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7881600" cy="1005840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49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630" y="90"/>
      </p:cViewPr>
      <p:guideLst>
        <p:guide orient="horz" pos="2880"/>
        <p:guide pos="49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FBA6E-7D51-4F7D-AB29-F5B76FC2D121}" type="datetimeFigureOut">
              <a:rPr lang="es-CO" smtClean="0"/>
              <a:t>11/04/2022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03511-FB2B-413E-8485-1D3B0BE7413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209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41120" y="3118104"/>
            <a:ext cx="1519936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682240" y="5632704"/>
            <a:ext cx="12517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" y="0"/>
            <a:ext cx="2271723" cy="483234"/>
          </a:xfrm>
          <a:custGeom>
            <a:avLst/>
            <a:gdLst/>
            <a:ahLst/>
            <a:cxnLst/>
            <a:rect l="l" t="t" r="r" b="b"/>
            <a:pathLst>
              <a:path w="987425" h="483234">
                <a:moveTo>
                  <a:pt x="605495" y="0"/>
                </a:moveTo>
                <a:lnTo>
                  <a:pt x="0" y="0"/>
                </a:lnTo>
                <a:lnTo>
                  <a:pt x="0" y="360512"/>
                </a:lnTo>
                <a:lnTo>
                  <a:pt x="929904" y="482936"/>
                </a:lnTo>
                <a:lnTo>
                  <a:pt x="986876" y="50209"/>
                </a:lnTo>
                <a:lnTo>
                  <a:pt x="605495" y="0"/>
                </a:lnTo>
                <a:close/>
              </a:path>
            </a:pathLst>
          </a:custGeom>
          <a:solidFill>
            <a:srgbClr val="2C957A"/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7" name="bg object 17"/>
          <p:cNvSpPr/>
          <p:nvPr/>
        </p:nvSpPr>
        <p:spPr>
          <a:xfrm>
            <a:off x="12341518" y="9904629"/>
            <a:ext cx="146092" cy="42545"/>
          </a:xfrm>
          <a:custGeom>
            <a:avLst/>
            <a:gdLst/>
            <a:ahLst/>
            <a:cxnLst/>
            <a:rect l="l" t="t" r="r" b="b"/>
            <a:pathLst>
              <a:path w="63500" h="42545">
                <a:moveTo>
                  <a:pt x="63017" y="17195"/>
                </a:moveTo>
                <a:lnTo>
                  <a:pt x="62750" y="16471"/>
                </a:lnTo>
                <a:lnTo>
                  <a:pt x="60452" y="10020"/>
                </a:lnTo>
                <a:lnTo>
                  <a:pt x="60452" y="16471"/>
                </a:lnTo>
                <a:lnTo>
                  <a:pt x="56743" y="16471"/>
                </a:lnTo>
                <a:lnTo>
                  <a:pt x="6781" y="16471"/>
                </a:lnTo>
                <a:lnTo>
                  <a:pt x="2590" y="16471"/>
                </a:lnTo>
                <a:lnTo>
                  <a:pt x="8115" y="2197"/>
                </a:lnTo>
                <a:lnTo>
                  <a:pt x="55384" y="2197"/>
                </a:lnTo>
                <a:lnTo>
                  <a:pt x="60452" y="16471"/>
                </a:lnTo>
                <a:lnTo>
                  <a:pt x="60452" y="10020"/>
                </a:lnTo>
                <a:lnTo>
                  <a:pt x="57670" y="2197"/>
                </a:lnTo>
                <a:lnTo>
                  <a:pt x="57150" y="723"/>
                </a:lnTo>
                <a:lnTo>
                  <a:pt x="56134" y="0"/>
                </a:lnTo>
                <a:lnTo>
                  <a:pt x="7378" y="0"/>
                </a:lnTo>
                <a:lnTo>
                  <a:pt x="6362" y="698"/>
                </a:lnTo>
                <a:lnTo>
                  <a:pt x="0" y="17170"/>
                </a:lnTo>
                <a:lnTo>
                  <a:pt x="114" y="18186"/>
                </a:lnTo>
                <a:lnTo>
                  <a:pt x="1003" y="18669"/>
                </a:lnTo>
                <a:lnTo>
                  <a:pt x="6299" y="18669"/>
                </a:lnTo>
                <a:lnTo>
                  <a:pt x="6299" y="42189"/>
                </a:lnTo>
                <a:lnTo>
                  <a:pt x="8458" y="42189"/>
                </a:lnTo>
                <a:lnTo>
                  <a:pt x="8458" y="18669"/>
                </a:lnTo>
                <a:lnTo>
                  <a:pt x="55054" y="18669"/>
                </a:lnTo>
                <a:lnTo>
                  <a:pt x="55054" y="42189"/>
                </a:lnTo>
                <a:lnTo>
                  <a:pt x="57226" y="42189"/>
                </a:lnTo>
                <a:lnTo>
                  <a:pt x="57226" y="18669"/>
                </a:lnTo>
                <a:lnTo>
                  <a:pt x="61988" y="18669"/>
                </a:lnTo>
                <a:lnTo>
                  <a:pt x="62877" y="18199"/>
                </a:lnTo>
                <a:lnTo>
                  <a:pt x="63017" y="1719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8" name="bg object 18"/>
          <p:cNvSpPr/>
          <p:nvPr/>
        </p:nvSpPr>
        <p:spPr>
          <a:xfrm>
            <a:off x="12426905" y="9933591"/>
            <a:ext cx="24836" cy="13335"/>
          </a:xfrm>
          <a:custGeom>
            <a:avLst/>
            <a:gdLst/>
            <a:ahLst/>
            <a:cxnLst/>
            <a:rect l="l" t="t" r="r" b="b"/>
            <a:pathLst>
              <a:path w="10795" h="13334">
                <a:moveTo>
                  <a:pt x="0" y="13213"/>
                </a:moveTo>
                <a:lnTo>
                  <a:pt x="10285" y="13213"/>
                </a:lnTo>
                <a:lnTo>
                  <a:pt x="10285" y="0"/>
                </a:lnTo>
                <a:lnTo>
                  <a:pt x="0" y="0"/>
                </a:lnTo>
                <a:lnTo>
                  <a:pt x="0" y="13213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9" name="bg object 19"/>
          <p:cNvSpPr/>
          <p:nvPr/>
        </p:nvSpPr>
        <p:spPr>
          <a:xfrm>
            <a:off x="12425042" y="9932767"/>
            <a:ext cx="27757" cy="14604"/>
          </a:xfrm>
          <a:custGeom>
            <a:avLst/>
            <a:gdLst/>
            <a:ahLst/>
            <a:cxnLst/>
            <a:rect l="l" t="t" r="r" b="b"/>
            <a:pathLst>
              <a:path w="12064" h="14604">
                <a:moveTo>
                  <a:pt x="1625" y="14037"/>
                </a:moveTo>
                <a:lnTo>
                  <a:pt x="0" y="14037"/>
                </a:lnTo>
                <a:lnTo>
                  <a:pt x="0" y="823"/>
                </a:lnTo>
                <a:lnTo>
                  <a:pt x="812" y="0"/>
                </a:lnTo>
                <a:lnTo>
                  <a:pt x="11098" y="0"/>
                </a:lnTo>
                <a:lnTo>
                  <a:pt x="11910" y="823"/>
                </a:lnTo>
                <a:lnTo>
                  <a:pt x="11910" y="1646"/>
                </a:lnTo>
                <a:lnTo>
                  <a:pt x="1625" y="1646"/>
                </a:lnTo>
                <a:lnTo>
                  <a:pt x="1625" y="14037"/>
                </a:lnTo>
                <a:close/>
              </a:path>
              <a:path w="12064" h="14604">
                <a:moveTo>
                  <a:pt x="11910" y="14037"/>
                </a:moveTo>
                <a:lnTo>
                  <a:pt x="10285" y="14037"/>
                </a:lnTo>
                <a:lnTo>
                  <a:pt x="10285" y="1646"/>
                </a:lnTo>
                <a:lnTo>
                  <a:pt x="11910" y="1646"/>
                </a:lnTo>
                <a:lnTo>
                  <a:pt x="11910" y="1403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0" name="bg object 20"/>
          <p:cNvSpPr/>
          <p:nvPr/>
        </p:nvSpPr>
        <p:spPr>
          <a:xfrm>
            <a:off x="12384334" y="9927646"/>
            <a:ext cx="18992" cy="12065"/>
          </a:xfrm>
          <a:custGeom>
            <a:avLst/>
            <a:gdLst/>
            <a:ahLst/>
            <a:cxnLst/>
            <a:rect l="l" t="t" r="r" b="b"/>
            <a:pathLst>
              <a:path w="8254" h="12065">
                <a:moveTo>
                  <a:pt x="7675" y="11729"/>
                </a:moveTo>
                <a:lnTo>
                  <a:pt x="0" y="11729"/>
                </a:lnTo>
                <a:lnTo>
                  <a:pt x="0" y="0"/>
                </a:lnTo>
                <a:lnTo>
                  <a:pt x="7675" y="0"/>
                </a:lnTo>
                <a:lnTo>
                  <a:pt x="7675" y="11729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1" name="bg object 21"/>
          <p:cNvSpPr/>
          <p:nvPr/>
        </p:nvSpPr>
        <p:spPr>
          <a:xfrm>
            <a:off x="12329801" y="9877717"/>
            <a:ext cx="127097" cy="62865"/>
          </a:xfrm>
          <a:custGeom>
            <a:avLst/>
            <a:gdLst/>
            <a:ahLst/>
            <a:cxnLst/>
            <a:rect l="l" t="t" r="r" b="b"/>
            <a:pathLst>
              <a:path w="55245" h="62865">
                <a:moveTo>
                  <a:pt x="20104" y="32651"/>
                </a:moveTo>
                <a:lnTo>
                  <a:pt x="19291" y="31826"/>
                </a:lnTo>
                <a:lnTo>
                  <a:pt x="18478" y="32651"/>
                </a:lnTo>
                <a:lnTo>
                  <a:pt x="18478" y="38290"/>
                </a:lnTo>
                <a:lnTo>
                  <a:pt x="19291" y="39116"/>
                </a:lnTo>
                <a:lnTo>
                  <a:pt x="20104" y="38290"/>
                </a:lnTo>
                <a:lnTo>
                  <a:pt x="20104" y="32651"/>
                </a:lnTo>
                <a:close/>
              </a:path>
              <a:path w="55245" h="62865">
                <a:moveTo>
                  <a:pt x="24472" y="32651"/>
                </a:moveTo>
                <a:lnTo>
                  <a:pt x="23660" y="31826"/>
                </a:lnTo>
                <a:lnTo>
                  <a:pt x="22847" y="32651"/>
                </a:lnTo>
                <a:lnTo>
                  <a:pt x="22847" y="38290"/>
                </a:lnTo>
                <a:lnTo>
                  <a:pt x="23660" y="39116"/>
                </a:lnTo>
                <a:lnTo>
                  <a:pt x="24472" y="38290"/>
                </a:lnTo>
                <a:lnTo>
                  <a:pt x="24472" y="32651"/>
                </a:lnTo>
                <a:close/>
              </a:path>
              <a:path w="55245" h="62865">
                <a:moveTo>
                  <a:pt x="28321" y="8699"/>
                </a:moveTo>
                <a:lnTo>
                  <a:pt x="27724" y="7708"/>
                </a:lnTo>
                <a:lnTo>
                  <a:pt x="18592" y="5461"/>
                </a:lnTo>
                <a:lnTo>
                  <a:pt x="18592" y="825"/>
                </a:lnTo>
                <a:lnTo>
                  <a:pt x="17780" y="0"/>
                </a:lnTo>
                <a:lnTo>
                  <a:pt x="16967" y="825"/>
                </a:lnTo>
                <a:lnTo>
                  <a:pt x="16967" y="5067"/>
                </a:lnTo>
                <a:lnTo>
                  <a:pt x="990" y="1117"/>
                </a:lnTo>
                <a:lnTo>
                  <a:pt x="0" y="1727"/>
                </a:lnTo>
                <a:lnTo>
                  <a:pt x="609" y="2717"/>
                </a:lnTo>
                <a:lnTo>
                  <a:pt x="16967" y="6743"/>
                </a:lnTo>
                <a:lnTo>
                  <a:pt x="16967" y="28371"/>
                </a:lnTo>
                <a:lnTo>
                  <a:pt x="17780" y="29197"/>
                </a:lnTo>
                <a:lnTo>
                  <a:pt x="18592" y="28371"/>
                </a:lnTo>
                <a:lnTo>
                  <a:pt x="18592" y="7137"/>
                </a:lnTo>
                <a:lnTo>
                  <a:pt x="27533" y="9334"/>
                </a:lnTo>
                <a:lnTo>
                  <a:pt x="28321" y="8699"/>
                </a:lnTo>
                <a:close/>
              </a:path>
              <a:path w="55245" h="62865">
                <a:moveTo>
                  <a:pt x="28829" y="32651"/>
                </a:moveTo>
                <a:lnTo>
                  <a:pt x="28016" y="31826"/>
                </a:lnTo>
                <a:lnTo>
                  <a:pt x="27203" y="32651"/>
                </a:lnTo>
                <a:lnTo>
                  <a:pt x="27203" y="38290"/>
                </a:lnTo>
                <a:lnTo>
                  <a:pt x="28016" y="39116"/>
                </a:lnTo>
                <a:lnTo>
                  <a:pt x="28829" y="38290"/>
                </a:lnTo>
                <a:lnTo>
                  <a:pt x="28829" y="32651"/>
                </a:lnTo>
                <a:close/>
              </a:path>
              <a:path w="55245" h="62865">
                <a:moveTo>
                  <a:pt x="32181" y="49936"/>
                </a:moveTo>
                <a:lnTo>
                  <a:pt x="31369" y="49110"/>
                </a:lnTo>
                <a:lnTo>
                  <a:pt x="30556" y="49110"/>
                </a:lnTo>
                <a:lnTo>
                  <a:pt x="30556" y="50761"/>
                </a:lnTo>
                <a:lnTo>
                  <a:pt x="30556" y="60845"/>
                </a:lnTo>
                <a:lnTo>
                  <a:pt x="24511" y="60845"/>
                </a:lnTo>
                <a:lnTo>
                  <a:pt x="24511" y="50761"/>
                </a:lnTo>
                <a:lnTo>
                  <a:pt x="30556" y="50761"/>
                </a:lnTo>
                <a:lnTo>
                  <a:pt x="30556" y="49110"/>
                </a:lnTo>
                <a:lnTo>
                  <a:pt x="23698" y="49110"/>
                </a:lnTo>
                <a:lnTo>
                  <a:pt x="22885" y="49936"/>
                </a:lnTo>
                <a:lnTo>
                  <a:pt x="22885" y="61658"/>
                </a:lnTo>
                <a:lnTo>
                  <a:pt x="23698" y="62484"/>
                </a:lnTo>
                <a:lnTo>
                  <a:pt x="31369" y="62484"/>
                </a:lnTo>
                <a:lnTo>
                  <a:pt x="32181" y="61658"/>
                </a:lnTo>
                <a:lnTo>
                  <a:pt x="32181" y="60845"/>
                </a:lnTo>
                <a:lnTo>
                  <a:pt x="32181" y="50761"/>
                </a:lnTo>
                <a:lnTo>
                  <a:pt x="32181" y="49936"/>
                </a:lnTo>
                <a:close/>
              </a:path>
              <a:path w="55245" h="62865">
                <a:moveTo>
                  <a:pt x="33185" y="32651"/>
                </a:moveTo>
                <a:lnTo>
                  <a:pt x="32372" y="31826"/>
                </a:lnTo>
                <a:lnTo>
                  <a:pt x="31559" y="32651"/>
                </a:lnTo>
                <a:lnTo>
                  <a:pt x="31559" y="38290"/>
                </a:lnTo>
                <a:lnTo>
                  <a:pt x="32372" y="39116"/>
                </a:lnTo>
                <a:lnTo>
                  <a:pt x="33185" y="38290"/>
                </a:lnTo>
                <a:lnTo>
                  <a:pt x="33185" y="32651"/>
                </a:lnTo>
                <a:close/>
              </a:path>
              <a:path w="55245" h="62865">
                <a:moveTo>
                  <a:pt x="37541" y="32651"/>
                </a:moveTo>
                <a:lnTo>
                  <a:pt x="36728" y="31826"/>
                </a:lnTo>
                <a:lnTo>
                  <a:pt x="35915" y="32651"/>
                </a:lnTo>
                <a:lnTo>
                  <a:pt x="35915" y="38290"/>
                </a:lnTo>
                <a:lnTo>
                  <a:pt x="36728" y="39116"/>
                </a:lnTo>
                <a:lnTo>
                  <a:pt x="37541" y="38290"/>
                </a:lnTo>
                <a:lnTo>
                  <a:pt x="37541" y="32651"/>
                </a:lnTo>
                <a:close/>
              </a:path>
              <a:path w="55245" h="62865">
                <a:moveTo>
                  <a:pt x="41910" y="32651"/>
                </a:moveTo>
                <a:lnTo>
                  <a:pt x="41097" y="31826"/>
                </a:lnTo>
                <a:lnTo>
                  <a:pt x="40284" y="32651"/>
                </a:lnTo>
                <a:lnTo>
                  <a:pt x="40284" y="38290"/>
                </a:lnTo>
                <a:lnTo>
                  <a:pt x="41097" y="39116"/>
                </a:lnTo>
                <a:lnTo>
                  <a:pt x="41910" y="38290"/>
                </a:lnTo>
                <a:lnTo>
                  <a:pt x="41910" y="32651"/>
                </a:lnTo>
                <a:close/>
              </a:path>
              <a:path w="55245" h="62865">
                <a:moveTo>
                  <a:pt x="46266" y="32651"/>
                </a:moveTo>
                <a:lnTo>
                  <a:pt x="45453" y="31826"/>
                </a:lnTo>
                <a:lnTo>
                  <a:pt x="44640" y="32651"/>
                </a:lnTo>
                <a:lnTo>
                  <a:pt x="44640" y="38290"/>
                </a:lnTo>
                <a:lnTo>
                  <a:pt x="45453" y="39116"/>
                </a:lnTo>
                <a:lnTo>
                  <a:pt x="46266" y="38290"/>
                </a:lnTo>
                <a:lnTo>
                  <a:pt x="46266" y="32651"/>
                </a:lnTo>
                <a:close/>
              </a:path>
              <a:path w="55245" h="62865">
                <a:moveTo>
                  <a:pt x="50622" y="32651"/>
                </a:moveTo>
                <a:lnTo>
                  <a:pt x="49809" y="31826"/>
                </a:lnTo>
                <a:lnTo>
                  <a:pt x="48996" y="32651"/>
                </a:lnTo>
                <a:lnTo>
                  <a:pt x="48996" y="38290"/>
                </a:lnTo>
                <a:lnTo>
                  <a:pt x="49809" y="39116"/>
                </a:lnTo>
                <a:lnTo>
                  <a:pt x="50622" y="38290"/>
                </a:lnTo>
                <a:lnTo>
                  <a:pt x="50622" y="32651"/>
                </a:lnTo>
                <a:close/>
              </a:path>
              <a:path w="55245" h="62865">
                <a:moveTo>
                  <a:pt x="54978" y="32651"/>
                </a:moveTo>
                <a:lnTo>
                  <a:pt x="54165" y="31826"/>
                </a:lnTo>
                <a:lnTo>
                  <a:pt x="53352" y="32651"/>
                </a:lnTo>
                <a:lnTo>
                  <a:pt x="53352" y="38290"/>
                </a:lnTo>
                <a:lnTo>
                  <a:pt x="54165" y="39116"/>
                </a:lnTo>
                <a:lnTo>
                  <a:pt x="54978" y="38290"/>
                </a:lnTo>
                <a:lnTo>
                  <a:pt x="54978" y="3265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2" name="bg object 22"/>
          <p:cNvSpPr/>
          <p:nvPr/>
        </p:nvSpPr>
        <p:spPr>
          <a:xfrm>
            <a:off x="12420798" y="9826309"/>
            <a:ext cx="157779" cy="120650"/>
          </a:xfrm>
          <a:custGeom>
            <a:avLst/>
            <a:gdLst/>
            <a:ahLst/>
            <a:cxnLst/>
            <a:rect l="l" t="t" r="r" b="b"/>
            <a:pathLst>
              <a:path w="68579" h="120650">
                <a:moveTo>
                  <a:pt x="68424" y="120495"/>
                </a:moveTo>
                <a:lnTo>
                  <a:pt x="0" y="120495"/>
                </a:lnTo>
                <a:lnTo>
                  <a:pt x="0" y="9927"/>
                </a:lnTo>
                <a:lnTo>
                  <a:pt x="68424" y="0"/>
                </a:lnTo>
                <a:lnTo>
                  <a:pt x="68424" y="12049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3" name="bg object 23"/>
          <p:cNvSpPr/>
          <p:nvPr/>
        </p:nvSpPr>
        <p:spPr>
          <a:xfrm>
            <a:off x="12418303" y="9825218"/>
            <a:ext cx="163622" cy="121920"/>
          </a:xfrm>
          <a:custGeom>
            <a:avLst/>
            <a:gdLst/>
            <a:ahLst/>
            <a:cxnLst/>
            <a:rect l="l" t="t" r="r" b="b"/>
            <a:pathLst>
              <a:path w="71120" h="121920">
                <a:moveTo>
                  <a:pt x="2166" y="121586"/>
                </a:moveTo>
                <a:lnTo>
                  <a:pt x="0" y="121586"/>
                </a:lnTo>
                <a:lnTo>
                  <a:pt x="0" y="11019"/>
                </a:lnTo>
                <a:lnTo>
                  <a:pt x="929" y="9927"/>
                </a:lnTo>
                <a:lnTo>
                  <a:pt x="69353" y="0"/>
                </a:lnTo>
                <a:lnTo>
                  <a:pt x="70215" y="255"/>
                </a:lnTo>
                <a:lnTo>
                  <a:pt x="70591" y="1085"/>
                </a:lnTo>
                <a:lnTo>
                  <a:pt x="70591" y="2357"/>
                </a:lnTo>
                <a:lnTo>
                  <a:pt x="68424" y="2357"/>
                </a:lnTo>
                <a:lnTo>
                  <a:pt x="2166" y="11966"/>
                </a:lnTo>
                <a:lnTo>
                  <a:pt x="2166" y="121586"/>
                </a:lnTo>
                <a:close/>
              </a:path>
              <a:path w="71120" h="121920">
                <a:moveTo>
                  <a:pt x="70591" y="121586"/>
                </a:moveTo>
                <a:lnTo>
                  <a:pt x="68424" y="121586"/>
                </a:lnTo>
                <a:lnTo>
                  <a:pt x="68424" y="2357"/>
                </a:lnTo>
                <a:lnTo>
                  <a:pt x="70591" y="2357"/>
                </a:lnTo>
                <a:lnTo>
                  <a:pt x="70591" y="12158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4" name="bg object 24"/>
          <p:cNvSpPr/>
          <p:nvPr/>
        </p:nvSpPr>
        <p:spPr>
          <a:xfrm>
            <a:off x="12424745" y="9910687"/>
            <a:ext cx="115412" cy="5715"/>
          </a:xfrm>
          <a:custGeom>
            <a:avLst/>
            <a:gdLst/>
            <a:ahLst/>
            <a:cxnLst/>
            <a:rect l="l" t="t" r="r" b="b"/>
            <a:pathLst>
              <a:path w="50164" h="5715">
                <a:moveTo>
                  <a:pt x="129" y="5313"/>
                </a:moveTo>
                <a:lnTo>
                  <a:pt x="0" y="2020"/>
                </a:lnTo>
                <a:lnTo>
                  <a:pt x="49834" y="0"/>
                </a:lnTo>
                <a:lnTo>
                  <a:pt x="49964" y="3292"/>
                </a:lnTo>
                <a:lnTo>
                  <a:pt x="129" y="5313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5" name="bg object 25"/>
          <p:cNvSpPr/>
          <p:nvPr/>
        </p:nvSpPr>
        <p:spPr>
          <a:xfrm>
            <a:off x="12406053" y="9905027"/>
            <a:ext cx="143170" cy="7620"/>
          </a:xfrm>
          <a:custGeom>
            <a:avLst/>
            <a:gdLst/>
            <a:ahLst/>
            <a:cxnLst/>
            <a:rect l="l" t="t" r="r" b="b"/>
            <a:pathLst>
              <a:path w="62229" h="7620">
                <a:moveTo>
                  <a:pt x="184" y="7233"/>
                </a:moveTo>
                <a:lnTo>
                  <a:pt x="0" y="2513"/>
                </a:lnTo>
                <a:lnTo>
                  <a:pt x="62028" y="0"/>
                </a:lnTo>
                <a:lnTo>
                  <a:pt x="62213" y="4720"/>
                </a:lnTo>
                <a:lnTo>
                  <a:pt x="184" y="7233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6" name="bg object 26"/>
          <p:cNvSpPr/>
          <p:nvPr/>
        </p:nvSpPr>
        <p:spPr>
          <a:xfrm>
            <a:off x="12404185" y="9904201"/>
            <a:ext cx="147552" cy="8890"/>
          </a:xfrm>
          <a:custGeom>
            <a:avLst/>
            <a:gdLst/>
            <a:ahLst/>
            <a:cxnLst/>
            <a:rect l="l" t="t" r="r" b="b"/>
            <a:pathLst>
              <a:path w="64135" h="8890">
                <a:moveTo>
                  <a:pt x="1027" y="8886"/>
                </a:moveTo>
                <a:lnTo>
                  <a:pt x="184" y="8094"/>
                </a:lnTo>
                <a:lnTo>
                  <a:pt x="0" y="3373"/>
                </a:lnTo>
                <a:lnTo>
                  <a:pt x="215" y="2781"/>
                </a:lnTo>
                <a:lnTo>
                  <a:pt x="775" y="2519"/>
                </a:lnTo>
                <a:lnTo>
                  <a:pt x="62810" y="0"/>
                </a:lnTo>
                <a:lnTo>
                  <a:pt x="63389" y="218"/>
                </a:lnTo>
                <a:lnTo>
                  <a:pt x="63653" y="791"/>
                </a:lnTo>
                <a:lnTo>
                  <a:pt x="63688" y="1677"/>
                </a:lnTo>
                <a:lnTo>
                  <a:pt x="62059" y="1677"/>
                </a:lnTo>
                <a:lnTo>
                  <a:pt x="1655" y="4128"/>
                </a:lnTo>
                <a:lnTo>
                  <a:pt x="1778" y="7202"/>
                </a:lnTo>
                <a:lnTo>
                  <a:pt x="42482" y="7202"/>
                </a:lnTo>
                <a:lnTo>
                  <a:pt x="1027" y="8886"/>
                </a:lnTo>
                <a:close/>
              </a:path>
              <a:path w="64135" h="8890">
                <a:moveTo>
                  <a:pt x="42482" y="7202"/>
                </a:moveTo>
                <a:lnTo>
                  <a:pt x="1778" y="7202"/>
                </a:lnTo>
                <a:lnTo>
                  <a:pt x="62182" y="4758"/>
                </a:lnTo>
                <a:lnTo>
                  <a:pt x="62059" y="1677"/>
                </a:lnTo>
                <a:lnTo>
                  <a:pt x="63688" y="1677"/>
                </a:lnTo>
                <a:lnTo>
                  <a:pt x="63838" y="5512"/>
                </a:lnTo>
                <a:lnTo>
                  <a:pt x="63056" y="6366"/>
                </a:lnTo>
                <a:lnTo>
                  <a:pt x="42482" y="720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7" name="bg object 27"/>
          <p:cNvSpPr/>
          <p:nvPr/>
        </p:nvSpPr>
        <p:spPr>
          <a:xfrm>
            <a:off x="12458312" y="9866218"/>
            <a:ext cx="132943" cy="6350"/>
          </a:xfrm>
          <a:custGeom>
            <a:avLst/>
            <a:gdLst/>
            <a:ahLst/>
            <a:cxnLst/>
            <a:rect l="l" t="t" r="r" b="b"/>
            <a:pathLst>
              <a:path w="57785" h="6350">
                <a:moveTo>
                  <a:pt x="57443" y="5811"/>
                </a:moveTo>
                <a:lnTo>
                  <a:pt x="0" y="3292"/>
                </a:lnTo>
                <a:lnTo>
                  <a:pt x="141" y="0"/>
                </a:lnTo>
                <a:lnTo>
                  <a:pt x="57584" y="2525"/>
                </a:lnTo>
                <a:lnTo>
                  <a:pt x="57443" y="5811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8" name="bg object 28"/>
          <p:cNvSpPr/>
          <p:nvPr/>
        </p:nvSpPr>
        <p:spPr>
          <a:xfrm>
            <a:off x="12447156" y="9860512"/>
            <a:ext cx="156318" cy="8890"/>
          </a:xfrm>
          <a:custGeom>
            <a:avLst/>
            <a:gdLst/>
            <a:ahLst/>
            <a:cxnLst/>
            <a:rect l="l" t="t" r="r" b="b"/>
            <a:pathLst>
              <a:path w="67945" h="8890">
                <a:moveTo>
                  <a:pt x="67371" y="8443"/>
                </a:moveTo>
                <a:lnTo>
                  <a:pt x="0" y="5487"/>
                </a:lnTo>
                <a:lnTo>
                  <a:pt x="233" y="0"/>
                </a:lnTo>
                <a:lnTo>
                  <a:pt x="67611" y="2962"/>
                </a:lnTo>
                <a:lnTo>
                  <a:pt x="67371" y="8443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9" name="bg object 29"/>
          <p:cNvSpPr/>
          <p:nvPr/>
        </p:nvSpPr>
        <p:spPr>
          <a:xfrm>
            <a:off x="12436946" y="9859695"/>
            <a:ext cx="168005" cy="38100"/>
          </a:xfrm>
          <a:custGeom>
            <a:avLst/>
            <a:gdLst/>
            <a:ahLst/>
            <a:cxnLst/>
            <a:rect l="l" t="t" r="r" b="b"/>
            <a:pathLst>
              <a:path w="73025" h="38100">
                <a:moveTo>
                  <a:pt x="10528" y="18846"/>
                </a:moveTo>
                <a:lnTo>
                  <a:pt x="9715" y="18021"/>
                </a:lnTo>
                <a:lnTo>
                  <a:pt x="8902" y="18021"/>
                </a:lnTo>
                <a:lnTo>
                  <a:pt x="8902" y="19672"/>
                </a:lnTo>
                <a:lnTo>
                  <a:pt x="8902" y="36334"/>
                </a:lnTo>
                <a:lnTo>
                  <a:pt x="1612" y="36334"/>
                </a:lnTo>
                <a:lnTo>
                  <a:pt x="1612" y="19672"/>
                </a:lnTo>
                <a:lnTo>
                  <a:pt x="8902" y="19672"/>
                </a:lnTo>
                <a:lnTo>
                  <a:pt x="8902" y="18021"/>
                </a:lnTo>
                <a:lnTo>
                  <a:pt x="812" y="18021"/>
                </a:lnTo>
                <a:lnTo>
                  <a:pt x="0" y="18846"/>
                </a:lnTo>
                <a:lnTo>
                  <a:pt x="0" y="37160"/>
                </a:lnTo>
                <a:lnTo>
                  <a:pt x="812" y="37973"/>
                </a:lnTo>
                <a:lnTo>
                  <a:pt x="9715" y="37973"/>
                </a:lnTo>
                <a:lnTo>
                  <a:pt x="10528" y="37160"/>
                </a:lnTo>
                <a:lnTo>
                  <a:pt x="10528" y="36334"/>
                </a:lnTo>
                <a:lnTo>
                  <a:pt x="10528" y="19672"/>
                </a:lnTo>
                <a:lnTo>
                  <a:pt x="10528" y="18846"/>
                </a:lnTo>
                <a:close/>
              </a:path>
              <a:path w="73025" h="38100">
                <a:moveTo>
                  <a:pt x="28003" y="18846"/>
                </a:moveTo>
                <a:lnTo>
                  <a:pt x="27190" y="18021"/>
                </a:lnTo>
                <a:lnTo>
                  <a:pt x="26377" y="18021"/>
                </a:lnTo>
                <a:lnTo>
                  <a:pt x="26377" y="19672"/>
                </a:lnTo>
                <a:lnTo>
                  <a:pt x="26377" y="36334"/>
                </a:lnTo>
                <a:lnTo>
                  <a:pt x="19088" y="36334"/>
                </a:lnTo>
                <a:lnTo>
                  <a:pt x="19088" y="19672"/>
                </a:lnTo>
                <a:lnTo>
                  <a:pt x="26377" y="19672"/>
                </a:lnTo>
                <a:lnTo>
                  <a:pt x="26377" y="18021"/>
                </a:lnTo>
                <a:lnTo>
                  <a:pt x="18275" y="18021"/>
                </a:lnTo>
                <a:lnTo>
                  <a:pt x="17462" y="18846"/>
                </a:lnTo>
                <a:lnTo>
                  <a:pt x="17462" y="37160"/>
                </a:lnTo>
                <a:lnTo>
                  <a:pt x="18275" y="37973"/>
                </a:lnTo>
                <a:lnTo>
                  <a:pt x="27190" y="37973"/>
                </a:lnTo>
                <a:lnTo>
                  <a:pt x="28003" y="37160"/>
                </a:lnTo>
                <a:lnTo>
                  <a:pt x="28003" y="36334"/>
                </a:lnTo>
                <a:lnTo>
                  <a:pt x="28003" y="19672"/>
                </a:lnTo>
                <a:lnTo>
                  <a:pt x="28003" y="18846"/>
                </a:lnTo>
                <a:close/>
              </a:path>
              <a:path w="73025" h="38100">
                <a:moveTo>
                  <a:pt x="45148" y="18846"/>
                </a:moveTo>
                <a:lnTo>
                  <a:pt x="44335" y="18021"/>
                </a:lnTo>
                <a:lnTo>
                  <a:pt x="43522" y="18021"/>
                </a:lnTo>
                <a:lnTo>
                  <a:pt x="43522" y="19672"/>
                </a:lnTo>
                <a:lnTo>
                  <a:pt x="43522" y="36334"/>
                </a:lnTo>
                <a:lnTo>
                  <a:pt x="36245" y="36334"/>
                </a:lnTo>
                <a:lnTo>
                  <a:pt x="36245" y="19672"/>
                </a:lnTo>
                <a:lnTo>
                  <a:pt x="43522" y="19672"/>
                </a:lnTo>
                <a:lnTo>
                  <a:pt x="43522" y="18021"/>
                </a:lnTo>
                <a:lnTo>
                  <a:pt x="35433" y="18021"/>
                </a:lnTo>
                <a:lnTo>
                  <a:pt x="34620" y="18846"/>
                </a:lnTo>
                <a:lnTo>
                  <a:pt x="34620" y="37147"/>
                </a:lnTo>
                <a:lnTo>
                  <a:pt x="35433" y="37973"/>
                </a:lnTo>
                <a:lnTo>
                  <a:pt x="44335" y="37973"/>
                </a:lnTo>
                <a:lnTo>
                  <a:pt x="45148" y="37147"/>
                </a:lnTo>
                <a:lnTo>
                  <a:pt x="45148" y="36334"/>
                </a:lnTo>
                <a:lnTo>
                  <a:pt x="45148" y="19672"/>
                </a:lnTo>
                <a:lnTo>
                  <a:pt x="45148" y="18846"/>
                </a:lnTo>
                <a:close/>
              </a:path>
              <a:path w="73025" h="38100">
                <a:moveTo>
                  <a:pt x="72859" y="3822"/>
                </a:moveTo>
                <a:lnTo>
                  <a:pt x="72072" y="2959"/>
                </a:lnTo>
                <a:lnTo>
                  <a:pt x="71196" y="2921"/>
                </a:lnTo>
                <a:lnTo>
                  <a:pt x="71196" y="4572"/>
                </a:lnTo>
                <a:lnTo>
                  <a:pt x="71031" y="8407"/>
                </a:lnTo>
                <a:lnTo>
                  <a:pt x="5283" y="5524"/>
                </a:lnTo>
                <a:lnTo>
                  <a:pt x="5448" y="1689"/>
                </a:lnTo>
                <a:lnTo>
                  <a:pt x="71196" y="4572"/>
                </a:lnTo>
                <a:lnTo>
                  <a:pt x="71196" y="2921"/>
                </a:lnTo>
                <a:lnTo>
                  <a:pt x="43078" y="1689"/>
                </a:lnTo>
                <a:lnTo>
                  <a:pt x="4699" y="0"/>
                </a:lnTo>
                <a:lnTo>
                  <a:pt x="4114" y="215"/>
                </a:lnTo>
                <a:lnTo>
                  <a:pt x="3848" y="787"/>
                </a:lnTo>
                <a:lnTo>
                  <a:pt x="3619" y="6273"/>
                </a:lnTo>
                <a:lnTo>
                  <a:pt x="4394" y="7137"/>
                </a:lnTo>
                <a:lnTo>
                  <a:pt x="71805" y="10096"/>
                </a:lnTo>
                <a:lnTo>
                  <a:pt x="72351" y="9867"/>
                </a:lnTo>
                <a:lnTo>
                  <a:pt x="72618" y="9309"/>
                </a:lnTo>
                <a:lnTo>
                  <a:pt x="72656" y="8407"/>
                </a:lnTo>
                <a:lnTo>
                  <a:pt x="72859" y="382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0" name="bg object 30"/>
          <p:cNvSpPr/>
          <p:nvPr/>
        </p:nvSpPr>
        <p:spPr>
          <a:xfrm>
            <a:off x="12440105" y="9925002"/>
            <a:ext cx="80350" cy="8255"/>
          </a:xfrm>
          <a:custGeom>
            <a:avLst/>
            <a:gdLst/>
            <a:ahLst/>
            <a:cxnLst/>
            <a:rect l="l" t="t" r="r" b="b"/>
            <a:pathLst>
              <a:path w="34925" h="8254">
                <a:moveTo>
                  <a:pt x="34618" y="7994"/>
                </a:moveTo>
                <a:lnTo>
                  <a:pt x="0" y="7994"/>
                </a:lnTo>
                <a:lnTo>
                  <a:pt x="0" y="0"/>
                </a:lnTo>
                <a:lnTo>
                  <a:pt x="34618" y="0"/>
                </a:lnTo>
                <a:lnTo>
                  <a:pt x="34618" y="7994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1" name="bg object 31"/>
          <p:cNvSpPr/>
          <p:nvPr/>
        </p:nvSpPr>
        <p:spPr>
          <a:xfrm>
            <a:off x="12438233" y="9924177"/>
            <a:ext cx="84733" cy="10160"/>
          </a:xfrm>
          <a:custGeom>
            <a:avLst/>
            <a:gdLst/>
            <a:ahLst/>
            <a:cxnLst/>
            <a:rect l="l" t="t" r="r" b="b"/>
            <a:pathLst>
              <a:path w="36829" h="10159">
                <a:moveTo>
                  <a:pt x="35431" y="9640"/>
                </a:moveTo>
                <a:lnTo>
                  <a:pt x="812" y="9640"/>
                </a:lnTo>
                <a:lnTo>
                  <a:pt x="0" y="8817"/>
                </a:lnTo>
                <a:lnTo>
                  <a:pt x="0" y="823"/>
                </a:lnTo>
                <a:lnTo>
                  <a:pt x="812" y="0"/>
                </a:lnTo>
                <a:lnTo>
                  <a:pt x="35431" y="0"/>
                </a:lnTo>
                <a:lnTo>
                  <a:pt x="36243" y="823"/>
                </a:lnTo>
                <a:lnTo>
                  <a:pt x="36243" y="1646"/>
                </a:lnTo>
                <a:lnTo>
                  <a:pt x="1625" y="1646"/>
                </a:lnTo>
                <a:lnTo>
                  <a:pt x="1625" y="7994"/>
                </a:lnTo>
                <a:lnTo>
                  <a:pt x="36243" y="7994"/>
                </a:lnTo>
                <a:lnTo>
                  <a:pt x="36243" y="8817"/>
                </a:lnTo>
                <a:lnTo>
                  <a:pt x="35431" y="9640"/>
                </a:lnTo>
                <a:close/>
              </a:path>
              <a:path w="36829" h="10159">
                <a:moveTo>
                  <a:pt x="36243" y="7994"/>
                </a:moveTo>
                <a:lnTo>
                  <a:pt x="34618" y="7994"/>
                </a:lnTo>
                <a:lnTo>
                  <a:pt x="34618" y="1646"/>
                </a:lnTo>
                <a:lnTo>
                  <a:pt x="36243" y="1646"/>
                </a:lnTo>
                <a:lnTo>
                  <a:pt x="36243" y="799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2" name="bg object 32"/>
          <p:cNvSpPr/>
          <p:nvPr/>
        </p:nvSpPr>
        <p:spPr>
          <a:xfrm>
            <a:off x="12529974" y="9838572"/>
            <a:ext cx="29218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467" y="12359"/>
                </a:moveTo>
                <a:lnTo>
                  <a:pt x="2733" y="12359"/>
                </a:lnTo>
                <a:lnTo>
                  <a:pt x="0" y="9591"/>
                </a:lnTo>
                <a:lnTo>
                  <a:pt x="0" y="6179"/>
                </a:lnTo>
                <a:lnTo>
                  <a:pt x="0" y="2768"/>
                </a:lnTo>
                <a:lnTo>
                  <a:pt x="2733" y="0"/>
                </a:lnTo>
                <a:lnTo>
                  <a:pt x="9467" y="0"/>
                </a:lnTo>
                <a:lnTo>
                  <a:pt x="12194" y="2768"/>
                </a:lnTo>
                <a:lnTo>
                  <a:pt x="12194" y="9591"/>
                </a:lnTo>
                <a:lnTo>
                  <a:pt x="9467" y="12359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3" name="bg object 33"/>
          <p:cNvSpPr/>
          <p:nvPr/>
        </p:nvSpPr>
        <p:spPr>
          <a:xfrm>
            <a:off x="12528076" y="9837762"/>
            <a:ext cx="127097" cy="109220"/>
          </a:xfrm>
          <a:custGeom>
            <a:avLst/>
            <a:gdLst/>
            <a:ahLst/>
            <a:cxnLst/>
            <a:rect l="l" t="t" r="r" b="b"/>
            <a:pathLst>
              <a:path w="55245" h="109220">
                <a:moveTo>
                  <a:pt x="13830" y="3136"/>
                </a:moveTo>
                <a:lnTo>
                  <a:pt x="12357" y="1638"/>
                </a:lnTo>
                <a:lnTo>
                  <a:pt x="12204" y="1485"/>
                </a:lnTo>
                <a:lnTo>
                  <a:pt x="12204" y="4038"/>
                </a:lnTo>
                <a:lnTo>
                  <a:pt x="12204" y="9944"/>
                </a:lnTo>
                <a:lnTo>
                  <a:pt x="9829" y="12344"/>
                </a:lnTo>
                <a:lnTo>
                  <a:pt x="4000" y="12344"/>
                </a:lnTo>
                <a:lnTo>
                  <a:pt x="1625" y="9944"/>
                </a:lnTo>
                <a:lnTo>
                  <a:pt x="1625" y="4038"/>
                </a:lnTo>
                <a:lnTo>
                  <a:pt x="4000" y="1638"/>
                </a:lnTo>
                <a:lnTo>
                  <a:pt x="9829" y="1638"/>
                </a:lnTo>
                <a:lnTo>
                  <a:pt x="12204" y="4038"/>
                </a:lnTo>
                <a:lnTo>
                  <a:pt x="12204" y="1485"/>
                </a:lnTo>
                <a:lnTo>
                  <a:pt x="10731" y="0"/>
                </a:lnTo>
                <a:lnTo>
                  <a:pt x="3111" y="0"/>
                </a:lnTo>
                <a:lnTo>
                  <a:pt x="0" y="3136"/>
                </a:lnTo>
                <a:lnTo>
                  <a:pt x="0" y="10858"/>
                </a:lnTo>
                <a:lnTo>
                  <a:pt x="3111" y="13995"/>
                </a:lnTo>
                <a:lnTo>
                  <a:pt x="10731" y="13995"/>
                </a:lnTo>
                <a:lnTo>
                  <a:pt x="12357" y="12344"/>
                </a:lnTo>
                <a:lnTo>
                  <a:pt x="13830" y="10858"/>
                </a:lnTo>
                <a:lnTo>
                  <a:pt x="13830" y="3136"/>
                </a:lnTo>
                <a:close/>
              </a:path>
              <a:path w="55245" h="109220">
                <a:moveTo>
                  <a:pt x="54749" y="84582"/>
                </a:moveTo>
                <a:lnTo>
                  <a:pt x="53797" y="83616"/>
                </a:lnTo>
                <a:lnTo>
                  <a:pt x="52844" y="84582"/>
                </a:lnTo>
                <a:lnTo>
                  <a:pt x="52844" y="109054"/>
                </a:lnTo>
                <a:lnTo>
                  <a:pt x="54749" y="109054"/>
                </a:lnTo>
                <a:lnTo>
                  <a:pt x="54749" y="8458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4" name="bg object 34"/>
          <p:cNvSpPr/>
          <p:nvPr/>
        </p:nvSpPr>
        <p:spPr>
          <a:xfrm>
            <a:off x="12624003" y="9904641"/>
            <a:ext cx="71585" cy="29209"/>
          </a:xfrm>
          <a:custGeom>
            <a:avLst/>
            <a:gdLst/>
            <a:ahLst/>
            <a:cxnLst/>
            <a:rect l="l" t="t" r="r" b="b"/>
            <a:pathLst>
              <a:path w="31114" h="29209">
                <a:moveTo>
                  <a:pt x="30924" y="11696"/>
                </a:moveTo>
                <a:lnTo>
                  <a:pt x="26111" y="6807"/>
                </a:lnTo>
                <a:lnTo>
                  <a:pt x="20167" y="6819"/>
                </a:lnTo>
                <a:lnTo>
                  <a:pt x="20167" y="4572"/>
                </a:lnTo>
                <a:lnTo>
                  <a:pt x="15646" y="0"/>
                </a:lnTo>
                <a:lnTo>
                  <a:pt x="4508" y="0"/>
                </a:lnTo>
                <a:lnTo>
                  <a:pt x="0" y="4572"/>
                </a:lnTo>
                <a:lnTo>
                  <a:pt x="0" y="15862"/>
                </a:lnTo>
                <a:lnTo>
                  <a:pt x="4508" y="20434"/>
                </a:lnTo>
                <a:lnTo>
                  <a:pt x="10160" y="20434"/>
                </a:lnTo>
                <a:lnTo>
                  <a:pt x="9867" y="20840"/>
                </a:lnTo>
                <a:lnTo>
                  <a:pt x="11201" y="25336"/>
                </a:lnTo>
                <a:lnTo>
                  <a:pt x="15303" y="28613"/>
                </a:lnTo>
                <a:lnTo>
                  <a:pt x="26111" y="28613"/>
                </a:lnTo>
                <a:lnTo>
                  <a:pt x="30924" y="23723"/>
                </a:lnTo>
                <a:lnTo>
                  <a:pt x="30924" y="1169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5" name="bg object 35"/>
          <p:cNvSpPr/>
          <p:nvPr/>
        </p:nvSpPr>
        <p:spPr>
          <a:xfrm>
            <a:off x="12644612" y="9910475"/>
            <a:ext cx="54054" cy="24130"/>
          </a:xfrm>
          <a:custGeom>
            <a:avLst/>
            <a:gdLst/>
            <a:ahLst/>
            <a:cxnLst/>
            <a:rect l="l" t="t" r="r" b="b"/>
            <a:pathLst>
              <a:path w="23495" h="24129">
                <a:moveTo>
                  <a:pt x="17672" y="23734"/>
                </a:moveTo>
                <a:lnTo>
                  <a:pt x="11215" y="23734"/>
                </a:lnTo>
                <a:lnTo>
                  <a:pt x="6087" y="23734"/>
                </a:lnTo>
                <a:lnTo>
                  <a:pt x="1477" y="20254"/>
                </a:lnTo>
                <a:lnTo>
                  <a:pt x="0" y="15284"/>
                </a:lnTo>
                <a:lnTo>
                  <a:pt x="640" y="14080"/>
                </a:lnTo>
                <a:lnTo>
                  <a:pt x="1828" y="14729"/>
                </a:lnTo>
                <a:lnTo>
                  <a:pt x="3059" y="18895"/>
                </a:lnTo>
                <a:lnTo>
                  <a:pt x="6924" y="21801"/>
                </a:lnTo>
                <a:lnTo>
                  <a:pt x="16619" y="21801"/>
                </a:lnTo>
                <a:lnTo>
                  <a:pt x="21020" y="17348"/>
                </a:lnTo>
                <a:lnTo>
                  <a:pt x="21020" y="6391"/>
                </a:lnTo>
                <a:lnTo>
                  <a:pt x="16619" y="1933"/>
                </a:lnTo>
                <a:lnTo>
                  <a:pt x="11104" y="1939"/>
                </a:lnTo>
                <a:lnTo>
                  <a:pt x="10175" y="1016"/>
                </a:lnTo>
                <a:lnTo>
                  <a:pt x="11092" y="6"/>
                </a:lnTo>
                <a:lnTo>
                  <a:pt x="17672" y="0"/>
                </a:lnTo>
                <a:lnTo>
                  <a:pt x="22929" y="5325"/>
                </a:lnTo>
                <a:lnTo>
                  <a:pt x="22929" y="18408"/>
                </a:lnTo>
                <a:lnTo>
                  <a:pt x="17672" y="2373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6" name="bg object 36"/>
          <p:cNvSpPr/>
          <p:nvPr/>
        </p:nvSpPr>
        <p:spPr>
          <a:xfrm>
            <a:off x="12647021" y="9897820"/>
            <a:ext cx="45288" cy="20955"/>
          </a:xfrm>
          <a:custGeom>
            <a:avLst/>
            <a:gdLst/>
            <a:ahLst/>
            <a:cxnLst/>
            <a:rect l="l" t="t" r="r" b="b"/>
            <a:pathLst>
              <a:path w="19685" h="20954">
                <a:moveTo>
                  <a:pt x="16896" y="20435"/>
                </a:moveTo>
                <a:lnTo>
                  <a:pt x="12858" y="20435"/>
                </a:lnTo>
                <a:lnTo>
                  <a:pt x="0" y="6803"/>
                </a:lnTo>
                <a:lnTo>
                  <a:pt x="1391" y="2843"/>
                </a:lnTo>
                <a:lnTo>
                  <a:pt x="5109" y="0"/>
                </a:lnTo>
                <a:lnTo>
                  <a:pt x="15068" y="0"/>
                </a:lnTo>
                <a:lnTo>
                  <a:pt x="19580" y="4577"/>
                </a:lnTo>
                <a:lnTo>
                  <a:pt x="19580" y="15608"/>
                </a:lnTo>
                <a:lnTo>
                  <a:pt x="16896" y="2043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7" name="bg object 37"/>
          <p:cNvSpPr/>
          <p:nvPr/>
        </p:nvSpPr>
        <p:spPr>
          <a:xfrm>
            <a:off x="12644954" y="9896853"/>
            <a:ext cx="49671" cy="22860"/>
          </a:xfrm>
          <a:custGeom>
            <a:avLst/>
            <a:gdLst/>
            <a:ahLst/>
            <a:cxnLst/>
            <a:rect l="l" t="t" r="r" b="b"/>
            <a:pathLst>
              <a:path w="21589" h="22859">
                <a:moveTo>
                  <a:pt x="18134" y="22368"/>
                </a:moveTo>
                <a:lnTo>
                  <a:pt x="13757" y="22368"/>
                </a:lnTo>
                <a:lnTo>
                  <a:pt x="12803" y="21402"/>
                </a:lnTo>
                <a:lnTo>
                  <a:pt x="13757" y="20435"/>
                </a:lnTo>
                <a:lnTo>
                  <a:pt x="17364" y="20435"/>
                </a:lnTo>
                <a:lnTo>
                  <a:pt x="19525" y="15733"/>
                </a:lnTo>
                <a:lnTo>
                  <a:pt x="19525" y="6086"/>
                </a:lnTo>
                <a:lnTo>
                  <a:pt x="15431" y="1933"/>
                </a:lnTo>
                <a:lnTo>
                  <a:pt x="6543" y="1933"/>
                </a:lnTo>
                <a:lnTo>
                  <a:pt x="3090" y="4408"/>
                </a:lnTo>
                <a:lnTo>
                  <a:pt x="1797" y="8094"/>
                </a:lnTo>
                <a:lnTo>
                  <a:pt x="578" y="8680"/>
                </a:lnTo>
                <a:lnTo>
                  <a:pt x="0" y="7445"/>
                </a:lnTo>
                <a:lnTo>
                  <a:pt x="1557" y="2993"/>
                </a:lnTo>
                <a:lnTo>
                  <a:pt x="5743" y="0"/>
                </a:lnTo>
                <a:lnTo>
                  <a:pt x="16484" y="0"/>
                </a:lnTo>
                <a:lnTo>
                  <a:pt x="21433" y="5013"/>
                </a:lnTo>
                <a:lnTo>
                  <a:pt x="21433" y="17560"/>
                </a:lnTo>
                <a:lnTo>
                  <a:pt x="18134" y="2236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8" name="bg object 38"/>
          <p:cNvSpPr/>
          <p:nvPr/>
        </p:nvSpPr>
        <p:spPr>
          <a:xfrm>
            <a:off x="12630193" y="9891691"/>
            <a:ext cx="43827" cy="17145"/>
          </a:xfrm>
          <a:custGeom>
            <a:avLst/>
            <a:gdLst/>
            <a:ahLst/>
            <a:cxnLst/>
            <a:rect l="l" t="t" r="r" b="b"/>
            <a:pathLst>
              <a:path w="19050" h="17145">
                <a:moveTo>
                  <a:pt x="3330" y="16806"/>
                </a:moveTo>
                <a:lnTo>
                  <a:pt x="1292" y="15053"/>
                </a:lnTo>
                <a:lnTo>
                  <a:pt x="0" y="12453"/>
                </a:lnTo>
                <a:lnTo>
                  <a:pt x="0" y="4265"/>
                </a:lnTo>
                <a:lnTo>
                  <a:pt x="4216" y="0"/>
                </a:lnTo>
                <a:lnTo>
                  <a:pt x="14613" y="0"/>
                </a:lnTo>
                <a:lnTo>
                  <a:pt x="18829" y="4265"/>
                </a:lnTo>
                <a:lnTo>
                  <a:pt x="18829" y="12135"/>
                </a:lnTo>
                <a:lnTo>
                  <a:pt x="17481" y="14305"/>
                </a:lnTo>
                <a:lnTo>
                  <a:pt x="3330" y="1680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9" name="bg object 39"/>
          <p:cNvSpPr/>
          <p:nvPr/>
        </p:nvSpPr>
        <p:spPr>
          <a:xfrm>
            <a:off x="12627999" y="9890722"/>
            <a:ext cx="48210" cy="19050"/>
          </a:xfrm>
          <a:custGeom>
            <a:avLst/>
            <a:gdLst/>
            <a:ahLst/>
            <a:cxnLst/>
            <a:rect l="l" t="t" r="r" b="b"/>
            <a:pathLst>
              <a:path w="20954" h="19050">
                <a:moveTo>
                  <a:pt x="4284" y="18739"/>
                </a:moveTo>
                <a:lnTo>
                  <a:pt x="3668" y="18508"/>
                </a:lnTo>
                <a:lnTo>
                  <a:pt x="1335" y="16506"/>
                </a:lnTo>
                <a:lnTo>
                  <a:pt x="0" y="13588"/>
                </a:lnTo>
                <a:lnTo>
                  <a:pt x="0" y="4714"/>
                </a:lnTo>
                <a:lnTo>
                  <a:pt x="4653" y="0"/>
                </a:lnTo>
                <a:lnTo>
                  <a:pt x="16084" y="0"/>
                </a:lnTo>
                <a:lnTo>
                  <a:pt x="20731" y="4714"/>
                </a:lnTo>
                <a:lnTo>
                  <a:pt x="20731" y="13345"/>
                </a:lnTo>
                <a:lnTo>
                  <a:pt x="19242" y="15783"/>
                </a:lnTo>
                <a:lnTo>
                  <a:pt x="17930" y="16088"/>
                </a:lnTo>
                <a:lnTo>
                  <a:pt x="17641" y="14741"/>
                </a:lnTo>
                <a:lnTo>
                  <a:pt x="18823" y="12796"/>
                </a:lnTo>
                <a:lnTo>
                  <a:pt x="18823" y="5774"/>
                </a:lnTo>
                <a:lnTo>
                  <a:pt x="15031" y="1933"/>
                </a:lnTo>
                <a:lnTo>
                  <a:pt x="5706" y="1933"/>
                </a:lnTo>
                <a:lnTo>
                  <a:pt x="1908" y="5774"/>
                </a:lnTo>
                <a:lnTo>
                  <a:pt x="1908" y="13020"/>
                </a:lnTo>
                <a:lnTo>
                  <a:pt x="2997" y="15402"/>
                </a:lnTo>
                <a:lnTo>
                  <a:pt x="4899" y="17036"/>
                </a:lnTo>
                <a:lnTo>
                  <a:pt x="5010" y="18396"/>
                </a:lnTo>
                <a:lnTo>
                  <a:pt x="4284" y="1873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0" name="bg object 40"/>
          <p:cNvSpPr/>
          <p:nvPr/>
        </p:nvSpPr>
        <p:spPr>
          <a:xfrm>
            <a:off x="12611633" y="9911787"/>
            <a:ext cx="46749" cy="21590"/>
          </a:xfrm>
          <a:custGeom>
            <a:avLst/>
            <a:gdLst/>
            <a:ahLst/>
            <a:cxnLst/>
            <a:rect l="l" t="t" r="r" b="b"/>
            <a:pathLst>
              <a:path w="20320" h="21590">
                <a:moveTo>
                  <a:pt x="16158" y="21451"/>
                </a:moveTo>
                <a:lnTo>
                  <a:pt x="4813" y="21451"/>
                </a:lnTo>
                <a:lnTo>
                  <a:pt x="0" y="16575"/>
                </a:lnTo>
                <a:lnTo>
                  <a:pt x="0" y="5456"/>
                </a:lnTo>
                <a:lnTo>
                  <a:pt x="3453" y="1197"/>
                </a:lnTo>
                <a:lnTo>
                  <a:pt x="8119" y="0"/>
                </a:lnTo>
                <a:lnTo>
                  <a:pt x="20171" y="14642"/>
                </a:lnTo>
                <a:lnTo>
                  <a:pt x="17481" y="20092"/>
                </a:lnTo>
                <a:lnTo>
                  <a:pt x="16158" y="2145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1" name="bg object 41"/>
          <p:cNvSpPr/>
          <p:nvPr/>
        </p:nvSpPr>
        <p:spPr>
          <a:xfrm>
            <a:off x="12609435" y="9910850"/>
            <a:ext cx="51132" cy="23495"/>
          </a:xfrm>
          <a:custGeom>
            <a:avLst/>
            <a:gdLst/>
            <a:ahLst/>
            <a:cxnLst/>
            <a:rect l="l" t="t" r="r" b="b"/>
            <a:pathLst>
              <a:path w="22225" h="23495">
                <a:moveTo>
                  <a:pt x="17524" y="23360"/>
                </a:moveTo>
                <a:lnTo>
                  <a:pt x="11713" y="23360"/>
                </a:lnTo>
                <a:lnTo>
                  <a:pt x="5256" y="23360"/>
                </a:lnTo>
                <a:lnTo>
                  <a:pt x="0" y="18034"/>
                </a:lnTo>
                <a:lnTo>
                  <a:pt x="0" y="6061"/>
                </a:lnTo>
                <a:lnTo>
                  <a:pt x="3637" y="1334"/>
                </a:lnTo>
                <a:lnTo>
                  <a:pt x="8839" y="0"/>
                </a:lnTo>
                <a:lnTo>
                  <a:pt x="10002" y="704"/>
                </a:lnTo>
                <a:lnTo>
                  <a:pt x="9307" y="1877"/>
                </a:lnTo>
                <a:lnTo>
                  <a:pt x="4949" y="2987"/>
                </a:lnTo>
                <a:lnTo>
                  <a:pt x="1908" y="6946"/>
                </a:lnTo>
                <a:lnTo>
                  <a:pt x="1908" y="16974"/>
                </a:lnTo>
                <a:lnTo>
                  <a:pt x="6309" y="21426"/>
                </a:lnTo>
                <a:lnTo>
                  <a:pt x="16706" y="21426"/>
                </a:lnTo>
                <a:lnTo>
                  <a:pt x="17721" y="20316"/>
                </a:lnTo>
                <a:lnTo>
                  <a:pt x="20276" y="15147"/>
                </a:lnTo>
                <a:lnTo>
                  <a:pt x="21550" y="14717"/>
                </a:lnTo>
                <a:lnTo>
                  <a:pt x="21981" y="16014"/>
                </a:lnTo>
                <a:lnTo>
                  <a:pt x="19125" y="21794"/>
                </a:lnTo>
                <a:lnTo>
                  <a:pt x="17524" y="2336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2" name="bg object 42"/>
          <p:cNvSpPr/>
          <p:nvPr/>
        </p:nvSpPr>
        <p:spPr>
          <a:xfrm>
            <a:off x="12614730" y="9896457"/>
            <a:ext cx="37984" cy="19050"/>
          </a:xfrm>
          <a:custGeom>
            <a:avLst/>
            <a:gdLst/>
            <a:ahLst/>
            <a:cxnLst/>
            <a:rect l="l" t="t" r="r" b="b"/>
            <a:pathLst>
              <a:path w="16510" h="19050">
                <a:moveTo>
                  <a:pt x="8039" y="18957"/>
                </a:moveTo>
                <a:lnTo>
                  <a:pt x="3496" y="18290"/>
                </a:lnTo>
                <a:lnTo>
                  <a:pt x="0" y="14330"/>
                </a:lnTo>
                <a:lnTo>
                  <a:pt x="0" y="4271"/>
                </a:lnTo>
                <a:lnTo>
                  <a:pt x="4210" y="0"/>
                </a:lnTo>
                <a:lnTo>
                  <a:pt x="13505" y="0"/>
                </a:lnTo>
                <a:lnTo>
                  <a:pt x="16133" y="2725"/>
                </a:lnTo>
                <a:lnTo>
                  <a:pt x="13338" y="10314"/>
                </a:lnTo>
                <a:lnTo>
                  <a:pt x="10962" y="11605"/>
                </a:lnTo>
                <a:lnTo>
                  <a:pt x="9103" y="13700"/>
                </a:lnTo>
                <a:lnTo>
                  <a:pt x="8125" y="17398"/>
                </a:lnTo>
                <a:lnTo>
                  <a:pt x="8039" y="18190"/>
                </a:lnTo>
                <a:lnTo>
                  <a:pt x="8039" y="1895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3" name="bg object 43"/>
          <p:cNvSpPr/>
          <p:nvPr/>
        </p:nvSpPr>
        <p:spPr>
          <a:xfrm>
            <a:off x="12612537" y="9895496"/>
            <a:ext cx="40906" cy="20955"/>
          </a:xfrm>
          <a:custGeom>
            <a:avLst/>
            <a:gdLst/>
            <a:ahLst/>
            <a:cxnLst/>
            <a:rect l="l" t="t" r="r" b="b"/>
            <a:pathLst>
              <a:path w="17779" h="20954">
                <a:moveTo>
                  <a:pt x="8993" y="20890"/>
                </a:moveTo>
                <a:lnTo>
                  <a:pt x="3804" y="20129"/>
                </a:lnTo>
                <a:lnTo>
                  <a:pt x="0" y="15671"/>
                </a:lnTo>
                <a:lnTo>
                  <a:pt x="0" y="4708"/>
                </a:lnTo>
                <a:lnTo>
                  <a:pt x="4647" y="0"/>
                </a:lnTo>
                <a:lnTo>
                  <a:pt x="14791" y="0"/>
                </a:lnTo>
                <a:lnTo>
                  <a:pt x="17764" y="3005"/>
                </a:lnTo>
                <a:lnTo>
                  <a:pt x="17087" y="3685"/>
                </a:lnTo>
                <a:lnTo>
                  <a:pt x="16355" y="4309"/>
                </a:lnTo>
                <a:lnTo>
                  <a:pt x="14003" y="1926"/>
                </a:lnTo>
                <a:lnTo>
                  <a:pt x="5699" y="1926"/>
                </a:lnTo>
                <a:lnTo>
                  <a:pt x="1908" y="5774"/>
                </a:lnTo>
                <a:lnTo>
                  <a:pt x="1908" y="14355"/>
                </a:lnTo>
                <a:lnTo>
                  <a:pt x="4505" y="17735"/>
                </a:lnTo>
                <a:lnTo>
                  <a:pt x="8100" y="18745"/>
                </a:lnTo>
                <a:lnTo>
                  <a:pt x="8371" y="17317"/>
                </a:lnTo>
                <a:lnTo>
                  <a:pt x="9165" y="14317"/>
                </a:lnTo>
                <a:lnTo>
                  <a:pt x="11055" y="11935"/>
                </a:lnTo>
                <a:lnTo>
                  <a:pt x="13843" y="10426"/>
                </a:lnTo>
                <a:lnTo>
                  <a:pt x="15136" y="10819"/>
                </a:lnTo>
                <a:lnTo>
                  <a:pt x="14742" y="12129"/>
                </a:lnTo>
                <a:lnTo>
                  <a:pt x="12434" y="13382"/>
                </a:lnTo>
                <a:lnTo>
                  <a:pt x="10864" y="15346"/>
                </a:lnTo>
                <a:lnTo>
                  <a:pt x="10039" y="18483"/>
                </a:lnTo>
                <a:lnTo>
                  <a:pt x="9947" y="19194"/>
                </a:lnTo>
                <a:lnTo>
                  <a:pt x="9947" y="19924"/>
                </a:lnTo>
                <a:lnTo>
                  <a:pt x="9621" y="20653"/>
                </a:lnTo>
                <a:lnTo>
                  <a:pt x="8993" y="2089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4" name="bg object 44"/>
          <p:cNvSpPr/>
          <p:nvPr/>
        </p:nvSpPr>
        <p:spPr>
          <a:xfrm>
            <a:off x="12647464" y="9937445"/>
            <a:ext cx="43827" cy="9525"/>
          </a:xfrm>
          <a:custGeom>
            <a:avLst/>
            <a:gdLst/>
            <a:ahLst/>
            <a:cxnLst/>
            <a:rect l="l" t="t" r="r" b="b"/>
            <a:pathLst>
              <a:path w="19050" h="9525">
                <a:moveTo>
                  <a:pt x="18732" y="5118"/>
                </a:moveTo>
                <a:lnTo>
                  <a:pt x="17932" y="4610"/>
                </a:lnTo>
                <a:lnTo>
                  <a:pt x="17564" y="2032"/>
                </a:lnTo>
                <a:lnTo>
                  <a:pt x="15316" y="0"/>
                </a:lnTo>
                <a:lnTo>
                  <a:pt x="11925" y="0"/>
                </a:lnTo>
                <a:lnTo>
                  <a:pt x="11277" y="139"/>
                </a:lnTo>
                <a:lnTo>
                  <a:pt x="11112" y="203"/>
                </a:lnTo>
                <a:lnTo>
                  <a:pt x="10807" y="0"/>
                </a:lnTo>
                <a:lnTo>
                  <a:pt x="3594" y="1460"/>
                </a:lnTo>
                <a:lnTo>
                  <a:pt x="0" y="2946"/>
                </a:lnTo>
                <a:lnTo>
                  <a:pt x="0" y="9372"/>
                </a:lnTo>
                <a:lnTo>
                  <a:pt x="15938" y="9372"/>
                </a:lnTo>
                <a:lnTo>
                  <a:pt x="18732" y="511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5" name="bg object 45"/>
          <p:cNvSpPr/>
          <p:nvPr/>
        </p:nvSpPr>
        <p:spPr>
          <a:xfrm>
            <a:off x="12670316" y="9936616"/>
            <a:ext cx="20453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020" y="6323"/>
                </a:moveTo>
                <a:lnTo>
                  <a:pt x="6284" y="6030"/>
                </a:lnTo>
                <a:lnTo>
                  <a:pt x="5472" y="5207"/>
                </a:lnTo>
                <a:lnTo>
                  <a:pt x="6284" y="4383"/>
                </a:lnTo>
                <a:lnTo>
                  <a:pt x="6869" y="4408"/>
                </a:lnTo>
                <a:lnTo>
                  <a:pt x="6143" y="2775"/>
                </a:lnTo>
                <a:lnTo>
                  <a:pt x="4511" y="1646"/>
                </a:lnTo>
                <a:lnTo>
                  <a:pt x="2677" y="1646"/>
                </a:lnTo>
                <a:lnTo>
                  <a:pt x="1046" y="1958"/>
                </a:lnTo>
                <a:lnTo>
                  <a:pt x="0" y="1477"/>
                </a:lnTo>
                <a:lnTo>
                  <a:pt x="467" y="417"/>
                </a:lnTo>
                <a:lnTo>
                  <a:pt x="1181" y="143"/>
                </a:lnTo>
                <a:lnTo>
                  <a:pt x="1926" y="0"/>
                </a:lnTo>
                <a:lnTo>
                  <a:pt x="5736" y="0"/>
                </a:lnTo>
                <a:lnTo>
                  <a:pt x="8377" y="2313"/>
                </a:lnTo>
                <a:lnTo>
                  <a:pt x="8826" y="5381"/>
                </a:lnTo>
                <a:lnTo>
                  <a:pt x="8543" y="6130"/>
                </a:lnTo>
                <a:lnTo>
                  <a:pt x="8020" y="632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6" name="bg object 46"/>
          <p:cNvSpPr/>
          <p:nvPr/>
        </p:nvSpPr>
        <p:spPr>
          <a:xfrm>
            <a:off x="12649159" y="9935249"/>
            <a:ext cx="23375" cy="5715"/>
          </a:xfrm>
          <a:custGeom>
            <a:avLst/>
            <a:gdLst/>
            <a:ahLst/>
            <a:cxnLst/>
            <a:rect l="l" t="t" r="r" b="b"/>
            <a:pathLst>
              <a:path w="10160" h="5715">
                <a:moveTo>
                  <a:pt x="0" y="5132"/>
                </a:moveTo>
                <a:lnTo>
                  <a:pt x="178" y="2269"/>
                </a:lnTo>
                <a:lnTo>
                  <a:pt x="2517" y="0"/>
                </a:lnTo>
                <a:lnTo>
                  <a:pt x="7312" y="0"/>
                </a:lnTo>
                <a:lnTo>
                  <a:pt x="8993" y="1022"/>
                </a:lnTo>
                <a:lnTo>
                  <a:pt x="9953" y="2556"/>
                </a:lnTo>
                <a:lnTo>
                  <a:pt x="0" y="513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7" name="bg object 47"/>
          <p:cNvSpPr/>
          <p:nvPr/>
        </p:nvSpPr>
        <p:spPr>
          <a:xfrm>
            <a:off x="12647292" y="9934426"/>
            <a:ext cx="27757" cy="6985"/>
          </a:xfrm>
          <a:custGeom>
            <a:avLst/>
            <a:gdLst/>
            <a:ahLst/>
            <a:cxnLst/>
            <a:rect l="l" t="t" r="r" b="b"/>
            <a:pathLst>
              <a:path w="12064" h="6984">
                <a:moveTo>
                  <a:pt x="763" y="6778"/>
                </a:moveTo>
                <a:lnTo>
                  <a:pt x="0" y="5905"/>
                </a:lnTo>
                <a:lnTo>
                  <a:pt x="203" y="2594"/>
                </a:lnTo>
                <a:lnTo>
                  <a:pt x="2930" y="0"/>
                </a:lnTo>
                <a:lnTo>
                  <a:pt x="8340" y="0"/>
                </a:lnTo>
                <a:lnTo>
                  <a:pt x="10304" y="1097"/>
                </a:lnTo>
                <a:lnTo>
                  <a:pt x="11455" y="2937"/>
                </a:lnTo>
                <a:lnTo>
                  <a:pt x="11202" y="4072"/>
                </a:lnTo>
                <a:lnTo>
                  <a:pt x="10076" y="3816"/>
                </a:lnTo>
                <a:lnTo>
                  <a:pt x="9227" y="2456"/>
                </a:lnTo>
                <a:lnTo>
                  <a:pt x="7780" y="1646"/>
                </a:lnTo>
                <a:lnTo>
                  <a:pt x="3785" y="1646"/>
                </a:lnTo>
                <a:lnTo>
                  <a:pt x="1772" y="3560"/>
                </a:lnTo>
                <a:lnTo>
                  <a:pt x="1625" y="6005"/>
                </a:lnTo>
                <a:lnTo>
                  <a:pt x="812" y="677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8" name="bg object 48"/>
          <p:cNvSpPr/>
          <p:nvPr/>
        </p:nvSpPr>
        <p:spPr>
          <a:xfrm>
            <a:off x="12635851" y="9940361"/>
            <a:ext cx="18992" cy="6985"/>
          </a:xfrm>
          <a:custGeom>
            <a:avLst/>
            <a:gdLst/>
            <a:ahLst/>
            <a:cxnLst/>
            <a:rect l="l" t="t" r="r" b="b"/>
            <a:pathLst>
              <a:path w="8254" h="6984">
                <a:moveTo>
                  <a:pt x="7676" y="6444"/>
                </a:moveTo>
                <a:lnTo>
                  <a:pt x="0" y="6444"/>
                </a:lnTo>
                <a:lnTo>
                  <a:pt x="0" y="2450"/>
                </a:lnTo>
                <a:lnTo>
                  <a:pt x="2425" y="0"/>
                </a:lnTo>
                <a:lnTo>
                  <a:pt x="5410" y="0"/>
                </a:lnTo>
                <a:lnTo>
                  <a:pt x="5786" y="18"/>
                </a:lnTo>
                <a:lnTo>
                  <a:pt x="5767" y="367"/>
                </a:lnTo>
                <a:lnTo>
                  <a:pt x="7676" y="644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9" name="bg object 49"/>
          <p:cNvSpPr/>
          <p:nvPr/>
        </p:nvSpPr>
        <p:spPr>
          <a:xfrm>
            <a:off x="12633989" y="9939534"/>
            <a:ext cx="17531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1625" y="7270"/>
                </a:moveTo>
                <a:lnTo>
                  <a:pt x="0" y="7270"/>
                </a:lnTo>
                <a:lnTo>
                  <a:pt x="0" y="2831"/>
                </a:lnTo>
                <a:lnTo>
                  <a:pt x="2788" y="0"/>
                </a:lnTo>
                <a:lnTo>
                  <a:pt x="6217" y="0"/>
                </a:lnTo>
                <a:lnTo>
                  <a:pt x="6647" y="24"/>
                </a:lnTo>
                <a:lnTo>
                  <a:pt x="7398" y="985"/>
                </a:lnTo>
                <a:lnTo>
                  <a:pt x="7392" y="1191"/>
                </a:lnTo>
                <a:lnTo>
                  <a:pt x="6931" y="1658"/>
                </a:lnTo>
                <a:lnTo>
                  <a:pt x="5909" y="1658"/>
                </a:lnTo>
                <a:lnTo>
                  <a:pt x="3520" y="1820"/>
                </a:lnTo>
                <a:lnTo>
                  <a:pt x="1625" y="3841"/>
                </a:lnTo>
                <a:lnTo>
                  <a:pt x="1625" y="7270"/>
                </a:lnTo>
                <a:close/>
              </a:path>
              <a:path w="7620" h="7620">
                <a:moveTo>
                  <a:pt x="6580" y="2014"/>
                </a:moveTo>
                <a:lnTo>
                  <a:pt x="5909" y="1658"/>
                </a:lnTo>
                <a:lnTo>
                  <a:pt x="6931" y="1658"/>
                </a:lnTo>
                <a:lnTo>
                  <a:pt x="6580" y="201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0" name="bg object 50"/>
          <p:cNvSpPr/>
          <p:nvPr/>
        </p:nvSpPr>
        <p:spPr>
          <a:xfrm>
            <a:off x="12681859" y="9942115"/>
            <a:ext cx="16070" cy="5080"/>
          </a:xfrm>
          <a:custGeom>
            <a:avLst/>
            <a:gdLst/>
            <a:ahLst/>
            <a:cxnLst/>
            <a:rect l="l" t="t" r="r" b="b"/>
            <a:pathLst>
              <a:path w="6985" h="5079">
                <a:moveTo>
                  <a:pt x="6672" y="4689"/>
                </a:moveTo>
                <a:lnTo>
                  <a:pt x="0" y="4689"/>
                </a:lnTo>
                <a:lnTo>
                  <a:pt x="3003" y="0"/>
                </a:lnTo>
                <a:lnTo>
                  <a:pt x="5133" y="735"/>
                </a:lnTo>
                <a:lnTo>
                  <a:pt x="6672" y="2775"/>
                </a:lnTo>
                <a:lnTo>
                  <a:pt x="6672" y="4689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1" name="bg object 51"/>
          <p:cNvSpPr/>
          <p:nvPr/>
        </p:nvSpPr>
        <p:spPr>
          <a:xfrm>
            <a:off x="12686995" y="9941338"/>
            <a:ext cx="13148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5250" y="5466"/>
                </a:moveTo>
                <a:lnTo>
                  <a:pt x="3625" y="5466"/>
                </a:lnTo>
                <a:lnTo>
                  <a:pt x="3625" y="3966"/>
                </a:lnTo>
                <a:lnTo>
                  <a:pt x="2376" y="2201"/>
                </a:lnTo>
                <a:lnTo>
                  <a:pt x="510" y="1559"/>
                </a:lnTo>
                <a:lnTo>
                  <a:pt x="0" y="511"/>
                </a:lnTo>
                <a:lnTo>
                  <a:pt x="1034" y="0"/>
                </a:lnTo>
                <a:lnTo>
                  <a:pt x="3557" y="866"/>
                </a:lnTo>
                <a:lnTo>
                  <a:pt x="5250" y="3261"/>
                </a:lnTo>
                <a:lnTo>
                  <a:pt x="5250" y="546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2" name="bg object 52"/>
          <p:cNvSpPr/>
          <p:nvPr/>
        </p:nvSpPr>
        <p:spPr>
          <a:xfrm>
            <a:off x="12684772" y="9941822"/>
            <a:ext cx="4383" cy="635"/>
          </a:xfrm>
          <a:custGeom>
            <a:avLst/>
            <a:gdLst/>
            <a:ahLst/>
            <a:cxnLst/>
            <a:rect l="l" t="t" r="r" b="b"/>
            <a:pathLst>
              <a:path w="1904" h="634">
                <a:moveTo>
                  <a:pt x="1735" y="293"/>
                </a:moveTo>
                <a:lnTo>
                  <a:pt x="0" y="0"/>
                </a:lnTo>
                <a:lnTo>
                  <a:pt x="609" y="0"/>
                </a:lnTo>
                <a:lnTo>
                  <a:pt x="1194" y="106"/>
                </a:lnTo>
                <a:lnTo>
                  <a:pt x="1735" y="29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3" name="bg object 53"/>
          <p:cNvSpPr/>
          <p:nvPr/>
        </p:nvSpPr>
        <p:spPr>
          <a:xfrm>
            <a:off x="12682905" y="9940999"/>
            <a:ext cx="8765" cy="2540"/>
          </a:xfrm>
          <a:custGeom>
            <a:avLst/>
            <a:gdLst/>
            <a:ahLst/>
            <a:cxnLst/>
            <a:rect l="l" t="t" r="r" b="b"/>
            <a:pathLst>
              <a:path w="3810" h="2540">
                <a:moveTo>
                  <a:pt x="2548" y="1939"/>
                </a:moveTo>
                <a:lnTo>
                  <a:pt x="812" y="1646"/>
                </a:lnTo>
                <a:lnTo>
                  <a:pt x="0" y="823"/>
                </a:lnTo>
                <a:lnTo>
                  <a:pt x="812" y="0"/>
                </a:lnTo>
                <a:lnTo>
                  <a:pt x="1483" y="0"/>
                </a:lnTo>
                <a:lnTo>
                  <a:pt x="2154" y="112"/>
                </a:lnTo>
                <a:lnTo>
                  <a:pt x="2806" y="336"/>
                </a:lnTo>
                <a:lnTo>
                  <a:pt x="3317" y="1378"/>
                </a:lnTo>
                <a:lnTo>
                  <a:pt x="2548" y="193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4" name="bg object 54"/>
          <p:cNvSpPr/>
          <p:nvPr/>
        </p:nvSpPr>
        <p:spPr>
          <a:xfrm>
            <a:off x="12520689" y="9905941"/>
            <a:ext cx="141706" cy="16510"/>
          </a:xfrm>
          <a:custGeom>
            <a:avLst/>
            <a:gdLst/>
            <a:ahLst/>
            <a:cxnLst/>
            <a:rect l="l" t="t" r="r" b="b"/>
            <a:pathLst>
              <a:path w="61595" h="16509">
                <a:moveTo>
                  <a:pt x="60976" y="16475"/>
                </a:moveTo>
                <a:lnTo>
                  <a:pt x="0" y="16475"/>
                </a:lnTo>
                <a:lnTo>
                  <a:pt x="6364" y="0"/>
                </a:lnTo>
                <a:lnTo>
                  <a:pt x="55122" y="0"/>
                </a:lnTo>
                <a:lnTo>
                  <a:pt x="60976" y="1647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5" name="bg object 55"/>
          <p:cNvSpPr/>
          <p:nvPr/>
        </p:nvSpPr>
        <p:spPr>
          <a:xfrm>
            <a:off x="12518353" y="9904845"/>
            <a:ext cx="146092" cy="19050"/>
          </a:xfrm>
          <a:custGeom>
            <a:avLst/>
            <a:gdLst/>
            <a:ahLst/>
            <a:cxnLst/>
            <a:rect l="l" t="t" r="r" b="b"/>
            <a:pathLst>
              <a:path w="63500" h="19050">
                <a:moveTo>
                  <a:pt x="61991" y="18670"/>
                </a:moveTo>
                <a:lnTo>
                  <a:pt x="1015" y="18670"/>
                </a:lnTo>
                <a:lnTo>
                  <a:pt x="116" y="18190"/>
                </a:lnTo>
                <a:lnTo>
                  <a:pt x="0" y="17174"/>
                </a:lnTo>
                <a:lnTo>
                  <a:pt x="6370" y="692"/>
                </a:lnTo>
                <a:lnTo>
                  <a:pt x="7380" y="0"/>
                </a:lnTo>
                <a:lnTo>
                  <a:pt x="56138" y="0"/>
                </a:lnTo>
                <a:lnTo>
                  <a:pt x="57159" y="723"/>
                </a:lnTo>
                <a:lnTo>
                  <a:pt x="57682" y="2195"/>
                </a:lnTo>
                <a:lnTo>
                  <a:pt x="8119" y="2195"/>
                </a:lnTo>
                <a:lnTo>
                  <a:pt x="2597" y="16475"/>
                </a:lnTo>
                <a:lnTo>
                  <a:pt x="62756" y="16475"/>
                </a:lnTo>
                <a:lnTo>
                  <a:pt x="63013" y="17198"/>
                </a:lnTo>
                <a:lnTo>
                  <a:pt x="62878" y="18202"/>
                </a:lnTo>
                <a:lnTo>
                  <a:pt x="61991" y="18670"/>
                </a:lnTo>
                <a:close/>
              </a:path>
              <a:path w="63500" h="19050">
                <a:moveTo>
                  <a:pt x="62756" y="16475"/>
                </a:moveTo>
                <a:lnTo>
                  <a:pt x="60446" y="16475"/>
                </a:lnTo>
                <a:lnTo>
                  <a:pt x="55380" y="2195"/>
                </a:lnTo>
                <a:lnTo>
                  <a:pt x="57682" y="2195"/>
                </a:lnTo>
                <a:lnTo>
                  <a:pt x="62756" y="1647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6" name="bg object 56"/>
          <p:cNvSpPr/>
          <p:nvPr/>
        </p:nvSpPr>
        <p:spPr>
          <a:xfrm>
            <a:off x="12535326" y="9922420"/>
            <a:ext cx="112490" cy="24765"/>
          </a:xfrm>
          <a:custGeom>
            <a:avLst/>
            <a:gdLst/>
            <a:ahLst/>
            <a:cxnLst/>
            <a:rect l="l" t="t" r="r" b="b"/>
            <a:pathLst>
              <a:path w="48895" h="24765">
                <a:moveTo>
                  <a:pt x="0" y="24385"/>
                </a:moveTo>
                <a:lnTo>
                  <a:pt x="48757" y="24385"/>
                </a:lnTo>
                <a:lnTo>
                  <a:pt x="48757" y="0"/>
                </a:lnTo>
                <a:lnTo>
                  <a:pt x="0" y="0"/>
                </a:lnTo>
                <a:lnTo>
                  <a:pt x="0" y="2438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7" name="bg object 57"/>
          <p:cNvSpPr/>
          <p:nvPr/>
        </p:nvSpPr>
        <p:spPr>
          <a:xfrm>
            <a:off x="12532837" y="9921315"/>
            <a:ext cx="118334" cy="26034"/>
          </a:xfrm>
          <a:custGeom>
            <a:avLst/>
            <a:gdLst/>
            <a:ahLst/>
            <a:cxnLst/>
            <a:rect l="l" t="t" r="r" b="b"/>
            <a:pathLst>
              <a:path w="51435" h="26034">
                <a:moveTo>
                  <a:pt x="2172" y="25488"/>
                </a:moveTo>
                <a:lnTo>
                  <a:pt x="0" y="25488"/>
                </a:lnTo>
                <a:lnTo>
                  <a:pt x="0" y="492"/>
                </a:lnTo>
                <a:lnTo>
                  <a:pt x="486" y="0"/>
                </a:lnTo>
                <a:lnTo>
                  <a:pt x="50444" y="0"/>
                </a:lnTo>
                <a:lnTo>
                  <a:pt x="50930" y="492"/>
                </a:lnTo>
                <a:lnTo>
                  <a:pt x="50930" y="2201"/>
                </a:lnTo>
                <a:lnTo>
                  <a:pt x="2172" y="2201"/>
                </a:lnTo>
                <a:lnTo>
                  <a:pt x="2172" y="25488"/>
                </a:lnTo>
                <a:close/>
              </a:path>
              <a:path w="51435" h="26034">
                <a:moveTo>
                  <a:pt x="50930" y="25488"/>
                </a:moveTo>
                <a:lnTo>
                  <a:pt x="48763" y="25488"/>
                </a:lnTo>
                <a:lnTo>
                  <a:pt x="48763" y="2201"/>
                </a:lnTo>
                <a:lnTo>
                  <a:pt x="50930" y="2201"/>
                </a:lnTo>
                <a:lnTo>
                  <a:pt x="50930" y="2548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8" name="bg object 58"/>
          <p:cNvSpPr/>
          <p:nvPr/>
        </p:nvSpPr>
        <p:spPr>
          <a:xfrm>
            <a:off x="12603729" y="9933814"/>
            <a:ext cx="24836" cy="13335"/>
          </a:xfrm>
          <a:custGeom>
            <a:avLst/>
            <a:gdLst/>
            <a:ahLst/>
            <a:cxnLst/>
            <a:rect l="l" t="t" r="r" b="b"/>
            <a:pathLst>
              <a:path w="10795" h="13334">
                <a:moveTo>
                  <a:pt x="0" y="12991"/>
                </a:moveTo>
                <a:lnTo>
                  <a:pt x="10285" y="12991"/>
                </a:lnTo>
                <a:lnTo>
                  <a:pt x="10285" y="0"/>
                </a:lnTo>
                <a:lnTo>
                  <a:pt x="0" y="0"/>
                </a:lnTo>
                <a:lnTo>
                  <a:pt x="0" y="1299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9" name="bg object 59"/>
          <p:cNvSpPr/>
          <p:nvPr/>
        </p:nvSpPr>
        <p:spPr>
          <a:xfrm>
            <a:off x="12601868" y="9932990"/>
            <a:ext cx="27757" cy="13970"/>
          </a:xfrm>
          <a:custGeom>
            <a:avLst/>
            <a:gdLst/>
            <a:ahLst/>
            <a:cxnLst/>
            <a:rect l="l" t="t" r="r" b="b"/>
            <a:pathLst>
              <a:path w="12064" h="13970">
                <a:moveTo>
                  <a:pt x="1625" y="13814"/>
                </a:moveTo>
                <a:lnTo>
                  <a:pt x="0" y="13814"/>
                </a:lnTo>
                <a:lnTo>
                  <a:pt x="0" y="823"/>
                </a:lnTo>
                <a:lnTo>
                  <a:pt x="812" y="0"/>
                </a:lnTo>
                <a:lnTo>
                  <a:pt x="11098" y="0"/>
                </a:lnTo>
                <a:lnTo>
                  <a:pt x="11910" y="823"/>
                </a:lnTo>
                <a:lnTo>
                  <a:pt x="11910" y="1646"/>
                </a:lnTo>
                <a:lnTo>
                  <a:pt x="1625" y="1646"/>
                </a:lnTo>
                <a:lnTo>
                  <a:pt x="1625" y="13814"/>
                </a:lnTo>
                <a:close/>
              </a:path>
              <a:path w="12064" h="13970">
                <a:moveTo>
                  <a:pt x="11910" y="13814"/>
                </a:moveTo>
                <a:lnTo>
                  <a:pt x="10285" y="13814"/>
                </a:lnTo>
                <a:lnTo>
                  <a:pt x="10285" y="1646"/>
                </a:lnTo>
                <a:lnTo>
                  <a:pt x="11910" y="1646"/>
                </a:lnTo>
                <a:lnTo>
                  <a:pt x="11910" y="1381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0" name="bg object 60"/>
          <p:cNvSpPr/>
          <p:nvPr/>
        </p:nvSpPr>
        <p:spPr>
          <a:xfrm>
            <a:off x="12561158" y="9927864"/>
            <a:ext cx="18992" cy="12065"/>
          </a:xfrm>
          <a:custGeom>
            <a:avLst/>
            <a:gdLst/>
            <a:ahLst/>
            <a:cxnLst/>
            <a:rect l="l" t="t" r="r" b="b"/>
            <a:pathLst>
              <a:path w="8254" h="12065">
                <a:moveTo>
                  <a:pt x="7675" y="11729"/>
                </a:moveTo>
                <a:lnTo>
                  <a:pt x="0" y="11729"/>
                </a:lnTo>
                <a:lnTo>
                  <a:pt x="0" y="0"/>
                </a:lnTo>
                <a:lnTo>
                  <a:pt x="7675" y="0"/>
                </a:lnTo>
                <a:lnTo>
                  <a:pt x="7675" y="11729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1" name="bg object 61"/>
          <p:cNvSpPr/>
          <p:nvPr/>
        </p:nvSpPr>
        <p:spPr>
          <a:xfrm>
            <a:off x="12549143" y="9853575"/>
            <a:ext cx="394447" cy="86995"/>
          </a:xfrm>
          <a:custGeom>
            <a:avLst/>
            <a:gdLst/>
            <a:ahLst/>
            <a:cxnLst/>
            <a:rect l="l" t="t" r="r" b="b"/>
            <a:pathLst>
              <a:path w="171450" h="86995">
                <a:moveTo>
                  <a:pt x="1625" y="57010"/>
                </a:moveTo>
                <a:lnTo>
                  <a:pt x="812" y="56184"/>
                </a:lnTo>
                <a:lnTo>
                  <a:pt x="0" y="57010"/>
                </a:lnTo>
                <a:lnTo>
                  <a:pt x="0" y="62661"/>
                </a:lnTo>
                <a:lnTo>
                  <a:pt x="812" y="63474"/>
                </a:lnTo>
                <a:lnTo>
                  <a:pt x="1625" y="62661"/>
                </a:lnTo>
                <a:lnTo>
                  <a:pt x="1625" y="57010"/>
                </a:lnTo>
                <a:close/>
              </a:path>
              <a:path w="171450" h="86995">
                <a:moveTo>
                  <a:pt x="5981" y="57010"/>
                </a:moveTo>
                <a:lnTo>
                  <a:pt x="5181" y="56184"/>
                </a:lnTo>
                <a:lnTo>
                  <a:pt x="4368" y="57010"/>
                </a:lnTo>
                <a:lnTo>
                  <a:pt x="4368" y="62661"/>
                </a:lnTo>
                <a:lnTo>
                  <a:pt x="5181" y="63474"/>
                </a:lnTo>
                <a:lnTo>
                  <a:pt x="5981" y="62661"/>
                </a:lnTo>
                <a:lnTo>
                  <a:pt x="5981" y="57010"/>
                </a:lnTo>
                <a:close/>
              </a:path>
              <a:path w="171450" h="86995">
                <a:moveTo>
                  <a:pt x="10350" y="57010"/>
                </a:moveTo>
                <a:lnTo>
                  <a:pt x="9537" y="56184"/>
                </a:lnTo>
                <a:lnTo>
                  <a:pt x="8724" y="57010"/>
                </a:lnTo>
                <a:lnTo>
                  <a:pt x="8724" y="62661"/>
                </a:lnTo>
                <a:lnTo>
                  <a:pt x="9537" y="63474"/>
                </a:lnTo>
                <a:lnTo>
                  <a:pt x="10350" y="62661"/>
                </a:lnTo>
                <a:lnTo>
                  <a:pt x="10350" y="57010"/>
                </a:lnTo>
                <a:close/>
              </a:path>
              <a:path w="171450" h="86995">
                <a:moveTo>
                  <a:pt x="13703" y="74295"/>
                </a:moveTo>
                <a:lnTo>
                  <a:pt x="12890" y="73469"/>
                </a:lnTo>
                <a:lnTo>
                  <a:pt x="12077" y="73469"/>
                </a:lnTo>
                <a:lnTo>
                  <a:pt x="12077" y="75120"/>
                </a:lnTo>
                <a:lnTo>
                  <a:pt x="12077" y="85204"/>
                </a:lnTo>
                <a:lnTo>
                  <a:pt x="6032" y="85204"/>
                </a:lnTo>
                <a:lnTo>
                  <a:pt x="6032" y="75120"/>
                </a:lnTo>
                <a:lnTo>
                  <a:pt x="12077" y="75120"/>
                </a:lnTo>
                <a:lnTo>
                  <a:pt x="12077" y="73469"/>
                </a:lnTo>
                <a:lnTo>
                  <a:pt x="5219" y="73469"/>
                </a:lnTo>
                <a:lnTo>
                  <a:pt x="4406" y="74295"/>
                </a:lnTo>
                <a:lnTo>
                  <a:pt x="4406" y="86029"/>
                </a:lnTo>
                <a:lnTo>
                  <a:pt x="5219" y="86855"/>
                </a:lnTo>
                <a:lnTo>
                  <a:pt x="12890" y="86855"/>
                </a:lnTo>
                <a:lnTo>
                  <a:pt x="13703" y="86029"/>
                </a:lnTo>
                <a:lnTo>
                  <a:pt x="13703" y="85204"/>
                </a:lnTo>
                <a:lnTo>
                  <a:pt x="13703" y="75120"/>
                </a:lnTo>
                <a:lnTo>
                  <a:pt x="13703" y="74295"/>
                </a:lnTo>
                <a:close/>
              </a:path>
              <a:path w="171450" h="86995">
                <a:moveTo>
                  <a:pt x="14706" y="57010"/>
                </a:moveTo>
                <a:lnTo>
                  <a:pt x="13893" y="56184"/>
                </a:lnTo>
                <a:lnTo>
                  <a:pt x="13081" y="57010"/>
                </a:lnTo>
                <a:lnTo>
                  <a:pt x="13081" y="62661"/>
                </a:lnTo>
                <a:lnTo>
                  <a:pt x="13893" y="63474"/>
                </a:lnTo>
                <a:lnTo>
                  <a:pt x="14706" y="62661"/>
                </a:lnTo>
                <a:lnTo>
                  <a:pt x="14706" y="57010"/>
                </a:lnTo>
                <a:close/>
              </a:path>
              <a:path w="171450" h="86995">
                <a:moveTo>
                  <a:pt x="19062" y="57010"/>
                </a:moveTo>
                <a:lnTo>
                  <a:pt x="18249" y="56184"/>
                </a:lnTo>
                <a:lnTo>
                  <a:pt x="17437" y="57010"/>
                </a:lnTo>
                <a:lnTo>
                  <a:pt x="17437" y="62661"/>
                </a:lnTo>
                <a:lnTo>
                  <a:pt x="18249" y="63474"/>
                </a:lnTo>
                <a:lnTo>
                  <a:pt x="19062" y="62661"/>
                </a:lnTo>
                <a:lnTo>
                  <a:pt x="19062" y="57010"/>
                </a:lnTo>
                <a:close/>
              </a:path>
              <a:path w="171450" h="86995">
                <a:moveTo>
                  <a:pt x="23418" y="57010"/>
                </a:moveTo>
                <a:lnTo>
                  <a:pt x="22618" y="56184"/>
                </a:lnTo>
                <a:lnTo>
                  <a:pt x="21805" y="57010"/>
                </a:lnTo>
                <a:lnTo>
                  <a:pt x="21805" y="62661"/>
                </a:lnTo>
                <a:lnTo>
                  <a:pt x="22618" y="63474"/>
                </a:lnTo>
                <a:lnTo>
                  <a:pt x="23418" y="62661"/>
                </a:lnTo>
                <a:lnTo>
                  <a:pt x="23418" y="57010"/>
                </a:lnTo>
                <a:close/>
              </a:path>
              <a:path w="171450" h="86995">
                <a:moveTo>
                  <a:pt x="27787" y="57010"/>
                </a:moveTo>
                <a:lnTo>
                  <a:pt x="26974" y="56184"/>
                </a:lnTo>
                <a:lnTo>
                  <a:pt x="26162" y="57010"/>
                </a:lnTo>
                <a:lnTo>
                  <a:pt x="26162" y="62661"/>
                </a:lnTo>
                <a:lnTo>
                  <a:pt x="26974" y="63474"/>
                </a:lnTo>
                <a:lnTo>
                  <a:pt x="27787" y="62661"/>
                </a:lnTo>
                <a:lnTo>
                  <a:pt x="27787" y="57010"/>
                </a:lnTo>
                <a:close/>
              </a:path>
              <a:path w="171450" h="86995">
                <a:moveTo>
                  <a:pt x="32143" y="57010"/>
                </a:moveTo>
                <a:lnTo>
                  <a:pt x="31330" y="56184"/>
                </a:lnTo>
                <a:lnTo>
                  <a:pt x="30518" y="57010"/>
                </a:lnTo>
                <a:lnTo>
                  <a:pt x="30518" y="62661"/>
                </a:lnTo>
                <a:lnTo>
                  <a:pt x="31330" y="63474"/>
                </a:lnTo>
                <a:lnTo>
                  <a:pt x="32143" y="62661"/>
                </a:lnTo>
                <a:lnTo>
                  <a:pt x="32143" y="57010"/>
                </a:lnTo>
                <a:close/>
              </a:path>
              <a:path w="171450" h="86995">
                <a:moveTo>
                  <a:pt x="36499" y="57010"/>
                </a:moveTo>
                <a:lnTo>
                  <a:pt x="35687" y="56184"/>
                </a:lnTo>
                <a:lnTo>
                  <a:pt x="34874" y="57010"/>
                </a:lnTo>
                <a:lnTo>
                  <a:pt x="34874" y="62661"/>
                </a:lnTo>
                <a:lnTo>
                  <a:pt x="35687" y="63474"/>
                </a:lnTo>
                <a:lnTo>
                  <a:pt x="36499" y="62661"/>
                </a:lnTo>
                <a:lnTo>
                  <a:pt x="36499" y="57010"/>
                </a:lnTo>
                <a:close/>
              </a:path>
              <a:path w="171450" h="86995">
                <a:moveTo>
                  <a:pt x="171056" y="16992"/>
                </a:moveTo>
                <a:lnTo>
                  <a:pt x="170840" y="16357"/>
                </a:lnTo>
                <a:lnTo>
                  <a:pt x="168770" y="10541"/>
                </a:lnTo>
                <a:lnTo>
                  <a:pt x="168770" y="16357"/>
                </a:lnTo>
                <a:lnTo>
                  <a:pt x="164338" y="16357"/>
                </a:lnTo>
                <a:lnTo>
                  <a:pt x="163372" y="16357"/>
                </a:lnTo>
                <a:lnTo>
                  <a:pt x="163372" y="18338"/>
                </a:lnTo>
                <a:lnTo>
                  <a:pt x="163372" y="46228"/>
                </a:lnTo>
                <a:lnTo>
                  <a:pt x="116890" y="46228"/>
                </a:lnTo>
                <a:lnTo>
                  <a:pt x="116890" y="18338"/>
                </a:lnTo>
                <a:lnTo>
                  <a:pt x="163372" y="18338"/>
                </a:lnTo>
                <a:lnTo>
                  <a:pt x="163372" y="16357"/>
                </a:lnTo>
                <a:lnTo>
                  <a:pt x="115912" y="16357"/>
                </a:lnTo>
                <a:lnTo>
                  <a:pt x="111023" y="16357"/>
                </a:lnTo>
                <a:lnTo>
                  <a:pt x="116573" y="1968"/>
                </a:lnTo>
                <a:lnTo>
                  <a:pt x="163652" y="1968"/>
                </a:lnTo>
                <a:lnTo>
                  <a:pt x="168770" y="16357"/>
                </a:lnTo>
                <a:lnTo>
                  <a:pt x="168770" y="10541"/>
                </a:lnTo>
                <a:lnTo>
                  <a:pt x="165722" y="1968"/>
                </a:lnTo>
                <a:lnTo>
                  <a:pt x="165252" y="660"/>
                </a:lnTo>
                <a:lnTo>
                  <a:pt x="164338" y="0"/>
                </a:lnTo>
                <a:lnTo>
                  <a:pt x="115925" y="0"/>
                </a:lnTo>
                <a:lnTo>
                  <a:pt x="115011" y="635"/>
                </a:lnTo>
                <a:lnTo>
                  <a:pt x="108686" y="16992"/>
                </a:lnTo>
                <a:lnTo>
                  <a:pt x="108788" y="17907"/>
                </a:lnTo>
                <a:lnTo>
                  <a:pt x="109588" y="18338"/>
                </a:lnTo>
                <a:lnTo>
                  <a:pt x="114947" y="18338"/>
                </a:lnTo>
                <a:lnTo>
                  <a:pt x="114947" y="47218"/>
                </a:lnTo>
                <a:lnTo>
                  <a:pt x="115912" y="48196"/>
                </a:lnTo>
                <a:lnTo>
                  <a:pt x="164338" y="48196"/>
                </a:lnTo>
                <a:lnTo>
                  <a:pt x="165315" y="47218"/>
                </a:lnTo>
                <a:lnTo>
                  <a:pt x="165315" y="46228"/>
                </a:lnTo>
                <a:lnTo>
                  <a:pt x="165315" y="18338"/>
                </a:lnTo>
                <a:lnTo>
                  <a:pt x="170154" y="18338"/>
                </a:lnTo>
                <a:lnTo>
                  <a:pt x="170942" y="17919"/>
                </a:lnTo>
                <a:lnTo>
                  <a:pt x="171056" y="1699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2" name="bg object 62"/>
          <p:cNvSpPr/>
          <p:nvPr/>
        </p:nvSpPr>
        <p:spPr>
          <a:xfrm>
            <a:off x="12883774" y="9882235"/>
            <a:ext cx="24836" cy="17780"/>
          </a:xfrm>
          <a:custGeom>
            <a:avLst/>
            <a:gdLst/>
            <a:ahLst/>
            <a:cxnLst/>
            <a:rect l="l" t="t" r="r" b="b"/>
            <a:pathLst>
              <a:path w="10795" h="17779">
                <a:moveTo>
                  <a:pt x="10211" y="17560"/>
                </a:moveTo>
                <a:lnTo>
                  <a:pt x="0" y="17560"/>
                </a:lnTo>
                <a:lnTo>
                  <a:pt x="0" y="0"/>
                </a:lnTo>
                <a:lnTo>
                  <a:pt x="10211" y="0"/>
                </a:lnTo>
                <a:lnTo>
                  <a:pt x="10211" y="17560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3" name="bg object 63"/>
          <p:cNvSpPr/>
          <p:nvPr/>
        </p:nvSpPr>
        <p:spPr>
          <a:xfrm>
            <a:off x="12881883" y="9881426"/>
            <a:ext cx="27757" cy="19685"/>
          </a:xfrm>
          <a:custGeom>
            <a:avLst/>
            <a:gdLst/>
            <a:ahLst/>
            <a:cxnLst/>
            <a:rect l="l" t="t" r="r" b="b"/>
            <a:pathLst>
              <a:path w="12064" h="19684">
                <a:moveTo>
                  <a:pt x="11836" y="812"/>
                </a:moveTo>
                <a:lnTo>
                  <a:pt x="11023" y="0"/>
                </a:lnTo>
                <a:lnTo>
                  <a:pt x="812" y="0"/>
                </a:lnTo>
                <a:lnTo>
                  <a:pt x="0" y="812"/>
                </a:lnTo>
                <a:lnTo>
                  <a:pt x="0" y="18376"/>
                </a:lnTo>
                <a:lnTo>
                  <a:pt x="812" y="19202"/>
                </a:lnTo>
                <a:lnTo>
                  <a:pt x="1625" y="18376"/>
                </a:lnTo>
                <a:lnTo>
                  <a:pt x="1625" y="1638"/>
                </a:lnTo>
                <a:lnTo>
                  <a:pt x="10210" y="1638"/>
                </a:lnTo>
                <a:lnTo>
                  <a:pt x="10210" y="18376"/>
                </a:lnTo>
                <a:lnTo>
                  <a:pt x="11023" y="19202"/>
                </a:lnTo>
                <a:lnTo>
                  <a:pt x="11836" y="18376"/>
                </a:lnTo>
                <a:lnTo>
                  <a:pt x="11836" y="81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4" name="bg object 64"/>
          <p:cNvSpPr/>
          <p:nvPr/>
        </p:nvSpPr>
        <p:spPr>
          <a:xfrm>
            <a:off x="12841501" y="9876330"/>
            <a:ext cx="17531" cy="12065"/>
          </a:xfrm>
          <a:custGeom>
            <a:avLst/>
            <a:gdLst/>
            <a:ahLst/>
            <a:cxnLst/>
            <a:rect l="l" t="t" r="r" b="b"/>
            <a:pathLst>
              <a:path w="7620" h="12065">
                <a:moveTo>
                  <a:pt x="7620" y="11648"/>
                </a:moveTo>
                <a:lnTo>
                  <a:pt x="0" y="11648"/>
                </a:lnTo>
                <a:lnTo>
                  <a:pt x="0" y="0"/>
                </a:lnTo>
                <a:lnTo>
                  <a:pt x="7620" y="0"/>
                </a:lnTo>
                <a:lnTo>
                  <a:pt x="7620" y="11648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5" name="bg object 65"/>
          <p:cNvSpPr/>
          <p:nvPr/>
        </p:nvSpPr>
        <p:spPr>
          <a:xfrm>
            <a:off x="12651847" y="9828733"/>
            <a:ext cx="261501" cy="60325"/>
          </a:xfrm>
          <a:custGeom>
            <a:avLst/>
            <a:gdLst/>
            <a:ahLst/>
            <a:cxnLst/>
            <a:rect l="l" t="t" r="r" b="b"/>
            <a:pathLst>
              <a:path w="113664" h="60325">
                <a:moveTo>
                  <a:pt x="28321" y="8712"/>
                </a:moveTo>
                <a:lnTo>
                  <a:pt x="27724" y="7708"/>
                </a:lnTo>
                <a:lnTo>
                  <a:pt x="18592" y="5461"/>
                </a:lnTo>
                <a:lnTo>
                  <a:pt x="18592" y="825"/>
                </a:lnTo>
                <a:lnTo>
                  <a:pt x="17780" y="0"/>
                </a:lnTo>
                <a:lnTo>
                  <a:pt x="16967" y="825"/>
                </a:lnTo>
                <a:lnTo>
                  <a:pt x="16967" y="5067"/>
                </a:lnTo>
                <a:lnTo>
                  <a:pt x="977" y="1117"/>
                </a:lnTo>
                <a:lnTo>
                  <a:pt x="0" y="1727"/>
                </a:lnTo>
                <a:lnTo>
                  <a:pt x="596" y="2730"/>
                </a:lnTo>
                <a:lnTo>
                  <a:pt x="16967" y="6756"/>
                </a:lnTo>
                <a:lnTo>
                  <a:pt x="16967" y="28371"/>
                </a:lnTo>
                <a:lnTo>
                  <a:pt x="17780" y="29197"/>
                </a:lnTo>
                <a:lnTo>
                  <a:pt x="18592" y="28371"/>
                </a:lnTo>
                <a:lnTo>
                  <a:pt x="18592" y="7150"/>
                </a:lnTo>
                <a:lnTo>
                  <a:pt x="27533" y="9334"/>
                </a:lnTo>
                <a:lnTo>
                  <a:pt x="28321" y="8712"/>
                </a:lnTo>
                <a:close/>
              </a:path>
              <a:path w="113664" h="60325">
                <a:moveTo>
                  <a:pt x="78778" y="30429"/>
                </a:moveTo>
                <a:lnTo>
                  <a:pt x="78054" y="29705"/>
                </a:lnTo>
                <a:lnTo>
                  <a:pt x="77330" y="30429"/>
                </a:lnTo>
                <a:lnTo>
                  <a:pt x="77330" y="36042"/>
                </a:lnTo>
                <a:lnTo>
                  <a:pt x="78054" y="36779"/>
                </a:lnTo>
                <a:lnTo>
                  <a:pt x="78778" y="36042"/>
                </a:lnTo>
                <a:lnTo>
                  <a:pt x="78778" y="30429"/>
                </a:lnTo>
                <a:close/>
              </a:path>
              <a:path w="113664" h="60325">
                <a:moveTo>
                  <a:pt x="83108" y="30429"/>
                </a:moveTo>
                <a:lnTo>
                  <a:pt x="82384" y="29705"/>
                </a:lnTo>
                <a:lnTo>
                  <a:pt x="81661" y="30429"/>
                </a:lnTo>
                <a:lnTo>
                  <a:pt x="81661" y="36042"/>
                </a:lnTo>
                <a:lnTo>
                  <a:pt x="82384" y="36779"/>
                </a:lnTo>
                <a:lnTo>
                  <a:pt x="83108" y="36042"/>
                </a:lnTo>
                <a:lnTo>
                  <a:pt x="83108" y="30429"/>
                </a:lnTo>
                <a:close/>
              </a:path>
              <a:path w="113664" h="60325">
                <a:moveTo>
                  <a:pt x="87439" y="30429"/>
                </a:moveTo>
                <a:lnTo>
                  <a:pt x="86715" y="29705"/>
                </a:lnTo>
                <a:lnTo>
                  <a:pt x="85991" y="30429"/>
                </a:lnTo>
                <a:lnTo>
                  <a:pt x="85991" y="36042"/>
                </a:lnTo>
                <a:lnTo>
                  <a:pt x="86715" y="36779"/>
                </a:lnTo>
                <a:lnTo>
                  <a:pt x="87439" y="36042"/>
                </a:lnTo>
                <a:lnTo>
                  <a:pt x="87439" y="30429"/>
                </a:lnTo>
                <a:close/>
              </a:path>
              <a:path w="113664" h="60325">
                <a:moveTo>
                  <a:pt x="90779" y="47599"/>
                </a:moveTo>
                <a:lnTo>
                  <a:pt x="90043" y="46863"/>
                </a:lnTo>
                <a:lnTo>
                  <a:pt x="89319" y="46863"/>
                </a:lnTo>
                <a:lnTo>
                  <a:pt x="89319" y="48348"/>
                </a:lnTo>
                <a:lnTo>
                  <a:pt x="89319" y="58508"/>
                </a:lnTo>
                <a:lnTo>
                  <a:pt x="83159" y="58508"/>
                </a:lnTo>
                <a:lnTo>
                  <a:pt x="83159" y="48348"/>
                </a:lnTo>
                <a:lnTo>
                  <a:pt x="89319" y="48348"/>
                </a:lnTo>
                <a:lnTo>
                  <a:pt x="89319" y="46863"/>
                </a:lnTo>
                <a:lnTo>
                  <a:pt x="82423" y="46863"/>
                </a:lnTo>
                <a:lnTo>
                  <a:pt x="81699" y="47599"/>
                </a:lnTo>
                <a:lnTo>
                  <a:pt x="81699" y="59245"/>
                </a:lnTo>
                <a:lnTo>
                  <a:pt x="82423" y="59982"/>
                </a:lnTo>
                <a:lnTo>
                  <a:pt x="90043" y="59982"/>
                </a:lnTo>
                <a:lnTo>
                  <a:pt x="90779" y="59245"/>
                </a:lnTo>
                <a:lnTo>
                  <a:pt x="90779" y="58508"/>
                </a:lnTo>
                <a:lnTo>
                  <a:pt x="90779" y="48348"/>
                </a:lnTo>
                <a:lnTo>
                  <a:pt x="90779" y="47599"/>
                </a:lnTo>
                <a:close/>
              </a:path>
              <a:path w="113664" h="60325">
                <a:moveTo>
                  <a:pt x="91770" y="30429"/>
                </a:moveTo>
                <a:lnTo>
                  <a:pt x="91046" y="29705"/>
                </a:lnTo>
                <a:lnTo>
                  <a:pt x="90309" y="30429"/>
                </a:lnTo>
                <a:lnTo>
                  <a:pt x="90309" y="36042"/>
                </a:lnTo>
                <a:lnTo>
                  <a:pt x="91046" y="36779"/>
                </a:lnTo>
                <a:lnTo>
                  <a:pt x="91770" y="36042"/>
                </a:lnTo>
                <a:lnTo>
                  <a:pt x="91770" y="30429"/>
                </a:lnTo>
                <a:close/>
              </a:path>
              <a:path w="113664" h="60325">
                <a:moveTo>
                  <a:pt x="96100" y="30429"/>
                </a:moveTo>
                <a:lnTo>
                  <a:pt x="95377" y="29705"/>
                </a:lnTo>
                <a:lnTo>
                  <a:pt x="94640" y="30429"/>
                </a:lnTo>
                <a:lnTo>
                  <a:pt x="94640" y="36042"/>
                </a:lnTo>
                <a:lnTo>
                  <a:pt x="95377" y="36779"/>
                </a:lnTo>
                <a:lnTo>
                  <a:pt x="96100" y="36042"/>
                </a:lnTo>
                <a:lnTo>
                  <a:pt x="96100" y="30429"/>
                </a:lnTo>
                <a:close/>
              </a:path>
              <a:path w="113664" h="60325">
                <a:moveTo>
                  <a:pt x="100431" y="30429"/>
                </a:moveTo>
                <a:lnTo>
                  <a:pt x="99695" y="29705"/>
                </a:lnTo>
                <a:lnTo>
                  <a:pt x="98971" y="30429"/>
                </a:lnTo>
                <a:lnTo>
                  <a:pt x="98971" y="36042"/>
                </a:lnTo>
                <a:lnTo>
                  <a:pt x="99695" y="36779"/>
                </a:lnTo>
                <a:lnTo>
                  <a:pt x="100431" y="36042"/>
                </a:lnTo>
                <a:lnTo>
                  <a:pt x="100431" y="30429"/>
                </a:lnTo>
                <a:close/>
              </a:path>
              <a:path w="113664" h="60325">
                <a:moveTo>
                  <a:pt x="104762" y="30429"/>
                </a:moveTo>
                <a:lnTo>
                  <a:pt x="104025" y="29705"/>
                </a:lnTo>
                <a:lnTo>
                  <a:pt x="103301" y="30429"/>
                </a:lnTo>
                <a:lnTo>
                  <a:pt x="103301" y="36042"/>
                </a:lnTo>
                <a:lnTo>
                  <a:pt x="104025" y="36779"/>
                </a:lnTo>
                <a:lnTo>
                  <a:pt x="104762" y="36042"/>
                </a:lnTo>
                <a:lnTo>
                  <a:pt x="104762" y="30429"/>
                </a:lnTo>
                <a:close/>
              </a:path>
              <a:path w="113664" h="60325">
                <a:moveTo>
                  <a:pt x="109080" y="30429"/>
                </a:moveTo>
                <a:lnTo>
                  <a:pt x="108356" y="29705"/>
                </a:lnTo>
                <a:lnTo>
                  <a:pt x="107632" y="30429"/>
                </a:lnTo>
                <a:lnTo>
                  <a:pt x="107632" y="36042"/>
                </a:lnTo>
                <a:lnTo>
                  <a:pt x="108356" y="36779"/>
                </a:lnTo>
                <a:lnTo>
                  <a:pt x="109080" y="36042"/>
                </a:lnTo>
                <a:lnTo>
                  <a:pt x="109080" y="30429"/>
                </a:lnTo>
                <a:close/>
              </a:path>
              <a:path w="113664" h="60325">
                <a:moveTo>
                  <a:pt x="113411" y="30429"/>
                </a:moveTo>
                <a:lnTo>
                  <a:pt x="112687" y="29705"/>
                </a:lnTo>
                <a:lnTo>
                  <a:pt x="111950" y="30429"/>
                </a:lnTo>
                <a:lnTo>
                  <a:pt x="111950" y="36042"/>
                </a:lnTo>
                <a:lnTo>
                  <a:pt x="112687" y="36779"/>
                </a:lnTo>
                <a:lnTo>
                  <a:pt x="113411" y="36042"/>
                </a:lnTo>
                <a:lnTo>
                  <a:pt x="113411" y="3042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6" name="bg object 66"/>
          <p:cNvSpPr/>
          <p:nvPr/>
        </p:nvSpPr>
        <p:spPr>
          <a:xfrm>
            <a:off x="12691257" y="9857951"/>
            <a:ext cx="169466" cy="88900"/>
          </a:xfrm>
          <a:custGeom>
            <a:avLst/>
            <a:gdLst/>
            <a:ahLst/>
            <a:cxnLst/>
            <a:rect l="l" t="t" r="r" b="b"/>
            <a:pathLst>
              <a:path w="73660" h="88900">
                <a:moveTo>
                  <a:pt x="68760" y="88853"/>
                </a:moveTo>
                <a:lnTo>
                  <a:pt x="0" y="88853"/>
                </a:lnTo>
                <a:lnTo>
                  <a:pt x="0" y="0"/>
                </a:lnTo>
                <a:lnTo>
                  <a:pt x="73545" y="7938"/>
                </a:lnTo>
                <a:lnTo>
                  <a:pt x="68760" y="88853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7" name="bg object 67"/>
          <p:cNvSpPr/>
          <p:nvPr/>
        </p:nvSpPr>
        <p:spPr>
          <a:xfrm>
            <a:off x="12688765" y="9856860"/>
            <a:ext cx="175310" cy="90170"/>
          </a:xfrm>
          <a:custGeom>
            <a:avLst/>
            <a:gdLst/>
            <a:ahLst/>
            <a:cxnLst/>
            <a:rect l="l" t="t" r="r" b="b"/>
            <a:pathLst>
              <a:path w="76200" h="90170">
                <a:moveTo>
                  <a:pt x="2166" y="89944"/>
                </a:moveTo>
                <a:lnTo>
                  <a:pt x="0" y="89944"/>
                </a:lnTo>
                <a:lnTo>
                  <a:pt x="0" y="1091"/>
                </a:lnTo>
                <a:lnTo>
                  <a:pt x="363" y="274"/>
                </a:lnTo>
                <a:lnTo>
                  <a:pt x="1200" y="0"/>
                </a:lnTo>
                <a:lnTo>
                  <a:pt x="22576" y="2307"/>
                </a:lnTo>
                <a:lnTo>
                  <a:pt x="2166" y="2307"/>
                </a:lnTo>
                <a:lnTo>
                  <a:pt x="2166" y="89944"/>
                </a:lnTo>
                <a:close/>
              </a:path>
              <a:path w="76200" h="90170">
                <a:moveTo>
                  <a:pt x="70931" y="89944"/>
                </a:moveTo>
                <a:lnTo>
                  <a:pt x="68757" y="89944"/>
                </a:lnTo>
                <a:lnTo>
                  <a:pt x="73484" y="10008"/>
                </a:lnTo>
                <a:lnTo>
                  <a:pt x="2166" y="2307"/>
                </a:lnTo>
                <a:lnTo>
                  <a:pt x="22576" y="2307"/>
                </a:lnTo>
                <a:lnTo>
                  <a:pt x="75324" y="8000"/>
                </a:lnTo>
                <a:lnTo>
                  <a:pt x="75749" y="8505"/>
                </a:lnTo>
                <a:lnTo>
                  <a:pt x="70931" y="8994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8" name="bg object 68"/>
          <p:cNvSpPr/>
          <p:nvPr/>
        </p:nvSpPr>
        <p:spPr>
          <a:xfrm>
            <a:off x="12687920" y="9910696"/>
            <a:ext cx="122717" cy="5715"/>
          </a:xfrm>
          <a:custGeom>
            <a:avLst/>
            <a:gdLst/>
            <a:ahLst/>
            <a:cxnLst/>
            <a:rect l="l" t="t" r="r" b="b"/>
            <a:pathLst>
              <a:path w="53339" h="5715">
                <a:moveTo>
                  <a:pt x="129" y="5425"/>
                </a:moveTo>
                <a:lnTo>
                  <a:pt x="0" y="2132"/>
                </a:lnTo>
                <a:lnTo>
                  <a:pt x="52586" y="0"/>
                </a:lnTo>
                <a:lnTo>
                  <a:pt x="52715" y="3292"/>
                </a:lnTo>
                <a:lnTo>
                  <a:pt x="129" y="5425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9" name="bg object 69"/>
          <p:cNvSpPr/>
          <p:nvPr/>
        </p:nvSpPr>
        <p:spPr>
          <a:xfrm>
            <a:off x="12676912" y="9905026"/>
            <a:ext cx="143170" cy="8255"/>
          </a:xfrm>
          <a:custGeom>
            <a:avLst/>
            <a:gdLst/>
            <a:ahLst/>
            <a:cxnLst/>
            <a:rect l="l" t="t" r="r" b="b"/>
            <a:pathLst>
              <a:path w="62229" h="8254">
                <a:moveTo>
                  <a:pt x="215" y="7988"/>
                </a:moveTo>
                <a:lnTo>
                  <a:pt x="0" y="2500"/>
                </a:lnTo>
                <a:lnTo>
                  <a:pt x="61671" y="0"/>
                </a:lnTo>
                <a:lnTo>
                  <a:pt x="61893" y="5487"/>
                </a:lnTo>
                <a:lnTo>
                  <a:pt x="215" y="7988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0" name="bg object 70"/>
          <p:cNvSpPr/>
          <p:nvPr/>
        </p:nvSpPr>
        <p:spPr>
          <a:xfrm>
            <a:off x="12675050" y="9904201"/>
            <a:ext cx="147552" cy="10160"/>
          </a:xfrm>
          <a:custGeom>
            <a:avLst/>
            <a:gdLst/>
            <a:ahLst/>
            <a:cxnLst/>
            <a:rect l="l" t="t" r="r" b="b"/>
            <a:pathLst>
              <a:path w="64135" h="10159">
                <a:moveTo>
                  <a:pt x="1058" y="9634"/>
                </a:moveTo>
                <a:lnTo>
                  <a:pt x="473" y="9416"/>
                </a:lnTo>
                <a:lnTo>
                  <a:pt x="215" y="8842"/>
                </a:lnTo>
                <a:lnTo>
                  <a:pt x="0" y="3361"/>
                </a:lnTo>
                <a:lnTo>
                  <a:pt x="775" y="2500"/>
                </a:lnTo>
                <a:lnTo>
                  <a:pt x="62453" y="0"/>
                </a:lnTo>
                <a:lnTo>
                  <a:pt x="63296" y="791"/>
                </a:lnTo>
                <a:lnTo>
                  <a:pt x="63331" y="1677"/>
                </a:lnTo>
                <a:lnTo>
                  <a:pt x="61702" y="1677"/>
                </a:lnTo>
                <a:lnTo>
                  <a:pt x="1655" y="4115"/>
                </a:lnTo>
                <a:lnTo>
                  <a:pt x="1803" y="7957"/>
                </a:lnTo>
                <a:lnTo>
                  <a:pt x="42433" y="7957"/>
                </a:lnTo>
                <a:lnTo>
                  <a:pt x="1058" y="9634"/>
                </a:lnTo>
                <a:close/>
              </a:path>
              <a:path w="64135" h="10159">
                <a:moveTo>
                  <a:pt x="42433" y="7957"/>
                </a:moveTo>
                <a:lnTo>
                  <a:pt x="1803" y="7957"/>
                </a:lnTo>
                <a:lnTo>
                  <a:pt x="61856" y="5518"/>
                </a:lnTo>
                <a:lnTo>
                  <a:pt x="61702" y="1677"/>
                </a:lnTo>
                <a:lnTo>
                  <a:pt x="63331" y="1677"/>
                </a:lnTo>
                <a:lnTo>
                  <a:pt x="63512" y="6279"/>
                </a:lnTo>
                <a:lnTo>
                  <a:pt x="63296" y="6872"/>
                </a:lnTo>
                <a:lnTo>
                  <a:pt x="62736" y="7134"/>
                </a:lnTo>
                <a:lnTo>
                  <a:pt x="42433" y="795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1" name="bg object 71"/>
          <p:cNvSpPr/>
          <p:nvPr/>
        </p:nvSpPr>
        <p:spPr>
          <a:xfrm>
            <a:off x="12679425" y="9854646"/>
            <a:ext cx="191380" cy="15240"/>
          </a:xfrm>
          <a:custGeom>
            <a:avLst/>
            <a:gdLst/>
            <a:ahLst/>
            <a:cxnLst/>
            <a:rect l="l" t="t" r="r" b="b"/>
            <a:pathLst>
              <a:path w="83185" h="15240">
                <a:moveTo>
                  <a:pt x="82391" y="14673"/>
                </a:moveTo>
                <a:lnTo>
                  <a:pt x="0" y="4028"/>
                </a:lnTo>
                <a:lnTo>
                  <a:pt x="504" y="0"/>
                </a:lnTo>
                <a:lnTo>
                  <a:pt x="82895" y="10638"/>
                </a:lnTo>
                <a:lnTo>
                  <a:pt x="82391" y="14673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2" name="bg object 72"/>
          <p:cNvSpPr/>
          <p:nvPr/>
        </p:nvSpPr>
        <p:spPr>
          <a:xfrm>
            <a:off x="12677734" y="9853828"/>
            <a:ext cx="194302" cy="38100"/>
          </a:xfrm>
          <a:custGeom>
            <a:avLst/>
            <a:gdLst/>
            <a:ahLst/>
            <a:cxnLst/>
            <a:rect l="l" t="t" r="r" b="b"/>
            <a:pathLst>
              <a:path w="84454" h="38100">
                <a:moveTo>
                  <a:pt x="21844" y="18973"/>
                </a:moveTo>
                <a:lnTo>
                  <a:pt x="21031" y="18148"/>
                </a:lnTo>
                <a:lnTo>
                  <a:pt x="20218" y="18148"/>
                </a:lnTo>
                <a:lnTo>
                  <a:pt x="20218" y="19799"/>
                </a:lnTo>
                <a:lnTo>
                  <a:pt x="20218" y="36449"/>
                </a:lnTo>
                <a:lnTo>
                  <a:pt x="15748" y="36449"/>
                </a:lnTo>
                <a:lnTo>
                  <a:pt x="15748" y="19799"/>
                </a:lnTo>
                <a:lnTo>
                  <a:pt x="20218" y="19799"/>
                </a:lnTo>
                <a:lnTo>
                  <a:pt x="20218" y="18148"/>
                </a:lnTo>
                <a:lnTo>
                  <a:pt x="14935" y="18148"/>
                </a:lnTo>
                <a:lnTo>
                  <a:pt x="14122" y="18973"/>
                </a:lnTo>
                <a:lnTo>
                  <a:pt x="14122" y="37274"/>
                </a:lnTo>
                <a:lnTo>
                  <a:pt x="14935" y="38100"/>
                </a:lnTo>
                <a:lnTo>
                  <a:pt x="21031" y="38100"/>
                </a:lnTo>
                <a:lnTo>
                  <a:pt x="21844" y="37274"/>
                </a:lnTo>
                <a:lnTo>
                  <a:pt x="21844" y="36449"/>
                </a:lnTo>
                <a:lnTo>
                  <a:pt x="21844" y="19799"/>
                </a:lnTo>
                <a:lnTo>
                  <a:pt x="21844" y="18973"/>
                </a:lnTo>
                <a:close/>
              </a:path>
              <a:path w="84454" h="38100">
                <a:moveTo>
                  <a:pt x="37592" y="18973"/>
                </a:moveTo>
                <a:lnTo>
                  <a:pt x="36779" y="18148"/>
                </a:lnTo>
                <a:lnTo>
                  <a:pt x="35979" y="18148"/>
                </a:lnTo>
                <a:lnTo>
                  <a:pt x="35979" y="19799"/>
                </a:lnTo>
                <a:lnTo>
                  <a:pt x="35979" y="36449"/>
                </a:lnTo>
                <a:lnTo>
                  <a:pt x="31508" y="36449"/>
                </a:lnTo>
                <a:lnTo>
                  <a:pt x="31508" y="19799"/>
                </a:lnTo>
                <a:lnTo>
                  <a:pt x="35979" y="19799"/>
                </a:lnTo>
                <a:lnTo>
                  <a:pt x="35979" y="18148"/>
                </a:lnTo>
                <a:lnTo>
                  <a:pt x="30683" y="18148"/>
                </a:lnTo>
                <a:lnTo>
                  <a:pt x="29870" y="18973"/>
                </a:lnTo>
                <a:lnTo>
                  <a:pt x="29870" y="37274"/>
                </a:lnTo>
                <a:lnTo>
                  <a:pt x="30683" y="38100"/>
                </a:lnTo>
                <a:lnTo>
                  <a:pt x="36779" y="38100"/>
                </a:lnTo>
                <a:lnTo>
                  <a:pt x="37592" y="37274"/>
                </a:lnTo>
                <a:lnTo>
                  <a:pt x="37592" y="36449"/>
                </a:lnTo>
                <a:lnTo>
                  <a:pt x="37592" y="19799"/>
                </a:lnTo>
                <a:lnTo>
                  <a:pt x="37592" y="18973"/>
                </a:lnTo>
                <a:close/>
              </a:path>
              <a:path w="84454" h="38100">
                <a:moveTo>
                  <a:pt x="53352" y="18973"/>
                </a:moveTo>
                <a:lnTo>
                  <a:pt x="52539" y="18148"/>
                </a:lnTo>
                <a:lnTo>
                  <a:pt x="51727" y="18148"/>
                </a:lnTo>
                <a:lnTo>
                  <a:pt x="51727" y="19799"/>
                </a:lnTo>
                <a:lnTo>
                  <a:pt x="51727" y="36449"/>
                </a:lnTo>
                <a:lnTo>
                  <a:pt x="47256" y="36449"/>
                </a:lnTo>
                <a:lnTo>
                  <a:pt x="47256" y="19799"/>
                </a:lnTo>
                <a:lnTo>
                  <a:pt x="51727" y="19799"/>
                </a:lnTo>
                <a:lnTo>
                  <a:pt x="51727" y="18148"/>
                </a:lnTo>
                <a:lnTo>
                  <a:pt x="46443" y="18148"/>
                </a:lnTo>
                <a:lnTo>
                  <a:pt x="45631" y="18973"/>
                </a:lnTo>
                <a:lnTo>
                  <a:pt x="45631" y="37274"/>
                </a:lnTo>
                <a:lnTo>
                  <a:pt x="46443" y="38100"/>
                </a:lnTo>
                <a:lnTo>
                  <a:pt x="52539" y="38100"/>
                </a:lnTo>
                <a:lnTo>
                  <a:pt x="53352" y="37274"/>
                </a:lnTo>
                <a:lnTo>
                  <a:pt x="53352" y="36449"/>
                </a:lnTo>
                <a:lnTo>
                  <a:pt x="53352" y="19799"/>
                </a:lnTo>
                <a:lnTo>
                  <a:pt x="53352" y="18973"/>
                </a:lnTo>
                <a:close/>
              </a:path>
              <a:path w="84454" h="38100">
                <a:moveTo>
                  <a:pt x="69113" y="18973"/>
                </a:moveTo>
                <a:lnTo>
                  <a:pt x="68300" y="18148"/>
                </a:lnTo>
                <a:lnTo>
                  <a:pt x="67487" y="18148"/>
                </a:lnTo>
                <a:lnTo>
                  <a:pt x="67487" y="19799"/>
                </a:lnTo>
                <a:lnTo>
                  <a:pt x="67487" y="36449"/>
                </a:lnTo>
                <a:lnTo>
                  <a:pt x="63004" y="36449"/>
                </a:lnTo>
                <a:lnTo>
                  <a:pt x="63004" y="19799"/>
                </a:lnTo>
                <a:lnTo>
                  <a:pt x="67487" y="19799"/>
                </a:lnTo>
                <a:lnTo>
                  <a:pt x="67487" y="18148"/>
                </a:lnTo>
                <a:lnTo>
                  <a:pt x="62191" y="18148"/>
                </a:lnTo>
                <a:lnTo>
                  <a:pt x="61379" y="18973"/>
                </a:lnTo>
                <a:lnTo>
                  <a:pt x="61379" y="37274"/>
                </a:lnTo>
                <a:lnTo>
                  <a:pt x="62191" y="38100"/>
                </a:lnTo>
                <a:lnTo>
                  <a:pt x="68300" y="38100"/>
                </a:lnTo>
                <a:lnTo>
                  <a:pt x="69113" y="37274"/>
                </a:lnTo>
                <a:lnTo>
                  <a:pt x="69113" y="36449"/>
                </a:lnTo>
                <a:lnTo>
                  <a:pt x="69113" y="19799"/>
                </a:lnTo>
                <a:lnTo>
                  <a:pt x="69113" y="18973"/>
                </a:lnTo>
                <a:close/>
              </a:path>
              <a:path w="84454" h="38100">
                <a:moveTo>
                  <a:pt x="84353" y="12179"/>
                </a:moveTo>
                <a:lnTo>
                  <a:pt x="84277" y="10960"/>
                </a:lnTo>
                <a:lnTo>
                  <a:pt x="83731" y="10655"/>
                </a:lnTo>
                <a:lnTo>
                  <a:pt x="82715" y="10528"/>
                </a:lnTo>
                <a:lnTo>
                  <a:pt x="82715" y="12179"/>
                </a:lnTo>
                <a:lnTo>
                  <a:pt x="82410" y="14579"/>
                </a:lnTo>
                <a:lnTo>
                  <a:pt x="1638" y="4140"/>
                </a:lnTo>
                <a:lnTo>
                  <a:pt x="1943" y="1739"/>
                </a:lnTo>
                <a:lnTo>
                  <a:pt x="82715" y="12179"/>
                </a:lnTo>
                <a:lnTo>
                  <a:pt x="82715" y="10528"/>
                </a:lnTo>
                <a:lnTo>
                  <a:pt x="14808" y="1739"/>
                </a:lnTo>
                <a:lnTo>
                  <a:pt x="1333" y="0"/>
                </a:lnTo>
                <a:lnTo>
                  <a:pt x="431" y="711"/>
                </a:lnTo>
                <a:lnTo>
                  <a:pt x="0" y="4140"/>
                </a:lnTo>
                <a:lnTo>
                  <a:pt x="88" y="5359"/>
                </a:lnTo>
                <a:lnTo>
                  <a:pt x="622" y="5664"/>
                </a:lnTo>
                <a:lnTo>
                  <a:pt x="83121" y="16319"/>
                </a:lnTo>
                <a:lnTo>
                  <a:pt x="83921" y="15608"/>
                </a:lnTo>
                <a:lnTo>
                  <a:pt x="84061" y="14579"/>
                </a:lnTo>
                <a:lnTo>
                  <a:pt x="84353" y="1217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3" name="bg object 73"/>
          <p:cNvSpPr/>
          <p:nvPr/>
        </p:nvSpPr>
        <p:spPr>
          <a:xfrm>
            <a:off x="12794972" y="9926815"/>
            <a:ext cx="29218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467" y="12359"/>
                </a:moveTo>
                <a:lnTo>
                  <a:pt x="2733" y="12359"/>
                </a:lnTo>
                <a:lnTo>
                  <a:pt x="0" y="9591"/>
                </a:lnTo>
                <a:lnTo>
                  <a:pt x="0" y="6179"/>
                </a:lnTo>
                <a:lnTo>
                  <a:pt x="0" y="2768"/>
                </a:lnTo>
                <a:lnTo>
                  <a:pt x="2733" y="0"/>
                </a:lnTo>
                <a:lnTo>
                  <a:pt x="9467" y="0"/>
                </a:lnTo>
                <a:lnTo>
                  <a:pt x="12194" y="2768"/>
                </a:lnTo>
                <a:lnTo>
                  <a:pt x="12194" y="9591"/>
                </a:lnTo>
                <a:lnTo>
                  <a:pt x="9467" y="12359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4" name="bg object 74"/>
          <p:cNvSpPr/>
          <p:nvPr/>
        </p:nvSpPr>
        <p:spPr>
          <a:xfrm>
            <a:off x="12727551" y="9926003"/>
            <a:ext cx="97881" cy="20955"/>
          </a:xfrm>
          <a:custGeom>
            <a:avLst/>
            <a:gdLst/>
            <a:ahLst/>
            <a:cxnLst/>
            <a:rect l="l" t="t" r="r" b="b"/>
            <a:pathLst>
              <a:path w="42545" h="20954">
                <a:moveTo>
                  <a:pt x="1663" y="1841"/>
                </a:moveTo>
                <a:lnTo>
                  <a:pt x="838" y="1003"/>
                </a:lnTo>
                <a:lnTo>
                  <a:pt x="0" y="1841"/>
                </a:lnTo>
                <a:lnTo>
                  <a:pt x="0" y="20815"/>
                </a:lnTo>
                <a:lnTo>
                  <a:pt x="1663" y="20815"/>
                </a:lnTo>
                <a:lnTo>
                  <a:pt x="1663" y="1841"/>
                </a:lnTo>
                <a:close/>
              </a:path>
              <a:path w="42545" h="20954">
                <a:moveTo>
                  <a:pt x="42316" y="3136"/>
                </a:moveTo>
                <a:lnTo>
                  <a:pt x="40830" y="1638"/>
                </a:lnTo>
                <a:lnTo>
                  <a:pt x="40678" y="1485"/>
                </a:lnTo>
                <a:lnTo>
                  <a:pt x="40678" y="4038"/>
                </a:lnTo>
                <a:lnTo>
                  <a:pt x="40678" y="9944"/>
                </a:lnTo>
                <a:lnTo>
                  <a:pt x="38315" y="12357"/>
                </a:lnTo>
                <a:lnTo>
                  <a:pt x="32486" y="12357"/>
                </a:lnTo>
                <a:lnTo>
                  <a:pt x="30111" y="9944"/>
                </a:lnTo>
                <a:lnTo>
                  <a:pt x="30111" y="4038"/>
                </a:lnTo>
                <a:lnTo>
                  <a:pt x="32486" y="1638"/>
                </a:lnTo>
                <a:lnTo>
                  <a:pt x="38315" y="1638"/>
                </a:lnTo>
                <a:lnTo>
                  <a:pt x="40678" y="4038"/>
                </a:lnTo>
                <a:lnTo>
                  <a:pt x="40678" y="1485"/>
                </a:lnTo>
                <a:lnTo>
                  <a:pt x="39204" y="0"/>
                </a:lnTo>
                <a:lnTo>
                  <a:pt x="31584" y="0"/>
                </a:lnTo>
                <a:lnTo>
                  <a:pt x="28486" y="3136"/>
                </a:lnTo>
                <a:lnTo>
                  <a:pt x="28486" y="10858"/>
                </a:lnTo>
                <a:lnTo>
                  <a:pt x="31584" y="14008"/>
                </a:lnTo>
                <a:lnTo>
                  <a:pt x="39204" y="14008"/>
                </a:lnTo>
                <a:lnTo>
                  <a:pt x="40830" y="12357"/>
                </a:lnTo>
                <a:lnTo>
                  <a:pt x="42316" y="10858"/>
                </a:lnTo>
                <a:lnTo>
                  <a:pt x="42316" y="313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5" name="bg object 75"/>
          <p:cNvSpPr/>
          <p:nvPr/>
        </p:nvSpPr>
        <p:spPr>
          <a:xfrm>
            <a:off x="12705257" y="9912451"/>
            <a:ext cx="62819" cy="25400"/>
          </a:xfrm>
          <a:custGeom>
            <a:avLst/>
            <a:gdLst/>
            <a:ahLst/>
            <a:cxnLst/>
            <a:rect l="l" t="t" r="r" b="b"/>
            <a:pathLst>
              <a:path w="27304" h="25400">
                <a:moveTo>
                  <a:pt x="26885" y="10160"/>
                </a:moveTo>
                <a:lnTo>
                  <a:pt x="22694" y="5918"/>
                </a:lnTo>
                <a:lnTo>
                  <a:pt x="17538" y="5918"/>
                </a:lnTo>
                <a:lnTo>
                  <a:pt x="17538" y="3975"/>
                </a:lnTo>
                <a:lnTo>
                  <a:pt x="13614" y="0"/>
                </a:lnTo>
                <a:lnTo>
                  <a:pt x="3924" y="0"/>
                </a:lnTo>
                <a:lnTo>
                  <a:pt x="0" y="3975"/>
                </a:lnTo>
                <a:lnTo>
                  <a:pt x="0" y="13779"/>
                </a:lnTo>
                <a:lnTo>
                  <a:pt x="3924" y="17754"/>
                </a:lnTo>
                <a:lnTo>
                  <a:pt x="8851" y="17754"/>
                </a:lnTo>
                <a:lnTo>
                  <a:pt x="8585" y="18122"/>
                </a:lnTo>
                <a:lnTo>
                  <a:pt x="9740" y="22021"/>
                </a:lnTo>
                <a:lnTo>
                  <a:pt x="13309" y="24866"/>
                </a:lnTo>
                <a:lnTo>
                  <a:pt x="22694" y="24866"/>
                </a:lnTo>
                <a:lnTo>
                  <a:pt x="26885" y="20624"/>
                </a:lnTo>
                <a:lnTo>
                  <a:pt x="26885" y="1016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6" name="bg object 76"/>
          <p:cNvSpPr/>
          <p:nvPr/>
        </p:nvSpPr>
        <p:spPr>
          <a:xfrm>
            <a:off x="12723183" y="9917521"/>
            <a:ext cx="46749" cy="20955"/>
          </a:xfrm>
          <a:custGeom>
            <a:avLst/>
            <a:gdLst/>
            <a:ahLst/>
            <a:cxnLst/>
            <a:rect l="l" t="t" r="r" b="b"/>
            <a:pathLst>
              <a:path w="20320" h="20954">
                <a:moveTo>
                  <a:pt x="15364" y="20628"/>
                </a:moveTo>
                <a:lnTo>
                  <a:pt x="9750" y="20628"/>
                </a:lnTo>
                <a:lnTo>
                  <a:pt x="5293" y="20628"/>
                </a:lnTo>
                <a:lnTo>
                  <a:pt x="1286" y="17610"/>
                </a:lnTo>
                <a:lnTo>
                  <a:pt x="0" y="13282"/>
                </a:lnTo>
                <a:lnTo>
                  <a:pt x="560" y="12235"/>
                </a:lnTo>
                <a:lnTo>
                  <a:pt x="1588" y="12802"/>
                </a:lnTo>
                <a:lnTo>
                  <a:pt x="2665" y="16419"/>
                </a:lnTo>
                <a:lnTo>
                  <a:pt x="6020" y="18951"/>
                </a:lnTo>
                <a:lnTo>
                  <a:pt x="14446" y="18951"/>
                </a:lnTo>
                <a:lnTo>
                  <a:pt x="18275" y="15072"/>
                </a:lnTo>
                <a:lnTo>
                  <a:pt x="18275" y="5556"/>
                </a:lnTo>
                <a:lnTo>
                  <a:pt x="14446" y="1683"/>
                </a:lnTo>
                <a:lnTo>
                  <a:pt x="9651" y="1683"/>
                </a:lnTo>
                <a:lnTo>
                  <a:pt x="8845" y="879"/>
                </a:lnTo>
                <a:lnTo>
                  <a:pt x="9639" y="6"/>
                </a:lnTo>
                <a:lnTo>
                  <a:pt x="15364" y="0"/>
                </a:lnTo>
                <a:lnTo>
                  <a:pt x="19931" y="4627"/>
                </a:lnTo>
                <a:lnTo>
                  <a:pt x="19931" y="16001"/>
                </a:lnTo>
                <a:lnTo>
                  <a:pt x="15364" y="2062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7" name="bg object 77"/>
          <p:cNvSpPr/>
          <p:nvPr/>
        </p:nvSpPr>
        <p:spPr>
          <a:xfrm>
            <a:off x="12725280" y="9906519"/>
            <a:ext cx="39445" cy="17780"/>
          </a:xfrm>
          <a:custGeom>
            <a:avLst/>
            <a:gdLst/>
            <a:ahLst/>
            <a:cxnLst/>
            <a:rect l="l" t="t" r="r" b="b"/>
            <a:pathLst>
              <a:path w="17145" h="17779">
                <a:moveTo>
                  <a:pt x="14687" y="17760"/>
                </a:moveTo>
                <a:lnTo>
                  <a:pt x="11178" y="17760"/>
                </a:lnTo>
                <a:lnTo>
                  <a:pt x="0" y="5911"/>
                </a:lnTo>
                <a:lnTo>
                  <a:pt x="1206" y="2469"/>
                </a:lnTo>
                <a:lnTo>
                  <a:pt x="4444" y="0"/>
                </a:lnTo>
                <a:lnTo>
                  <a:pt x="13098" y="0"/>
                </a:lnTo>
                <a:lnTo>
                  <a:pt x="17019" y="3972"/>
                </a:lnTo>
                <a:lnTo>
                  <a:pt x="17019" y="13563"/>
                </a:lnTo>
                <a:lnTo>
                  <a:pt x="14687" y="1776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8" name="bg object 78"/>
          <p:cNvSpPr/>
          <p:nvPr/>
        </p:nvSpPr>
        <p:spPr>
          <a:xfrm>
            <a:off x="12723477" y="9905678"/>
            <a:ext cx="43827" cy="19685"/>
          </a:xfrm>
          <a:custGeom>
            <a:avLst/>
            <a:gdLst/>
            <a:ahLst/>
            <a:cxnLst/>
            <a:rect l="l" t="t" r="r" b="b"/>
            <a:pathLst>
              <a:path w="19050" h="19684">
                <a:moveTo>
                  <a:pt x="15764" y="19443"/>
                </a:moveTo>
                <a:lnTo>
                  <a:pt x="11960" y="19443"/>
                </a:lnTo>
                <a:lnTo>
                  <a:pt x="11129" y="18602"/>
                </a:lnTo>
                <a:lnTo>
                  <a:pt x="11960" y="17766"/>
                </a:lnTo>
                <a:lnTo>
                  <a:pt x="15099" y="17766"/>
                </a:lnTo>
                <a:lnTo>
                  <a:pt x="16976" y="13675"/>
                </a:lnTo>
                <a:lnTo>
                  <a:pt x="16976" y="5288"/>
                </a:lnTo>
                <a:lnTo>
                  <a:pt x="13412" y="1677"/>
                </a:lnTo>
                <a:lnTo>
                  <a:pt x="5693" y="1677"/>
                </a:lnTo>
                <a:lnTo>
                  <a:pt x="2689" y="3828"/>
                </a:lnTo>
                <a:lnTo>
                  <a:pt x="1563" y="7034"/>
                </a:lnTo>
                <a:lnTo>
                  <a:pt x="504" y="7545"/>
                </a:lnTo>
                <a:lnTo>
                  <a:pt x="0" y="6472"/>
                </a:lnTo>
                <a:lnTo>
                  <a:pt x="1360" y="2600"/>
                </a:lnTo>
                <a:lnTo>
                  <a:pt x="4992" y="0"/>
                </a:lnTo>
                <a:lnTo>
                  <a:pt x="14329" y="0"/>
                </a:lnTo>
                <a:lnTo>
                  <a:pt x="18632" y="4358"/>
                </a:lnTo>
                <a:lnTo>
                  <a:pt x="18632" y="15265"/>
                </a:lnTo>
                <a:lnTo>
                  <a:pt x="15764" y="1944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9" name="bg object 79"/>
          <p:cNvSpPr/>
          <p:nvPr/>
        </p:nvSpPr>
        <p:spPr>
          <a:xfrm>
            <a:off x="12710653" y="9901186"/>
            <a:ext cx="37984" cy="14604"/>
          </a:xfrm>
          <a:custGeom>
            <a:avLst/>
            <a:gdLst/>
            <a:ahLst/>
            <a:cxnLst/>
            <a:rect l="l" t="t" r="r" b="b"/>
            <a:pathLst>
              <a:path w="16510" h="14604">
                <a:moveTo>
                  <a:pt x="2893" y="14611"/>
                </a:moveTo>
                <a:lnTo>
                  <a:pt x="1126" y="13089"/>
                </a:lnTo>
                <a:lnTo>
                  <a:pt x="0" y="10825"/>
                </a:lnTo>
                <a:lnTo>
                  <a:pt x="0" y="3716"/>
                </a:lnTo>
                <a:lnTo>
                  <a:pt x="3662" y="0"/>
                </a:lnTo>
                <a:lnTo>
                  <a:pt x="12698" y="0"/>
                </a:lnTo>
                <a:lnTo>
                  <a:pt x="16367" y="3716"/>
                </a:lnTo>
                <a:lnTo>
                  <a:pt x="16367" y="10551"/>
                </a:lnTo>
                <a:lnTo>
                  <a:pt x="15197" y="12434"/>
                </a:lnTo>
                <a:lnTo>
                  <a:pt x="2893" y="1461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0" name="bg object 80"/>
          <p:cNvSpPr/>
          <p:nvPr/>
        </p:nvSpPr>
        <p:spPr>
          <a:xfrm>
            <a:off x="12708742" y="9900349"/>
            <a:ext cx="42367" cy="16510"/>
          </a:xfrm>
          <a:custGeom>
            <a:avLst/>
            <a:gdLst/>
            <a:ahLst/>
            <a:cxnLst/>
            <a:rect l="l" t="t" r="r" b="b"/>
            <a:pathLst>
              <a:path w="18414" h="16509">
                <a:moveTo>
                  <a:pt x="3724" y="16288"/>
                </a:moveTo>
                <a:lnTo>
                  <a:pt x="3188" y="16088"/>
                </a:lnTo>
                <a:lnTo>
                  <a:pt x="1163" y="14349"/>
                </a:lnTo>
                <a:lnTo>
                  <a:pt x="0" y="11811"/>
                </a:lnTo>
                <a:lnTo>
                  <a:pt x="0" y="4097"/>
                </a:lnTo>
                <a:lnTo>
                  <a:pt x="4044" y="0"/>
                </a:lnTo>
                <a:lnTo>
                  <a:pt x="13979" y="0"/>
                </a:lnTo>
                <a:lnTo>
                  <a:pt x="18023" y="4097"/>
                </a:lnTo>
                <a:lnTo>
                  <a:pt x="18023" y="11599"/>
                </a:lnTo>
                <a:lnTo>
                  <a:pt x="16730" y="13719"/>
                </a:lnTo>
                <a:lnTo>
                  <a:pt x="15585" y="13987"/>
                </a:lnTo>
                <a:lnTo>
                  <a:pt x="15327" y="12827"/>
                </a:lnTo>
                <a:lnTo>
                  <a:pt x="16367" y="11125"/>
                </a:lnTo>
                <a:lnTo>
                  <a:pt x="16367" y="5019"/>
                </a:lnTo>
                <a:lnTo>
                  <a:pt x="13068" y="1677"/>
                </a:lnTo>
                <a:lnTo>
                  <a:pt x="4961" y="1677"/>
                </a:lnTo>
                <a:lnTo>
                  <a:pt x="1661" y="5019"/>
                </a:lnTo>
                <a:lnTo>
                  <a:pt x="1661" y="11318"/>
                </a:lnTo>
                <a:lnTo>
                  <a:pt x="2609" y="13382"/>
                </a:lnTo>
                <a:lnTo>
                  <a:pt x="4259" y="14810"/>
                </a:lnTo>
                <a:lnTo>
                  <a:pt x="4358" y="15989"/>
                </a:lnTo>
                <a:lnTo>
                  <a:pt x="3724" y="1628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1" name="bg object 81"/>
          <p:cNvSpPr/>
          <p:nvPr/>
        </p:nvSpPr>
        <p:spPr>
          <a:xfrm>
            <a:off x="12694512" y="9918660"/>
            <a:ext cx="40906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14046" y="18645"/>
                </a:moveTo>
                <a:lnTo>
                  <a:pt x="4191" y="18645"/>
                </a:lnTo>
                <a:lnTo>
                  <a:pt x="0" y="14405"/>
                </a:lnTo>
                <a:lnTo>
                  <a:pt x="0" y="4745"/>
                </a:lnTo>
                <a:lnTo>
                  <a:pt x="3003" y="1035"/>
                </a:lnTo>
                <a:lnTo>
                  <a:pt x="7060" y="0"/>
                </a:lnTo>
                <a:lnTo>
                  <a:pt x="17536" y="12727"/>
                </a:lnTo>
                <a:lnTo>
                  <a:pt x="15197" y="17467"/>
                </a:lnTo>
                <a:lnTo>
                  <a:pt x="14046" y="1864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2" name="bg object 82"/>
          <p:cNvSpPr/>
          <p:nvPr/>
        </p:nvSpPr>
        <p:spPr>
          <a:xfrm>
            <a:off x="12692611" y="9917844"/>
            <a:ext cx="45288" cy="20320"/>
          </a:xfrm>
          <a:custGeom>
            <a:avLst/>
            <a:gdLst/>
            <a:ahLst/>
            <a:cxnLst/>
            <a:rect l="l" t="t" r="r" b="b"/>
            <a:pathLst>
              <a:path w="19685" h="20320">
                <a:moveTo>
                  <a:pt x="15234" y="20304"/>
                </a:moveTo>
                <a:lnTo>
                  <a:pt x="10181" y="20304"/>
                </a:lnTo>
                <a:lnTo>
                  <a:pt x="4567" y="20304"/>
                </a:lnTo>
                <a:lnTo>
                  <a:pt x="0" y="15677"/>
                </a:lnTo>
                <a:lnTo>
                  <a:pt x="0" y="5269"/>
                </a:lnTo>
                <a:lnTo>
                  <a:pt x="3157" y="1159"/>
                </a:lnTo>
                <a:lnTo>
                  <a:pt x="7682" y="0"/>
                </a:lnTo>
                <a:lnTo>
                  <a:pt x="8691" y="611"/>
                </a:lnTo>
                <a:lnTo>
                  <a:pt x="8088" y="1627"/>
                </a:lnTo>
                <a:lnTo>
                  <a:pt x="4302" y="2600"/>
                </a:lnTo>
                <a:lnTo>
                  <a:pt x="1655" y="6036"/>
                </a:lnTo>
                <a:lnTo>
                  <a:pt x="1655" y="14748"/>
                </a:lnTo>
                <a:lnTo>
                  <a:pt x="5478" y="18626"/>
                </a:lnTo>
                <a:lnTo>
                  <a:pt x="14520" y="18626"/>
                </a:lnTo>
                <a:lnTo>
                  <a:pt x="15407" y="17660"/>
                </a:lnTo>
                <a:lnTo>
                  <a:pt x="17623" y="13164"/>
                </a:lnTo>
                <a:lnTo>
                  <a:pt x="18737" y="12790"/>
                </a:lnTo>
                <a:lnTo>
                  <a:pt x="19106" y="13918"/>
                </a:lnTo>
                <a:lnTo>
                  <a:pt x="16625" y="18945"/>
                </a:lnTo>
                <a:lnTo>
                  <a:pt x="15234" y="2030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3" name="bg object 83"/>
          <p:cNvSpPr/>
          <p:nvPr/>
        </p:nvSpPr>
        <p:spPr>
          <a:xfrm>
            <a:off x="12697206" y="9905332"/>
            <a:ext cx="33599" cy="16510"/>
          </a:xfrm>
          <a:custGeom>
            <a:avLst/>
            <a:gdLst/>
            <a:ahLst/>
            <a:cxnLst/>
            <a:rect l="l" t="t" r="r" b="b"/>
            <a:pathLst>
              <a:path w="14604" h="16509">
                <a:moveTo>
                  <a:pt x="6992" y="16481"/>
                </a:moveTo>
                <a:lnTo>
                  <a:pt x="3040" y="15895"/>
                </a:lnTo>
                <a:lnTo>
                  <a:pt x="0" y="12459"/>
                </a:lnTo>
                <a:lnTo>
                  <a:pt x="0" y="3710"/>
                </a:lnTo>
                <a:lnTo>
                  <a:pt x="3662" y="0"/>
                </a:lnTo>
                <a:lnTo>
                  <a:pt x="11744" y="0"/>
                </a:lnTo>
                <a:lnTo>
                  <a:pt x="12858" y="1184"/>
                </a:lnTo>
                <a:lnTo>
                  <a:pt x="14028" y="2369"/>
                </a:lnTo>
                <a:lnTo>
                  <a:pt x="11596" y="8967"/>
                </a:lnTo>
                <a:lnTo>
                  <a:pt x="9528" y="10089"/>
                </a:lnTo>
                <a:lnTo>
                  <a:pt x="7915" y="11910"/>
                </a:lnTo>
                <a:lnTo>
                  <a:pt x="7066" y="15122"/>
                </a:lnTo>
                <a:lnTo>
                  <a:pt x="6992" y="15814"/>
                </a:lnTo>
                <a:lnTo>
                  <a:pt x="6992" y="1648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4" name="bg object 84"/>
          <p:cNvSpPr/>
          <p:nvPr/>
        </p:nvSpPr>
        <p:spPr>
          <a:xfrm>
            <a:off x="12695304" y="9904497"/>
            <a:ext cx="36523" cy="18415"/>
          </a:xfrm>
          <a:custGeom>
            <a:avLst/>
            <a:gdLst/>
            <a:ahLst/>
            <a:cxnLst/>
            <a:rect l="l" t="t" r="r" b="b"/>
            <a:pathLst>
              <a:path w="15875" h="18415">
                <a:moveTo>
                  <a:pt x="7817" y="18159"/>
                </a:moveTo>
                <a:lnTo>
                  <a:pt x="3305" y="17498"/>
                </a:lnTo>
                <a:lnTo>
                  <a:pt x="0" y="13619"/>
                </a:lnTo>
                <a:lnTo>
                  <a:pt x="0" y="4090"/>
                </a:lnTo>
                <a:lnTo>
                  <a:pt x="4038" y="0"/>
                </a:lnTo>
                <a:lnTo>
                  <a:pt x="12858" y="0"/>
                </a:lnTo>
                <a:lnTo>
                  <a:pt x="15444" y="2612"/>
                </a:lnTo>
                <a:lnTo>
                  <a:pt x="14853" y="3205"/>
                </a:lnTo>
                <a:lnTo>
                  <a:pt x="14219" y="3747"/>
                </a:lnTo>
                <a:lnTo>
                  <a:pt x="12175" y="1677"/>
                </a:lnTo>
                <a:lnTo>
                  <a:pt x="4955" y="1677"/>
                </a:lnTo>
                <a:lnTo>
                  <a:pt x="1655" y="5019"/>
                </a:lnTo>
                <a:lnTo>
                  <a:pt x="1655" y="12478"/>
                </a:lnTo>
                <a:lnTo>
                  <a:pt x="3914" y="15415"/>
                </a:lnTo>
                <a:lnTo>
                  <a:pt x="7041" y="16294"/>
                </a:lnTo>
                <a:lnTo>
                  <a:pt x="7275" y="15053"/>
                </a:lnTo>
                <a:lnTo>
                  <a:pt x="7965" y="12447"/>
                </a:lnTo>
                <a:lnTo>
                  <a:pt x="9608" y="10376"/>
                </a:lnTo>
                <a:lnTo>
                  <a:pt x="12033" y="9060"/>
                </a:lnTo>
                <a:lnTo>
                  <a:pt x="13154" y="9403"/>
                </a:lnTo>
                <a:lnTo>
                  <a:pt x="12815" y="10545"/>
                </a:lnTo>
                <a:lnTo>
                  <a:pt x="10809" y="11630"/>
                </a:lnTo>
                <a:lnTo>
                  <a:pt x="9442" y="13345"/>
                </a:lnTo>
                <a:lnTo>
                  <a:pt x="8722" y="16070"/>
                </a:lnTo>
                <a:lnTo>
                  <a:pt x="8648" y="16687"/>
                </a:lnTo>
                <a:lnTo>
                  <a:pt x="8648" y="17317"/>
                </a:lnTo>
                <a:lnTo>
                  <a:pt x="8359" y="17953"/>
                </a:lnTo>
                <a:lnTo>
                  <a:pt x="7817" y="1815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5" name="bg object 85"/>
          <p:cNvSpPr/>
          <p:nvPr/>
        </p:nvSpPr>
        <p:spPr>
          <a:xfrm>
            <a:off x="12766075" y="9900906"/>
            <a:ext cx="229364" cy="18415"/>
          </a:xfrm>
          <a:custGeom>
            <a:avLst/>
            <a:gdLst/>
            <a:ahLst/>
            <a:cxnLst/>
            <a:rect l="l" t="t" r="r" b="b"/>
            <a:pathLst>
              <a:path w="99695" h="18415">
                <a:moveTo>
                  <a:pt x="99645" y="18259"/>
                </a:moveTo>
                <a:lnTo>
                  <a:pt x="0" y="18259"/>
                </a:lnTo>
                <a:lnTo>
                  <a:pt x="6217" y="0"/>
                </a:lnTo>
                <a:lnTo>
                  <a:pt x="99645" y="0"/>
                </a:lnTo>
                <a:lnTo>
                  <a:pt x="99645" y="1825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6" name="bg object 86"/>
          <p:cNvSpPr/>
          <p:nvPr/>
        </p:nvSpPr>
        <p:spPr>
          <a:xfrm>
            <a:off x="12763717" y="9899809"/>
            <a:ext cx="235207" cy="20955"/>
          </a:xfrm>
          <a:custGeom>
            <a:avLst/>
            <a:gdLst/>
            <a:ahLst/>
            <a:cxnLst/>
            <a:rect l="l" t="t" r="r" b="b"/>
            <a:pathLst>
              <a:path w="102235" h="20954">
                <a:moveTo>
                  <a:pt x="101270" y="20454"/>
                </a:moveTo>
                <a:lnTo>
                  <a:pt x="1021" y="20454"/>
                </a:lnTo>
                <a:lnTo>
                  <a:pt x="141" y="19992"/>
                </a:lnTo>
                <a:lnTo>
                  <a:pt x="0" y="18994"/>
                </a:lnTo>
                <a:lnTo>
                  <a:pt x="6217" y="742"/>
                </a:lnTo>
                <a:lnTo>
                  <a:pt x="7238" y="0"/>
                </a:lnTo>
                <a:lnTo>
                  <a:pt x="101270" y="0"/>
                </a:lnTo>
                <a:lnTo>
                  <a:pt x="101756" y="486"/>
                </a:lnTo>
                <a:lnTo>
                  <a:pt x="101756" y="2195"/>
                </a:lnTo>
                <a:lnTo>
                  <a:pt x="8014" y="2195"/>
                </a:lnTo>
                <a:lnTo>
                  <a:pt x="2548" y="18259"/>
                </a:lnTo>
                <a:lnTo>
                  <a:pt x="101756" y="18259"/>
                </a:lnTo>
                <a:lnTo>
                  <a:pt x="101725" y="19992"/>
                </a:lnTo>
                <a:lnTo>
                  <a:pt x="101270" y="20454"/>
                </a:lnTo>
                <a:close/>
              </a:path>
              <a:path w="102235" h="20954">
                <a:moveTo>
                  <a:pt x="101756" y="18259"/>
                </a:moveTo>
                <a:lnTo>
                  <a:pt x="99583" y="18259"/>
                </a:lnTo>
                <a:lnTo>
                  <a:pt x="99583" y="2195"/>
                </a:lnTo>
                <a:lnTo>
                  <a:pt x="101756" y="2195"/>
                </a:lnTo>
                <a:lnTo>
                  <a:pt x="101756" y="1825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7" name="bg object 87"/>
          <p:cNvSpPr/>
          <p:nvPr/>
        </p:nvSpPr>
        <p:spPr>
          <a:xfrm>
            <a:off x="12780377" y="9919164"/>
            <a:ext cx="216215" cy="27940"/>
          </a:xfrm>
          <a:custGeom>
            <a:avLst/>
            <a:gdLst/>
            <a:ahLst/>
            <a:cxnLst/>
            <a:rect l="l" t="t" r="r" b="b"/>
            <a:pathLst>
              <a:path w="93979" h="27940">
                <a:moveTo>
                  <a:pt x="0" y="27640"/>
                </a:moveTo>
                <a:lnTo>
                  <a:pt x="93428" y="27640"/>
                </a:lnTo>
                <a:lnTo>
                  <a:pt x="93428" y="0"/>
                </a:lnTo>
                <a:lnTo>
                  <a:pt x="0" y="0"/>
                </a:lnTo>
                <a:lnTo>
                  <a:pt x="0" y="2764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8" name="bg object 88"/>
          <p:cNvSpPr/>
          <p:nvPr/>
        </p:nvSpPr>
        <p:spPr>
          <a:xfrm>
            <a:off x="12777866" y="9917989"/>
            <a:ext cx="220598" cy="29845"/>
          </a:xfrm>
          <a:custGeom>
            <a:avLst/>
            <a:gdLst/>
            <a:ahLst/>
            <a:cxnLst/>
            <a:rect l="l" t="t" r="r" b="b"/>
            <a:pathLst>
              <a:path w="95885" h="29845">
                <a:moveTo>
                  <a:pt x="95592" y="0"/>
                </a:moveTo>
                <a:lnTo>
                  <a:pt x="0" y="0"/>
                </a:lnTo>
                <a:lnTo>
                  <a:pt x="0" y="2552"/>
                </a:lnTo>
                <a:lnTo>
                  <a:pt x="0" y="29400"/>
                </a:lnTo>
                <a:lnTo>
                  <a:pt x="2171" y="29400"/>
                </a:lnTo>
                <a:lnTo>
                  <a:pt x="2171" y="2552"/>
                </a:lnTo>
                <a:lnTo>
                  <a:pt x="93433" y="2552"/>
                </a:lnTo>
                <a:lnTo>
                  <a:pt x="93433" y="28829"/>
                </a:lnTo>
                <a:lnTo>
                  <a:pt x="95592" y="28829"/>
                </a:lnTo>
                <a:lnTo>
                  <a:pt x="95592" y="2552"/>
                </a:lnTo>
                <a:lnTo>
                  <a:pt x="95592" y="2286"/>
                </a:lnTo>
                <a:lnTo>
                  <a:pt x="95592" y="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9" name="bg object 89"/>
          <p:cNvSpPr/>
          <p:nvPr/>
        </p:nvSpPr>
        <p:spPr>
          <a:xfrm>
            <a:off x="12946816" y="9931797"/>
            <a:ext cx="26296" cy="15240"/>
          </a:xfrm>
          <a:custGeom>
            <a:avLst/>
            <a:gdLst/>
            <a:ahLst/>
            <a:cxnLst/>
            <a:rect l="l" t="t" r="r" b="b"/>
            <a:pathLst>
              <a:path w="11429" h="15240">
                <a:moveTo>
                  <a:pt x="0" y="15007"/>
                </a:moveTo>
                <a:lnTo>
                  <a:pt x="11393" y="15007"/>
                </a:lnTo>
                <a:lnTo>
                  <a:pt x="11393" y="0"/>
                </a:lnTo>
                <a:lnTo>
                  <a:pt x="0" y="0"/>
                </a:lnTo>
                <a:lnTo>
                  <a:pt x="0" y="1500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0" name="bg object 90"/>
          <p:cNvSpPr/>
          <p:nvPr/>
        </p:nvSpPr>
        <p:spPr>
          <a:xfrm>
            <a:off x="12944942" y="9930970"/>
            <a:ext cx="30679" cy="15875"/>
          </a:xfrm>
          <a:custGeom>
            <a:avLst/>
            <a:gdLst/>
            <a:ahLst/>
            <a:cxnLst/>
            <a:rect l="l" t="t" r="r" b="b"/>
            <a:pathLst>
              <a:path w="13335" h="15875">
                <a:moveTo>
                  <a:pt x="1625" y="15835"/>
                </a:moveTo>
                <a:lnTo>
                  <a:pt x="0" y="15835"/>
                </a:lnTo>
                <a:lnTo>
                  <a:pt x="0" y="823"/>
                </a:lnTo>
                <a:lnTo>
                  <a:pt x="812" y="0"/>
                </a:lnTo>
                <a:lnTo>
                  <a:pt x="12206" y="0"/>
                </a:lnTo>
                <a:lnTo>
                  <a:pt x="13018" y="823"/>
                </a:lnTo>
                <a:lnTo>
                  <a:pt x="13018" y="1646"/>
                </a:lnTo>
                <a:lnTo>
                  <a:pt x="1625" y="1646"/>
                </a:lnTo>
                <a:lnTo>
                  <a:pt x="1625" y="15835"/>
                </a:lnTo>
                <a:close/>
              </a:path>
              <a:path w="13335" h="15875">
                <a:moveTo>
                  <a:pt x="13018" y="15835"/>
                </a:moveTo>
                <a:lnTo>
                  <a:pt x="11393" y="15835"/>
                </a:lnTo>
                <a:lnTo>
                  <a:pt x="11393" y="1646"/>
                </a:lnTo>
                <a:lnTo>
                  <a:pt x="13018" y="1646"/>
                </a:lnTo>
                <a:lnTo>
                  <a:pt x="13018" y="1583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1" name="bg object 91"/>
          <p:cNvSpPr/>
          <p:nvPr/>
        </p:nvSpPr>
        <p:spPr>
          <a:xfrm>
            <a:off x="12899633" y="9925208"/>
            <a:ext cx="20453" cy="13335"/>
          </a:xfrm>
          <a:custGeom>
            <a:avLst/>
            <a:gdLst/>
            <a:ahLst/>
            <a:cxnLst/>
            <a:rect l="l" t="t" r="r" b="b"/>
            <a:pathLst>
              <a:path w="8889" h="13334">
                <a:moveTo>
                  <a:pt x="8506" y="12995"/>
                </a:moveTo>
                <a:lnTo>
                  <a:pt x="0" y="12995"/>
                </a:lnTo>
                <a:lnTo>
                  <a:pt x="0" y="0"/>
                </a:lnTo>
                <a:lnTo>
                  <a:pt x="8506" y="0"/>
                </a:lnTo>
                <a:lnTo>
                  <a:pt x="8506" y="12995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2" name="bg object 92"/>
          <p:cNvSpPr/>
          <p:nvPr/>
        </p:nvSpPr>
        <p:spPr>
          <a:xfrm>
            <a:off x="12897761" y="9924382"/>
            <a:ext cx="23375" cy="15240"/>
          </a:xfrm>
          <a:custGeom>
            <a:avLst/>
            <a:gdLst/>
            <a:ahLst/>
            <a:cxnLst/>
            <a:rect l="l" t="t" r="r" b="b"/>
            <a:pathLst>
              <a:path w="10160" h="15240">
                <a:moveTo>
                  <a:pt x="9319" y="14642"/>
                </a:moveTo>
                <a:lnTo>
                  <a:pt x="812" y="14642"/>
                </a:lnTo>
                <a:lnTo>
                  <a:pt x="0" y="13819"/>
                </a:lnTo>
                <a:lnTo>
                  <a:pt x="0" y="823"/>
                </a:lnTo>
                <a:lnTo>
                  <a:pt x="812" y="0"/>
                </a:lnTo>
                <a:lnTo>
                  <a:pt x="9319" y="0"/>
                </a:lnTo>
                <a:lnTo>
                  <a:pt x="10131" y="823"/>
                </a:lnTo>
                <a:lnTo>
                  <a:pt x="10131" y="1646"/>
                </a:lnTo>
                <a:lnTo>
                  <a:pt x="1631" y="1646"/>
                </a:lnTo>
                <a:lnTo>
                  <a:pt x="1631" y="12995"/>
                </a:lnTo>
                <a:lnTo>
                  <a:pt x="10131" y="12995"/>
                </a:lnTo>
                <a:lnTo>
                  <a:pt x="10131" y="13819"/>
                </a:lnTo>
                <a:lnTo>
                  <a:pt x="9319" y="14642"/>
                </a:lnTo>
                <a:close/>
              </a:path>
              <a:path w="10160" h="15240">
                <a:moveTo>
                  <a:pt x="10131" y="12995"/>
                </a:moveTo>
                <a:lnTo>
                  <a:pt x="8506" y="12995"/>
                </a:lnTo>
                <a:lnTo>
                  <a:pt x="8506" y="1646"/>
                </a:lnTo>
                <a:lnTo>
                  <a:pt x="10131" y="1646"/>
                </a:lnTo>
                <a:lnTo>
                  <a:pt x="10131" y="1299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3" name="bg object 93"/>
          <p:cNvSpPr/>
          <p:nvPr/>
        </p:nvSpPr>
        <p:spPr>
          <a:xfrm>
            <a:off x="12849373" y="9925208"/>
            <a:ext cx="20453" cy="13335"/>
          </a:xfrm>
          <a:custGeom>
            <a:avLst/>
            <a:gdLst/>
            <a:ahLst/>
            <a:cxnLst/>
            <a:rect l="l" t="t" r="r" b="b"/>
            <a:pathLst>
              <a:path w="8889" h="13334">
                <a:moveTo>
                  <a:pt x="8506" y="12995"/>
                </a:moveTo>
                <a:lnTo>
                  <a:pt x="0" y="12995"/>
                </a:lnTo>
                <a:lnTo>
                  <a:pt x="0" y="0"/>
                </a:lnTo>
                <a:lnTo>
                  <a:pt x="8506" y="0"/>
                </a:lnTo>
                <a:lnTo>
                  <a:pt x="8506" y="1299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4" name="bg object 94"/>
          <p:cNvSpPr/>
          <p:nvPr/>
        </p:nvSpPr>
        <p:spPr>
          <a:xfrm>
            <a:off x="12847498" y="9924382"/>
            <a:ext cx="23375" cy="15240"/>
          </a:xfrm>
          <a:custGeom>
            <a:avLst/>
            <a:gdLst/>
            <a:ahLst/>
            <a:cxnLst/>
            <a:rect l="l" t="t" r="r" b="b"/>
            <a:pathLst>
              <a:path w="10160" h="15240">
                <a:moveTo>
                  <a:pt x="9319" y="14642"/>
                </a:moveTo>
                <a:lnTo>
                  <a:pt x="812" y="14642"/>
                </a:lnTo>
                <a:lnTo>
                  <a:pt x="0" y="13819"/>
                </a:lnTo>
                <a:lnTo>
                  <a:pt x="0" y="823"/>
                </a:lnTo>
                <a:lnTo>
                  <a:pt x="812" y="0"/>
                </a:lnTo>
                <a:lnTo>
                  <a:pt x="9319" y="0"/>
                </a:lnTo>
                <a:lnTo>
                  <a:pt x="10131" y="823"/>
                </a:lnTo>
                <a:lnTo>
                  <a:pt x="10131" y="1646"/>
                </a:lnTo>
                <a:lnTo>
                  <a:pt x="1625" y="1646"/>
                </a:lnTo>
                <a:lnTo>
                  <a:pt x="1625" y="12995"/>
                </a:lnTo>
                <a:lnTo>
                  <a:pt x="10131" y="12995"/>
                </a:lnTo>
                <a:lnTo>
                  <a:pt x="10131" y="13819"/>
                </a:lnTo>
                <a:lnTo>
                  <a:pt x="9319" y="14642"/>
                </a:lnTo>
                <a:close/>
              </a:path>
              <a:path w="10160" h="15240">
                <a:moveTo>
                  <a:pt x="10131" y="12995"/>
                </a:moveTo>
                <a:lnTo>
                  <a:pt x="8506" y="12995"/>
                </a:lnTo>
                <a:lnTo>
                  <a:pt x="8506" y="1646"/>
                </a:lnTo>
                <a:lnTo>
                  <a:pt x="10131" y="1646"/>
                </a:lnTo>
                <a:lnTo>
                  <a:pt x="10131" y="1299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5" name="bg object 95"/>
          <p:cNvSpPr/>
          <p:nvPr/>
        </p:nvSpPr>
        <p:spPr>
          <a:xfrm>
            <a:off x="12799113" y="9925208"/>
            <a:ext cx="20453" cy="13335"/>
          </a:xfrm>
          <a:custGeom>
            <a:avLst/>
            <a:gdLst/>
            <a:ahLst/>
            <a:cxnLst/>
            <a:rect l="l" t="t" r="r" b="b"/>
            <a:pathLst>
              <a:path w="8889" h="13334">
                <a:moveTo>
                  <a:pt x="8506" y="12995"/>
                </a:moveTo>
                <a:lnTo>
                  <a:pt x="0" y="12995"/>
                </a:lnTo>
                <a:lnTo>
                  <a:pt x="0" y="0"/>
                </a:lnTo>
                <a:lnTo>
                  <a:pt x="8506" y="0"/>
                </a:lnTo>
                <a:lnTo>
                  <a:pt x="8506" y="12995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6" name="bg object 96"/>
          <p:cNvSpPr/>
          <p:nvPr/>
        </p:nvSpPr>
        <p:spPr>
          <a:xfrm>
            <a:off x="12790456" y="9905225"/>
            <a:ext cx="192841" cy="34290"/>
          </a:xfrm>
          <a:custGeom>
            <a:avLst/>
            <a:gdLst/>
            <a:ahLst/>
            <a:cxnLst/>
            <a:rect l="l" t="t" r="r" b="b"/>
            <a:pathLst>
              <a:path w="83820" h="34290">
                <a:moveTo>
                  <a:pt x="1625" y="825"/>
                </a:moveTo>
                <a:lnTo>
                  <a:pt x="812" y="0"/>
                </a:lnTo>
                <a:lnTo>
                  <a:pt x="0" y="825"/>
                </a:lnTo>
                <a:lnTo>
                  <a:pt x="0" y="7086"/>
                </a:lnTo>
                <a:lnTo>
                  <a:pt x="812" y="7899"/>
                </a:lnTo>
                <a:lnTo>
                  <a:pt x="1625" y="7086"/>
                </a:lnTo>
                <a:lnTo>
                  <a:pt x="1625" y="825"/>
                </a:lnTo>
                <a:close/>
              </a:path>
              <a:path w="83820" h="34290">
                <a:moveTo>
                  <a:pt x="6451" y="825"/>
                </a:moveTo>
                <a:lnTo>
                  <a:pt x="5651" y="0"/>
                </a:lnTo>
                <a:lnTo>
                  <a:pt x="4838" y="825"/>
                </a:lnTo>
                <a:lnTo>
                  <a:pt x="4838" y="7086"/>
                </a:lnTo>
                <a:lnTo>
                  <a:pt x="5651" y="7899"/>
                </a:lnTo>
                <a:lnTo>
                  <a:pt x="6451" y="7086"/>
                </a:lnTo>
                <a:lnTo>
                  <a:pt x="6451" y="825"/>
                </a:lnTo>
                <a:close/>
              </a:path>
              <a:path w="83820" h="34290">
                <a:moveTo>
                  <a:pt x="11290" y="825"/>
                </a:moveTo>
                <a:lnTo>
                  <a:pt x="10477" y="0"/>
                </a:lnTo>
                <a:lnTo>
                  <a:pt x="9664" y="825"/>
                </a:lnTo>
                <a:lnTo>
                  <a:pt x="9664" y="7086"/>
                </a:lnTo>
                <a:lnTo>
                  <a:pt x="10477" y="7899"/>
                </a:lnTo>
                <a:lnTo>
                  <a:pt x="11290" y="7086"/>
                </a:lnTo>
                <a:lnTo>
                  <a:pt x="11290" y="825"/>
                </a:lnTo>
                <a:close/>
              </a:path>
              <a:path w="83820" h="34290">
                <a:moveTo>
                  <a:pt x="13068" y="19989"/>
                </a:moveTo>
                <a:lnTo>
                  <a:pt x="12255" y="19164"/>
                </a:lnTo>
                <a:lnTo>
                  <a:pt x="11442" y="19164"/>
                </a:lnTo>
                <a:lnTo>
                  <a:pt x="11442" y="20815"/>
                </a:lnTo>
                <a:lnTo>
                  <a:pt x="11442" y="32156"/>
                </a:lnTo>
                <a:lnTo>
                  <a:pt x="4572" y="32156"/>
                </a:lnTo>
                <a:lnTo>
                  <a:pt x="4572" y="20815"/>
                </a:lnTo>
                <a:lnTo>
                  <a:pt x="11442" y="20815"/>
                </a:lnTo>
                <a:lnTo>
                  <a:pt x="11442" y="19164"/>
                </a:lnTo>
                <a:lnTo>
                  <a:pt x="3759" y="19164"/>
                </a:lnTo>
                <a:lnTo>
                  <a:pt x="2946" y="19989"/>
                </a:lnTo>
                <a:lnTo>
                  <a:pt x="2946" y="32981"/>
                </a:lnTo>
                <a:lnTo>
                  <a:pt x="3759" y="33807"/>
                </a:lnTo>
                <a:lnTo>
                  <a:pt x="12255" y="33807"/>
                </a:lnTo>
                <a:lnTo>
                  <a:pt x="13068" y="32981"/>
                </a:lnTo>
                <a:lnTo>
                  <a:pt x="13068" y="32156"/>
                </a:lnTo>
                <a:lnTo>
                  <a:pt x="13068" y="20815"/>
                </a:lnTo>
                <a:lnTo>
                  <a:pt x="13068" y="19989"/>
                </a:lnTo>
                <a:close/>
              </a:path>
              <a:path w="83820" h="34290">
                <a:moveTo>
                  <a:pt x="16116" y="825"/>
                </a:moveTo>
                <a:lnTo>
                  <a:pt x="15303" y="0"/>
                </a:lnTo>
                <a:lnTo>
                  <a:pt x="14490" y="825"/>
                </a:lnTo>
                <a:lnTo>
                  <a:pt x="14490" y="7086"/>
                </a:lnTo>
                <a:lnTo>
                  <a:pt x="15303" y="7899"/>
                </a:lnTo>
                <a:lnTo>
                  <a:pt x="16116" y="7086"/>
                </a:lnTo>
                <a:lnTo>
                  <a:pt x="16116" y="825"/>
                </a:lnTo>
                <a:close/>
              </a:path>
              <a:path w="83820" h="34290">
                <a:moveTo>
                  <a:pt x="20955" y="825"/>
                </a:moveTo>
                <a:lnTo>
                  <a:pt x="20142" y="0"/>
                </a:lnTo>
                <a:lnTo>
                  <a:pt x="19329" y="825"/>
                </a:lnTo>
                <a:lnTo>
                  <a:pt x="19329" y="7086"/>
                </a:lnTo>
                <a:lnTo>
                  <a:pt x="20142" y="7899"/>
                </a:lnTo>
                <a:lnTo>
                  <a:pt x="20955" y="7086"/>
                </a:lnTo>
                <a:lnTo>
                  <a:pt x="20955" y="825"/>
                </a:lnTo>
                <a:close/>
              </a:path>
              <a:path w="83820" h="34290">
                <a:moveTo>
                  <a:pt x="25781" y="825"/>
                </a:moveTo>
                <a:lnTo>
                  <a:pt x="24968" y="0"/>
                </a:lnTo>
                <a:lnTo>
                  <a:pt x="24155" y="825"/>
                </a:lnTo>
                <a:lnTo>
                  <a:pt x="24155" y="7086"/>
                </a:lnTo>
                <a:lnTo>
                  <a:pt x="24968" y="7899"/>
                </a:lnTo>
                <a:lnTo>
                  <a:pt x="25781" y="7086"/>
                </a:lnTo>
                <a:lnTo>
                  <a:pt x="25781" y="825"/>
                </a:lnTo>
                <a:close/>
              </a:path>
              <a:path w="83820" h="34290">
                <a:moveTo>
                  <a:pt x="30607" y="825"/>
                </a:moveTo>
                <a:lnTo>
                  <a:pt x="29794" y="0"/>
                </a:lnTo>
                <a:lnTo>
                  <a:pt x="28981" y="825"/>
                </a:lnTo>
                <a:lnTo>
                  <a:pt x="28981" y="7086"/>
                </a:lnTo>
                <a:lnTo>
                  <a:pt x="29794" y="7899"/>
                </a:lnTo>
                <a:lnTo>
                  <a:pt x="30607" y="7086"/>
                </a:lnTo>
                <a:lnTo>
                  <a:pt x="30607" y="825"/>
                </a:lnTo>
                <a:close/>
              </a:path>
              <a:path w="83820" h="34290">
                <a:moveTo>
                  <a:pt x="35445" y="825"/>
                </a:moveTo>
                <a:lnTo>
                  <a:pt x="34632" y="0"/>
                </a:lnTo>
                <a:lnTo>
                  <a:pt x="33820" y="825"/>
                </a:lnTo>
                <a:lnTo>
                  <a:pt x="33820" y="7086"/>
                </a:lnTo>
                <a:lnTo>
                  <a:pt x="34632" y="7899"/>
                </a:lnTo>
                <a:lnTo>
                  <a:pt x="35445" y="7086"/>
                </a:lnTo>
                <a:lnTo>
                  <a:pt x="35445" y="825"/>
                </a:lnTo>
                <a:close/>
              </a:path>
              <a:path w="83820" h="34290">
                <a:moveTo>
                  <a:pt x="40271" y="825"/>
                </a:moveTo>
                <a:lnTo>
                  <a:pt x="39458" y="0"/>
                </a:lnTo>
                <a:lnTo>
                  <a:pt x="38646" y="825"/>
                </a:lnTo>
                <a:lnTo>
                  <a:pt x="38646" y="7086"/>
                </a:lnTo>
                <a:lnTo>
                  <a:pt x="39458" y="7899"/>
                </a:lnTo>
                <a:lnTo>
                  <a:pt x="40271" y="7086"/>
                </a:lnTo>
                <a:lnTo>
                  <a:pt x="40271" y="825"/>
                </a:lnTo>
                <a:close/>
              </a:path>
              <a:path w="83820" h="34290">
                <a:moveTo>
                  <a:pt x="44843" y="825"/>
                </a:moveTo>
                <a:lnTo>
                  <a:pt x="44030" y="0"/>
                </a:lnTo>
                <a:lnTo>
                  <a:pt x="43218" y="825"/>
                </a:lnTo>
                <a:lnTo>
                  <a:pt x="43218" y="7086"/>
                </a:lnTo>
                <a:lnTo>
                  <a:pt x="44030" y="7899"/>
                </a:lnTo>
                <a:lnTo>
                  <a:pt x="44843" y="7086"/>
                </a:lnTo>
                <a:lnTo>
                  <a:pt x="44843" y="825"/>
                </a:lnTo>
                <a:close/>
              </a:path>
              <a:path w="83820" h="34290">
                <a:moveTo>
                  <a:pt x="49682" y="825"/>
                </a:moveTo>
                <a:lnTo>
                  <a:pt x="48869" y="0"/>
                </a:lnTo>
                <a:lnTo>
                  <a:pt x="48056" y="825"/>
                </a:lnTo>
                <a:lnTo>
                  <a:pt x="48056" y="7086"/>
                </a:lnTo>
                <a:lnTo>
                  <a:pt x="48869" y="7899"/>
                </a:lnTo>
                <a:lnTo>
                  <a:pt x="49682" y="7086"/>
                </a:lnTo>
                <a:lnTo>
                  <a:pt x="49682" y="825"/>
                </a:lnTo>
                <a:close/>
              </a:path>
              <a:path w="83820" h="34290">
                <a:moveTo>
                  <a:pt x="54508" y="825"/>
                </a:moveTo>
                <a:lnTo>
                  <a:pt x="53695" y="0"/>
                </a:lnTo>
                <a:lnTo>
                  <a:pt x="52882" y="825"/>
                </a:lnTo>
                <a:lnTo>
                  <a:pt x="52882" y="7086"/>
                </a:lnTo>
                <a:lnTo>
                  <a:pt x="53695" y="7899"/>
                </a:lnTo>
                <a:lnTo>
                  <a:pt x="54508" y="7086"/>
                </a:lnTo>
                <a:lnTo>
                  <a:pt x="54508" y="825"/>
                </a:lnTo>
                <a:close/>
              </a:path>
              <a:path w="83820" h="34290">
                <a:moveTo>
                  <a:pt x="59347" y="825"/>
                </a:moveTo>
                <a:lnTo>
                  <a:pt x="58534" y="0"/>
                </a:lnTo>
                <a:lnTo>
                  <a:pt x="57721" y="825"/>
                </a:lnTo>
                <a:lnTo>
                  <a:pt x="57721" y="7086"/>
                </a:lnTo>
                <a:lnTo>
                  <a:pt x="58534" y="7899"/>
                </a:lnTo>
                <a:lnTo>
                  <a:pt x="59347" y="7086"/>
                </a:lnTo>
                <a:lnTo>
                  <a:pt x="59347" y="825"/>
                </a:lnTo>
                <a:close/>
              </a:path>
              <a:path w="83820" h="34290">
                <a:moveTo>
                  <a:pt x="64173" y="825"/>
                </a:moveTo>
                <a:lnTo>
                  <a:pt x="63360" y="0"/>
                </a:lnTo>
                <a:lnTo>
                  <a:pt x="62547" y="825"/>
                </a:lnTo>
                <a:lnTo>
                  <a:pt x="62547" y="7086"/>
                </a:lnTo>
                <a:lnTo>
                  <a:pt x="63360" y="7899"/>
                </a:lnTo>
                <a:lnTo>
                  <a:pt x="64173" y="7086"/>
                </a:lnTo>
                <a:lnTo>
                  <a:pt x="64173" y="825"/>
                </a:lnTo>
                <a:close/>
              </a:path>
              <a:path w="83820" h="34290">
                <a:moveTo>
                  <a:pt x="68999" y="825"/>
                </a:moveTo>
                <a:lnTo>
                  <a:pt x="68186" y="0"/>
                </a:lnTo>
                <a:lnTo>
                  <a:pt x="67373" y="825"/>
                </a:lnTo>
                <a:lnTo>
                  <a:pt x="67373" y="7086"/>
                </a:lnTo>
                <a:lnTo>
                  <a:pt x="68186" y="7899"/>
                </a:lnTo>
                <a:lnTo>
                  <a:pt x="68999" y="7086"/>
                </a:lnTo>
                <a:lnTo>
                  <a:pt x="68999" y="825"/>
                </a:lnTo>
                <a:close/>
              </a:path>
              <a:path w="83820" h="34290">
                <a:moveTo>
                  <a:pt x="73837" y="825"/>
                </a:moveTo>
                <a:lnTo>
                  <a:pt x="73025" y="0"/>
                </a:lnTo>
                <a:lnTo>
                  <a:pt x="72212" y="825"/>
                </a:lnTo>
                <a:lnTo>
                  <a:pt x="72212" y="7086"/>
                </a:lnTo>
                <a:lnTo>
                  <a:pt x="73025" y="7899"/>
                </a:lnTo>
                <a:lnTo>
                  <a:pt x="73837" y="7086"/>
                </a:lnTo>
                <a:lnTo>
                  <a:pt x="73837" y="825"/>
                </a:lnTo>
                <a:close/>
              </a:path>
              <a:path w="83820" h="34290">
                <a:moveTo>
                  <a:pt x="78663" y="825"/>
                </a:moveTo>
                <a:lnTo>
                  <a:pt x="77851" y="0"/>
                </a:lnTo>
                <a:lnTo>
                  <a:pt x="77038" y="825"/>
                </a:lnTo>
                <a:lnTo>
                  <a:pt x="77038" y="7086"/>
                </a:lnTo>
                <a:lnTo>
                  <a:pt x="77851" y="7899"/>
                </a:lnTo>
                <a:lnTo>
                  <a:pt x="78663" y="7086"/>
                </a:lnTo>
                <a:lnTo>
                  <a:pt x="78663" y="825"/>
                </a:lnTo>
                <a:close/>
              </a:path>
              <a:path w="83820" h="34290">
                <a:moveTo>
                  <a:pt x="83489" y="825"/>
                </a:moveTo>
                <a:lnTo>
                  <a:pt x="82677" y="0"/>
                </a:lnTo>
                <a:lnTo>
                  <a:pt x="81864" y="825"/>
                </a:lnTo>
                <a:lnTo>
                  <a:pt x="81864" y="7086"/>
                </a:lnTo>
                <a:lnTo>
                  <a:pt x="82677" y="7899"/>
                </a:lnTo>
                <a:lnTo>
                  <a:pt x="83489" y="7086"/>
                </a:lnTo>
                <a:lnTo>
                  <a:pt x="83489" y="82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7" name="bg object 97"/>
          <p:cNvSpPr/>
          <p:nvPr/>
        </p:nvSpPr>
        <p:spPr>
          <a:xfrm>
            <a:off x="12925096" y="9937344"/>
            <a:ext cx="10226" cy="6985"/>
          </a:xfrm>
          <a:custGeom>
            <a:avLst/>
            <a:gdLst/>
            <a:ahLst/>
            <a:cxnLst/>
            <a:rect l="l" t="t" r="r" b="b"/>
            <a:pathLst>
              <a:path w="4445" h="6984">
                <a:moveTo>
                  <a:pt x="3848" y="1244"/>
                </a:moveTo>
                <a:lnTo>
                  <a:pt x="3530" y="177"/>
                </a:lnTo>
                <a:lnTo>
                  <a:pt x="2616" y="0"/>
                </a:lnTo>
                <a:lnTo>
                  <a:pt x="660" y="596"/>
                </a:lnTo>
                <a:lnTo>
                  <a:pt x="0" y="1270"/>
                </a:lnTo>
                <a:lnTo>
                  <a:pt x="165" y="1803"/>
                </a:lnTo>
                <a:lnTo>
                  <a:pt x="317" y="2324"/>
                </a:lnTo>
                <a:lnTo>
                  <a:pt x="1244" y="2514"/>
                </a:lnTo>
                <a:lnTo>
                  <a:pt x="3187" y="1917"/>
                </a:lnTo>
                <a:lnTo>
                  <a:pt x="3848" y="1244"/>
                </a:lnTo>
                <a:close/>
              </a:path>
              <a:path w="4445" h="6984">
                <a:moveTo>
                  <a:pt x="4330" y="4902"/>
                </a:moveTo>
                <a:lnTo>
                  <a:pt x="3708" y="4241"/>
                </a:lnTo>
                <a:lnTo>
                  <a:pt x="1930" y="3860"/>
                </a:lnTo>
                <a:lnTo>
                  <a:pt x="1104" y="4203"/>
                </a:lnTo>
                <a:lnTo>
                  <a:pt x="977" y="4813"/>
                </a:lnTo>
                <a:lnTo>
                  <a:pt x="850" y="5422"/>
                </a:lnTo>
                <a:lnTo>
                  <a:pt x="1460" y="6070"/>
                </a:lnTo>
                <a:lnTo>
                  <a:pt x="3251" y="6451"/>
                </a:lnTo>
                <a:lnTo>
                  <a:pt x="4064" y="6121"/>
                </a:lnTo>
                <a:lnTo>
                  <a:pt x="4330" y="490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8" name="bg object 98"/>
          <p:cNvSpPr/>
          <p:nvPr/>
        </p:nvSpPr>
        <p:spPr>
          <a:xfrm>
            <a:off x="12923373" y="9934142"/>
            <a:ext cx="21914" cy="12700"/>
          </a:xfrm>
          <a:custGeom>
            <a:avLst/>
            <a:gdLst/>
            <a:ahLst/>
            <a:cxnLst/>
            <a:rect l="l" t="t" r="r" b="b"/>
            <a:pathLst>
              <a:path w="9525" h="12700">
                <a:moveTo>
                  <a:pt x="9207" y="11760"/>
                </a:moveTo>
                <a:lnTo>
                  <a:pt x="9182" y="10858"/>
                </a:lnTo>
                <a:lnTo>
                  <a:pt x="8763" y="10668"/>
                </a:lnTo>
                <a:lnTo>
                  <a:pt x="5105" y="10668"/>
                </a:lnTo>
                <a:lnTo>
                  <a:pt x="5956" y="7759"/>
                </a:lnTo>
                <a:lnTo>
                  <a:pt x="5588" y="4025"/>
                </a:lnTo>
                <a:lnTo>
                  <a:pt x="3822" y="266"/>
                </a:lnTo>
                <a:lnTo>
                  <a:pt x="3111" y="0"/>
                </a:lnTo>
                <a:lnTo>
                  <a:pt x="2844" y="736"/>
                </a:lnTo>
                <a:lnTo>
                  <a:pt x="4483" y="4241"/>
                </a:lnTo>
                <a:lnTo>
                  <a:pt x="4826" y="7708"/>
                </a:lnTo>
                <a:lnTo>
                  <a:pt x="3962" y="10668"/>
                </a:lnTo>
                <a:lnTo>
                  <a:pt x="546" y="10668"/>
                </a:lnTo>
                <a:lnTo>
                  <a:pt x="139" y="10845"/>
                </a:lnTo>
                <a:lnTo>
                  <a:pt x="0" y="11264"/>
                </a:lnTo>
                <a:lnTo>
                  <a:pt x="152" y="12674"/>
                </a:lnTo>
                <a:lnTo>
                  <a:pt x="1244" y="12674"/>
                </a:lnTo>
                <a:lnTo>
                  <a:pt x="1143" y="11760"/>
                </a:lnTo>
                <a:lnTo>
                  <a:pt x="4381" y="11760"/>
                </a:lnTo>
                <a:lnTo>
                  <a:pt x="8102" y="11760"/>
                </a:lnTo>
                <a:lnTo>
                  <a:pt x="7924" y="12674"/>
                </a:lnTo>
                <a:lnTo>
                  <a:pt x="9029" y="12674"/>
                </a:lnTo>
                <a:lnTo>
                  <a:pt x="9207" y="1176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9" name="bg object 99"/>
          <p:cNvSpPr/>
          <p:nvPr/>
        </p:nvSpPr>
        <p:spPr>
          <a:xfrm>
            <a:off x="12822597" y="9931704"/>
            <a:ext cx="121256" cy="12700"/>
          </a:xfrm>
          <a:custGeom>
            <a:avLst/>
            <a:gdLst/>
            <a:ahLst/>
            <a:cxnLst/>
            <a:rect l="l" t="t" r="r" b="b"/>
            <a:pathLst>
              <a:path w="52704" h="12700">
                <a:moveTo>
                  <a:pt x="3848" y="6883"/>
                </a:moveTo>
                <a:lnTo>
                  <a:pt x="3530" y="5816"/>
                </a:lnTo>
                <a:lnTo>
                  <a:pt x="2616" y="5638"/>
                </a:lnTo>
                <a:lnTo>
                  <a:pt x="660" y="6235"/>
                </a:lnTo>
                <a:lnTo>
                  <a:pt x="0" y="6908"/>
                </a:lnTo>
                <a:lnTo>
                  <a:pt x="165" y="7442"/>
                </a:lnTo>
                <a:lnTo>
                  <a:pt x="330" y="7962"/>
                </a:lnTo>
                <a:lnTo>
                  <a:pt x="1244" y="8153"/>
                </a:lnTo>
                <a:lnTo>
                  <a:pt x="3187" y="7556"/>
                </a:lnTo>
                <a:lnTo>
                  <a:pt x="3848" y="6883"/>
                </a:lnTo>
                <a:close/>
              </a:path>
              <a:path w="52704" h="12700">
                <a:moveTo>
                  <a:pt x="4330" y="10541"/>
                </a:moveTo>
                <a:lnTo>
                  <a:pt x="3708" y="9880"/>
                </a:lnTo>
                <a:lnTo>
                  <a:pt x="1943" y="9499"/>
                </a:lnTo>
                <a:lnTo>
                  <a:pt x="1117" y="9842"/>
                </a:lnTo>
                <a:lnTo>
                  <a:pt x="990" y="10452"/>
                </a:lnTo>
                <a:lnTo>
                  <a:pt x="850" y="11061"/>
                </a:lnTo>
                <a:lnTo>
                  <a:pt x="1473" y="11709"/>
                </a:lnTo>
                <a:lnTo>
                  <a:pt x="3251" y="12090"/>
                </a:lnTo>
                <a:lnTo>
                  <a:pt x="4076" y="11760"/>
                </a:lnTo>
                <a:lnTo>
                  <a:pt x="4330" y="10541"/>
                </a:lnTo>
                <a:close/>
              </a:path>
              <a:path w="52704" h="12700">
                <a:moveTo>
                  <a:pt x="47777" y="1651"/>
                </a:moveTo>
                <a:lnTo>
                  <a:pt x="47231" y="800"/>
                </a:lnTo>
                <a:lnTo>
                  <a:pt x="45364" y="0"/>
                </a:lnTo>
                <a:lnTo>
                  <a:pt x="44386" y="203"/>
                </a:lnTo>
                <a:lnTo>
                  <a:pt x="44119" y="850"/>
                </a:lnTo>
                <a:lnTo>
                  <a:pt x="43853" y="1485"/>
                </a:lnTo>
                <a:lnTo>
                  <a:pt x="44399" y="2336"/>
                </a:lnTo>
                <a:lnTo>
                  <a:pt x="46266" y="3136"/>
                </a:lnTo>
                <a:lnTo>
                  <a:pt x="47244" y="2933"/>
                </a:lnTo>
                <a:lnTo>
                  <a:pt x="47777" y="1651"/>
                </a:lnTo>
                <a:close/>
              </a:path>
              <a:path w="52704" h="12700">
                <a:moveTo>
                  <a:pt x="51549" y="3378"/>
                </a:moveTo>
                <a:lnTo>
                  <a:pt x="50927" y="2552"/>
                </a:lnTo>
                <a:lnTo>
                  <a:pt x="50025" y="2730"/>
                </a:lnTo>
                <a:lnTo>
                  <a:pt x="48399" y="3975"/>
                </a:lnTo>
                <a:lnTo>
                  <a:pt x="47993" y="4813"/>
                </a:lnTo>
                <a:lnTo>
                  <a:pt x="48298" y="5219"/>
                </a:lnTo>
                <a:lnTo>
                  <a:pt x="48602" y="5638"/>
                </a:lnTo>
                <a:lnTo>
                  <a:pt x="49517" y="5461"/>
                </a:lnTo>
                <a:lnTo>
                  <a:pt x="51130" y="4216"/>
                </a:lnTo>
                <a:lnTo>
                  <a:pt x="51549" y="3378"/>
                </a:lnTo>
                <a:close/>
              </a:path>
              <a:path w="52704" h="12700">
                <a:moveTo>
                  <a:pt x="52095" y="7366"/>
                </a:moveTo>
                <a:lnTo>
                  <a:pt x="51142" y="6311"/>
                </a:lnTo>
                <a:lnTo>
                  <a:pt x="50139" y="6464"/>
                </a:lnTo>
                <a:lnTo>
                  <a:pt x="48615" y="7886"/>
                </a:lnTo>
                <a:lnTo>
                  <a:pt x="48374" y="8877"/>
                </a:lnTo>
                <a:lnTo>
                  <a:pt x="48856" y="9410"/>
                </a:lnTo>
                <a:lnTo>
                  <a:pt x="49326" y="9931"/>
                </a:lnTo>
                <a:lnTo>
                  <a:pt x="50330" y="9779"/>
                </a:lnTo>
                <a:lnTo>
                  <a:pt x="51854" y="8356"/>
                </a:lnTo>
                <a:lnTo>
                  <a:pt x="52095" y="736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0" name="bg object 100"/>
          <p:cNvSpPr/>
          <p:nvPr/>
        </p:nvSpPr>
        <p:spPr>
          <a:xfrm>
            <a:off x="12820874" y="9934142"/>
            <a:ext cx="21914" cy="12700"/>
          </a:xfrm>
          <a:custGeom>
            <a:avLst/>
            <a:gdLst/>
            <a:ahLst/>
            <a:cxnLst/>
            <a:rect l="l" t="t" r="r" b="b"/>
            <a:pathLst>
              <a:path w="9525" h="12700">
                <a:moveTo>
                  <a:pt x="9207" y="11760"/>
                </a:moveTo>
                <a:lnTo>
                  <a:pt x="9182" y="10858"/>
                </a:lnTo>
                <a:lnTo>
                  <a:pt x="8763" y="10668"/>
                </a:lnTo>
                <a:lnTo>
                  <a:pt x="5105" y="10668"/>
                </a:lnTo>
                <a:lnTo>
                  <a:pt x="5956" y="7759"/>
                </a:lnTo>
                <a:lnTo>
                  <a:pt x="5588" y="4025"/>
                </a:lnTo>
                <a:lnTo>
                  <a:pt x="3835" y="266"/>
                </a:lnTo>
                <a:lnTo>
                  <a:pt x="3111" y="0"/>
                </a:lnTo>
                <a:lnTo>
                  <a:pt x="2857" y="736"/>
                </a:lnTo>
                <a:lnTo>
                  <a:pt x="4495" y="4241"/>
                </a:lnTo>
                <a:lnTo>
                  <a:pt x="4838" y="7708"/>
                </a:lnTo>
                <a:lnTo>
                  <a:pt x="3975" y="10668"/>
                </a:lnTo>
                <a:lnTo>
                  <a:pt x="533" y="10668"/>
                </a:lnTo>
                <a:lnTo>
                  <a:pt x="139" y="10845"/>
                </a:lnTo>
                <a:lnTo>
                  <a:pt x="0" y="11264"/>
                </a:lnTo>
                <a:lnTo>
                  <a:pt x="152" y="12674"/>
                </a:lnTo>
                <a:lnTo>
                  <a:pt x="1244" y="12674"/>
                </a:lnTo>
                <a:lnTo>
                  <a:pt x="1143" y="11760"/>
                </a:lnTo>
                <a:lnTo>
                  <a:pt x="4394" y="11760"/>
                </a:lnTo>
                <a:lnTo>
                  <a:pt x="8102" y="11760"/>
                </a:lnTo>
                <a:lnTo>
                  <a:pt x="7924" y="12674"/>
                </a:lnTo>
                <a:lnTo>
                  <a:pt x="9042" y="12674"/>
                </a:lnTo>
                <a:lnTo>
                  <a:pt x="9207" y="1176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1" name="bg object 101"/>
          <p:cNvSpPr/>
          <p:nvPr/>
        </p:nvSpPr>
        <p:spPr>
          <a:xfrm>
            <a:off x="12820991" y="9931704"/>
            <a:ext cx="18992" cy="10160"/>
          </a:xfrm>
          <a:custGeom>
            <a:avLst/>
            <a:gdLst/>
            <a:ahLst/>
            <a:cxnLst/>
            <a:rect l="l" t="t" r="r" b="b"/>
            <a:pathLst>
              <a:path w="8254" h="10159">
                <a:moveTo>
                  <a:pt x="3924" y="1651"/>
                </a:moveTo>
                <a:lnTo>
                  <a:pt x="3390" y="800"/>
                </a:lnTo>
                <a:lnTo>
                  <a:pt x="1511" y="0"/>
                </a:lnTo>
                <a:lnTo>
                  <a:pt x="533" y="203"/>
                </a:lnTo>
                <a:lnTo>
                  <a:pt x="266" y="850"/>
                </a:lnTo>
                <a:lnTo>
                  <a:pt x="0" y="1485"/>
                </a:lnTo>
                <a:lnTo>
                  <a:pt x="546" y="2336"/>
                </a:lnTo>
                <a:lnTo>
                  <a:pt x="2425" y="3136"/>
                </a:lnTo>
                <a:lnTo>
                  <a:pt x="3403" y="2933"/>
                </a:lnTo>
                <a:lnTo>
                  <a:pt x="3924" y="1651"/>
                </a:lnTo>
                <a:close/>
              </a:path>
              <a:path w="8254" h="10159">
                <a:moveTo>
                  <a:pt x="7696" y="3378"/>
                </a:moveTo>
                <a:lnTo>
                  <a:pt x="7086" y="2552"/>
                </a:lnTo>
                <a:lnTo>
                  <a:pt x="6172" y="2730"/>
                </a:lnTo>
                <a:lnTo>
                  <a:pt x="4546" y="3975"/>
                </a:lnTo>
                <a:lnTo>
                  <a:pt x="4140" y="4813"/>
                </a:lnTo>
                <a:lnTo>
                  <a:pt x="4457" y="5219"/>
                </a:lnTo>
                <a:lnTo>
                  <a:pt x="4762" y="5638"/>
                </a:lnTo>
                <a:lnTo>
                  <a:pt x="5664" y="5461"/>
                </a:lnTo>
                <a:lnTo>
                  <a:pt x="7289" y="4216"/>
                </a:lnTo>
                <a:lnTo>
                  <a:pt x="7696" y="3378"/>
                </a:lnTo>
                <a:close/>
              </a:path>
              <a:path w="8254" h="10159">
                <a:moveTo>
                  <a:pt x="8242" y="7366"/>
                </a:moveTo>
                <a:lnTo>
                  <a:pt x="7289" y="6311"/>
                </a:lnTo>
                <a:lnTo>
                  <a:pt x="6286" y="6464"/>
                </a:lnTo>
                <a:lnTo>
                  <a:pt x="4762" y="7886"/>
                </a:lnTo>
                <a:lnTo>
                  <a:pt x="4533" y="8877"/>
                </a:lnTo>
                <a:lnTo>
                  <a:pt x="5003" y="9410"/>
                </a:lnTo>
                <a:lnTo>
                  <a:pt x="5473" y="9931"/>
                </a:lnTo>
                <a:lnTo>
                  <a:pt x="6477" y="9779"/>
                </a:lnTo>
                <a:lnTo>
                  <a:pt x="8013" y="8356"/>
                </a:lnTo>
                <a:lnTo>
                  <a:pt x="8242" y="736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2" name="bg object 102"/>
          <p:cNvSpPr/>
          <p:nvPr/>
        </p:nvSpPr>
        <p:spPr>
          <a:xfrm>
            <a:off x="12513759" y="9872433"/>
            <a:ext cx="318479" cy="74930"/>
          </a:xfrm>
          <a:custGeom>
            <a:avLst/>
            <a:gdLst/>
            <a:ahLst/>
            <a:cxnLst/>
            <a:rect l="l" t="t" r="r" b="b"/>
            <a:pathLst>
              <a:path w="138429" h="74929">
                <a:moveTo>
                  <a:pt x="2273" y="47371"/>
                </a:moveTo>
                <a:lnTo>
                  <a:pt x="1765" y="46850"/>
                </a:lnTo>
                <a:lnTo>
                  <a:pt x="520" y="46850"/>
                </a:lnTo>
                <a:lnTo>
                  <a:pt x="0" y="47371"/>
                </a:lnTo>
                <a:lnTo>
                  <a:pt x="0" y="74371"/>
                </a:lnTo>
                <a:lnTo>
                  <a:pt x="2273" y="74371"/>
                </a:lnTo>
                <a:lnTo>
                  <a:pt x="2273" y="47371"/>
                </a:lnTo>
                <a:close/>
              </a:path>
              <a:path w="138429" h="74929">
                <a:moveTo>
                  <a:pt x="138366" y="8712"/>
                </a:moveTo>
                <a:lnTo>
                  <a:pt x="137769" y="7721"/>
                </a:lnTo>
                <a:lnTo>
                  <a:pt x="128625" y="5473"/>
                </a:lnTo>
                <a:lnTo>
                  <a:pt x="128625" y="825"/>
                </a:lnTo>
                <a:lnTo>
                  <a:pt x="127812" y="0"/>
                </a:lnTo>
                <a:lnTo>
                  <a:pt x="127000" y="825"/>
                </a:lnTo>
                <a:lnTo>
                  <a:pt x="127000" y="5080"/>
                </a:lnTo>
                <a:lnTo>
                  <a:pt x="111023" y="1130"/>
                </a:lnTo>
                <a:lnTo>
                  <a:pt x="110045" y="1727"/>
                </a:lnTo>
                <a:lnTo>
                  <a:pt x="110642" y="2730"/>
                </a:lnTo>
                <a:lnTo>
                  <a:pt x="127000" y="6756"/>
                </a:lnTo>
                <a:lnTo>
                  <a:pt x="127000" y="28371"/>
                </a:lnTo>
                <a:lnTo>
                  <a:pt x="127812" y="29197"/>
                </a:lnTo>
                <a:lnTo>
                  <a:pt x="128625" y="28371"/>
                </a:lnTo>
                <a:lnTo>
                  <a:pt x="128625" y="7150"/>
                </a:lnTo>
                <a:lnTo>
                  <a:pt x="137579" y="9347"/>
                </a:lnTo>
                <a:lnTo>
                  <a:pt x="138366" y="871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3" name="bg object 103"/>
          <p:cNvSpPr/>
          <p:nvPr/>
        </p:nvSpPr>
        <p:spPr>
          <a:xfrm>
            <a:off x="12489100" y="9871024"/>
            <a:ext cx="70124" cy="47625"/>
          </a:xfrm>
          <a:custGeom>
            <a:avLst/>
            <a:gdLst/>
            <a:ahLst/>
            <a:cxnLst/>
            <a:rect l="l" t="t" r="r" b="b"/>
            <a:pathLst>
              <a:path w="30479" h="47625">
                <a:moveTo>
                  <a:pt x="29908" y="12788"/>
                </a:moveTo>
                <a:lnTo>
                  <a:pt x="27660" y="9232"/>
                </a:lnTo>
                <a:lnTo>
                  <a:pt x="24701" y="7607"/>
                </a:lnTo>
                <a:lnTo>
                  <a:pt x="24701" y="0"/>
                </a:lnTo>
                <a:lnTo>
                  <a:pt x="3441" y="1790"/>
                </a:lnTo>
                <a:lnTo>
                  <a:pt x="1092" y="7404"/>
                </a:lnTo>
                <a:lnTo>
                  <a:pt x="0" y="23685"/>
                </a:lnTo>
                <a:lnTo>
                  <a:pt x="1651" y="41998"/>
                </a:lnTo>
                <a:lnTo>
                  <a:pt x="4800" y="47371"/>
                </a:lnTo>
                <a:lnTo>
                  <a:pt x="19265" y="47371"/>
                </a:lnTo>
                <a:lnTo>
                  <a:pt x="20878" y="29743"/>
                </a:lnTo>
                <a:lnTo>
                  <a:pt x="21361" y="27457"/>
                </a:lnTo>
                <a:lnTo>
                  <a:pt x="26149" y="26568"/>
                </a:lnTo>
                <a:lnTo>
                  <a:pt x="29908" y="22174"/>
                </a:lnTo>
                <a:lnTo>
                  <a:pt x="29908" y="1278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4" name="bg object 104"/>
          <p:cNvSpPr/>
          <p:nvPr/>
        </p:nvSpPr>
        <p:spPr>
          <a:xfrm>
            <a:off x="12524462" y="9877416"/>
            <a:ext cx="36523" cy="22860"/>
          </a:xfrm>
          <a:custGeom>
            <a:avLst/>
            <a:gdLst/>
            <a:ahLst/>
            <a:cxnLst/>
            <a:rect l="l" t="t" r="r" b="b"/>
            <a:pathLst>
              <a:path w="15875" h="22859">
                <a:moveTo>
                  <a:pt x="5823" y="22231"/>
                </a:moveTo>
                <a:lnTo>
                  <a:pt x="4708" y="21289"/>
                </a:lnTo>
                <a:lnTo>
                  <a:pt x="4598" y="20672"/>
                </a:lnTo>
                <a:lnTo>
                  <a:pt x="5004" y="20073"/>
                </a:lnTo>
                <a:lnTo>
                  <a:pt x="10138" y="19125"/>
                </a:lnTo>
                <a:lnTo>
                  <a:pt x="13418" y="15141"/>
                </a:lnTo>
                <a:lnTo>
                  <a:pt x="13418" y="7277"/>
                </a:lnTo>
                <a:lnTo>
                  <a:pt x="11849" y="4309"/>
                </a:lnTo>
                <a:lnTo>
                  <a:pt x="9270" y="2525"/>
                </a:lnTo>
                <a:lnTo>
                  <a:pt x="7509" y="4708"/>
                </a:lnTo>
                <a:lnTo>
                  <a:pt x="5164" y="6273"/>
                </a:lnTo>
                <a:lnTo>
                  <a:pt x="2499" y="7040"/>
                </a:lnTo>
                <a:lnTo>
                  <a:pt x="2794" y="8175"/>
                </a:lnTo>
                <a:lnTo>
                  <a:pt x="2942" y="9329"/>
                </a:lnTo>
                <a:lnTo>
                  <a:pt x="2942" y="11118"/>
                </a:lnTo>
                <a:lnTo>
                  <a:pt x="2437" y="11630"/>
                </a:lnTo>
                <a:lnTo>
                  <a:pt x="1188" y="11630"/>
                </a:lnTo>
                <a:lnTo>
                  <a:pt x="683" y="11118"/>
                </a:lnTo>
                <a:lnTo>
                  <a:pt x="683" y="9173"/>
                </a:lnTo>
                <a:lnTo>
                  <a:pt x="455" y="7869"/>
                </a:lnTo>
                <a:lnTo>
                  <a:pt x="0" y="6597"/>
                </a:lnTo>
                <a:lnTo>
                  <a:pt x="86" y="5637"/>
                </a:lnTo>
                <a:lnTo>
                  <a:pt x="855" y="5082"/>
                </a:lnTo>
                <a:lnTo>
                  <a:pt x="3785" y="4527"/>
                </a:lnTo>
                <a:lnTo>
                  <a:pt x="6346" y="2843"/>
                </a:lnTo>
                <a:lnTo>
                  <a:pt x="8057" y="355"/>
                </a:lnTo>
                <a:lnTo>
                  <a:pt x="9522" y="0"/>
                </a:lnTo>
                <a:lnTo>
                  <a:pt x="13320" y="2095"/>
                </a:lnTo>
                <a:lnTo>
                  <a:pt x="15678" y="6111"/>
                </a:lnTo>
                <a:lnTo>
                  <a:pt x="15678" y="16244"/>
                </a:lnTo>
                <a:lnTo>
                  <a:pt x="11615" y="21177"/>
                </a:lnTo>
                <a:lnTo>
                  <a:pt x="5823" y="2223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5" name="bg object 105"/>
          <p:cNvSpPr/>
          <p:nvPr/>
        </p:nvSpPr>
        <p:spPr>
          <a:xfrm>
            <a:off x="12486641" y="9899849"/>
            <a:ext cx="11687" cy="16510"/>
          </a:xfrm>
          <a:custGeom>
            <a:avLst/>
            <a:gdLst/>
            <a:ahLst/>
            <a:cxnLst/>
            <a:rect l="l" t="t" r="r" b="b"/>
            <a:pathLst>
              <a:path w="5079" h="16509">
                <a:moveTo>
                  <a:pt x="4524" y="16182"/>
                </a:moveTo>
                <a:lnTo>
                  <a:pt x="1760" y="13868"/>
                </a:lnTo>
                <a:lnTo>
                  <a:pt x="0" y="10364"/>
                </a:lnTo>
                <a:lnTo>
                  <a:pt x="0" y="4090"/>
                </a:lnTo>
                <a:lnTo>
                  <a:pt x="652" y="1889"/>
                </a:lnTo>
                <a:lnTo>
                  <a:pt x="1766" y="0"/>
                </a:lnTo>
                <a:lnTo>
                  <a:pt x="4524" y="1618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6" name="bg object 106"/>
          <p:cNvSpPr/>
          <p:nvPr/>
        </p:nvSpPr>
        <p:spPr>
          <a:xfrm>
            <a:off x="12484047" y="9898862"/>
            <a:ext cx="16070" cy="18415"/>
          </a:xfrm>
          <a:custGeom>
            <a:avLst/>
            <a:gdLst/>
            <a:ahLst/>
            <a:cxnLst/>
            <a:rect l="l" t="t" r="r" b="b"/>
            <a:pathLst>
              <a:path w="6985" h="18415">
                <a:moveTo>
                  <a:pt x="5650" y="18315"/>
                </a:moveTo>
                <a:lnTo>
                  <a:pt x="4930" y="18053"/>
                </a:lnTo>
                <a:lnTo>
                  <a:pt x="1797" y="15421"/>
                </a:lnTo>
                <a:lnTo>
                  <a:pt x="0" y="11555"/>
                </a:lnTo>
                <a:lnTo>
                  <a:pt x="0" y="4970"/>
                </a:lnTo>
                <a:lnTo>
                  <a:pt x="664" y="2538"/>
                </a:lnTo>
                <a:lnTo>
                  <a:pt x="1920" y="399"/>
                </a:lnTo>
                <a:lnTo>
                  <a:pt x="3471" y="0"/>
                </a:lnTo>
                <a:lnTo>
                  <a:pt x="3865" y="1571"/>
                </a:lnTo>
                <a:lnTo>
                  <a:pt x="2813" y="3354"/>
                </a:lnTo>
                <a:lnTo>
                  <a:pt x="2259" y="5381"/>
                </a:lnTo>
                <a:lnTo>
                  <a:pt x="2259" y="10869"/>
                </a:lnTo>
                <a:lnTo>
                  <a:pt x="3761" y="14093"/>
                </a:lnTo>
                <a:lnTo>
                  <a:pt x="6370" y="16288"/>
                </a:lnTo>
                <a:lnTo>
                  <a:pt x="6524" y="17903"/>
                </a:lnTo>
                <a:lnTo>
                  <a:pt x="5650" y="1831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7" name="bg object 107"/>
          <p:cNvSpPr/>
          <p:nvPr/>
        </p:nvSpPr>
        <p:spPr>
          <a:xfrm>
            <a:off x="12533432" y="9898502"/>
            <a:ext cx="11687" cy="17780"/>
          </a:xfrm>
          <a:custGeom>
            <a:avLst/>
            <a:gdLst/>
            <a:ahLst/>
            <a:cxnLst/>
            <a:rect l="l" t="t" r="r" b="b"/>
            <a:pathLst>
              <a:path w="5079" h="17779">
                <a:moveTo>
                  <a:pt x="73" y="17529"/>
                </a:moveTo>
                <a:lnTo>
                  <a:pt x="0" y="187"/>
                </a:lnTo>
                <a:lnTo>
                  <a:pt x="658" y="187"/>
                </a:lnTo>
                <a:lnTo>
                  <a:pt x="1298" y="118"/>
                </a:lnTo>
                <a:lnTo>
                  <a:pt x="1926" y="0"/>
                </a:lnTo>
                <a:lnTo>
                  <a:pt x="3594" y="2151"/>
                </a:lnTo>
                <a:lnTo>
                  <a:pt x="4598" y="4851"/>
                </a:lnTo>
                <a:lnTo>
                  <a:pt x="4598" y="11711"/>
                </a:lnTo>
                <a:lnTo>
                  <a:pt x="2837" y="15215"/>
                </a:lnTo>
                <a:lnTo>
                  <a:pt x="73" y="17529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8" name="bg object 108"/>
          <p:cNvSpPr/>
          <p:nvPr/>
        </p:nvSpPr>
        <p:spPr>
          <a:xfrm>
            <a:off x="12530826" y="9897377"/>
            <a:ext cx="16070" cy="20320"/>
          </a:xfrm>
          <a:custGeom>
            <a:avLst/>
            <a:gdLst/>
            <a:ahLst/>
            <a:cxnLst/>
            <a:rect l="l" t="t" r="r" b="b"/>
            <a:pathLst>
              <a:path w="6985" h="20320">
                <a:moveTo>
                  <a:pt x="1206" y="19799"/>
                </a:moveTo>
                <a:lnTo>
                  <a:pt x="338" y="19381"/>
                </a:lnTo>
                <a:lnTo>
                  <a:pt x="486" y="17772"/>
                </a:lnTo>
                <a:lnTo>
                  <a:pt x="3096" y="15583"/>
                </a:lnTo>
                <a:lnTo>
                  <a:pt x="4598" y="12353"/>
                </a:lnTo>
                <a:lnTo>
                  <a:pt x="4598" y="6554"/>
                </a:lnTo>
                <a:lnTo>
                  <a:pt x="3896" y="4296"/>
                </a:lnTo>
                <a:lnTo>
                  <a:pt x="2554" y="2363"/>
                </a:lnTo>
                <a:lnTo>
                  <a:pt x="1132" y="2456"/>
                </a:lnTo>
                <a:lnTo>
                  <a:pt x="510" y="2456"/>
                </a:lnTo>
                <a:lnTo>
                  <a:pt x="0" y="1945"/>
                </a:lnTo>
                <a:lnTo>
                  <a:pt x="0" y="679"/>
                </a:lnTo>
                <a:lnTo>
                  <a:pt x="510" y="168"/>
                </a:lnTo>
                <a:lnTo>
                  <a:pt x="1686" y="168"/>
                </a:lnTo>
                <a:lnTo>
                  <a:pt x="2246" y="112"/>
                </a:lnTo>
                <a:lnTo>
                  <a:pt x="2856" y="0"/>
                </a:lnTo>
                <a:lnTo>
                  <a:pt x="3945" y="417"/>
                </a:lnTo>
                <a:lnTo>
                  <a:pt x="5853" y="2874"/>
                </a:lnTo>
                <a:lnTo>
                  <a:pt x="6857" y="5811"/>
                </a:lnTo>
                <a:lnTo>
                  <a:pt x="6857" y="13039"/>
                </a:lnTo>
                <a:lnTo>
                  <a:pt x="5059" y="16905"/>
                </a:lnTo>
                <a:lnTo>
                  <a:pt x="1926" y="19537"/>
                </a:lnTo>
                <a:lnTo>
                  <a:pt x="1206" y="1979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9" name="bg object 109"/>
          <p:cNvSpPr/>
          <p:nvPr/>
        </p:nvSpPr>
        <p:spPr>
          <a:xfrm>
            <a:off x="12533427" y="9898504"/>
            <a:ext cx="5844" cy="635"/>
          </a:xfrm>
          <a:custGeom>
            <a:avLst/>
            <a:gdLst/>
            <a:ahLst/>
            <a:cxnLst/>
            <a:rect l="l" t="t" r="r" b="b"/>
            <a:pathLst>
              <a:path w="2539" h="634">
                <a:moveTo>
                  <a:pt x="658" y="187"/>
                </a:moveTo>
                <a:lnTo>
                  <a:pt x="0" y="187"/>
                </a:lnTo>
                <a:lnTo>
                  <a:pt x="1926" y="0"/>
                </a:lnTo>
                <a:lnTo>
                  <a:pt x="1298" y="118"/>
                </a:lnTo>
                <a:lnTo>
                  <a:pt x="658" y="18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0" name="bg object 110"/>
          <p:cNvSpPr/>
          <p:nvPr/>
        </p:nvSpPr>
        <p:spPr>
          <a:xfrm>
            <a:off x="12530824" y="9897265"/>
            <a:ext cx="10226" cy="3175"/>
          </a:xfrm>
          <a:custGeom>
            <a:avLst/>
            <a:gdLst/>
            <a:ahLst/>
            <a:cxnLst/>
            <a:rect l="l" t="t" r="r" b="b"/>
            <a:pathLst>
              <a:path w="4445" h="3175">
                <a:moveTo>
                  <a:pt x="1822" y="2569"/>
                </a:moveTo>
                <a:lnTo>
                  <a:pt x="1132" y="2569"/>
                </a:lnTo>
                <a:lnTo>
                  <a:pt x="510" y="2569"/>
                </a:lnTo>
                <a:lnTo>
                  <a:pt x="0" y="2057"/>
                </a:lnTo>
                <a:lnTo>
                  <a:pt x="0" y="791"/>
                </a:lnTo>
                <a:lnTo>
                  <a:pt x="510" y="280"/>
                </a:lnTo>
                <a:lnTo>
                  <a:pt x="1686" y="280"/>
                </a:lnTo>
                <a:lnTo>
                  <a:pt x="2252" y="224"/>
                </a:lnTo>
                <a:lnTo>
                  <a:pt x="3471" y="0"/>
                </a:lnTo>
                <a:lnTo>
                  <a:pt x="4056" y="411"/>
                </a:lnTo>
                <a:lnTo>
                  <a:pt x="4284" y="1658"/>
                </a:lnTo>
                <a:lnTo>
                  <a:pt x="3877" y="2251"/>
                </a:lnTo>
                <a:lnTo>
                  <a:pt x="2517" y="2500"/>
                </a:lnTo>
                <a:lnTo>
                  <a:pt x="1822" y="256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1" name="bg object 111"/>
          <p:cNvSpPr/>
          <p:nvPr/>
        </p:nvSpPr>
        <p:spPr>
          <a:xfrm>
            <a:off x="12471275" y="9875501"/>
            <a:ext cx="33599" cy="24765"/>
          </a:xfrm>
          <a:custGeom>
            <a:avLst/>
            <a:gdLst/>
            <a:ahLst/>
            <a:cxnLst/>
            <a:rect l="l" t="t" r="r" b="b"/>
            <a:pathLst>
              <a:path w="14604" h="24765">
                <a:moveTo>
                  <a:pt x="8445" y="24345"/>
                </a:moveTo>
                <a:lnTo>
                  <a:pt x="3533" y="22649"/>
                </a:lnTo>
                <a:lnTo>
                  <a:pt x="0" y="17947"/>
                </a:lnTo>
                <a:lnTo>
                  <a:pt x="0" y="6229"/>
                </a:lnTo>
                <a:lnTo>
                  <a:pt x="4370" y="1097"/>
                </a:lnTo>
                <a:lnTo>
                  <a:pt x="10150" y="0"/>
                </a:lnTo>
                <a:lnTo>
                  <a:pt x="14563" y="18626"/>
                </a:lnTo>
                <a:lnTo>
                  <a:pt x="11202" y="20030"/>
                </a:lnTo>
                <a:lnTo>
                  <a:pt x="10445" y="20946"/>
                </a:lnTo>
                <a:lnTo>
                  <a:pt x="8445" y="2434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2" name="bg object 112"/>
          <p:cNvSpPr/>
          <p:nvPr/>
        </p:nvSpPr>
        <p:spPr>
          <a:xfrm>
            <a:off x="12468667" y="9874259"/>
            <a:ext cx="39445" cy="27305"/>
          </a:xfrm>
          <a:custGeom>
            <a:avLst/>
            <a:gdLst/>
            <a:ahLst/>
            <a:cxnLst/>
            <a:rect l="l" t="t" r="r" b="b"/>
            <a:pathLst>
              <a:path w="17145" h="27304">
                <a:moveTo>
                  <a:pt x="9577" y="26733"/>
                </a:moveTo>
                <a:lnTo>
                  <a:pt x="9214" y="26671"/>
                </a:lnTo>
                <a:lnTo>
                  <a:pt x="3705" y="24769"/>
                </a:lnTo>
                <a:lnTo>
                  <a:pt x="0" y="19531"/>
                </a:lnTo>
                <a:lnTo>
                  <a:pt x="0" y="7027"/>
                </a:lnTo>
                <a:lnTo>
                  <a:pt x="4659" y="1334"/>
                </a:lnTo>
                <a:lnTo>
                  <a:pt x="11695" y="0"/>
                </a:lnTo>
                <a:lnTo>
                  <a:pt x="12280" y="405"/>
                </a:lnTo>
                <a:lnTo>
                  <a:pt x="12507" y="1652"/>
                </a:lnTo>
                <a:lnTo>
                  <a:pt x="12107" y="2251"/>
                </a:lnTo>
                <a:lnTo>
                  <a:pt x="6143" y="3386"/>
                </a:lnTo>
                <a:lnTo>
                  <a:pt x="2265" y="8125"/>
                </a:lnTo>
                <a:lnTo>
                  <a:pt x="2265" y="18246"/>
                </a:lnTo>
                <a:lnTo>
                  <a:pt x="4973" y="22368"/>
                </a:lnTo>
                <a:lnTo>
                  <a:pt x="9097" y="24177"/>
                </a:lnTo>
                <a:lnTo>
                  <a:pt x="10901" y="21221"/>
                </a:lnTo>
                <a:lnTo>
                  <a:pt x="11953" y="20198"/>
                </a:lnTo>
                <a:lnTo>
                  <a:pt x="15844" y="18570"/>
                </a:lnTo>
                <a:lnTo>
                  <a:pt x="16502" y="18851"/>
                </a:lnTo>
                <a:lnTo>
                  <a:pt x="16976" y="20017"/>
                </a:lnTo>
                <a:lnTo>
                  <a:pt x="16706" y="20684"/>
                </a:lnTo>
                <a:lnTo>
                  <a:pt x="13068" y="22206"/>
                </a:lnTo>
                <a:lnTo>
                  <a:pt x="12483" y="22892"/>
                </a:lnTo>
                <a:lnTo>
                  <a:pt x="10550" y="26172"/>
                </a:lnTo>
                <a:lnTo>
                  <a:pt x="9577" y="2673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3" name="bg object 113"/>
          <p:cNvSpPr/>
          <p:nvPr/>
        </p:nvSpPr>
        <p:spPr>
          <a:xfrm>
            <a:off x="12492901" y="9858592"/>
            <a:ext cx="58437" cy="20320"/>
          </a:xfrm>
          <a:custGeom>
            <a:avLst/>
            <a:gdLst/>
            <a:ahLst/>
            <a:cxnLst/>
            <a:rect l="l" t="t" r="r" b="b"/>
            <a:pathLst>
              <a:path w="25400" h="20320">
                <a:moveTo>
                  <a:pt x="22701" y="19830"/>
                </a:moveTo>
                <a:lnTo>
                  <a:pt x="3065" y="16681"/>
                </a:lnTo>
                <a:lnTo>
                  <a:pt x="2271" y="16681"/>
                </a:lnTo>
                <a:lnTo>
                  <a:pt x="1501" y="16762"/>
                </a:lnTo>
                <a:lnTo>
                  <a:pt x="750" y="16905"/>
                </a:lnTo>
                <a:lnTo>
                  <a:pt x="276" y="15571"/>
                </a:lnTo>
                <a:lnTo>
                  <a:pt x="0" y="14130"/>
                </a:lnTo>
                <a:lnTo>
                  <a:pt x="0" y="5656"/>
                </a:lnTo>
                <a:lnTo>
                  <a:pt x="5583" y="0"/>
                </a:lnTo>
                <a:lnTo>
                  <a:pt x="19352" y="0"/>
                </a:lnTo>
                <a:lnTo>
                  <a:pt x="24929" y="5656"/>
                </a:lnTo>
                <a:lnTo>
                  <a:pt x="24929" y="15309"/>
                </a:lnTo>
                <a:lnTo>
                  <a:pt x="24104" y="17785"/>
                </a:lnTo>
                <a:lnTo>
                  <a:pt x="22701" y="1983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4" name="bg object 114"/>
          <p:cNvSpPr/>
          <p:nvPr/>
        </p:nvSpPr>
        <p:spPr>
          <a:xfrm>
            <a:off x="12490310" y="9857448"/>
            <a:ext cx="62819" cy="22225"/>
          </a:xfrm>
          <a:custGeom>
            <a:avLst/>
            <a:gdLst/>
            <a:ahLst/>
            <a:cxnLst/>
            <a:rect l="l" t="t" r="r" b="b"/>
            <a:pathLst>
              <a:path w="27304" h="22225">
                <a:moveTo>
                  <a:pt x="23827" y="22119"/>
                </a:moveTo>
                <a:lnTo>
                  <a:pt x="23181" y="21913"/>
                </a:lnTo>
                <a:lnTo>
                  <a:pt x="22898" y="20323"/>
                </a:lnTo>
                <a:lnTo>
                  <a:pt x="24228" y="18390"/>
                </a:lnTo>
                <a:lnTo>
                  <a:pt x="24929" y="16120"/>
                </a:lnTo>
                <a:lnTo>
                  <a:pt x="24929" y="7439"/>
                </a:lnTo>
                <a:lnTo>
                  <a:pt x="19845" y="2288"/>
                </a:lnTo>
                <a:lnTo>
                  <a:pt x="7343" y="2288"/>
                </a:lnTo>
                <a:lnTo>
                  <a:pt x="2259" y="7439"/>
                </a:lnTo>
                <a:lnTo>
                  <a:pt x="2259" y="14779"/>
                </a:lnTo>
                <a:lnTo>
                  <a:pt x="2394" y="15783"/>
                </a:lnTo>
                <a:lnTo>
                  <a:pt x="2659" y="16768"/>
                </a:lnTo>
                <a:lnTo>
                  <a:pt x="4813" y="16681"/>
                </a:lnTo>
                <a:lnTo>
                  <a:pt x="5324" y="17192"/>
                </a:lnTo>
                <a:lnTo>
                  <a:pt x="5324" y="18458"/>
                </a:lnTo>
                <a:lnTo>
                  <a:pt x="4813" y="18969"/>
                </a:lnTo>
                <a:lnTo>
                  <a:pt x="3514" y="18969"/>
                </a:lnTo>
                <a:lnTo>
                  <a:pt x="2806" y="19038"/>
                </a:lnTo>
                <a:lnTo>
                  <a:pt x="2086" y="19175"/>
                </a:lnTo>
                <a:lnTo>
                  <a:pt x="812" y="18439"/>
                </a:lnTo>
                <a:lnTo>
                  <a:pt x="270" y="16918"/>
                </a:lnTo>
                <a:lnTo>
                  <a:pt x="0" y="15346"/>
                </a:lnTo>
                <a:lnTo>
                  <a:pt x="0" y="6179"/>
                </a:lnTo>
                <a:lnTo>
                  <a:pt x="6100" y="0"/>
                </a:lnTo>
                <a:lnTo>
                  <a:pt x="21088" y="0"/>
                </a:lnTo>
                <a:lnTo>
                  <a:pt x="27188" y="6179"/>
                </a:lnTo>
                <a:lnTo>
                  <a:pt x="27188" y="16594"/>
                </a:lnTo>
                <a:lnTo>
                  <a:pt x="26345" y="19312"/>
                </a:lnTo>
                <a:lnTo>
                  <a:pt x="24757" y="21626"/>
                </a:lnTo>
                <a:lnTo>
                  <a:pt x="23827" y="2211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5" name="bg object 115"/>
          <p:cNvSpPr/>
          <p:nvPr/>
        </p:nvSpPr>
        <p:spPr>
          <a:xfrm>
            <a:off x="12511588" y="9883043"/>
            <a:ext cx="16070" cy="1270"/>
          </a:xfrm>
          <a:custGeom>
            <a:avLst/>
            <a:gdLst/>
            <a:ahLst/>
            <a:cxnLst/>
            <a:rect l="l" t="t" r="r" b="b"/>
            <a:pathLst>
              <a:path w="6985" h="1270">
                <a:moveTo>
                  <a:pt x="5139" y="804"/>
                </a:moveTo>
                <a:lnTo>
                  <a:pt x="2813" y="804"/>
                </a:lnTo>
                <a:lnTo>
                  <a:pt x="1354" y="511"/>
                </a:lnTo>
                <a:lnTo>
                  <a:pt x="0" y="0"/>
                </a:lnTo>
                <a:lnTo>
                  <a:pt x="6660" y="579"/>
                </a:lnTo>
                <a:lnTo>
                  <a:pt x="5909" y="723"/>
                </a:lnTo>
                <a:lnTo>
                  <a:pt x="5139" y="80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6" name="bg object 116"/>
          <p:cNvSpPr/>
          <p:nvPr/>
        </p:nvSpPr>
        <p:spPr>
          <a:xfrm>
            <a:off x="12508641" y="9881752"/>
            <a:ext cx="21914" cy="3810"/>
          </a:xfrm>
          <a:custGeom>
            <a:avLst/>
            <a:gdLst/>
            <a:ahLst/>
            <a:cxnLst/>
            <a:rect l="l" t="t" r="r" b="b"/>
            <a:pathLst>
              <a:path w="9525" h="3809">
                <a:moveTo>
                  <a:pt x="6444" y="3242"/>
                </a:moveTo>
                <a:lnTo>
                  <a:pt x="5626" y="3242"/>
                </a:lnTo>
                <a:lnTo>
                  <a:pt x="4019" y="3242"/>
                </a:lnTo>
                <a:lnTo>
                  <a:pt x="2425" y="2949"/>
                </a:lnTo>
                <a:lnTo>
                  <a:pt x="295" y="2145"/>
                </a:lnTo>
                <a:lnTo>
                  <a:pt x="0" y="1484"/>
                </a:lnTo>
                <a:lnTo>
                  <a:pt x="437" y="299"/>
                </a:lnTo>
                <a:lnTo>
                  <a:pt x="1089" y="0"/>
                </a:lnTo>
                <a:lnTo>
                  <a:pt x="3619" y="954"/>
                </a:lnTo>
                <a:lnTo>
                  <a:pt x="5607" y="1153"/>
                </a:lnTo>
                <a:lnTo>
                  <a:pt x="8340" y="623"/>
                </a:lnTo>
                <a:lnTo>
                  <a:pt x="8937" y="1035"/>
                </a:lnTo>
                <a:lnTo>
                  <a:pt x="9165" y="2282"/>
                </a:lnTo>
                <a:lnTo>
                  <a:pt x="8765" y="2881"/>
                </a:lnTo>
                <a:lnTo>
                  <a:pt x="7294" y="3161"/>
                </a:lnTo>
                <a:lnTo>
                  <a:pt x="6444" y="324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7" name="bg object 117"/>
          <p:cNvSpPr/>
          <p:nvPr/>
        </p:nvSpPr>
        <p:spPr>
          <a:xfrm>
            <a:off x="12493293" y="9916032"/>
            <a:ext cx="45288" cy="15240"/>
          </a:xfrm>
          <a:custGeom>
            <a:avLst/>
            <a:gdLst/>
            <a:ahLst/>
            <a:cxnLst/>
            <a:rect l="l" t="t" r="r" b="b"/>
            <a:pathLst>
              <a:path w="19685" h="15240">
                <a:moveTo>
                  <a:pt x="14865" y="15116"/>
                </a:moveTo>
                <a:lnTo>
                  <a:pt x="4290" y="15116"/>
                </a:lnTo>
                <a:lnTo>
                  <a:pt x="0" y="10769"/>
                </a:lnTo>
                <a:lnTo>
                  <a:pt x="0" y="3411"/>
                </a:lnTo>
                <a:lnTo>
                  <a:pt x="603" y="1546"/>
                </a:lnTo>
                <a:lnTo>
                  <a:pt x="1631" y="0"/>
                </a:lnTo>
                <a:lnTo>
                  <a:pt x="17518" y="0"/>
                </a:lnTo>
                <a:lnTo>
                  <a:pt x="18546" y="1546"/>
                </a:lnTo>
                <a:lnTo>
                  <a:pt x="19149" y="3411"/>
                </a:lnTo>
                <a:lnTo>
                  <a:pt x="19149" y="10769"/>
                </a:lnTo>
                <a:lnTo>
                  <a:pt x="14865" y="1511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8" name="bg object 118"/>
          <p:cNvSpPr/>
          <p:nvPr/>
        </p:nvSpPr>
        <p:spPr>
          <a:xfrm>
            <a:off x="12490695" y="9915079"/>
            <a:ext cx="49671" cy="17780"/>
          </a:xfrm>
          <a:custGeom>
            <a:avLst/>
            <a:gdLst/>
            <a:ahLst/>
            <a:cxnLst/>
            <a:rect l="l" t="t" r="r" b="b"/>
            <a:pathLst>
              <a:path w="21589" h="17779">
                <a:moveTo>
                  <a:pt x="16607" y="17211"/>
                </a:moveTo>
                <a:lnTo>
                  <a:pt x="10704" y="17211"/>
                </a:lnTo>
                <a:lnTo>
                  <a:pt x="4801" y="17211"/>
                </a:lnTo>
                <a:lnTo>
                  <a:pt x="0" y="12347"/>
                </a:lnTo>
                <a:lnTo>
                  <a:pt x="0" y="4196"/>
                </a:lnTo>
                <a:lnTo>
                  <a:pt x="634" y="2101"/>
                </a:lnTo>
                <a:lnTo>
                  <a:pt x="1822" y="311"/>
                </a:lnTo>
                <a:lnTo>
                  <a:pt x="3391" y="0"/>
                </a:lnTo>
                <a:lnTo>
                  <a:pt x="3699" y="1590"/>
                </a:lnTo>
                <a:lnTo>
                  <a:pt x="2757" y="3005"/>
                </a:lnTo>
                <a:lnTo>
                  <a:pt x="2259" y="4658"/>
                </a:lnTo>
                <a:lnTo>
                  <a:pt x="2259" y="11081"/>
                </a:lnTo>
                <a:lnTo>
                  <a:pt x="6050" y="14922"/>
                </a:lnTo>
                <a:lnTo>
                  <a:pt x="15357" y="14922"/>
                </a:lnTo>
                <a:lnTo>
                  <a:pt x="19149" y="11081"/>
                </a:lnTo>
                <a:lnTo>
                  <a:pt x="19149" y="4658"/>
                </a:lnTo>
                <a:lnTo>
                  <a:pt x="18651" y="3005"/>
                </a:lnTo>
                <a:lnTo>
                  <a:pt x="17709" y="1590"/>
                </a:lnTo>
                <a:lnTo>
                  <a:pt x="18017" y="6"/>
                </a:lnTo>
                <a:lnTo>
                  <a:pt x="19586" y="311"/>
                </a:lnTo>
                <a:lnTo>
                  <a:pt x="20780" y="2101"/>
                </a:lnTo>
                <a:lnTo>
                  <a:pt x="21408" y="4196"/>
                </a:lnTo>
                <a:lnTo>
                  <a:pt x="21408" y="12347"/>
                </a:lnTo>
                <a:lnTo>
                  <a:pt x="16607" y="172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9" name="bg object 119"/>
          <p:cNvSpPr/>
          <p:nvPr/>
        </p:nvSpPr>
        <p:spPr>
          <a:xfrm>
            <a:off x="12521585" y="9911402"/>
            <a:ext cx="13148" cy="5080"/>
          </a:xfrm>
          <a:custGeom>
            <a:avLst/>
            <a:gdLst/>
            <a:ahLst/>
            <a:cxnLst/>
            <a:rect l="l" t="t" r="r" b="b"/>
            <a:pathLst>
              <a:path w="5714" h="5079">
                <a:moveTo>
                  <a:pt x="5219" y="4627"/>
                </a:moveTo>
                <a:lnTo>
                  <a:pt x="0" y="0"/>
                </a:lnTo>
                <a:lnTo>
                  <a:pt x="2813" y="979"/>
                </a:lnTo>
                <a:lnTo>
                  <a:pt x="3502" y="2045"/>
                </a:lnTo>
                <a:lnTo>
                  <a:pt x="5219" y="462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0" name="bg object 120"/>
          <p:cNvSpPr/>
          <p:nvPr/>
        </p:nvSpPr>
        <p:spPr>
          <a:xfrm>
            <a:off x="12518666" y="9910117"/>
            <a:ext cx="17531" cy="6985"/>
          </a:xfrm>
          <a:custGeom>
            <a:avLst/>
            <a:gdLst/>
            <a:ahLst/>
            <a:cxnLst/>
            <a:rect l="l" t="t" r="r" b="b"/>
            <a:pathLst>
              <a:path w="7620" h="6984">
                <a:moveTo>
                  <a:pt x="5503" y="6479"/>
                </a:moveTo>
                <a:lnTo>
                  <a:pt x="3330" y="3211"/>
                </a:lnTo>
                <a:lnTo>
                  <a:pt x="313" y="2163"/>
                </a:lnTo>
                <a:lnTo>
                  <a:pt x="0" y="1515"/>
                </a:lnTo>
                <a:lnTo>
                  <a:pt x="400" y="318"/>
                </a:lnTo>
                <a:lnTo>
                  <a:pt x="1040" y="0"/>
                </a:lnTo>
                <a:lnTo>
                  <a:pt x="4782" y="1297"/>
                </a:lnTo>
                <a:lnTo>
                  <a:pt x="7429" y="5275"/>
                </a:lnTo>
                <a:lnTo>
                  <a:pt x="6487" y="5917"/>
                </a:lnTo>
                <a:lnTo>
                  <a:pt x="5503" y="647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1" name="bg object 121"/>
          <p:cNvSpPr/>
          <p:nvPr/>
        </p:nvSpPr>
        <p:spPr>
          <a:xfrm>
            <a:off x="13410498" y="9833356"/>
            <a:ext cx="46749" cy="15240"/>
          </a:xfrm>
          <a:custGeom>
            <a:avLst/>
            <a:gdLst/>
            <a:ahLst/>
            <a:cxnLst/>
            <a:rect l="l" t="t" r="r" b="b"/>
            <a:pathLst>
              <a:path w="20320" h="15240">
                <a:moveTo>
                  <a:pt x="19888" y="5422"/>
                </a:moveTo>
                <a:lnTo>
                  <a:pt x="19037" y="4876"/>
                </a:lnTo>
                <a:lnTo>
                  <a:pt x="18643" y="2146"/>
                </a:lnTo>
                <a:lnTo>
                  <a:pt x="16256" y="0"/>
                </a:lnTo>
                <a:lnTo>
                  <a:pt x="12661" y="0"/>
                </a:lnTo>
                <a:lnTo>
                  <a:pt x="11976" y="139"/>
                </a:lnTo>
                <a:lnTo>
                  <a:pt x="11785" y="215"/>
                </a:lnTo>
                <a:lnTo>
                  <a:pt x="11468" y="0"/>
                </a:lnTo>
                <a:lnTo>
                  <a:pt x="3822" y="1549"/>
                </a:lnTo>
                <a:lnTo>
                  <a:pt x="0" y="3111"/>
                </a:lnTo>
                <a:lnTo>
                  <a:pt x="0" y="10845"/>
                </a:lnTo>
                <a:lnTo>
                  <a:pt x="3416" y="13830"/>
                </a:lnTo>
                <a:lnTo>
                  <a:pt x="13766" y="14719"/>
                </a:lnTo>
                <a:lnTo>
                  <a:pt x="19888" y="542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2" name="bg object 122"/>
          <p:cNvSpPr/>
          <p:nvPr/>
        </p:nvSpPr>
        <p:spPr>
          <a:xfrm>
            <a:off x="13434859" y="9832522"/>
            <a:ext cx="21914" cy="6985"/>
          </a:xfrm>
          <a:custGeom>
            <a:avLst/>
            <a:gdLst/>
            <a:ahLst/>
            <a:cxnLst/>
            <a:rect l="l" t="t" r="r" b="b"/>
            <a:pathLst>
              <a:path w="9525" h="6984">
                <a:moveTo>
                  <a:pt x="8469" y="6610"/>
                </a:moveTo>
                <a:lnTo>
                  <a:pt x="6623" y="6298"/>
                </a:lnTo>
                <a:lnTo>
                  <a:pt x="5810" y="5475"/>
                </a:lnTo>
                <a:lnTo>
                  <a:pt x="6623" y="4652"/>
                </a:lnTo>
                <a:lnTo>
                  <a:pt x="7325" y="4689"/>
                </a:lnTo>
                <a:lnTo>
                  <a:pt x="6567" y="2893"/>
                </a:lnTo>
                <a:lnTo>
                  <a:pt x="4795" y="1646"/>
                </a:lnTo>
                <a:lnTo>
                  <a:pt x="2209" y="1646"/>
                </a:lnTo>
                <a:lnTo>
                  <a:pt x="1618" y="1758"/>
                </a:lnTo>
                <a:lnTo>
                  <a:pt x="1052" y="1976"/>
                </a:lnTo>
                <a:lnTo>
                  <a:pt x="0" y="1502"/>
                </a:lnTo>
                <a:lnTo>
                  <a:pt x="473" y="436"/>
                </a:lnTo>
                <a:lnTo>
                  <a:pt x="1224" y="149"/>
                </a:lnTo>
                <a:lnTo>
                  <a:pt x="2012" y="0"/>
                </a:lnTo>
                <a:lnTo>
                  <a:pt x="6020" y="0"/>
                </a:lnTo>
                <a:lnTo>
                  <a:pt x="8808" y="2438"/>
                </a:lnTo>
                <a:lnTo>
                  <a:pt x="9270" y="5668"/>
                </a:lnTo>
                <a:lnTo>
                  <a:pt x="8987" y="6416"/>
                </a:lnTo>
                <a:lnTo>
                  <a:pt x="8469" y="661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3" name="bg object 123"/>
          <p:cNvSpPr/>
          <p:nvPr/>
        </p:nvSpPr>
        <p:spPr>
          <a:xfrm>
            <a:off x="13412305" y="9831024"/>
            <a:ext cx="24836" cy="5715"/>
          </a:xfrm>
          <a:custGeom>
            <a:avLst/>
            <a:gdLst/>
            <a:ahLst/>
            <a:cxnLst/>
            <a:rect l="l" t="t" r="r" b="b"/>
            <a:pathLst>
              <a:path w="10795" h="5715">
                <a:moveTo>
                  <a:pt x="0" y="5444"/>
                </a:moveTo>
                <a:lnTo>
                  <a:pt x="184" y="2407"/>
                </a:lnTo>
                <a:lnTo>
                  <a:pt x="2671" y="0"/>
                </a:lnTo>
                <a:lnTo>
                  <a:pt x="7762" y="0"/>
                </a:lnTo>
                <a:lnTo>
                  <a:pt x="9547" y="1078"/>
                </a:lnTo>
                <a:lnTo>
                  <a:pt x="10562" y="2706"/>
                </a:lnTo>
                <a:lnTo>
                  <a:pt x="0" y="544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4" name="bg object 124"/>
          <p:cNvSpPr/>
          <p:nvPr/>
        </p:nvSpPr>
        <p:spPr>
          <a:xfrm>
            <a:off x="13410438" y="9830200"/>
            <a:ext cx="27757" cy="7620"/>
          </a:xfrm>
          <a:custGeom>
            <a:avLst/>
            <a:gdLst/>
            <a:ahLst/>
            <a:cxnLst/>
            <a:rect l="l" t="t" r="r" b="b"/>
            <a:pathLst>
              <a:path w="12064" h="7620">
                <a:moveTo>
                  <a:pt x="763" y="7090"/>
                </a:moveTo>
                <a:lnTo>
                  <a:pt x="0" y="6217"/>
                </a:lnTo>
                <a:lnTo>
                  <a:pt x="215" y="2725"/>
                </a:lnTo>
                <a:lnTo>
                  <a:pt x="3083" y="0"/>
                </a:lnTo>
                <a:lnTo>
                  <a:pt x="8783" y="0"/>
                </a:lnTo>
                <a:lnTo>
                  <a:pt x="10852" y="1153"/>
                </a:lnTo>
                <a:lnTo>
                  <a:pt x="12064" y="3086"/>
                </a:lnTo>
                <a:lnTo>
                  <a:pt x="11812" y="4228"/>
                </a:lnTo>
                <a:lnTo>
                  <a:pt x="10692" y="3972"/>
                </a:lnTo>
                <a:lnTo>
                  <a:pt x="9781" y="2513"/>
                </a:lnTo>
                <a:lnTo>
                  <a:pt x="8223" y="1646"/>
                </a:lnTo>
                <a:lnTo>
                  <a:pt x="3939" y="1646"/>
                </a:lnTo>
                <a:lnTo>
                  <a:pt x="1785" y="3697"/>
                </a:lnTo>
                <a:lnTo>
                  <a:pt x="1625" y="6317"/>
                </a:lnTo>
                <a:lnTo>
                  <a:pt x="812" y="709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5" name="bg object 125"/>
          <p:cNvSpPr/>
          <p:nvPr/>
        </p:nvSpPr>
        <p:spPr>
          <a:xfrm>
            <a:off x="13398182" y="9836448"/>
            <a:ext cx="21914" cy="12065"/>
          </a:xfrm>
          <a:custGeom>
            <a:avLst/>
            <a:gdLst/>
            <a:ahLst/>
            <a:cxnLst/>
            <a:rect l="l" t="t" r="r" b="b"/>
            <a:pathLst>
              <a:path w="9525" h="12065">
                <a:moveTo>
                  <a:pt x="7066" y="11623"/>
                </a:moveTo>
                <a:lnTo>
                  <a:pt x="2572" y="11623"/>
                </a:lnTo>
                <a:lnTo>
                  <a:pt x="0" y="9023"/>
                </a:lnTo>
                <a:lnTo>
                  <a:pt x="0" y="2600"/>
                </a:lnTo>
                <a:lnTo>
                  <a:pt x="2572" y="0"/>
                </a:lnTo>
                <a:lnTo>
                  <a:pt x="5736" y="0"/>
                </a:lnTo>
                <a:lnTo>
                  <a:pt x="6137" y="18"/>
                </a:lnTo>
                <a:lnTo>
                  <a:pt x="6118" y="386"/>
                </a:lnTo>
                <a:lnTo>
                  <a:pt x="9264" y="10389"/>
                </a:lnTo>
                <a:lnTo>
                  <a:pt x="8291" y="11162"/>
                </a:lnTo>
                <a:lnTo>
                  <a:pt x="7066" y="1162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6" name="bg object 126"/>
          <p:cNvSpPr/>
          <p:nvPr/>
        </p:nvSpPr>
        <p:spPr>
          <a:xfrm>
            <a:off x="13396313" y="9835625"/>
            <a:ext cx="24836" cy="13335"/>
          </a:xfrm>
          <a:custGeom>
            <a:avLst/>
            <a:gdLst/>
            <a:ahLst/>
            <a:cxnLst/>
            <a:rect l="l" t="t" r="r" b="b"/>
            <a:pathLst>
              <a:path w="10795" h="13334">
                <a:moveTo>
                  <a:pt x="8020" y="13270"/>
                </a:moveTo>
                <a:lnTo>
                  <a:pt x="6549" y="13270"/>
                </a:lnTo>
                <a:lnTo>
                  <a:pt x="2936" y="13270"/>
                </a:lnTo>
                <a:lnTo>
                  <a:pt x="0" y="10295"/>
                </a:lnTo>
                <a:lnTo>
                  <a:pt x="0" y="2974"/>
                </a:lnTo>
                <a:lnTo>
                  <a:pt x="2936" y="0"/>
                </a:lnTo>
                <a:lnTo>
                  <a:pt x="6549" y="0"/>
                </a:lnTo>
                <a:lnTo>
                  <a:pt x="7011" y="18"/>
                </a:lnTo>
                <a:lnTo>
                  <a:pt x="7755" y="985"/>
                </a:lnTo>
                <a:lnTo>
                  <a:pt x="7743" y="1209"/>
                </a:lnTo>
                <a:lnTo>
                  <a:pt x="6931" y="2032"/>
                </a:lnTo>
                <a:lnTo>
                  <a:pt x="6247" y="1658"/>
                </a:lnTo>
                <a:lnTo>
                  <a:pt x="3674" y="1814"/>
                </a:lnTo>
                <a:lnTo>
                  <a:pt x="1625" y="3984"/>
                </a:lnTo>
                <a:lnTo>
                  <a:pt x="1625" y="9385"/>
                </a:lnTo>
                <a:lnTo>
                  <a:pt x="3834" y="11623"/>
                </a:lnTo>
                <a:lnTo>
                  <a:pt x="7651" y="11623"/>
                </a:lnTo>
                <a:lnTo>
                  <a:pt x="8697" y="11256"/>
                </a:lnTo>
                <a:lnTo>
                  <a:pt x="9571" y="10563"/>
                </a:lnTo>
                <a:lnTo>
                  <a:pt x="10716" y="10707"/>
                </a:lnTo>
                <a:lnTo>
                  <a:pt x="10575" y="11860"/>
                </a:lnTo>
                <a:lnTo>
                  <a:pt x="9411" y="12783"/>
                </a:lnTo>
                <a:lnTo>
                  <a:pt x="8020" y="1327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7" name="bg object 127"/>
          <p:cNvSpPr/>
          <p:nvPr/>
        </p:nvSpPr>
        <p:spPr>
          <a:xfrm>
            <a:off x="13419490" y="9846841"/>
            <a:ext cx="21914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6555" y="2781"/>
                </a:moveTo>
                <a:lnTo>
                  <a:pt x="2819" y="2781"/>
                </a:lnTo>
                <a:lnTo>
                  <a:pt x="1009" y="1665"/>
                </a:lnTo>
                <a:lnTo>
                  <a:pt x="0" y="0"/>
                </a:lnTo>
                <a:lnTo>
                  <a:pt x="9097" y="910"/>
                </a:lnTo>
                <a:lnTo>
                  <a:pt x="8051" y="2057"/>
                </a:lnTo>
                <a:lnTo>
                  <a:pt x="6555" y="278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8" name="bg object 128"/>
          <p:cNvSpPr/>
          <p:nvPr/>
        </p:nvSpPr>
        <p:spPr>
          <a:xfrm>
            <a:off x="13417898" y="9846136"/>
            <a:ext cx="24836" cy="4445"/>
          </a:xfrm>
          <a:custGeom>
            <a:avLst/>
            <a:gdLst/>
            <a:ahLst/>
            <a:cxnLst/>
            <a:rect l="l" t="t" r="r" b="b"/>
            <a:pathLst>
              <a:path w="10795" h="4445">
                <a:moveTo>
                  <a:pt x="7398" y="4309"/>
                </a:moveTo>
                <a:lnTo>
                  <a:pt x="5583" y="4309"/>
                </a:lnTo>
                <a:lnTo>
                  <a:pt x="3293" y="4309"/>
                </a:lnTo>
                <a:lnTo>
                  <a:pt x="1206" y="3124"/>
                </a:lnTo>
                <a:lnTo>
                  <a:pt x="0" y="1128"/>
                </a:lnTo>
                <a:lnTo>
                  <a:pt x="270" y="0"/>
                </a:lnTo>
                <a:lnTo>
                  <a:pt x="1384" y="274"/>
                </a:lnTo>
                <a:lnTo>
                  <a:pt x="2289" y="1764"/>
                </a:lnTo>
                <a:lnTo>
                  <a:pt x="3859" y="2662"/>
                </a:lnTo>
                <a:lnTo>
                  <a:pt x="6961" y="2662"/>
                </a:lnTo>
                <a:lnTo>
                  <a:pt x="8248" y="2089"/>
                </a:lnTo>
                <a:lnTo>
                  <a:pt x="9190" y="1053"/>
                </a:lnTo>
                <a:lnTo>
                  <a:pt x="10341" y="1010"/>
                </a:lnTo>
                <a:lnTo>
                  <a:pt x="10384" y="2176"/>
                </a:lnTo>
                <a:lnTo>
                  <a:pt x="9147" y="3529"/>
                </a:lnTo>
                <a:lnTo>
                  <a:pt x="7398" y="430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9" name="bg object 129"/>
          <p:cNvSpPr/>
          <p:nvPr/>
        </p:nvSpPr>
        <p:spPr>
          <a:xfrm>
            <a:off x="13440423" y="9838308"/>
            <a:ext cx="23375" cy="11430"/>
          </a:xfrm>
          <a:custGeom>
            <a:avLst/>
            <a:gdLst/>
            <a:ahLst/>
            <a:cxnLst/>
            <a:rect l="l" t="t" r="r" b="b"/>
            <a:pathLst>
              <a:path w="10160" h="11429">
                <a:moveTo>
                  <a:pt x="7374" y="11312"/>
                </a:moveTo>
                <a:lnTo>
                  <a:pt x="2542" y="11312"/>
                </a:lnTo>
                <a:lnTo>
                  <a:pt x="1046" y="10588"/>
                </a:lnTo>
                <a:lnTo>
                  <a:pt x="0" y="9441"/>
                </a:lnTo>
                <a:lnTo>
                  <a:pt x="6050" y="0"/>
                </a:lnTo>
                <a:lnTo>
                  <a:pt x="8316" y="779"/>
                </a:lnTo>
                <a:lnTo>
                  <a:pt x="9941" y="2943"/>
                </a:lnTo>
                <a:lnTo>
                  <a:pt x="9941" y="8711"/>
                </a:lnTo>
                <a:lnTo>
                  <a:pt x="7374" y="1131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0" name="bg object 130"/>
          <p:cNvSpPr/>
          <p:nvPr/>
        </p:nvSpPr>
        <p:spPr>
          <a:xfrm>
            <a:off x="13439054" y="9837530"/>
            <a:ext cx="26296" cy="13335"/>
          </a:xfrm>
          <a:custGeom>
            <a:avLst/>
            <a:gdLst/>
            <a:ahLst/>
            <a:cxnLst/>
            <a:rect l="l" t="t" r="r" b="b"/>
            <a:pathLst>
              <a:path w="11429" h="13334">
                <a:moveTo>
                  <a:pt x="8414" y="12914"/>
                </a:moveTo>
                <a:lnTo>
                  <a:pt x="4801" y="12914"/>
                </a:lnTo>
                <a:lnTo>
                  <a:pt x="2985" y="12914"/>
                </a:lnTo>
                <a:lnTo>
                  <a:pt x="1237" y="12135"/>
                </a:lnTo>
                <a:lnTo>
                  <a:pt x="0" y="10782"/>
                </a:lnTo>
                <a:lnTo>
                  <a:pt x="43" y="9615"/>
                </a:lnTo>
                <a:lnTo>
                  <a:pt x="1194" y="9659"/>
                </a:lnTo>
                <a:lnTo>
                  <a:pt x="2135" y="10694"/>
                </a:lnTo>
                <a:lnTo>
                  <a:pt x="3416" y="11268"/>
                </a:lnTo>
                <a:lnTo>
                  <a:pt x="7515" y="11268"/>
                </a:lnTo>
                <a:lnTo>
                  <a:pt x="9725" y="9029"/>
                </a:lnTo>
                <a:lnTo>
                  <a:pt x="9725" y="4140"/>
                </a:lnTo>
                <a:lnTo>
                  <a:pt x="8383" y="2244"/>
                </a:lnTo>
                <a:lnTo>
                  <a:pt x="6383" y="1559"/>
                </a:lnTo>
                <a:lnTo>
                  <a:pt x="5878" y="511"/>
                </a:lnTo>
                <a:lnTo>
                  <a:pt x="6906" y="0"/>
                </a:lnTo>
                <a:lnTo>
                  <a:pt x="9565" y="916"/>
                </a:lnTo>
                <a:lnTo>
                  <a:pt x="11350" y="3436"/>
                </a:lnTo>
                <a:lnTo>
                  <a:pt x="11350" y="9940"/>
                </a:lnTo>
                <a:lnTo>
                  <a:pt x="8414" y="1291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1" name="bg object 131"/>
          <p:cNvSpPr/>
          <p:nvPr/>
        </p:nvSpPr>
        <p:spPr>
          <a:xfrm>
            <a:off x="13450103" y="9837996"/>
            <a:ext cx="4383" cy="635"/>
          </a:xfrm>
          <a:custGeom>
            <a:avLst/>
            <a:gdLst/>
            <a:ahLst/>
            <a:cxnLst/>
            <a:rect l="l" t="t" r="r" b="b"/>
            <a:pathLst>
              <a:path w="1904" h="634">
                <a:moveTo>
                  <a:pt x="1846" y="311"/>
                </a:moveTo>
                <a:lnTo>
                  <a:pt x="0" y="0"/>
                </a:lnTo>
                <a:lnTo>
                  <a:pt x="646" y="0"/>
                </a:lnTo>
                <a:lnTo>
                  <a:pt x="1261" y="112"/>
                </a:lnTo>
                <a:lnTo>
                  <a:pt x="1846" y="31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2" name="bg object 132"/>
          <p:cNvSpPr/>
          <p:nvPr/>
        </p:nvSpPr>
        <p:spPr>
          <a:xfrm>
            <a:off x="13448227" y="9837173"/>
            <a:ext cx="8765" cy="2540"/>
          </a:xfrm>
          <a:custGeom>
            <a:avLst/>
            <a:gdLst/>
            <a:ahLst/>
            <a:cxnLst/>
            <a:rect l="l" t="t" r="r" b="b"/>
            <a:pathLst>
              <a:path w="3810" h="2540">
                <a:moveTo>
                  <a:pt x="2659" y="1958"/>
                </a:moveTo>
                <a:lnTo>
                  <a:pt x="812" y="1646"/>
                </a:lnTo>
                <a:lnTo>
                  <a:pt x="0" y="823"/>
                </a:lnTo>
                <a:lnTo>
                  <a:pt x="812" y="0"/>
                </a:lnTo>
                <a:lnTo>
                  <a:pt x="1526" y="0"/>
                </a:lnTo>
                <a:lnTo>
                  <a:pt x="2234" y="118"/>
                </a:lnTo>
                <a:lnTo>
                  <a:pt x="2917" y="355"/>
                </a:lnTo>
                <a:lnTo>
                  <a:pt x="3428" y="1396"/>
                </a:lnTo>
                <a:lnTo>
                  <a:pt x="2659" y="195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3" name="bg object 133"/>
          <p:cNvSpPr/>
          <p:nvPr/>
        </p:nvSpPr>
        <p:spPr>
          <a:xfrm>
            <a:off x="13511476" y="9888309"/>
            <a:ext cx="46749" cy="15240"/>
          </a:xfrm>
          <a:custGeom>
            <a:avLst/>
            <a:gdLst/>
            <a:ahLst/>
            <a:cxnLst/>
            <a:rect l="l" t="t" r="r" b="b"/>
            <a:pathLst>
              <a:path w="20320" h="15240">
                <a:moveTo>
                  <a:pt x="19888" y="5422"/>
                </a:moveTo>
                <a:lnTo>
                  <a:pt x="19024" y="4876"/>
                </a:lnTo>
                <a:lnTo>
                  <a:pt x="18643" y="2159"/>
                </a:lnTo>
                <a:lnTo>
                  <a:pt x="16256" y="0"/>
                </a:lnTo>
                <a:lnTo>
                  <a:pt x="12661" y="0"/>
                </a:lnTo>
                <a:lnTo>
                  <a:pt x="11976" y="139"/>
                </a:lnTo>
                <a:lnTo>
                  <a:pt x="11785" y="215"/>
                </a:lnTo>
                <a:lnTo>
                  <a:pt x="11468" y="0"/>
                </a:lnTo>
                <a:lnTo>
                  <a:pt x="3822" y="1549"/>
                </a:lnTo>
                <a:lnTo>
                  <a:pt x="0" y="3111"/>
                </a:lnTo>
                <a:lnTo>
                  <a:pt x="0" y="10845"/>
                </a:lnTo>
                <a:lnTo>
                  <a:pt x="3416" y="13830"/>
                </a:lnTo>
                <a:lnTo>
                  <a:pt x="13766" y="14719"/>
                </a:lnTo>
                <a:lnTo>
                  <a:pt x="19888" y="542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4" name="bg object 134"/>
          <p:cNvSpPr/>
          <p:nvPr/>
        </p:nvSpPr>
        <p:spPr>
          <a:xfrm>
            <a:off x="13535837" y="9887478"/>
            <a:ext cx="21914" cy="6985"/>
          </a:xfrm>
          <a:custGeom>
            <a:avLst/>
            <a:gdLst/>
            <a:ahLst/>
            <a:cxnLst/>
            <a:rect l="l" t="t" r="r" b="b"/>
            <a:pathLst>
              <a:path w="9525" h="6984">
                <a:moveTo>
                  <a:pt x="8469" y="6610"/>
                </a:moveTo>
                <a:lnTo>
                  <a:pt x="6623" y="6298"/>
                </a:lnTo>
                <a:lnTo>
                  <a:pt x="5810" y="5475"/>
                </a:lnTo>
                <a:lnTo>
                  <a:pt x="6623" y="4652"/>
                </a:lnTo>
                <a:lnTo>
                  <a:pt x="7325" y="4689"/>
                </a:lnTo>
                <a:lnTo>
                  <a:pt x="6567" y="2893"/>
                </a:lnTo>
                <a:lnTo>
                  <a:pt x="4795" y="1646"/>
                </a:lnTo>
                <a:lnTo>
                  <a:pt x="2209" y="1646"/>
                </a:lnTo>
                <a:lnTo>
                  <a:pt x="1618" y="1758"/>
                </a:lnTo>
                <a:lnTo>
                  <a:pt x="1052" y="1976"/>
                </a:lnTo>
                <a:lnTo>
                  <a:pt x="0" y="1502"/>
                </a:lnTo>
                <a:lnTo>
                  <a:pt x="473" y="436"/>
                </a:lnTo>
                <a:lnTo>
                  <a:pt x="1231" y="149"/>
                </a:lnTo>
                <a:lnTo>
                  <a:pt x="2012" y="0"/>
                </a:lnTo>
                <a:lnTo>
                  <a:pt x="6020" y="0"/>
                </a:lnTo>
                <a:lnTo>
                  <a:pt x="8802" y="2438"/>
                </a:lnTo>
                <a:lnTo>
                  <a:pt x="9276" y="5668"/>
                </a:lnTo>
                <a:lnTo>
                  <a:pt x="8987" y="6416"/>
                </a:lnTo>
                <a:lnTo>
                  <a:pt x="8469" y="661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5" name="bg object 135"/>
          <p:cNvSpPr/>
          <p:nvPr/>
        </p:nvSpPr>
        <p:spPr>
          <a:xfrm>
            <a:off x="13513283" y="9885978"/>
            <a:ext cx="24836" cy="5715"/>
          </a:xfrm>
          <a:custGeom>
            <a:avLst/>
            <a:gdLst/>
            <a:ahLst/>
            <a:cxnLst/>
            <a:rect l="l" t="t" r="r" b="b"/>
            <a:pathLst>
              <a:path w="10795" h="5715">
                <a:moveTo>
                  <a:pt x="0" y="5444"/>
                </a:moveTo>
                <a:lnTo>
                  <a:pt x="190" y="2407"/>
                </a:lnTo>
                <a:lnTo>
                  <a:pt x="2671" y="0"/>
                </a:lnTo>
                <a:lnTo>
                  <a:pt x="7762" y="0"/>
                </a:lnTo>
                <a:lnTo>
                  <a:pt x="9547" y="1085"/>
                </a:lnTo>
                <a:lnTo>
                  <a:pt x="10562" y="2706"/>
                </a:lnTo>
                <a:lnTo>
                  <a:pt x="0" y="544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6" name="bg object 136"/>
          <p:cNvSpPr/>
          <p:nvPr/>
        </p:nvSpPr>
        <p:spPr>
          <a:xfrm>
            <a:off x="13511416" y="9885155"/>
            <a:ext cx="27757" cy="7620"/>
          </a:xfrm>
          <a:custGeom>
            <a:avLst/>
            <a:gdLst/>
            <a:ahLst/>
            <a:cxnLst/>
            <a:rect l="l" t="t" r="r" b="b"/>
            <a:pathLst>
              <a:path w="12064" h="7620">
                <a:moveTo>
                  <a:pt x="763" y="7090"/>
                </a:moveTo>
                <a:lnTo>
                  <a:pt x="0" y="6217"/>
                </a:lnTo>
                <a:lnTo>
                  <a:pt x="215" y="2731"/>
                </a:lnTo>
                <a:lnTo>
                  <a:pt x="3083" y="0"/>
                </a:lnTo>
                <a:lnTo>
                  <a:pt x="8783" y="0"/>
                </a:lnTo>
                <a:lnTo>
                  <a:pt x="10852" y="1153"/>
                </a:lnTo>
                <a:lnTo>
                  <a:pt x="12064" y="3086"/>
                </a:lnTo>
                <a:lnTo>
                  <a:pt x="11812" y="4228"/>
                </a:lnTo>
                <a:lnTo>
                  <a:pt x="10685" y="3972"/>
                </a:lnTo>
                <a:lnTo>
                  <a:pt x="9781" y="2513"/>
                </a:lnTo>
                <a:lnTo>
                  <a:pt x="8223" y="1646"/>
                </a:lnTo>
                <a:lnTo>
                  <a:pt x="3939" y="1646"/>
                </a:lnTo>
                <a:lnTo>
                  <a:pt x="1785" y="3697"/>
                </a:lnTo>
                <a:lnTo>
                  <a:pt x="1625" y="6317"/>
                </a:lnTo>
                <a:lnTo>
                  <a:pt x="812" y="709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7" name="bg object 137"/>
          <p:cNvSpPr/>
          <p:nvPr/>
        </p:nvSpPr>
        <p:spPr>
          <a:xfrm>
            <a:off x="13499157" y="9891404"/>
            <a:ext cx="21914" cy="12065"/>
          </a:xfrm>
          <a:custGeom>
            <a:avLst/>
            <a:gdLst/>
            <a:ahLst/>
            <a:cxnLst/>
            <a:rect l="l" t="t" r="r" b="b"/>
            <a:pathLst>
              <a:path w="9525" h="12065">
                <a:moveTo>
                  <a:pt x="7066" y="11623"/>
                </a:moveTo>
                <a:lnTo>
                  <a:pt x="2572" y="11623"/>
                </a:lnTo>
                <a:lnTo>
                  <a:pt x="0" y="9017"/>
                </a:lnTo>
                <a:lnTo>
                  <a:pt x="0" y="2600"/>
                </a:lnTo>
                <a:lnTo>
                  <a:pt x="2572" y="0"/>
                </a:lnTo>
                <a:lnTo>
                  <a:pt x="5736" y="0"/>
                </a:lnTo>
                <a:lnTo>
                  <a:pt x="6137" y="18"/>
                </a:lnTo>
                <a:lnTo>
                  <a:pt x="6118" y="386"/>
                </a:lnTo>
                <a:lnTo>
                  <a:pt x="9264" y="10389"/>
                </a:lnTo>
                <a:lnTo>
                  <a:pt x="8291" y="11156"/>
                </a:lnTo>
                <a:lnTo>
                  <a:pt x="7066" y="1162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8" name="bg object 138"/>
          <p:cNvSpPr/>
          <p:nvPr/>
        </p:nvSpPr>
        <p:spPr>
          <a:xfrm>
            <a:off x="13497294" y="9890580"/>
            <a:ext cx="24836" cy="13335"/>
          </a:xfrm>
          <a:custGeom>
            <a:avLst/>
            <a:gdLst/>
            <a:ahLst/>
            <a:cxnLst/>
            <a:rect l="l" t="t" r="r" b="b"/>
            <a:pathLst>
              <a:path w="10795" h="13334">
                <a:moveTo>
                  <a:pt x="8014" y="13270"/>
                </a:moveTo>
                <a:lnTo>
                  <a:pt x="6549" y="13270"/>
                </a:lnTo>
                <a:lnTo>
                  <a:pt x="2936" y="13270"/>
                </a:lnTo>
                <a:lnTo>
                  <a:pt x="0" y="10295"/>
                </a:lnTo>
                <a:lnTo>
                  <a:pt x="0" y="2974"/>
                </a:lnTo>
                <a:lnTo>
                  <a:pt x="2936" y="0"/>
                </a:lnTo>
                <a:lnTo>
                  <a:pt x="6549" y="0"/>
                </a:lnTo>
                <a:lnTo>
                  <a:pt x="7004" y="18"/>
                </a:lnTo>
                <a:lnTo>
                  <a:pt x="7755" y="972"/>
                </a:lnTo>
                <a:lnTo>
                  <a:pt x="7743" y="1209"/>
                </a:lnTo>
                <a:lnTo>
                  <a:pt x="6931" y="2032"/>
                </a:lnTo>
                <a:lnTo>
                  <a:pt x="6247" y="1658"/>
                </a:lnTo>
                <a:lnTo>
                  <a:pt x="3674" y="1814"/>
                </a:lnTo>
                <a:lnTo>
                  <a:pt x="1625" y="3984"/>
                </a:lnTo>
                <a:lnTo>
                  <a:pt x="1625" y="9385"/>
                </a:lnTo>
                <a:lnTo>
                  <a:pt x="3834" y="11623"/>
                </a:lnTo>
                <a:lnTo>
                  <a:pt x="7651" y="11623"/>
                </a:lnTo>
                <a:lnTo>
                  <a:pt x="8697" y="11256"/>
                </a:lnTo>
                <a:lnTo>
                  <a:pt x="9571" y="10563"/>
                </a:lnTo>
                <a:lnTo>
                  <a:pt x="10716" y="10707"/>
                </a:lnTo>
                <a:lnTo>
                  <a:pt x="10575" y="11860"/>
                </a:lnTo>
                <a:lnTo>
                  <a:pt x="9411" y="12783"/>
                </a:lnTo>
                <a:lnTo>
                  <a:pt x="8014" y="1327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9" name="bg object 139"/>
          <p:cNvSpPr/>
          <p:nvPr/>
        </p:nvSpPr>
        <p:spPr>
          <a:xfrm>
            <a:off x="13520468" y="9901796"/>
            <a:ext cx="21914" cy="3175"/>
          </a:xfrm>
          <a:custGeom>
            <a:avLst/>
            <a:gdLst/>
            <a:ahLst/>
            <a:cxnLst/>
            <a:rect l="l" t="t" r="r" b="b"/>
            <a:pathLst>
              <a:path w="9525" h="3175">
                <a:moveTo>
                  <a:pt x="6555" y="2781"/>
                </a:moveTo>
                <a:lnTo>
                  <a:pt x="2819" y="2781"/>
                </a:lnTo>
                <a:lnTo>
                  <a:pt x="1009" y="1665"/>
                </a:lnTo>
                <a:lnTo>
                  <a:pt x="0" y="0"/>
                </a:lnTo>
                <a:lnTo>
                  <a:pt x="9097" y="910"/>
                </a:lnTo>
                <a:lnTo>
                  <a:pt x="8051" y="2057"/>
                </a:lnTo>
                <a:lnTo>
                  <a:pt x="6555" y="278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40" name="bg object 140"/>
          <p:cNvSpPr/>
          <p:nvPr/>
        </p:nvSpPr>
        <p:spPr>
          <a:xfrm>
            <a:off x="13518874" y="9901091"/>
            <a:ext cx="24836" cy="4445"/>
          </a:xfrm>
          <a:custGeom>
            <a:avLst/>
            <a:gdLst/>
            <a:ahLst/>
            <a:cxnLst/>
            <a:rect l="l" t="t" r="r" b="b"/>
            <a:pathLst>
              <a:path w="10795" h="4445">
                <a:moveTo>
                  <a:pt x="7398" y="4309"/>
                </a:moveTo>
                <a:lnTo>
                  <a:pt x="5583" y="4309"/>
                </a:lnTo>
                <a:lnTo>
                  <a:pt x="3293" y="4309"/>
                </a:lnTo>
                <a:lnTo>
                  <a:pt x="1206" y="3124"/>
                </a:lnTo>
                <a:lnTo>
                  <a:pt x="0" y="1134"/>
                </a:lnTo>
                <a:lnTo>
                  <a:pt x="270" y="0"/>
                </a:lnTo>
                <a:lnTo>
                  <a:pt x="1384" y="274"/>
                </a:lnTo>
                <a:lnTo>
                  <a:pt x="2289" y="1771"/>
                </a:lnTo>
                <a:lnTo>
                  <a:pt x="3859" y="2662"/>
                </a:lnTo>
                <a:lnTo>
                  <a:pt x="6968" y="2662"/>
                </a:lnTo>
                <a:lnTo>
                  <a:pt x="8248" y="2089"/>
                </a:lnTo>
                <a:lnTo>
                  <a:pt x="9196" y="1053"/>
                </a:lnTo>
                <a:lnTo>
                  <a:pt x="10341" y="1010"/>
                </a:lnTo>
                <a:lnTo>
                  <a:pt x="10384" y="2176"/>
                </a:lnTo>
                <a:lnTo>
                  <a:pt x="9147" y="3529"/>
                </a:lnTo>
                <a:lnTo>
                  <a:pt x="7398" y="430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41" name="bg object 141"/>
          <p:cNvSpPr/>
          <p:nvPr/>
        </p:nvSpPr>
        <p:spPr>
          <a:xfrm>
            <a:off x="13541401" y="9893264"/>
            <a:ext cx="23375" cy="11430"/>
          </a:xfrm>
          <a:custGeom>
            <a:avLst/>
            <a:gdLst/>
            <a:ahLst/>
            <a:cxnLst/>
            <a:rect l="l" t="t" r="r" b="b"/>
            <a:pathLst>
              <a:path w="10160" h="11429">
                <a:moveTo>
                  <a:pt x="7374" y="11312"/>
                </a:moveTo>
                <a:lnTo>
                  <a:pt x="2542" y="11312"/>
                </a:lnTo>
                <a:lnTo>
                  <a:pt x="1046" y="10588"/>
                </a:lnTo>
                <a:lnTo>
                  <a:pt x="0" y="9441"/>
                </a:lnTo>
                <a:lnTo>
                  <a:pt x="6050" y="0"/>
                </a:lnTo>
                <a:lnTo>
                  <a:pt x="8309" y="779"/>
                </a:lnTo>
                <a:lnTo>
                  <a:pt x="9941" y="2943"/>
                </a:lnTo>
                <a:lnTo>
                  <a:pt x="9941" y="8711"/>
                </a:lnTo>
                <a:lnTo>
                  <a:pt x="7374" y="1131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42" name="bg object 142"/>
          <p:cNvSpPr/>
          <p:nvPr/>
        </p:nvSpPr>
        <p:spPr>
          <a:xfrm>
            <a:off x="13540018" y="9892485"/>
            <a:ext cx="26296" cy="13335"/>
          </a:xfrm>
          <a:custGeom>
            <a:avLst/>
            <a:gdLst/>
            <a:ahLst/>
            <a:cxnLst/>
            <a:rect l="l" t="t" r="r" b="b"/>
            <a:pathLst>
              <a:path w="11429" h="13334">
                <a:moveTo>
                  <a:pt x="8420" y="12914"/>
                </a:moveTo>
                <a:lnTo>
                  <a:pt x="4807" y="12914"/>
                </a:lnTo>
                <a:lnTo>
                  <a:pt x="2991" y="12914"/>
                </a:lnTo>
                <a:lnTo>
                  <a:pt x="1243" y="12135"/>
                </a:lnTo>
                <a:lnTo>
                  <a:pt x="0" y="10782"/>
                </a:lnTo>
                <a:lnTo>
                  <a:pt x="49" y="9615"/>
                </a:lnTo>
                <a:lnTo>
                  <a:pt x="1200" y="9659"/>
                </a:lnTo>
                <a:lnTo>
                  <a:pt x="2142" y="10694"/>
                </a:lnTo>
                <a:lnTo>
                  <a:pt x="3422" y="11268"/>
                </a:lnTo>
                <a:lnTo>
                  <a:pt x="7522" y="11268"/>
                </a:lnTo>
                <a:lnTo>
                  <a:pt x="9731" y="9029"/>
                </a:lnTo>
                <a:lnTo>
                  <a:pt x="9731" y="4140"/>
                </a:lnTo>
                <a:lnTo>
                  <a:pt x="8389" y="2244"/>
                </a:lnTo>
                <a:lnTo>
                  <a:pt x="6389" y="1559"/>
                </a:lnTo>
                <a:lnTo>
                  <a:pt x="5884" y="511"/>
                </a:lnTo>
                <a:lnTo>
                  <a:pt x="6912" y="0"/>
                </a:lnTo>
                <a:lnTo>
                  <a:pt x="9571" y="916"/>
                </a:lnTo>
                <a:lnTo>
                  <a:pt x="11356" y="3436"/>
                </a:lnTo>
                <a:lnTo>
                  <a:pt x="11356" y="9940"/>
                </a:lnTo>
                <a:lnTo>
                  <a:pt x="8420" y="1291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43" name="bg object 143"/>
          <p:cNvSpPr/>
          <p:nvPr/>
        </p:nvSpPr>
        <p:spPr>
          <a:xfrm>
            <a:off x="13551076" y="9892952"/>
            <a:ext cx="4383" cy="635"/>
          </a:xfrm>
          <a:custGeom>
            <a:avLst/>
            <a:gdLst/>
            <a:ahLst/>
            <a:cxnLst/>
            <a:rect l="l" t="t" r="r" b="b"/>
            <a:pathLst>
              <a:path w="1904" h="634">
                <a:moveTo>
                  <a:pt x="1846" y="311"/>
                </a:moveTo>
                <a:lnTo>
                  <a:pt x="0" y="0"/>
                </a:lnTo>
                <a:lnTo>
                  <a:pt x="646" y="0"/>
                </a:lnTo>
                <a:lnTo>
                  <a:pt x="1268" y="112"/>
                </a:lnTo>
                <a:lnTo>
                  <a:pt x="1846" y="31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44" name="bg object 144"/>
          <p:cNvSpPr/>
          <p:nvPr/>
        </p:nvSpPr>
        <p:spPr>
          <a:xfrm>
            <a:off x="13549205" y="9892129"/>
            <a:ext cx="8765" cy="2540"/>
          </a:xfrm>
          <a:custGeom>
            <a:avLst/>
            <a:gdLst/>
            <a:ahLst/>
            <a:cxnLst/>
            <a:rect l="l" t="t" r="r" b="b"/>
            <a:pathLst>
              <a:path w="3810" h="2540">
                <a:moveTo>
                  <a:pt x="2659" y="1958"/>
                </a:moveTo>
                <a:lnTo>
                  <a:pt x="812" y="1646"/>
                </a:lnTo>
                <a:lnTo>
                  <a:pt x="0" y="823"/>
                </a:lnTo>
                <a:lnTo>
                  <a:pt x="812" y="0"/>
                </a:lnTo>
                <a:lnTo>
                  <a:pt x="1526" y="0"/>
                </a:lnTo>
                <a:lnTo>
                  <a:pt x="2234" y="118"/>
                </a:lnTo>
                <a:lnTo>
                  <a:pt x="2917" y="355"/>
                </a:lnTo>
                <a:lnTo>
                  <a:pt x="3428" y="1396"/>
                </a:lnTo>
                <a:lnTo>
                  <a:pt x="2659" y="195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45" name="bg object 145"/>
          <p:cNvSpPr/>
          <p:nvPr/>
        </p:nvSpPr>
        <p:spPr>
          <a:xfrm>
            <a:off x="13453333" y="9900907"/>
            <a:ext cx="156318" cy="18415"/>
          </a:xfrm>
          <a:custGeom>
            <a:avLst/>
            <a:gdLst/>
            <a:ahLst/>
            <a:cxnLst/>
            <a:rect l="l" t="t" r="r" b="b"/>
            <a:pathLst>
              <a:path w="67945" h="18415">
                <a:moveTo>
                  <a:pt x="67574" y="18259"/>
                </a:moveTo>
                <a:lnTo>
                  <a:pt x="0" y="18259"/>
                </a:lnTo>
                <a:lnTo>
                  <a:pt x="7054" y="0"/>
                </a:lnTo>
                <a:lnTo>
                  <a:pt x="61087" y="0"/>
                </a:lnTo>
                <a:lnTo>
                  <a:pt x="67574" y="1825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46" name="bg object 146"/>
          <p:cNvSpPr/>
          <p:nvPr/>
        </p:nvSpPr>
        <p:spPr>
          <a:xfrm>
            <a:off x="13450994" y="9899816"/>
            <a:ext cx="160701" cy="47625"/>
          </a:xfrm>
          <a:custGeom>
            <a:avLst/>
            <a:gdLst/>
            <a:ahLst/>
            <a:cxnLst/>
            <a:rect l="l" t="t" r="r" b="b"/>
            <a:pathLst>
              <a:path w="69850" h="47625">
                <a:moveTo>
                  <a:pt x="69596" y="18986"/>
                </a:moveTo>
                <a:lnTo>
                  <a:pt x="69342" y="18262"/>
                </a:lnTo>
                <a:lnTo>
                  <a:pt x="67043" y="11798"/>
                </a:lnTo>
                <a:lnTo>
                  <a:pt x="67043" y="18262"/>
                </a:lnTo>
                <a:lnTo>
                  <a:pt x="62699" y="18262"/>
                </a:lnTo>
                <a:lnTo>
                  <a:pt x="7467" y="18262"/>
                </a:lnTo>
                <a:lnTo>
                  <a:pt x="2603" y="18262"/>
                </a:lnTo>
                <a:lnTo>
                  <a:pt x="8801" y="2197"/>
                </a:lnTo>
                <a:lnTo>
                  <a:pt x="61341" y="2197"/>
                </a:lnTo>
                <a:lnTo>
                  <a:pt x="67043" y="18262"/>
                </a:lnTo>
                <a:lnTo>
                  <a:pt x="67043" y="11798"/>
                </a:lnTo>
                <a:lnTo>
                  <a:pt x="63639" y="2197"/>
                </a:lnTo>
                <a:lnTo>
                  <a:pt x="63119" y="723"/>
                </a:lnTo>
                <a:lnTo>
                  <a:pt x="62103" y="0"/>
                </a:lnTo>
                <a:lnTo>
                  <a:pt x="8064" y="0"/>
                </a:lnTo>
                <a:lnTo>
                  <a:pt x="7061" y="698"/>
                </a:lnTo>
                <a:lnTo>
                  <a:pt x="0" y="18961"/>
                </a:lnTo>
                <a:lnTo>
                  <a:pt x="114" y="19977"/>
                </a:lnTo>
                <a:lnTo>
                  <a:pt x="1003" y="20459"/>
                </a:lnTo>
                <a:lnTo>
                  <a:pt x="6985" y="20459"/>
                </a:lnTo>
                <a:lnTo>
                  <a:pt x="6985" y="47002"/>
                </a:lnTo>
                <a:lnTo>
                  <a:pt x="9144" y="47002"/>
                </a:lnTo>
                <a:lnTo>
                  <a:pt x="9144" y="20459"/>
                </a:lnTo>
                <a:lnTo>
                  <a:pt x="61010" y="20459"/>
                </a:lnTo>
                <a:lnTo>
                  <a:pt x="61010" y="47002"/>
                </a:lnTo>
                <a:lnTo>
                  <a:pt x="63182" y="47002"/>
                </a:lnTo>
                <a:lnTo>
                  <a:pt x="63182" y="20459"/>
                </a:lnTo>
                <a:lnTo>
                  <a:pt x="68580" y="20459"/>
                </a:lnTo>
                <a:lnTo>
                  <a:pt x="69469" y="19989"/>
                </a:lnTo>
                <a:lnTo>
                  <a:pt x="69596" y="1898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47" name="bg object 147"/>
          <p:cNvSpPr/>
          <p:nvPr/>
        </p:nvSpPr>
        <p:spPr>
          <a:xfrm>
            <a:off x="13545370" y="9931798"/>
            <a:ext cx="26296" cy="15240"/>
          </a:xfrm>
          <a:custGeom>
            <a:avLst/>
            <a:gdLst/>
            <a:ahLst/>
            <a:cxnLst/>
            <a:rect l="l" t="t" r="r" b="b"/>
            <a:pathLst>
              <a:path w="11429" h="15240">
                <a:moveTo>
                  <a:pt x="0" y="15007"/>
                </a:moveTo>
                <a:lnTo>
                  <a:pt x="11393" y="15007"/>
                </a:lnTo>
                <a:lnTo>
                  <a:pt x="11393" y="0"/>
                </a:lnTo>
                <a:lnTo>
                  <a:pt x="0" y="0"/>
                </a:lnTo>
                <a:lnTo>
                  <a:pt x="0" y="1500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48" name="bg object 148"/>
          <p:cNvSpPr/>
          <p:nvPr/>
        </p:nvSpPr>
        <p:spPr>
          <a:xfrm>
            <a:off x="13543496" y="9930970"/>
            <a:ext cx="30679" cy="15875"/>
          </a:xfrm>
          <a:custGeom>
            <a:avLst/>
            <a:gdLst/>
            <a:ahLst/>
            <a:cxnLst/>
            <a:rect l="l" t="t" r="r" b="b"/>
            <a:pathLst>
              <a:path w="13335" h="15875">
                <a:moveTo>
                  <a:pt x="1625" y="15835"/>
                </a:moveTo>
                <a:lnTo>
                  <a:pt x="0" y="15835"/>
                </a:lnTo>
                <a:lnTo>
                  <a:pt x="0" y="823"/>
                </a:lnTo>
                <a:lnTo>
                  <a:pt x="812" y="0"/>
                </a:lnTo>
                <a:lnTo>
                  <a:pt x="12206" y="0"/>
                </a:lnTo>
                <a:lnTo>
                  <a:pt x="13018" y="823"/>
                </a:lnTo>
                <a:lnTo>
                  <a:pt x="13018" y="1646"/>
                </a:lnTo>
                <a:lnTo>
                  <a:pt x="1625" y="1646"/>
                </a:lnTo>
                <a:lnTo>
                  <a:pt x="1625" y="15835"/>
                </a:lnTo>
                <a:close/>
              </a:path>
              <a:path w="13335" h="15875">
                <a:moveTo>
                  <a:pt x="13018" y="15835"/>
                </a:moveTo>
                <a:lnTo>
                  <a:pt x="11393" y="15835"/>
                </a:lnTo>
                <a:lnTo>
                  <a:pt x="11393" y="1646"/>
                </a:lnTo>
                <a:lnTo>
                  <a:pt x="13018" y="1646"/>
                </a:lnTo>
                <a:lnTo>
                  <a:pt x="13018" y="1583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49" name="bg object 149"/>
          <p:cNvSpPr/>
          <p:nvPr/>
        </p:nvSpPr>
        <p:spPr>
          <a:xfrm>
            <a:off x="13498190" y="9925208"/>
            <a:ext cx="20453" cy="13335"/>
          </a:xfrm>
          <a:custGeom>
            <a:avLst/>
            <a:gdLst/>
            <a:ahLst/>
            <a:cxnLst/>
            <a:rect l="l" t="t" r="r" b="b"/>
            <a:pathLst>
              <a:path w="8889" h="13334">
                <a:moveTo>
                  <a:pt x="8506" y="12995"/>
                </a:moveTo>
                <a:lnTo>
                  <a:pt x="0" y="12995"/>
                </a:lnTo>
                <a:lnTo>
                  <a:pt x="0" y="0"/>
                </a:lnTo>
                <a:lnTo>
                  <a:pt x="8506" y="0"/>
                </a:lnTo>
                <a:lnTo>
                  <a:pt x="8506" y="12995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50" name="bg object 150"/>
          <p:cNvSpPr/>
          <p:nvPr/>
        </p:nvSpPr>
        <p:spPr>
          <a:xfrm>
            <a:off x="13485092" y="9905225"/>
            <a:ext cx="93499" cy="34290"/>
          </a:xfrm>
          <a:custGeom>
            <a:avLst/>
            <a:gdLst/>
            <a:ahLst/>
            <a:cxnLst/>
            <a:rect l="l" t="t" r="r" b="b"/>
            <a:pathLst>
              <a:path w="40639" h="34290">
                <a:moveTo>
                  <a:pt x="1612" y="825"/>
                </a:moveTo>
                <a:lnTo>
                  <a:pt x="812" y="0"/>
                </a:lnTo>
                <a:lnTo>
                  <a:pt x="0" y="825"/>
                </a:lnTo>
                <a:lnTo>
                  <a:pt x="0" y="7086"/>
                </a:lnTo>
                <a:lnTo>
                  <a:pt x="812" y="7899"/>
                </a:lnTo>
                <a:lnTo>
                  <a:pt x="1612" y="7086"/>
                </a:lnTo>
                <a:lnTo>
                  <a:pt x="1612" y="825"/>
                </a:lnTo>
                <a:close/>
              </a:path>
              <a:path w="40639" h="34290">
                <a:moveTo>
                  <a:pt x="6451" y="825"/>
                </a:moveTo>
                <a:lnTo>
                  <a:pt x="5638" y="0"/>
                </a:lnTo>
                <a:lnTo>
                  <a:pt x="4826" y="825"/>
                </a:lnTo>
                <a:lnTo>
                  <a:pt x="4826" y="7086"/>
                </a:lnTo>
                <a:lnTo>
                  <a:pt x="5638" y="7899"/>
                </a:lnTo>
                <a:lnTo>
                  <a:pt x="6451" y="7086"/>
                </a:lnTo>
                <a:lnTo>
                  <a:pt x="6451" y="825"/>
                </a:lnTo>
                <a:close/>
              </a:path>
              <a:path w="40639" h="34290">
                <a:moveTo>
                  <a:pt x="11277" y="825"/>
                </a:moveTo>
                <a:lnTo>
                  <a:pt x="10464" y="0"/>
                </a:lnTo>
                <a:lnTo>
                  <a:pt x="9652" y="825"/>
                </a:lnTo>
                <a:lnTo>
                  <a:pt x="9652" y="7086"/>
                </a:lnTo>
                <a:lnTo>
                  <a:pt x="10464" y="7899"/>
                </a:lnTo>
                <a:lnTo>
                  <a:pt x="11277" y="7086"/>
                </a:lnTo>
                <a:lnTo>
                  <a:pt x="11277" y="825"/>
                </a:lnTo>
                <a:close/>
              </a:path>
              <a:path w="40639" h="34290">
                <a:moveTo>
                  <a:pt x="14998" y="19989"/>
                </a:moveTo>
                <a:lnTo>
                  <a:pt x="14185" y="19164"/>
                </a:lnTo>
                <a:lnTo>
                  <a:pt x="13373" y="19164"/>
                </a:lnTo>
                <a:lnTo>
                  <a:pt x="13373" y="20815"/>
                </a:lnTo>
                <a:lnTo>
                  <a:pt x="13373" y="32156"/>
                </a:lnTo>
                <a:lnTo>
                  <a:pt x="6502" y="32156"/>
                </a:lnTo>
                <a:lnTo>
                  <a:pt x="6502" y="20815"/>
                </a:lnTo>
                <a:lnTo>
                  <a:pt x="13373" y="20815"/>
                </a:lnTo>
                <a:lnTo>
                  <a:pt x="13373" y="19164"/>
                </a:lnTo>
                <a:lnTo>
                  <a:pt x="5676" y="19164"/>
                </a:lnTo>
                <a:lnTo>
                  <a:pt x="4864" y="19989"/>
                </a:lnTo>
                <a:lnTo>
                  <a:pt x="4864" y="32981"/>
                </a:lnTo>
                <a:lnTo>
                  <a:pt x="5676" y="33807"/>
                </a:lnTo>
                <a:lnTo>
                  <a:pt x="14185" y="33807"/>
                </a:lnTo>
                <a:lnTo>
                  <a:pt x="14998" y="32981"/>
                </a:lnTo>
                <a:lnTo>
                  <a:pt x="14998" y="32156"/>
                </a:lnTo>
                <a:lnTo>
                  <a:pt x="14998" y="20815"/>
                </a:lnTo>
                <a:lnTo>
                  <a:pt x="14998" y="19989"/>
                </a:lnTo>
                <a:close/>
              </a:path>
              <a:path w="40639" h="34290">
                <a:moveTo>
                  <a:pt x="16116" y="825"/>
                </a:moveTo>
                <a:lnTo>
                  <a:pt x="15303" y="0"/>
                </a:lnTo>
                <a:lnTo>
                  <a:pt x="14490" y="825"/>
                </a:lnTo>
                <a:lnTo>
                  <a:pt x="14490" y="7086"/>
                </a:lnTo>
                <a:lnTo>
                  <a:pt x="15303" y="7899"/>
                </a:lnTo>
                <a:lnTo>
                  <a:pt x="16116" y="7086"/>
                </a:lnTo>
                <a:lnTo>
                  <a:pt x="16116" y="825"/>
                </a:lnTo>
                <a:close/>
              </a:path>
              <a:path w="40639" h="34290">
                <a:moveTo>
                  <a:pt x="20942" y="825"/>
                </a:moveTo>
                <a:lnTo>
                  <a:pt x="20129" y="0"/>
                </a:lnTo>
                <a:lnTo>
                  <a:pt x="19316" y="825"/>
                </a:lnTo>
                <a:lnTo>
                  <a:pt x="19316" y="7086"/>
                </a:lnTo>
                <a:lnTo>
                  <a:pt x="20129" y="7899"/>
                </a:lnTo>
                <a:lnTo>
                  <a:pt x="20942" y="7086"/>
                </a:lnTo>
                <a:lnTo>
                  <a:pt x="20942" y="825"/>
                </a:lnTo>
                <a:close/>
              </a:path>
              <a:path w="40639" h="34290">
                <a:moveTo>
                  <a:pt x="25768" y="825"/>
                </a:moveTo>
                <a:lnTo>
                  <a:pt x="24955" y="0"/>
                </a:lnTo>
                <a:lnTo>
                  <a:pt x="24142" y="825"/>
                </a:lnTo>
                <a:lnTo>
                  <a:pt x="24142" y="7086"/>
                </a:lnTo>
                <a:lnTo>
                  <a:pt x="24955" y="7899"/>
                </a:lnTo>
                <a:lnTo>
                  <a:pt x="25768" y="7086"/>
                </a:lnTo>
                <a:lnTo>
                  <a:pt x="25768" y="825"/>
                </a:lnTo>
                <a:close/>
              </a:path>
              <a:path w="40639" h="34290">
                <a:moveTo>
                  <a:pt x="30607" y="825"/>
                </a:moveTo>
                <a:lnTo>
                  <a:pt x="29794" y="0"/>
                </a:lnTo>
                <a:lnTo>
                  <a:pt x="28981" y="825"/>
                </a:lnTo>
                <a:lnTo>
                  <a:pt x="28981" y="7086"/>
                </a:lnTo>
                <a:lnTo>
                  <a:pt x="29794" y="7899"/>
                </a:lnTo>
                <a:lnTo>
                  <a:pt x="30607" y="7086"/>
                </a:lnTo>
                <a:lnTo>
                  <a:pt x="30607" y="825"/>
                </a:lnTo>
                <a:close/>
              </a:path>
              <a:path w="40639" h="34290">
                <a:moveTo>
                  <a:pt x="35433" y="825"/>
                </a:moveTo>
                <a:lnTo>
                  <a:pt x="34620" y="0"/>
                </a:lnTo>
                <a:lnTo>
                  <a:pt x="33807" y="825"/>
                </a:lnTo>
                <a:lnTo>
                  <a:pt x="33807" y="7086"/>
                </a:lnTo>
                <a:lnTo>
                  <a:pt x="34620" y="7899"/>
                </a:lnTo>
                <a:lnTo>
                  <a:pt x="35433" y="7086"/>
                </a:lnTo>
                <a:lnTo>
                  <a:pt x="35433" y="825"/>
                </a:lnTo>
                <a:close/>
              </a:path>
              <a:path w="40639" h="34290">
                <a:moveTo>
                  <a:pt x="40271" y="825"/>
                </a:moveTo>
                <a:lnTo>
                  <a:pt x="39458" y="0"/>
                </a:lnTo>
                <a:lnTo>
                  <a:pt x="38646" y="825"/>
                </a:lnTo>
                <a:lnTo>
                  <a:pt x="38646" y="7086"/>
                </a:lnTo>
                <a:lnTo>
                  <a:pt x="39458" y="7899"/>
                </a:lnTo>
                <a:lnTo>
                  <a:pt x="40271" y="7086"/>
                </a:lnTo>
                <a:lnTo>
                  <a:pt x="40271" y="82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51" name="bg object 151"/>
          <p:cNvSpPr/>
          <p:nvPr/>
        </p:nvSpPr>
        <p:spPr>
          <a:xfrm>
            <a:off x="13048336" y="9776880"/>
            <a:ext cx="160701" cy="53975"/>
          </a:xfrm>
          <a:custGeom>
            <a:avLst/>
            <a:gdLst/>
            <a:ahLst/>
            <a:cxnLst/>
            <a:rect l="l" t="t" r="r" b="b"/>
            <a:pathLst>
              <a:path w="69850" h="53975">
                <a:moveTo>
                  <a:pt x="69608" y="18986"/>
                </a:moveTo>
                <a:lnTo>
                  <a:pt x="69354" y="18262"/>
                </a:lnTo>
                <a:lnTo>
                  <a:pt x="67043" y="11760"/>
                </a:lnTo>
                <a:lnTo>
                  <a:pt x="67043" y="18262"/>
                </a:lnTo>
                <a:lnTo>
                  <a:pt x="62699" y="18262"/>
                </a:lnTo>
                <a:lnTo>
                  <a:pt x="61023" y="18262"/>
                </a:lnTo>
                <a:lnTo>
                  <a:pt x="61023" y="20447"/>
                </a:lnTo>
                <a:lnTo>
                  <a:pt x="61023" y="51587"/>
                </a:lnTo>
                <a:lnTo>
                  <a:pt x="9156" y="51587"/>
                </a:lnTo>
                <a:lnTo>
                  <a:pt x="9156" y="20447"/>
                </a:lnTo>
                <a:lnTo>
                  <a:pt x="61023" y="20447"/>
                </a:lnTo>
                <a:lnTo>
                  <a:pt x="61023" y="18262"/>
                </a:lnTo>
                <a:lnTo>
                  <a:pt x="7467" y="18262"/>
                </a:lnTo>
                <a:lnTo>
                  <a:pt x="2603" y="18262"/>
                </a:lnTo>
                <a:lnTo>
                  <a:pt x="8813" y="2197"/>
                </a:lnTo>
                <a:lnTo>
                  <a:pt x="61341" y="2197"/>
                </a:lnTo>
                <a:lnTo>
                  <a:pt x="67043" y="18262"/>
                </a:lnTo>
                <a:lnTo>
                  <a:pt x="67043" y="11760"/>
                </a:lnTo>
                <a:lnTo>
                  <a:pt x="63652" y="2197"/>
                </a:lnTo>
                <a:lnTo>
                  <a:pt x="63119" y="723"/>
                </a:lnTo>
                <a:lnTo>
                  <a:pt x="62103" y="0"/>
                </a:lnTo>
                <a:lnTo>
                  <a:pt x="8064" y="0"/>
                </a:lnTo>
                <a:lnTo>
                  <a:pt x="7061" y="698"/>
                </a:lnTo>
                <a:lnTo>
                  <a:pt x="0" y="18961"/>
                </a:lnTo>
                <a:lnTo>
                  <a:pt x="114" y="19977"/>
                </a:lnTo>
                <a:lnTo>
                  <a:pt x="1016" y="20447"/>
                </a:lnTo>
                <a:lnTo>
                  <a:pt x="6985" y="20447"/>
                </a:lnTo>
                <a:lnTo>
                  <a:pt x="6985" y="53289"/>
                </a:lnTo>
                <a:lnTo>
                  <a:pt x="7467" y="53771"/>
                </a:lnTo>
                <a:lnTo>
                  <a:pt x="62699" y="53771"/>
                </a:lnTo>
                <a:lnTo>
                  <a:pt x="63182" y="53289"/>
                </a:lnTo>
                <a:lnTo>
                  <a:pt x="63182" y="51587"/>
                </a:lnTo>
                <a:lnTo>
                  <a:pt x="63182" y="20447"/>
                </a:lnTo>
                <a:lnTo>
                  <a:pt x="68580" y="20447"/>
                </a:lnTo>
                <a:lnTo>
                  <a:pt x="69469" y="19989"/>
                </a:lnTo>
                <a:lnTo>
                  <a:pt x="69608" y="1898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52" name="bg object 152"/>
          <p:cNvSpPr/>
          <p:nvPr/>
        </p:nvSpPr>
        <p:spPr>
          <a:xfrm>
            <a:off x="13142723" y="9808860"/>
            <a:ext cx="26296" cy="19685"/>
          </a:xfrm>
          <a:custGeom>
            <a:avLst/>
            <a:gdLst/>
            <a:ahLst/>
            <a:cxnLst/>
            <a:rect l="l" t="t" r="r" b="b"/>
            <a:pathLst>
              <a:path w="11429" h="19684">
                <a:moveTo>
                  <a:pt x="11393" y="19593"/>
                </a:moveTo>
                <a:lnTo>
                  <a:pt x="0" y="19593"/>
                </a:lnTo>
                <a:lnTo>
                  <a:pt x="0" y="0"/>
                </a:lnTo>
                <a:lnTo>
                  <a:pt x="11393" y="0"/>
                </a:lnTo>
                <a:lnTo>
                  <a:pt x="11393" y="19593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53" name="bg object 153"/>
          <p:cNvSpPr/>
          <p:nvPr/>
        </p:nvSpPr>
        <p:spPr>
          <a:xfrm>
            <a:off x="13140849" y="9808031"/>
            <a:ext cx="30679" cy="21590"/>
          </a:xfrm>
          <a:custGeom>
            <a:avLst/>
            <a:gdLst/>
            <a:ahLst/>
            <a:cxnLst/>
            <a:rect l="l" t="t" r="r" b="b"/>
            <a:pathLst>
              <a:path w="13335" h="21590">
                <a:moveTo>
                  <a:pt x="12206" y="21246"/>
                </a:moveTo>
                <a:lnTo>
                  <a:pt x="11393" y="20422"/>
                </a:lnTo>
                <a:lnTo>
                  <a:pt x="11393" y="1652"/>
                </a:lnTo>
                <a:lnTo>
                  <a:pt x="1625" y="1652"/>
                </a:lnTo>
                <a:lnTo>
                  <a:pt x="1625" y="20422"/>
                </a:lnTo>
                <a:lnTo>
                  <a:pt x="812" y="21246"/>
                </a:lnTo>
                <a:lnTo>
                  <a:pt x="0" y="20422"/>
                </a:lnTo>
                <a:lnTo>
                  <a:pt x="0" y="829"/>
                </a:lnTo>
                <a:lnTo>
                  <a:pt x="812" y="0"/>
                </a:lnTo>
                <a:lnTo>
                  <a:pt x="12206" y="0"/>
                </a:lnTo>
                <a:lnTo>
                  <a:pt x="13018" y="829"/>
                </a:lnTo>
                <a:lnTo>
                  <a:pt x="13018" y="20422"/>
                </a:lnTo>
                <a:lnTo>
                  <a:pt x="12206" y="2124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54" name="bg object 154"/>
          <p:cNvSpPr/>
          <p:nvPr/>
        </p:nvSpPr>
        <p:spPr>
          <a:xfrm>
            <a:off x="13095532" y="9802271"/>
            <a:ext cx="20453" cy="13335"/>
          </a:xfrm>
          <a:custGeom>
            <a:avLst/>
            <a:gdLst/>
            <a:ahLst/>
            <a:cxnLst/>
            <a:rect l="l" t="t" r="r" b="b"/>
            <a:pathLst>
              <a:path w="8889" h="13334">
                <a:moveTo>
                  <a:pt x="8506" y="12995"/>
                </a:moveTo>
                <a:lnTo>
                  <a:pt x="0" y="12995"/>
                </a:lnTo>
                <a:lnTo>
                  <a:pt x="0" y="0"/>
                </a:lnTo>
                <a:lnTo>
                  <a:pt x="8506" y="0"/>
                </a:lnTo>
                <a:lnTo>
                  <a:pt x="8506" y="12995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55" name="bg object 155"/>
          <p:cNvSpPr/>
          <p:nvPr/>
        </p:nvSpPr>
        <p:spPr>
          <a:xfrm>
            <a:off x="13082434" y="9782289"/>
            <a:ext cx="93499" cy="34290"/>
          </a:xfrm>
          <a:custGeom>
            <a:avLst/>
            <a:gdLst/>
            <a:ahLst/>
            <a:cxnLst/>
            <a:rect l="l" t="t" r="r" b="b"/>
            <a:pathLst>
              <a:path w="40639" h="34290">
                <a:moveTo>
                  <a:pt x="1625" y="825"/>
                </a:moveTo>
                <a:lnTo>
                  <a:pt x="812" y="0"/>
                </a:lnTo>
                <a:lnTo>
                  <a:pt x="0" y="825"/>
                </a:lnTo>
                <a:lnTo>
                  <a:pt x="0" y="7086"/>
                </a:lnTo>
                <a:lnTo>
                  <a:pt x="812" y="7899"/>
                </a:lnTo>
                <a:lnTo>
                  <a:pt x="1625" y="7086"/>
                </a:lnTo>
                <a:lnTo>
                  <a:pt x="1625" y="825"/>
                </a:lnTo>
                <a:close/>
              </a:path>
              <a:path w="40639" h="34290">
                <a:moveTo>
                  <a:pt x="6451" y="825"/>
                </a:moveTo>
                <a:lnTo>
                  <a:pt x="5638" y="0"/>
                </a:lnTo>
                <a:lnTo>
                  <a:pt x="4826" y="825"/>
                </a:lnTo>
                <a:lnTo>
                  <a:pt x="4826" y="7086"/>
                </a:lnTo>
                <a:lnTo>
                  <a:pt x="5638" y="7899"/>
                </a:lnTo>
                <a:lnTo>
                  <a:pt x="6451" y="7086"/>
                </a:lnTo>
                <a:lnTo>
                  <a:pt x="6451" y="825"/>
                </a:lnTo>
                <a:close/>
              </a:path>
              <a:path w="40639" h="34290">
                <a:moveTo>
                  <a:pt x="11290" y="825"/>
                </a:moveTo>
                <a:lnTo>
                  <a:pt x="10477" y="0"/>
                </a:lnTo>
                <a:lnTo>
                  <a:pt x="9664" y="825"/>
                </a:lnTo>
                <a:lnTo>
                  <a:pt x="9664" y="7086"/>
                </a:lnTo>
                <a:lnTo>
                  <a:pt x="10477" y="7899"/>
                </a:lnTo>
                <a:lnTo>
                  <a:pt x="11290" y="7086"/>
                </a:lnTo>
                <a:lnTo>
                  <a:pt x="11290" y="825"/>
                </a:lnTo>
                <a:close/>
              </a:path>
              <a:path w="40639" h="34290">
                <a:moveTo>
                  <a:pt x="15011" y="19989"/>
                </a:moveTo>
                <a:lnTo>
                  <a:pt x="14198" y="19164"/>
                </a:lnTo>
                <a:lnTo>
                  <a:pt x="13385" y="19164"/>
                </a:lnTo>
                <a:lnTo>
                  <a:pt x="13385" y="20802"/>
                </a:lnTo>
                <a:lnTo>
                  <a:pt x="13385" y="32156"/>
                </a:lnTo>
                <a:lnTo>
                  <a:pt x="6502" y="32156"/>
                </a:lnTo>
                <a:lnTo>
                  <a:pt x="6502" y="20802"/>
                </a:lnTo>
                <a:lnTo>
                  <a:pt x="13385" y="20802"/>
                </a:lnTo>
                <a:lnTo>
                  <a:pt x="13385" y="19164"/>
                </a:lnTo>
                <a:lnTo>
                  <a:pt x="5689" y="19164"/>
                </a:lnTo>
                <a:lnTo>
                  <a:pt x="4876" y="19989"/>
                </a:lnTo>
                <a:lnTo>
                  <a:pt x="4876" y="32981"/>
                </a:lnTo>
                <a:lnTo>
                  <a:pt x="5689" y="33807"/>
                </a:lnTo>
                <a:lnTo>
                  <a:pt x="14198" y="33807"/>
                </a:lnTo>
                <a:lnTo>
                  <a:pt x="15011" y="32981"/>
                </a:lnTo>
                <a:lnTo>
                  <a:pt x="15011" y="32156"/>
                </a:lnTo>
                <a:lnTo>
                  <a:pt x="15011" y="20802"/>
                </a:lnTo>
                <a:lnTo>
                  <a:pt x="15011" y="19989"/>
                </a:lnTo>
                <a:close/>
              </a:path>
              <a:path w="40639" h="34290">
                <a:moveTo>
                  <a:pt x="16116" y="825"/>
                </a:moveTo>
                <a:lnTo>
                  <a:pt x="15303" y="0"/>
                </a:lnTo>
                <a:lnTo>
                  <a:pt x="14490" y="825"/>
                </a:lnTo>
                <a:lnTo>
                  <a:pt x="14490" y="7086"/>
                </a:lnTo>
                <a:lnTo>
                  <a:pt x="15303" y="7899"/>
                </a:lnTo>
                <a:lnTo>
                  <a:pt x="16116" y="7086"/>
                </a:lnTo>
                <a:lnTo>
                  <a:pt x="16116" y="825"/>
                </a:lnTo>
                <a:close/>
              </a:path>
              <a:path w="40639" h="34290">
                <a:moveTo>
                  <a:pt x="20942" y="825"/>
                </a:moveTo>
                <a:lnTo>
                  <a:pt x="20129" y="0"/>
                </a:lnTo>
                <a:lnTo>
                  <a:pt x="19316" y="825"/>
                </a:lnTo>
                <a:lnTo>
                  <a:pt x="19316" y="7086"/>
                </a:lnTo>
                <a:lnTo>
                  <a:pt x="20129" y="7899"/>
                </a:lnTo>
                <a:lnTo>
                  <a:pt x="20942" y="7086"/>
                </a:lnTo>
                <a:lnTo>
                  <a:pt x="20942" y="825"/>
                </a:lnTo>
                <a:close/>
              </a:path>
              <a:path w="40639" h="34290">
                <a:moveTo>
                  <a:pt x="25781" y="825"/>
                </a:moveTo>
                <a:lnTo>
                  <a:pt x="24968" y="0"/>
                </a:lnTo>
                <a:lnTo>
                  <a:pt x="24155" y="825"/>
                </a:lnTo>
                <a:lnTo>
                  <a:pt x="24155" y="7086"/>
                </a:lnTo>
                <a:lnTo>
                  <a:pt x="24968" y="7899"/>
                </a:lnTo>
                <a:lnTo>
                  <a:pt x="25781" y="7086"/>
                </a:lnTo>
                <a:lnTo>
                  <a:pt x="25781" y="825"/>
                </a:lnTo>
                <a:close/>
              </a:path>
              <a:path w="40639" h="34290">
                <a:moveTo>
                  <a:pt x="30607" y="825"/>
                </a:moveTo>
                <a:lnTo>
                  <a:pt x="29794" y="0"/>
                </a:lnTo>
                <a:lnTo>
                  <a:pt x="28981" y="825"/>
                </a:lnTo>
                <a:lnTo>
                  <a:pt x="28981" y="7086"/>
                </a:lnTo>
                <a:lnTo>
                  <a:pt x="29794" y="7899"/>
                </a:lnTo>
                <a:lnTo>
                  <a:pt x="30607" y="7086"/>
                </a:lnTo>
                <a:lnTo>
                  <a:pt x="30607" y="825"/>
                </a:lnTo>
                <a:close/>
              </a:path>
              <a:path w="40639" h="34290">
                <a:moveTo>
                  <a:pt x="35445" y="825"/>
                </a:moveTo>
                <a:lnTo>
                  <a:pt x="34632" y="0"/>
                </a:lnTo>
                <a:lnTo>
                  <a:pt x="33820" y="825"/>
                </a:lnTo>
                <a:lnTo>
                  <a:pt x="33820" y="7086"/>
                </a:lnTo>
                <a:lnTo>
                  <a:pt x="34632" y="7899"/>
                </a:lnTo>
                <a:lnTo>
                  <a:pt x="35445" y="7086"/>
                </a:lnTo>
                <a:lnTo>
                  <a:pt x="35445" y="825"/>
                </a:lnTo>
                <a:close/>
              </a:path>
              <a:path w="40639" h="34290">
                <a:moveTo>
                  <a:pt x="40271" y="825"/>
                </a:moveTo>
                <a:lnTo>
                  <a:pt x="39458" y="0"/>
                </a:lnTo>
                <a:lnTo>
                  <a:pt x="38646" y="825"/>
                </a:lnTo>
                <a:lnTo>
                  <a:pt x="38646" y="7086"/>
                </a:lnTo>
                <a:lnTo>
                  <a:pt x="39458" y="7899"/>
                </a:lnTo>
                <a:lnTo>
                  <a:pt x="40271" y="7086"/>
                </a:lnTo>
                <a:lnTo>
                  <a:pt x="40271" y="82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56" name="bg object 156"/>
          <p:cNvSpPr/>
          <p:nvPr/>
        </p:nvSpPr>
        <p:spPr>
          <a:xfrm>
            <a:off x="12909129" y="9861321"/>
            <a:ext cx="119793" cy="14604"/>
          </a:xfrm>
          <a:custGeom>
            <a:avLst/>
            <a:gdLst/>
            <a:ahLst/>
            <a:cxnLst/>
            <a:rect l="l" t="t" r="r" b="b"/>
            <a:pathLst>
              <a:path w="52070" h="14604">
                <a:moveTo>
                  <a:pt x="51878" y="14018"/>
                </a:moveTo>
                <a:lnTo>
                  <a:pt x="0" y="14018"/>
                </a:lnTo>
                <a:lnTo>
                  <a:pt x="5416" y="0"/>
                </a:lnTo>
                <a:lnTo>
                  <a:pt x="46898" y="0"/>
                </a:lnTo>
                <a:lnTo>
                  <a:pt x="51878" y="14018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57" name="bg object 157"/>
          <p:cNvSpPr/>
          <p:nvPr/>
        </p:nvSpPr>
        <p:spPr>
          <a:xfrm>
            <a:off x="12907349" y="9860480"/>
            <a:ext cx="124178" cy="15875"/>
          </a:xfrm>
          <a:custGeom>
            <a:avLst/>
            <a:gdLst/>
            <a:ahLst/>
            <a:cxnLst/>
            <a:rect l="l" t="t" r="r" b="b"/>
            <a:pathLst>
              <a:path w="53975" h="15875">
                <a:moveTo>
                  <a:pt x="52654" y="15702"/>
                </a:moveTo>
                <a:lnTo>
                  <a:pt x="775" y="15702"/>
                </a:lnTo>
                <a:lnTo>
                  <a:pt x="109" y="15346"/>
                </a:lnTo>
                <a:lnTo>
                  <a:pt x="0" y="14554"/>
                </a:lnTo>
                <a:lnTo>
                  <a:pt x="5416" y="536"/>
                </a:lnTo>
                <a:lnTo>
                  <a:pt x="6192" y="0"/>
                </a:lnTo>
                <a:lnTo>
                  <a:pt x="47674" y="0"/>
                </a:lnTo>
                <a:lnTo>
                  <a:pt x="48456" y="555"/>
                </a:lnTo>
                <a:lnTo>
                  <a:pt x="48856" y="1683"/>
                </a:lnTo>
                <a:lnTo>
                  <a:pt x="6758" y="1683"/>
                </a:lnTo>
                <a:lnTo>
                  <a:pt x="1994" y="14018"/>
                </a:lnTo>
                <a:lnTo>
                  <a:pt x="53238" y="14018"/>
                </a:lnTo>
                <a:lnTo>
                  <a:pt x="53429" y="14554"/>
                </a:lnTo>
                <a:lnTo>
                  <a:pt x="53331" y="15346"/>
                </a:lnTo>
                <a:lnTo>
                  <a:pt x="52654" y="15702"/>
                </a:lnTo>
                <a:close/>
              </a:path>
              <a:path w="53975" h="15875">
                <a:moveTo>
                  <a:pt x="53238" y="14018"/>
                </a:moveTo>
                <a:lnTo>
                  <a:pt x="51466" y="14018"/>
                </a:lnTo>
                <a:lnTo>
                  <a:pt x="47089" y="1683"/>
                </a:lnTo>
                <a:lnTo>
                  <a:pt x="48856" y="1683"/>
                </a:lnTo>
                <a:lnTo>
                  <a:pt x="53238" y="1401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58" name="bg object 158"/>
          <p:cNvSpPr/>
          <p:nvPr/>
        </p:nvSpPr>
        <p:spPr>
          <a:xfrm>
            <a:off x="12921584" y="9875338"/>
            <a:ext cx="96420" cy="26034"/>
          </a:xfrm>
          <a:custGeom>
            <a:avLst/>
            <a:gdLst/>
            <a:ahLst/>
            <a:cxnLst/>
            <a:rect l="l" t="t" r="r" b="b"/>
            <a:pathLst>
              <a:path w="41910" h="26034">
                <a:moveTo>
                  <a:pt x="41481" y="25586"/>
                </a:moveTo>
                <a:lnTo>
                  <a:pt x="0" y="25586"/>
                </a:lnTo>
                <a:lnTo>
                  <a:pt x="0" y="0"/>
                </a:lnTo>
                <a:lnTo>
                  <a:pt x="41481" y="0"/>
                </a:lnTo>
                <a:lnTo>
                  <a:pt x="41481" y="25586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59" name="bg object 159"/>
          <p:cNvSpPr/>
          <p:nvPr/>
        </p:nvSpPr>
        <p:spPr>
          <a:xfrm>
            <a:off x="12919675" y="9874495"/>
            <a:ext cx="99342" cy="27305"/>
          </a:xfrm>
          <a:custGeom>
            <a:avLst/>
            <a:gdLst/>
            <a:ahLst/>
            <a:cxnLst/>
            <a:rect l="l" t="t" r="r" b="b"/>
            <a:pathLst>
              <a:path w="43179" h="27304">
                <a:moveTo>
                  <a:pt x="42312" y="27270"/>
                </a:moveTo>
                <a:lnTo>
                  <a:pt x="830" y="27270"/>
                </a:lnTo>
                <a:lnTo>
                  <a:pt x="0" y="26428"/>
                </a:lnTo>
                <a:lnTo>
                  <a:pt x="0" y="841"/>
                </a:lnTo>
                <a:lnTo>
                  <a:pt x="830" y="0"/>
                </a:lnTo>
                <a:lnTo>
                  <a:pt x="42312" y="0"/>
                </a:lnTo>
                <a:lnTo>
                  <a:pt x="43149" y="841"/>
                </a:lnTo>
                <a:lnTo>
                  <a:pt x="43149" y="1689"/>
                </a:lnTo>
                <a:lnTo>
                  <a:pt x="1661" y="1689"/>
                </a:lnTo>
                <a:lnTo>
                  <a:pt x="1661" y="25586"/>
                </a:lnTo>
                <a:lnTo>
                  <a:pt x="43149" y="25586"/>
                </a:lnTo>
                <a:lnTo>
                  <a:pt x="43149" y="26428"/>
                </a:lnTo>
                <a:lnTo>
                  <a:pt x="42312" y="27270"/>
                </a:lnTo>
                <a:close/>
              </a:path>
              <a:path w="43179" h="27304">
                <a:moveTo>
                  <a:pt x="43149" y="25586"/>
                </a:moveTo>
                <a:lnTo>
                  <a:pt x="41481" y="25586"/>
                </a:lnTo>
                <a:lnTo>
                  <a:pt x="41481" y="1689"/>
                </a:lnTo>
                <a:lnTo>
                  <a:pt x="43149" y="1689"/>
                </a:lnTo>
                <a:lnTo>
                  <a:pt x="43149" y="2558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60" name="bg object 160"/>
          <p:cNvSpPr/>
          <p:nvPr/>
        </p:nvSpPr>
        <p:spPr>
          <a:xfrm>
            <a:off x="12979788" y="9885032"/>
            <a:ext cx="20453" cy="15240"/>
          </a:xfrm>
          <a:custGeom>
            <a:avLst/>
            <a:gdLst/>
            <a:ahLst/>
            <a:cxnLst/>
            <a:rect l="l" t="t" r="r" b="b"/>
            <a:pathLst>
              <a:path w="8889" h="15240">
                <a:moveTo>
                  <a:pt x="8746" y="15047"/>
                </a:moveTo>
                <a:lnTo>
                  <a:pt x="0" y="15047"/>
                </a:lnTo>
                <a:lnTo>
                  <a:pt x="0" y="0"/>
                </a:lnTo>
                <a:lnTo>
                  <a:pt x="8746" y="0"/>
                </a:lnTo>
                <a:lnTo>
                  <a:pt x="8746" y="1504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61" name="bg object 161"/>
          <p:cNvSpPr/>
          <p:nvPr/>
        </p:nvSpPr>
        <p:spPr>
          <a:xfrm>
            <a:off x="12978355" y="9884404"/>
            <a:ext cx="23375" cy="16510"/>
          </a:xfrm>
          <a:custGeom>
            <a:avLst/>
            <a:gdLst/>
            <a:ahLst/>
            <a:cxnLst/>
            <a:rect l="l" t="t" r="r" b="b"/>
            <a:pathLst>
              <a:path w="10160" h="16509">
                <a:moveTo>
                  <a:pt x="9368" y="16307"/>
                </a:moveTo>
                <a:lnTo>
                  <a:pt x="8746" y="15677"/>
                </a:lnTo>
                <a:lnTo>
                  <a:pt x="8746" y="1265"/>
                </a:lnTo>
                <a:lnTo>
                  <a:pt x="1243" y="1265"/>
                </a:lnTo>
                <a:lnTo>
                  <a:pt x="1243" y="15677"/>
                </a:lnTo>
                <a:lnTo>
                  <a:pt x="621" y="16307"/>
                </a:lnTo>
                <a:lnTo>
                  <a:pt x="0" y="15677"/>
                </a:lnTo>
                <a:lnTo>
                  <a:pt x="0" y="629"/>
                </a:lnTo>
                <a:lnTo>
                  <a:pt x="621" y="0"/>
                </a:lnTo>
                <a:lnTo>
                  <a:pt x="9368" y="0"/>
                </a:lnTo>
                <a:lnTo>
                  <a:pt x="9996" y="629"/>
                </a:lnTo>
                <a:lnTo>
                  <a:pt x="9996" y="15677"/>
                </a:lnTo>
                <a:lnTo>
                  <a:pt x="9368" y="1630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62" name="bg object 162"/>
          <p:cNvSpPr/>
          <p:nvPr/>
        </p:nvSpPr>
        <p:spPr>
          <a:xfrm>
            <a:off x="12943563" y="9879978"/>
            <a:ext cx="16070" cy="10160"/>
          </a:xfrm>
          <a:custGeom>
            <a:avLst/>
            <a:gdLst/>
            <a:ahLst/>
            <a:cxnLst/>
            <a:rect l="l" t="t" r="r" b="b"/>
            <a:pathLst>
              <a:path w="6985" h="10159">
                <a:moveTo>
                  <a:pt x="6530" y="9977"/>
                </a:moveTo>
                <a:lnTo>
                  <a:pt x="0" y="9977"/>
                </a:lnTo>
                <a:lnTo>
                  <a:pt x="0" y="0"/>
                </a:lnTo>
                <a:lnTo>
                  <a:pt x="6530" y="0"/>
                </a:lnTo>
                <a:lnTo>
                  <a:pt x="6530" y="9977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63" name="bg object 163"/>
          <p:cNvSpPr/>
          <p:nvPr/>
        </p:nvSpPr>
        <p:spPr>
          <a:xfrm>
            <a:off x="12933509" y="9864636"/>
            <a:ext cx="71585" cy="26034"/>
          </a:xfrm>
          <a:custGeom>
            <a:avLst/>
            <a:gdLst/>
            <a:ahLst/>
            <a:cxnLst/>
            <a:rect l="l" t="t" r="r" b="b"/>
            <a:pathLst>
              <a:path w="31114" h="26034">
                <a:moveTo>
                  <a:pt x="1244" y="635"/>
                </a:moveTo>
                <a:lnTo>
                  <a:pt x="622" y="0"/>
                </a:lnTo>
                <a:lnTo>
                  <a:pt x="0" y="635"/>
                </a:lnTo>
                <a:lnTo>
                  <a:pt x="0" y="5435"/>
                </a:lnTo>
                <a:lnTo>
                  <a:pt x="622" y="6070"/>
                </a:lnTo>
                <a:lnTo>
                  <a:pt x="1244" y="5435"/>
                </a:lnTo>
                <a:lnTo>
                  <a:pt x="1244" y="635"/>
                </a:lnTo>
                <a:close/>
              </a:path>
              <a:path w="31114" h="26034">
                <a:moveTo>
                  <a:pt x="4953" y="635"/>
                </a:moveTo>
                <a:lnTo>
                  <a:pt x="4330" y="0"/>
                </a:lnTo>
                <a:lnTo>
                  <a:pt x="3708" y="635"/>
                </a:lnTo>
                <a:lnTo>
                  <a:pt x="3708" y="5435"/>
                </a:lnTo>
                <a:lnTo>
                  <a:pt x="4330" y="6070"/>
                </a:lnTo>
                <a:lnTo>
                  <a:pt x="4953" y="5435"/>
                </a:lnTo>
                <a:lnTo>
                  <a:pt x="4953" y="635"/>
                </a:lnTo>
                <a:close/>
              </a:path>
              <a:path w="31114" h="26034">
                <a:moveTo>
                  <a:pt x="8661" y="635"/>
                </a:moveTo>
                <a:lnTo>
                  <a:pt x="8039" y="0"/>
                </a:lnTo>
                <a:lnTo>
                  <a:pt x="7416" y="635"/>
                </a:lnTo>
                <a:lnTo>
                  <a:pt x="7416" y="5435"/>
                </a:lnTo>
                <a:lnTo>
                  <a:pt x="8039" y="6070"/>
                </a:lnTo>
                <a:lnTo>
                  <a:pt x="8661" y="5435"/>
                </a:lnTo>
                <a:lnTo>
                  <a:pt x="8661" y="635"/>
                </a:lnTo>
                <a:close/>
              </a:path>
              <a:path w="31114" h="26034">
                <a:moveTo>
                  <a:pt x="11518" y="15341"/>
                </a:moveTo>
                <a:lnTo>
                  <a:pt x="10896" y="14719"/>
                </a:lnTo>
                <a:lnTo>
                  <a:pt x="10274" y="14719"/>
                </a:lnTo>
                <a:lnTo>
                  <a:pt x="10274" y="15976"/>
                </a:lnTo>
                <a:lnTo>
                  <a:pt x="10274" y="24688"/>
                </a:lnTo>
                <a:lnTo>
                  <a:pt x="4991" y="24688"/>
                </a:lnTo>
                <a:lnTo>
                  <a:pt x="4991" y="15976"/>
                </a:lnTo>
                <a:lnTo>
                  <a:pt x="10274" y="15976"/>
                </a:lnTo>
                <a:lnTo>
                  <a:pt x="10274" y="14719"/>
                </a:lnTo>
                <a:lnTo>
                  <a:pt x="4356" y="14719"/>
                </a:lnTo>
                <a:lnTo>
                  <a:pt x="3746" y="15341"/>
                </a:lnTo>
                <a:lnTo>
                  <a:pt x="3746" y="25323"/>
                </a:lnTo>
                <a:lnTo>
                  <a:pt x="4356" y="25958"/>
                </a:lnTo>
                <a:lnTo>
                  <a:pt x="10896" y="25958"/>
                </a:lnTo>
                <a:lnTo>
                  <a:pt x="11518" y="25323"/>
                </a:lnTo>
                <a:lnTo>
                  <a:pt x="11518" y="24688"/>
                </a:lnTo>
                <a:lnTo>
                  <a:pt x="11518" y="15976"/>
                </a:lnTo>
                <a:lnTo>
                  <a:pt x="11518" y="15341"/>
                </a:lnTo>
                <a:close/>
              </a:path>
              <a:path w="31114" h="26034">
                <a:moveTo>
                  <a:pt x="12369" y="635"/>
                </a:moveTo>
                <a:lnTo>
                  <a:pt x="11747" y="0"/>
                </a:lnTo>
                <a:lnTo>
                  <a:pt x="11112" y="635"/>
                </a:lnTo>
                <a:lnTo>
                  <a:pt x="11112" y="5435"/>
                </a:lnTo>
                <a:lnTo>
                  <a:pt x="11747" y="6070"/>
                </a:lnTo>
                <a:lnTo>
                  <a:pt x="12369" y="5435"/>
                </a:lnTo>
                <a:lnTo>
                  <a:pt x="12369" y="635"/>
                </a:lnTo>
                <a:close/>
              </a:path>
              <a:path w="31114" h="26034">
                <a:moveTo>
                  <a:pt x="16078" y="635"/>
                </a:moveTo>
                <a:lnTo>
                  <a:pt x="15455" y="0"/>
                </a:lnTo>
                <a:lnTo>
                  <a:pt x="14833" y="635"/>
                </a:lnTo>
                <a:lnTo>
                  <a:pt x="14833" y="5435"/>
                </a:lnTo>
                <a:lnTo>
                  <a:pt x="15455" y="6070"/>
                </a:lnTo>
                <a:lnTo>
                  <a:pt x="16078" y="5435"/>
                </a:lnTo>
                <a:lnTo>
                  <a:pt x="16078" y="635"/>
                </a:lnTo>
                <a:close/>
              </a:path>
              <a:path w="31114" h="26034">
                <a:moveTo>
                  <a:pt x="19786" y="635"/>
                </a:moveTo>
                <a:lnTo>
                  <a:pt x="19164" y="0"/>
                </a:lnTo>
                <a:lnTo>
                  <a:pt x="18542" y="635"/>
                </a:lnTo>
                <a:lnTo>
                  <a:pt x="18542" y="5435"/>
                </a:lnTo>
                <a:lnTo>
                  <a:pt x="19164" y="6070"/>
                </a:lnTo>
                <a:lnTo>
                  <a:pt x="19786" y="5435"/>
                </a:lnTo>
                <a:lnTo>
                  <a:pt x="19786" y="635"/>
                </a:lnTo>
                <a:close/>
              </a:path>
              <a:path w="31114" h="26034">
                <a:moveTo>
                  <a:pt x="23495" y="635"/>
                </a:moveTo>
                <a:lnTo>
                  <a:pt x="22872" y="0"/>
                </a:lnTo>
                <a:lnTo>
                  <a:pt x="22250" y="635"/>
                </a:lnTo>
                <a:lnTo>
                  <a:pt x="22250" y="5435"/>
                </a:lnTo>
                <a:lnTo>
                  <a:pt x="22872" y="6070"/>
                </a:lnTo>
                <a:lnTo>
                  <a:pt x="23495" y="5435"/>
                </a:lnTo>
                <a:lnTo>
                  <a:pt x="23495" y="635"/>
                </a:lnTo>
                <a:close/>
              </a:path>
              <a:path w="31114" h="26034">
                <a:moveTo>
                  <a:pt x="27203" y="635"/>
                </a:moveTo>
                <a:lnTo>
                  <a:pt x="26581" y="0"/>
                </a:lnTo>
                <a:lnTo>
                  <a:pt x="25958" y="635"/>
                </a:lnTo>
                <a:lnTo>
                  <a:pt x="25958" y="5435"/>
                </a:lnTo>
                <a:lnTo>
                  <a:pt x="26581" y="6070"/>
                </a:lnTo>
                <a:lnTo>
                  <a:pt x="27203" y="5435"/>
                </a:lnTo>
                <a:lnTo>
                  <a:pt x="27203" y="635"/>
                </a:lnTo>
                <a:close/>
              </a:path>
              <a:path w="31114" h="26034">
                <a:moveTo>
                  <a:pt x="30911" y="635"/>
                </a:moveTo>
                <a:lnTo>
                  <a:pt x="30289" y="0"/>
                </a:lnTo>
                <a:lnTo>
                  <a:pt x="29667" y="635"/>
                </a:lnTo>
                <a:lnTo>
                  <a:pt x="29667" y="5435"/>
                </a:lnTo>
                <a:lnTo>
                  <a:pt x="30289" y="6070"/>
                </a:lnTo>
                <a:lnTo>
                  <a:pt x="30911" y="5435"/>
                </a:lnTo>
                <a:lnTo>
                  <a:pt x="30911" y="63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64" name="bg object 164"/>
          <p:cNvSpPr/>
          <p:nvPr/>
        </p:nvSpPr>
        <p:spPr>
          <a:xfrm>
            <a:off x="13341542" y="9900906"/>
            <a:ext cx="156318" cy="18415"/>
          </a:xfrm>
          <a:custGeom>
            <a:avLst/>
            <a:gdLst/>
            <a:ahLst/>
            <a:cxnLst/>
            <a:rect l="l" t="t" r="r" b="b"/>
            <a:pathLst>
              <a:path w="67945" h="18415">
                <a:moveTo>
                  <a:pt x="67574" y="18259"/>
                </a:moveTo>
                <a:lnTo>
                  <a:pt x="0" y="18259"/>
                </a:lnTo>
                <a:lnTo>
                  <a:pt x="7054" y="0"/>
                </a:lnTo>
                <a:lnTo>
                  <a:pt x="61087" y="0"/>
                </a:lnTo>
                <a:lnTo>
                  <a:pt x="67574" y="1825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65" name="bg object 165"/>
          <p:cNvSpPr/>
          <p:nvPr/>
        </p:nvSpPr>
        <p:spPr>
          <a:xfrm>
            <a:off x="13339205" y="9899810"/>
            <a:ext cx="160701" cy="20955"/>
          </a:xfrm>
          <a:custGeom>
            <a:avLst/>
            <a:gdLst/>
            <a:ahLst/>
            <a:cxnLst/>
            <a:rect l="l" t="t" r="r" b="b"/>
            <a:pathLst>
              <a:path w="69850" h="20954">
                <a:moveTo>
                  <a:pt x="68584" y="20454"/>
                </a:moveTo>
                <a:lnTo>
                  <a:pt x="1015" y="20454"/>
                </a:lnTo>
                <a:lnTo>
                  <a:pt x="116" y="19973"/>
                </a:lnTo>
                <a:lnTo>
                  <a:pt x="0" y="18957"/>
                </a:lnTo>
                <a:lnTo>
                  <a:pt x="7060" y="698"/>
                </a:lnTo>
                <a:lnTo>
                  <a:pt x="8069" y="0"/>
                </a:lnTo>
                <a:lnTo>
                  <a:pt x="62102" y="0"/>
                </a:lnTo>
                <a:lnTo>
                  <a:pt x="63124" y="723"/>
                </a:lnTo>
                <a:lnTo>
                  <a:pt x="63646" y="2195"/>
                </a:lnTo>
                <a:lnTo>
                  <a:pt x="8808" y="2195"/>
                </a:lnTo>
                <a:lnTo>
                  <a:pt x="2603" y="18259"/>
                </a:lnTo>
                <a:lnTo>
                  <a:pt x="69349" y="18259"/>
                </a:lnTo>
                <a:lnTo>
                  <a:pt x="69606" y="18982"/>
                </a:lnTo>
                <a:lnTo>
                  <a:pt x="69470" y="19986"/>
                </a:lnTo>
                <a:lnTo>
                  <a:pt x="68584" y="20454"/>
                </a:lnTo>
                <a:close/>
              </a:path>
              <a:path w="69850" h="20954">
                <a:moveTo>
                  <a:pt x="69349" y="18259"/>
                </a:moveTo>
                <a:lnTo>
                  <a:pt x="67045" y="18259"/>
                </a:lnTo>
                <a:lnTo>
                  <a:pt x="61339" y="2195"/>
                </a:lnTo>
                <a:lnTo>
                  <a:pt x="63646" y="2195"/>
                </a:lnTo>
                <a:lnTo>
                  <a:pt x="69349" y="1825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66" name="bg object 166"/>
          <p:cNvSpPr/>
          <p:nvPr/>
        </p:nvSpPr>
        <p:spPr>
          <a:xfrm>
            <a:off x="13357776" y="9919164"/>
            <a:ext cx="125639" cy="27940"/>
          </a:xfrm>
          <a:custGeom>
            <a:avLst/>
            <a:gdLst/>
            <a:ahLst/>
            <a:cxnLst/>
            <a:rect l="l" t="t" r="r" b="b"/>
            <a:pathLst>
              <a:path w="54610" h="27940">
                <a:moveTo>
                  <a:pt x="0" y="27640"/>
                </a:moveTo>
                <a:lnTo>
                  <a:pt x="54032" y="27640"/>
                </a:lnTo>
                <a:lnTo>
                  <a:pt x="54032" y="0"/>
                </a:lnTo>
                <a:lnTo>
                  <a:pt x="0" y="0"/>
                </a:lnTo>
                <a:lnTo>
                  <a:pt x="0" y="2764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67" name="bg object 167"/>
          <p:cNvSpPr/>
          <p:nvPr/>
        </p:nvSpPr>
        <p:spPr>
          <a:xfrm>
            <a:off x="13355275" y="9918068"/>
            <a:ext cx="130021" cy="29209"/>
          </a:xfrm>
          <a:custGeom>
            <a:avLst/>
            <a:gdLst/>
            <a:ahLst/>
            <a:cxnLst/>
            <a:rect l="l" t="t" r="r" b="b"/>
            <a:pathLst>
              <a:path w="56514" h="29209">
                <a:moveTo>
                  <a:pt x="2166" y="28737"/>
                </a:moveTo>
                <a:lnTo>
                  <a:pt x="0" y="28737"/>
                </a:lnTo>
                <a:lnTo>
                  <a:pt x="0" y="492"/>
                </a:lnTo>
                <a:lnTo>
                  <a:pt x="486" y="0"/>
                </a:lnTo>
                <a:lnTo>
                  <a:pt x="55719" y="0"/>
                </a:lnTo>
                <a:lnTo>
                  <a:pt x="56199" y="492"/>
                </a:lnTo>
                <a:lnTo>
                  <a:pt x="56199" y="2195"/>
                </a:lnTo>
                <a:lnTo>
                  <a:pt x="2166" y="2195"/>
                </a:lnTo>
                <a:lnTo>
                  <a:pt x="2166" y="28737"/>
                </a:lnTo>
                <a:close/>
              </a:path>
              <a:path w="56514" h="29209">
                <a:moveTo>
                  <a:pt x="56199" y="28737"/>
                </a:moveTo>
                <a:lnTo>
                  <a:pt x="54032" y="28737"/>
                </a:lnTo>
                <a:lnTo>
                  <a:pt x="54032" y="2195"/>
                </a:lnTo>
                <a:lnTo>
                  <a:pt x="56199" y="2195"/>
                </a:lnTo>
                <a:lnTo>
                  <a:pt x="56199" y="2873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68" name="bg object 168"/>
          <p:cNvSpPr/>
          <p:nvPr/>
        </p:nvSpPr>
        <p:spPr>
          <a:xfrm>
            <a:off x="13433576" y="9931797"/>
            <a:ext cx="26296" cy="15240"/>
          </a:xfrm>
          <a:custGeom>
            <a:avLst/>
            <a:gdLst/>
            <a:ahLst/>
            <a:cxnLst/>
            <a:rect l="l" t="t" r="r" b="b"/>
            <a:pathLst>
              <a:path w="11429" h="15240">
                <a:moveTo>
                  <a:pt x="0" y="15007"/>
                </a:moveTo>
                <a:lnTo>
                  <a:pt x="11393" y="15007"/>
                </a:lnTo>
                <a:lnTo>
                  <a:pt x="11393" y="0"/>
                </a:lnTo>
                <a:lnTo>
                  <a:pt x="0" y="0"/>
                </a:lnTo>
                <a:lnTo>
                  <a:pt x="0" y="1500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69" name="bg object 169"/>
          <p:cNvSpPr/>
          <p:nvPr/>
        </p:nvSpPr>
        <p:spPr>
          <a:xfrm>
            <a:off x="13431705" y="9930970"/>
            <a:ext cx="30679" cy="15875"/>
          </a:xfrm>
          <a:custGeom>
            <a:avLst/>
            <a:gdLst/>
            <a:ahLst/>
            <a:cxnLst/>
            <a:rect l="l" t="t" r="r" b="b"/>
            <a:pathLst>
              <a:path w="13335" h="15875">
                <a:moveTo>
                  <a:pt x="1625" y="15835"/>
                </a:moveTo>
                <a:lnTo>
                  <a:pt x="0" y="15835"/>
                </a:lnTo>
                <a:lnTo>
                  <a:pt x="0" y="823"/>
                </a:lnTo>
                <a:lnTo>
                  <a:pt x="812" y="0"/>
                </a:lnTo>
                <a:lnTo>
                  <a:pt x="12206" y="0"/>
                </a:lnTo>
                <a:lnTo>
                  <a:pt x="13018" y="823"/>
                </a:lnTo>
                <a:lnTo>
                  <a:pt x="13018" y="1646"/>
                </a:lnTo>
                <a:lnTo>
                  <a:pt x="1625" y="1646"/>
                </a:lnTo>
                <a:lnTo>
                  <a:pt x="1625" y="15835"/>
                </a:lnTo>
                <a:close/>
              </a:path>
              <a:path w="13335" h="15875">
                <a:moveTo>
                  <a:pt x="13018" y="15835"/>
                </a:moveTo>
                <a:lnTo>
                  <a:pt x="11393" y="15835"/>
                </a:lnTo>
                <a:lnTo>
                  <a:pt x="11393" y="1646"/>
                </a:lnTo>
                <a:lnTo>
                  <a:pt x="13018" y="1646"/>
                </a:lnTo>
                <a:lnTo>
                  <a:pt x="13018" y="1583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70" name="bg object 170"/>
          <p:cNvSpPr/>
          <p:nvPr/>
        </p:nvSpPr>
        <p:spPr>
          <a:xfrm>
            <a:off x="13386397" y="9925208"/>
            <a:ext cx="20453" cy="13335"/>
          </a:xfrm>
          <a:custGeom>
            <a:avLst/>
            <a:gdLst/>
            <a:ahLst/>
            <a:cxnLst/>
            <a:rect l="l" t="t" r="r" b="b"/>
            <a:pathLst>
              <a:path w="8889" h="13334">
                <a:moveTo>
                  <a:pt x="8506" y="12995"/>
                </a:moveTo>
                <a:lnTo>
                  <a:pt x="0" y="12995"/>
                </a:lnTo>
                <a:lnTo>
                  <a:pt x="0" y="0"/>
                </a:lnTo>
                <a:lnTo>
                  <a:pt x="8506" y="0"/>
                </a:lnTo>
                <a:lnTo>
                  <a:pt x="8506" y="12995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71" name="bg object 171"/>
          <p:cNvSpPr/>
          <p:nvPr/>
        </p:nvSpPr>
        <p:spPr>
          <a:xfrm>
            <a:off x="13373275" y="9848164"/>
            <a:ext cx="170927" cy="91440"/>
          </a:xfrm>
          <a:custGeom>
            <a:avLst/>
            <a:gdLst/>
            <a:ahLst/>
            <a:cxnLst/>
            <a:rect l="l" t="t" r="r" b="b"/>
            <a:pathLst>
              <a:path w="74295" h="91440">
                <a:moveTo>
                  <a:pt x="1625" y="57886"/>
                </a:moveTo>
                <a:lnTo>
                  <a:pt x="812" y="57061"/>
                </a:lnTo>
                <a:lnTo>
                  <a:pt x="0" y="57886"/>
                </a:lnTo>
                <a:lnTo>
                  <a:pt x="0" y="64147"/>
                </a:lnTo>
                <a:lnTo>
                  <a:pt x="812" y="64960"/>
                </a:lnTo>
                <a:lnTo>
                  <a:pt x="1625" y="64147"/>
                </a:lnTo>
                <a:lnTo>
                  <a:pt x="1625" y="57886"/>
                </a:lnTo>
                <a:close/>
              </a:path>
              <a:path w="74295" h="91440">
                <a:moveTo>
                  <a:pt x="6464" y="57886"/>
                </a:moveTo>
                <a:lnTo>
                  <a:pt x="5651" y="57061"/>
                </a:lnTo>
                <a:lnTo>
                  <a:pt x="4838" y="57886"/>
                </a:lnTo>
                <a:lnTo>
                  <a:pt x="4838" y="64147"/>
                </a:lnTo>
                <a:lnTo>
                  <a:pt x="5651" y="64960"/>
                </a:lnTo>
                <a:lnTo>
                  <a:pt x="6464" y="64147"/>
                </a:lnTo>
                <a:lnTo>
                  <a:pt x="6464" y="57886"/>
                </a:lnTo>
                <a:close/>
              </a:path>
              <a:path w="74295" h="91440">
                <a:moveTo>
                  <a:pt x="11290" y="57886"/>
                </a:moveTo>
                <a:lnTo>
                  <a:pt x="10477" y="57061"/>
                </a:lnTo>
                <a:lnTo>
                  <a:pt x="9664" y="57886"/>
                </a:lnTo>
                <a:lnTo>
                  <a:pt x="9664" y="64147"/>
                </a:lnTo>
                <a:lnTo>
                  <a:pt x="10477" y="64960"/>
                </a:lnTo>
                <a:lnTo>
                  <a:pt x="11290" y="64147"/>
                </a:lnTo>
                <a:lnTo>
                  <a:pt x="11290" y="57886"/>
                </a:lnTo>
                <a:close/>
              </a:path>
              <a:path w="74295" h="91440">
                <a:moveTo>
                  <a:pt x="15011" y="77050"/>
                </a:moveTo>
                <a:lnTo>
                  <a:pt x="14198" y="76225"/>
                </a:lnTo>
                <a:lnTo>
                  <a:pt x="13385" y="76225"/>
                </a:lnTo>
                <a:lnTo>
                  <a:pt x="13385" y="77876"/>
                </a:lnTo>
                <a:lnTo>
                  <a:pt x="13385" y="89217"/>
                </a:lnTo>
                <a:lnTo>
                  <a:pt x="6515" y="89217"/>
                </a:lnTo>
                <a:lnTo>
                  <a:pt x="6515" y="77876"/>
                </a:lnTo>
                <a:lnTo>
                  <a:pt x="13385" y="77876"/>
                </a:lnTo>
                <a:lnTo>
                  <a:pt x="13385" y="76225"/>
                </a:lnTo>
                <a:lnTo>
                  <a:pt x="5689" y="76225"/>
                </a:lnTo>
                <a:lnTo>
                  <a:pt x="4876" y="77050"/>
                </a:lnTo>
                <a:lnTo>
                  <a:pt x="4876" y="90043"/>
                </a:lnTo>
                <a:lnTo>
                  <a:pt x="5689" y="90868"/>
                </a:lnTo>
                <a:lnTo>
                  <a:pt x="14198" y="90868"/>
                </a:lnTo>
                <a:lnTo>
                  <a:pt x="15011" y="90043"/>
                </a:lnTo>
                <a:lnTo>
                  <a:pt x="15011" y="89217"/>
                </a:lnTo>
                <a:lnTo>
                  <a:pt x="15011" y="77876"/>
                </a:lnTo>
                <a:lnTo>
                  <a:pt x="15011" y="77050"/>
                </a:lnTo>
                <a:close/>
              </a:path>
              <a:path w="74295" h="91440">
                <a:moveTo>
                  <a:pt x="16129" y="57886"/>
                </a:moveTo>
                <a:lnTo>
                  <a:pt x="15316" y="57061"/>
                </a:lnTo>
                <a:lnTo>
                  <a:pt x="14503" y="57886"/>
                </a:lnTo>
                <a:lnTo>
                  <a:pt x="14503" y="64147"/>
                </a:lnTo>
                <a:lnTo>
                  <a:pt x="15316" y="64960"/>
                </a:lnTo>
                <a:lnTo>
                  <a:pt x="16129" y="64147"/>
                </a:lnTo>
                <a:lnTo>
                  <a:pt x="16129" y="57886"/>
                </a:lnTo>
                <a:close/>
              </a:path>
              <a:path w="74295" h="91440">
                <a:moveTo>
                  <a:pt x="20955" y="57886"/>
                </a:moveTo>
                <a:lnTo>
                  <a:pt x="20142" y="57061"/>
                </a:lnTo>
                <a:lnTo>
                  <a:pt x="19329" y="57886"/>
                </a:lnTo>
                <a:lnTo>
                  <a:pt x="19329" y="64147"/>
                </a:lnTo>
                <a:lnTo>
                  <a:pt x="20142" y="64960"/>
                </a:lnTo>
                <a:lnTo>
                  <a:pt x="20955" y="64147"/>
                </a:lnTo>
                <a:lnTo>
                  <a:pt x="20955" y="57886"/>
                </a:lnTo>
                <a:close/>
              </a:path>
              <a:path w="74295" h="91440">
                <a:moveTo>
                  <a:pt x="25781" y="57886"/>
                </a:moveTo>
                <a:lnTo>
                  <a:pt x="24968" y="57061"/>
                </a:lnTo>
                <a:lnTo>
                  <a:pt x="24155" y="57886"/>
                </a:lnTo>
                <a:lnTo>
                  <a:pt x="24155" y="64147"/>
                </a:lnTo>
                <a:lnTo>
                  <a:pt x="24968" y="64960"/>
                </a:lnTo>
                <a:lnTo>
                  <a:pt x="25781" y="64147"/>
                </a:lnTo>
                <a:lnTo>
                  <a:pt x="25781" y="57886"/>
                </a:lnTo>
                <a:close/>
              </a:path>
              <a:path w="74295" h="91440">
                <a:moveTo>
                  <a:pt x="30619" y="57886"/>
                </a:moveTo>
                <a:lnTo>
                  <a:pt x="29806" y="57061"/>
                </a:lnTo>
                <a:lnTo>
                  <a:pt x="28994" y="57886"/>
                </a:lnTo>
                <a:lnTo>
                  <a:pt x="28994" y="64147"/>
                </a:lnTo>
                <a:lnTo>
                  <a:pt x="29806" y="64960"/>
                </a:lnTo>
                <a:lnTo>
                  <a:pt x="30619" y="64147"/>
                </a:lnTo>
                <a:lnTo>
                  <a:pt x="30619" y="57886"/>
                </a:lnTo>
                <a:close/>
              </a:path>
              <a:path w="74295" h="91440">
                <a:moveTo>
                  <a:pt x="35445" y="57886"/>
                </a:moveTo>
                <a:lnTo>
                  <a:pt x="34632" y="57061"/>
                </a:lnTo>
                <a:lnTo>
                  <a:pt x="33820" y="57886"/>
                </a:lnTo>
                <a:lnTo>
                  <a:pt x="33820" y="64147"/>
                </a:lnTo>
                <a:lnTo>
                  <a:pt x="34632" y="64960"/>
                </a:lnTo>
                <a:lnTo>
                  <a:pt x="35445" y="64147"/>
                </a:lnTo>
                <a:lnTo>
                  <a:pt x="35445" y="57886"/>
                </a:lnTo>
                <a:close/>
              </a:path>
              <a:path w="74295" h="91440">
                <a:moveTo>
                  <a:pt x="40271" y="57886"/>
                </a:moveTo>
                <a:lnTo>
                  <a:pt x="39458" y="57061"/>
                </a:lnTo>
                <a:lnTo>
                  <a:pt x="38658" y="57886"/>
                </a:lnTo>
                <a:lnTo>
                  <a:pt x="38658" y="64147"/>
                </a:lnTo>
                <a:lnTo>
                  <a:pt x="39458" y="64960"/>
                </a:lnTo>
                <a:lnTo>
                  <a:pt x="40271" y="64147"/>
                </a:lnTo>
                <a:lnTo>
                  <a:pt x="40271" y="57886"/>
                </a:lnTo>
                <a:close/>
              </a:path>
              <a:path w="74295" h="91440">
                <a:moveTo>
                  <a:pt x="74269" y="18973"/>
                </a:moveTo>
                <a:lnTo>
                  <a:pt x="74015" y="18249"/>
                </a:lnTo>
                <a:lnTo>
                  <a:pt x="71716" y="11785"/>
                </a:lnTo>
                <a:lnTo>
                  <a:pt x="71716" y="18249"/>
                </a:lnTo>
                <a:lnTo>
                  <a:pt x="7264" y="18249"/>
                </a:lnTo>
                <a:lnTo>
                  <a:pt x="13474" y="2197"/>
                </a:lnTo>
                <a:lnTo>
                  <a:pt x="66001" y="2197"/>
                </a:lnTo>
                <a:lnTo>
                  <a:pt x="71716" y="18249"/>
                </a:lnTo>
                <a:lnTo>
                  <a:pt x="71716" y="11785"/>
                </a:lnTo>
                <a:lnTo>
                  <a:pt x="68313" y="2197"/>
                </a:lnTo>
                <a:lnTo>
                  <a:pt x="67792" y="723"/>
                </a:lnTo>
                <a:lnTo>
                  <a:pt x="66763" y="0"/>
                </a:lnTo>
                <a:lnTo>
                  <a:pt x="12738" y="0"/>
                </a:lnTo>
                <a:lnTo>
                  <a:pt x="11722" y="698"/>
                </a:lnTo>
                <a:lnTo>
                  <a:pt x="4673" y="18948"/>
                </a:lnTo>
                <a:lnTo>
                  <a:pt x="4787" y="19964"/>
                </a:lnTo>
                <a:lnTo>
                  <a:pt x="5676" y="20447"/>
                </a:lnTo>
                <a:lnTo>
                  <a:pt x="73253" y="20447"/>
                </a:lnTo>
                <a:lnTo>
                  <a:pt x="74142" y="19977"/>
                </a:lnTo>
                <a:lnTo>
                  <a:pt x="74269" y="1897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72" name="bg object 172"/>
          <p:cNvSpPr/>
          <p:nvPr/>
        </p:nvSpPr>
        <p:spPr>
          <a:xfrm>
            <a:off x="13402584" y="9867506"/>
            <a:ext cx="125639" cy="33655"/>
          </a:xfrm>
          <a:custGeom>
            <a:avLst/>
            <a:gdLst/>
            <a:ahLst/>
            <a:cxnLst/>
            <a:rect l="l" t="t" r="r" b="b"/>
            <a:pathLst>
              <a:path w="54610" h="33654">
                <a:moveTo>
                  <a:pt x="54032" y="33325"/>
                </a:moveTo>
                <a:lnTo>
                  <a:pt x="0" y="33325"/>
                </a:lnTo>
                <a:lnTo>
                  <a:pt x="0" y="0"/>
                </a:lnTo>
                <a:lnTo>
                  <a:pt x="54032" y="0"/>
                </a:lnTo>
                <a:lnTo>
                  <a:pt x="54032" y="3332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73" name="bg object 173"/>
          <p:cNvSpPr/>
          <p:nvPr/>
        </p:nvSpPr>
        <p:spPr>
          <a:xfrm>
            <a:off x="13400092" y="9866410"/>
            <a:ext cx="130021" cy="35560"/>
          </a:xfrm>
          <a:custGeom>
            <a:avLst/>
            <a:gdLst/>
            <a:ahLst/>
            <a:cxnLst/>
            <a:rect l="l" t="t" r="r" b="b"/>
            <a:pathLst>
              <a:path w="56514" h="35559">
                <a:moveTo>
                  <a:pt x="55719" y="35520"/>
                </a:moveTo>
                <a:lnTo>
                  <a:pt x="486" y="35520"/>
                </a:lnTo>
                <a:lnTo>
                  <a:pt x="0" y="35027"/>
                </a:lnTo>
                <a:lnTo>
                  <a:pt x="0" y="492"/>
                </a:lnTo>
                <a:lnTo>
                  <a:pt x="486" y="0"/>
                </a:lnTo>
                <a:lnTo>
                  <a:pt x="55719" y="0"/>
                </a:lnTo>
                <a:lnTo>
                  <a:pt x="56199" y="492"/>
                </a:lnTo>
                <a:lnTo>
                  <a:pt x="56199" y="2195"/>
                </a:lnTo>
                <a:lnTo>
                  <a:pt x="2166" y="2195"/>
                </a:lnTo>
                <a:lnTo>
                  <a:pt x="2166" y="33325"/>
                </a:lnTo>
                <a:lnTo>
                  <a:pt x="56199" y="33325"/>
                </a:lnTo>
                <a:lnTo>
                  <a:pt x="56199" y="35027"/>
                </a:lnTo>
                <a:lnTo>
                  <a:pt x="55719" y="35520"/>
                </a:lnTo>
                <a:close/>
              </a:path>
              <a:path w="56514" h="35559">
                <a:moveTo>
                  <a:pt x="56199" y="33325"/>
                </a:moveTo>
                <a:lnTo>
                  <a:pt x="54032" y="33325"/>
                </a:lnTo>
                <a:lnTo>
                  <a:pt x="54032" y="2195"/>
                </a:lnTo>
                <a:lnTo>
                  <a:pt x="56199" y="2195"/>
                </a:lnTo>
                <a:lnTo>
                  <a:pt x="56199" y="3332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74" name="bg object 174"/>
          <p:cNvSpPr/>
          <p:nvPr/>
        </p:nvSpPr>
        <p:spPr>
          <a:xfrm>
            <a:off x="13478391" y="9880136"/>
            <a:ext cx="26296" cy="19685"/>
          </a:xfrm>
          <a:custGeom>
            <a:avLst/>
            <a:gdLst/>
            <a:ahLst/>
            <a:cxnLst/>
            <a:rect l="l" t="t" r="r" b="b"/>
            <a:pathLst>
              <a:path w="11429" h="19684">
                <a:moveTo>
                  <a:pt x="11393" y="19599"/>
                </a:moveTo>
                <a:lnTo>
                  <a:pt x="0" y="19599"/>
                </a:lnTo>
                <a:lnTo>
                  <a:pt x="0" y="0"/>
                </a:lnTo>
                <a:lnTo>
                  <a:pt x="11393" y="0"/>
                </a:lnTo>
                <a:lnTo>
                  <a:pt x="11393" y="1959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75" name="bg object 175"/>
          <p:cNvSpPr/>
          <p:nvPr/>
        </p:nvSpPr>
        <p:spPr>
          <a:xfrm>
            <a:off x="13476519" y="9879312"/>
            <a:ext cx="30679" cy="21590"/>
          </a:xfrm>
          <a:custGeom>
            <a:avLst/>
            <a:gdLst/>
            <a:ahLst/>
            <a:cxnLst/>
            <a:rect l="l" t="t" r="r" b="b"/>
            <a:pathLst>
              <a:path w="13335" h="21590">
                <a:moveTo>
                  <a:pt x="12206" y="21246"/>
                </a:moveTo>
                <a:lnTo>
                  <a:pt x="11393" y="20422"/>
                </a:lnTo>
                <a:lnTo>
                  <a:pt x="11393" y="1652"/>
                </a:lnTo>
                <a:lnTo>
                  <a:pt x="1625" y="1652"/>
                </a:lnTo>
                <a:lnTo>
                  <a:pt x="1625" y="20422"/>
                </a:lnTo>
                <a:lnTo>
                  <a:pt x="812" y="21246"/>
                </a:lnTo>
                <a:lnTo>
                  <a:pt x="0" y="20422"/>
                </a:lnTo>
                <a:lnTo>
                  <a:pt x="0" y="829"/>
                </a:lnTo>
                <a:lnTo>
                  <a:pt x="812" y="0"/>
                </a:lnTo>
                <a:lnTo>
                  <a:pt x="12206" y="0"/>
                </a:lnTo>
                <a:lnTo>
                  <a:pt x="13018" y="829"/>
                </a:lnTo>
                <a:lnTo>
                  <a:pt x="13018" y="20422"/>
                </a:lnTo>
                <a:lnTo>
                  <a:pt x="12206" y="2124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76" name="bg object 176"/>
          <p:cNvSpPr/>
          <p:nvPr/>
        </p:nvSpPr>
        <p:spPr>
          <a:xfrm>
            <a:off x="13431204" y="9873549"/>
            <a:ext cx="20453" cy="13335"/>
          </a:xfrm>
          <a:custGeom>
            <a:avLst/>
            <a:gdLst/>
            <a:ahLst/>
            <a:cxnLst/>
            <a:rect l="l" t="t" r="r" b="b"/>
            <a:pathLst>
              <a:path w="8889" h="13334">
                <a:moveTo>
                  <a:pt x="8506" y="12995"/>
                </a:moveTo>
                <a:lnTo>
                  <a:pt x="0" y="12995"/>
                </a:lnTo>
                <a:lnTo>
                  <a:pt x="0" y="0"/>
                </a:lnTo>
                <a:lnTo>
                  <a:pt x="8506" y="0"/>
                </a:lnTo>
                <a:lnTo>
                  <a:pt x="8506" y="12995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77" name="bg object 177"/>
          <p:cNvSpPr/>
          <p:nvPr/>
        </p:nvSpPr>
        <p:spPr>
          <a:xfrm>
            <a:off x="13418095" y="9853574"/>
            <a:ext cx="93499" cy="34290"/>
          </a:xfrm>
          <a:custGeom>
            <a:avLst/>
            <a:gdLst/>
            <a:ahLst/>
            <a:cxnLst/>
            <a:rect l="l" t="t" r="r" b="b"/>
            <a:pathLst>
              <a:path w="40639" h="34290">
                <a:moveTo>
                  <a:pt x="1625" y="825"/>
                </a:moveTo>
                <a:lnTo>
                  <a:pt x="812" y="0"/>
                </a:lnTo>
                <a:lnTo>
                  <a:pt x="0" y="825"/>
                </a:lnTo>
                <a:lnTo>
                  <a:pt x="0" y="7073"/>
                </a:lnTo>
                <a:lnTo>
                  <a:pt x="812" y="7899"/>
                </a:lnTo>
                <a:lnTo>
                  <a:pt x="1625" y="7073"/>
                </a:lnTo>
                <a:lnTo>
                  <a:pt x="1625" y="825"/>
                </a:lnTo>
                <a:close/>
              </a:path>
              <a:path w="40639" h="34290">
                <a:moveTo>
                  <a:pt x="6464" y="825"/>
                </a:moveTo>
                <a:lnTo>
                  <a:pt x="5651" y="0"/>
                </a:lnTo>
                <a:lnTo>
                  <a:pt x="4838" y="825"/>
                </a:lnTo>
                <a:lnTo>
                  <a:pt x="4838" y="7073"/>
                </a:lnTo>
                <a:lnTo>
                  <a:pt x="5651" y="7899"/>
                </a:lnTo>
                <a:lnTo>
                  <a:pt x="6464" y="7073"/>
                </a:lnTo>
                <a:lnTo>
                  <a:pt x="6464" y="825"/>
                </a:lnTo>
                <a:close/>
              </a:path>
              <a:path w="40639" h="34290">
                <a:moveTo>
                  <a:pt x="11290" y="825"/>
                </a:moveTo>
                <a:lnTo>
                  <a:pt x="10477" y="0"/>
                </a:lnTo>
                <a:lnTo>
                  <a:pt x="9664" y="825"/>
                </a:lnTo>
                <a:lnTo>
                  <a:pt x="9664" y="7073"/>
                </a:lnTo>
                <a:lnTo>
                  <a:pt x="10477" y="7899"/>
                </a:lnTo>
                <a:lnTo>
                  <a:pt x="11290" y="7073"/>
                </a:lnTo>
                <a:lnTo>
                  <a:pt x="11290" y="825"/>
                </a:lnTo>
                <a:close/>
              </a:path>
              <a:path w="40639" h="34290">
                <a:moveTo>
                  <a:pt x="15011" y="19977"/>
                </a:moveTo>
                <a:lnTo>
                  <a:pt x="14198" y="19151"/>
                </a:lnTo>
                <a:lnTo>
                  <a:pt x="13385" y="19151"/>
                </a:lnTo>
                <a:lnTo>
                  <a:pt x="13385" y="20802"/>
                </a:lnTo>
                <a:lnTo>
                  <a:pt x="13385" y="32156"/>
                </a:lnTo>
                <a:lnTo>
                  <a:pt x="6515" y="32156"/>
                </a:lnTo>
                <a:lnTo>
                  <a:pt x="6515" y="20802"/>
                </a:lnTo>
                <a:lnTo>
                  <a:pt x="13385" y="20802"/>
                </a:lnTo>
                <a:lnTo>
                  <a:pt x="13385" y="19151"/>
                </a:lnTo>
                <a:lnTo>
                  <a:pt x="5689" y="19151"/>
                </a:lnTo>
                <a:lnTo>
                  <a:pt x="4876" y="19977"/>
                </a:lnTo>
                <a:lnTo>
                  <a:pt x="4876" y="32981"/>
                </a:lnTo>
                <a:lnTo>
                  <a:pt x="5689" y="33794"/>
                </a:lnTo>
                <a:lnTo>
                  <a:pt x="14198" y="33794"/>
                </a:lnTo>
                <a:lnTo>
                  <a:pt x="15011" y="32981"/>
                </a:lnTo>
                <a:lnTo>
                  <a:pt x="15011" y="32156"/>
                </a:lnTo>
                <a:lnTo>
                  <a:pt x="15011" y="20802"/>
                </a:lnTo>
                <a:lnTo>
                  <a:pt x="15011" y="19977"/>
                </a:lnTo>
                <a:close/>
              </a:path>
              <a:path w="40639" h="34290">
                <a:moveTo>
                  <a:pt x="16116" y="825"/>
                </a:moveTo>
                <a:lnTo>
                  <a:pt x="15303" y="0"/>
                </a:lnTo>
                <a:lnTo>
                  <a:pt x="14490" y="825"/>
                </a:lnTo>
                <a:lnTo>
                  <a:pt x="14490" y="7073"/>
                </a:lnTo>
                <a:lnTo>
                  <a:pt x="15303" y="7899"/>
                </a:lnTo>
                <a:lnTo>
                  <a:pt x="16116" y="7073"/>
                </a:lnTo>
                <a:lnTo>
                  <a:pt x="16116" y="825"/>
                </a:lnTo>
                <a:close/>
              </a:path>
              <a:path w="40639" h="34290">
                <a:moveTo>
                  <a:pt x="20955" y="825"/>
                </a:moveTo>
                <a:lnTo>
                  <a:pt x="20142" y="0"/>
                </a:lnTo>
                <a:lnTo>
                  <a:pt x="19329" y="825"/>
                </a:lnTo>
                <a:lnTo>
                  <a:pt x="19329" y="7073"/>
                </a:lnTo>
                <a:lnTo>
                  <a:pt x="20142" y="7899"/>
                </a:lnTo>
                <a:lnTo>
                  <a:pt x="20955" y="7073"/>
                </a:lnTo>
                <a:lnTo>
                  <a:pt x="20955" y="825"/>
                </a:lnTo>
                <a:close/>
              </a:path>
              <a:path w="40639" h="34290">
                <a:moveTo>
                  <a:pt x="25781" y="825"/>
                </a:moveTo>
                <a:lnTo>
                  <a:pt x="24968" y="0"/>
                </a:lnTo>
                <a:lnTo>
                  <a:pt x="24155" y="825"/>
                </a:lnTo>
                <a:lnTo>
                  <a:pt x="24155" y="7073"/>
                </a:lnTo>
                <a:lnTo>
                  <a:pt x="24968" y="7899"/>
                </a:lnTo>
                <a:lnTo>
                  <a:pt x="25781" y="7073"/>
                </a:lnTo>
                <a:lnTo>
                  <a:pt x="25781" y="825"/>
                </a:lnTo>
                <a:close/>
              </a:path>
              <a:path w="40639" h="34290">
                <a:moveTo>
                  <a:pt x="30607" y="825"/>
                </a:moveTo>
                <a:lnTo>
                  <a:pt x="29806" y="0"/>
                </a:lnTo>
                <a:lnTo>
                  <a:pt x="28994" y="825"/>
                </a:lnTo>
                <a:lnTo>
                  <a:pt x="28994" y="7073"/>
                </a:lnTo>
                <a:lnTo>
                  <a:pt x="29806" y="7899"/>
                </a:lnTo>
                <a:lnTo>
                  <a:pt x="30607" y="7073"/>
                </a:lnTo>
                <a:lnTo>
                  <a:pt x="30607" y="825"/>
                </a:lnTo>
                <a:close/>
              </a:path>
              <a:path w="40639" h="34290">
                <a:moveTo>
                  <a:pt x="35445" y="825"/>
                </a:moveTo>
                <a:lnTo>
                  <a:pt x="34632" y="0"/>
                </a:lnTo>
                <a:lnTo>
                  <a:pt x="33820" y="825"/>
                </a:lnTo>
                <a:lnTo>
                  <a:pt x="33820" y="7073"/>
                </a:lnTo>
                <a:lnTo>
                  <a:pt x="34632" y="7899"/>
                </a:lnTo>
                <a:lnTo>
                  <a:pt x="35445" y="7073"/>
                </a:lnTo>
                <a:lnTo>
                  <a:pt x="35445" y="825"/>
                </a:lnTo>
                <a:close/>
              </a:path>
              <a:path w="40639" h="34290">
                <a:moveTo>
                  <a:pt x="40271" y="825"/>
                </a:moveTo>
                <a:lnTo>
                  <a:pt x="39458" y="0"/>
                </a:lnTo>
                <a:lnTo>
                  <a:pt x="38646" y="825"/>
                </a:lnTo>
                <a:lnTo>
                  <a:pt x="38646" y="7073"/>
                </a:lnTo>
                <a:lnTo>
                  <a:pt x="39458" y="7899"/>
                </a:lnTo>
                <a:lnTo>
                  <a:pt x="40271" y="7073"/>
                </a:lnTo>
                <a:lnTo>
                  <a:pt x="40271" y="82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78" name="bg object 178"/>
          <p:cNvSpPr/>
          <p:nvPr/>
        </p:nvSpPr>
        <p:spPr>
          <a:xfrm>
            <a:off x="12995953" y="9813190"/>
            <a:ext cx="157779" cy="133985"/>
          </a:xfrm>
          <a:custGeom>
            <a:avLst/>
            <a:gdLst/>
            <a:ahLst/>
            <a:cxnLst/>
            <a:rect l="l" t="t" r="r" b="b"/>
            <a:pathLst>
              <a:path w="68579" h="133984">
                <a:moveTo>
                  <a:pt x="68424" y="133615"/>
                </a:moveTo>
                <a:lnTo>
                  <a:pt x="0" y="133615"/>
                </a:lnTo>
                <a:lnTo>
                  <a:pt x="0" y="0"/>
                </a:lnTo>
                <a:lnTo>
                  <a:pt x="68424" y="13114"/>
                </a:lnTo>
                <a:lnTo>
                  <a:pt x="68424" y="13361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79" name="bg object 179"/>
          <p:cNvSpPr/>
          <p:nvPr/>
        </p:nvSpPr>
        <p:spPr>
          <a:xfrm>
            <a:off x="12993436" y="9811892"/>
            <a:ext cx="163622" cy="135890"/>
          </a:xfrm>
          <a:custGeom>
            <a:avLst/>
            <a:gdLst/>
            <a:ahLst/>
            <a:cxnLst/>
            <a:rect l="l" t="t" r="r" b="b"/>
            <a:pathLst>
              <a:path w="71120" h="135890">
                <a:moveTo>
                  <a:pt x="10096" y="1270"/>
                </a:moveTo>
                <a:lnTo>
                  <a:pt x="3429" y="1270"/>
                </a:lnTo>
                <a:lnTo>
                  <a:pt x="3429" y="0"/>
                </a:lnTo>
                <a:lnTo>
                  <a:pt x="317" y="0"/>
                </a:lnTo>
                <a:lnTo>
                  <a:pt x="317" y="1270"/>
                </a:lnTo>
                <a:lnTo>
                  <a:pt x="0" y="1270"/>
                </a:lnTo>
                <a:lnTo>
                  <a:pt x="0" y="2552"/>
                </a:lnTo>
                <a:lnTo>
                  <a:pt x="0" y="135496"/>
                </a:lnTo>
                <a:lnTo>
                  <a:pt x="2171" y="135496"/>
                </a:lnTo>
                <a:lnTo>
                  <a:pt x="2171" y="2552"/>
                </a:lnTo>
                <a:lnTo>
                  <a:pt x="10096" y="2552"/>
                </a:lnTo>
                <a:lnTo>
                  <a:pt x="10096" y="1270"/>
                </a:lnTo>
                <a:close/>
              </a:path>
              <a:path w="71120" h="135890">
                <a:moveTo>
                  <a:pt x="40106" y="2552"/>
                </a:moveTo>
                <a:lnTo>
                  <a:pt x="28435" y="2552"/>
                </a:lnTo>
                <a:lnTo>
                  <a:pt x="28435" y="12776"/>
                </a:lnTo>
                <a:lnTo>
                  <a:pt x="40106" y="12776"/>
                </a:lnTo>
                <a:lnTo>
                  <a:pt x="40106" y="2552"/>
                </a:lnTo>
                <a:close/>
              </a:path>
              <a:path w="71120" h="135890">
                <a:moveTo>
                  <a:pt x="70599" y="14058"/>
                </a:moveTo>
                <a:lnTo>
                  <a:pt x="69773" y="14058"/>
                </a:lnTo>
                <a:lnTo>
                  <a:pt x="69773" y="12776"/>
                </a:lnTo>
                <a:lnTo>
                  <a:pt x="58458" y="12776"/>
                </a:lnTo>
                <a:lnTo>
                  <a:pt x="58458" y="14058"/>
                </a:lnTo>
                <a:lnTo>
                  <a:pt x="65125" y="14058"/>
                </a:lnTo>
                <a:lnTo>
                  <a:pt x="65125" y="15328"/>
                </a:lnTo>
                <a:lnTo>
                  <a:pt x="68427" y="15328"/>
                </a:lnTo>
                <a:lnTo>
                  <a:pt x="68427" y="135496"/>
                </a:lnTo>
                <a:lnTo>
                  <a:pt x="70599" y="135496"/>
                </a:lnTo>
                <a:lnTo>
                  <a:pt x="70599" y="15328"/>
                </a:lnTo>
                <a:lnTo>
                  <a:pt x="70599" y="1405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80" name="bg object 180"/>
          <p:cNvSpPr/>
          <p:nvPr/>
        </p:nvSpPr>
        <p:spPr>
          <a:xfrm>
            <a:off x="12993029" y="9910695"/>
            <a:ext cx="122717" cy="5715"/>
          </a:xfrm>
          <a:custGeom>
            <a:avLst/>
            <a:gdLst/>
            <a:ahLst/>
            <a:cxnLst/>
            <a:rect l="l" t="t" r="r" b="b"/>
            <a:pathLst>
              <a:path w="53339" h="5715">
                <a:moveTo>
                  <a:pt x="129" y="5425"/>
                </a:moveTo>
                <a:lnTo>
                  <a:pt x="0" y="2132"/>
                </a:lnTo>
                <a:lnTo>
                  <a:pt x="52586" y="0"/>
                </a:lnTo>
                <a:lnTo>
                  <a:pt x="52715" y="3292"/>
                </a:lnTo>
                <a:lnTo>
                  <a:pt x="129" y="5425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81" name="bg object 181"/>
          <p:cNvSpPr/>
          <p:nvPr/>
        </p:nvSpPr>
        <p:spPr>
          <a:xfrm>
            <a:off x="12982020" y="9905026"/>
            <a:ext cx="143170" cy="8255"/>
          </a:xfrm>
          <a:custGeom>
            <a:avLst/>
            <a:gdLst/>
            <a:ahLst/>
            <a:cxnLst/>
            <a:rect l="l" t="t" r="r" b="b"/>
            <a:pathLst>
              <a:path w="62229" h="8254">
                <a:moveTo>
                  <a:pt x="215" y="7988"/>
                </a:moveTo>
                <a:lnTo>
                  <a:pt x="0" y="2500"/>
                </a:lnTo>
                <a:lnTo>
                  <a:pt x="61671" y="0"/>
                </a:lnTo>
                <a:lnTo>
                  <a:pt x="61893" y="5487"/>
                </a:lnTo>
                <a:lnTo>
                  <a:pt x="215" y="7988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82" name="bg object 182"/>
          <p:cNvSpPr/>
          <p:nvPr/>
        </p:nvSpPr>
        <p:spPr>
          <a:xfrm>
            <a:off x="12980156" y="9904204"/>
            <a:ext cx="147552" cy="10160"/>
          </a:xfrm>
          <a:custGeom>
            <a:avLst/>
            <a:gdLst/>
            <a:ahLst/>
            <a:cxnLst/>
            <a:rect l="l" t="t" r="r" b="b"/>
            <a:pathLst>
              <a:path w="64135" h="10159">
                <a:moveTo>
                  <a:pt x="1058" y="9634"/>
                </a:moveTo>
                <a:lnTo>
                  <a:pt x="215" y="8842"/>
                </a:lnTo>
                <a:lnTo>
                  <a:pt x="0" y="3354"/>
                </a:lnTo>
                <a:lnTo>
                  <a:pt x="215" y="2762"/>
                </a:lnTo>
                <a:lnTo>
                  <a:pt x="775" y="2500"/>
                </a:lnTo>
                <a:lnTo>
                  <a:pt x="62453" y="0"/>
                </a:lnTo>
                <a:lnTo>
                  <a:pt x="63296" y="785"/>
                </a:lnTo>
                <a:lnTo>
                  <a:pt x="63332" y="1677"/>
                </a:lnTo>
                <a:lnTo>
                  <a:pt x="61708" y="1677"/>
                </a:lnTo>
                <a:lnTo>
                  <a:pt x="1655" y="4115"/>
                </a:lnTo>
                <a:lnTo>
                  <a:pt x="1809" y="7950"/>
                </a:lnTo>
                <a:lnTo>
                  <a:pt x="42484" y="7950"/>
                </a:lnTo>
                <a:lnTo>
                  <a:pt x="1058" y="9634"/>
                </a:lnTo>
                <a:close/>
              </a:path>
              <a:path w="64135" h="10159">
                <a:moveTo>
                  <a:pt x="42484" y="7950"/>
                </a:moveTo>
                <a:lnTo>
                  <a:pt x="1809" y="7950"/>
                </a:lnTo>
                <a:lnTo>
                  <a:pt x="61856" y="5518"/>
                </a:lnTo>
                <a:lnTo>
                  <a:pt x="61708" y="1677"/>
                </a:lnTo>
                <a:lnTo>
                  <a:pt x="63332" y="1677"/>
                </a:lnTo>
                <a:lnTo>
                  <a:pt x="63518" y="6273"/>
                </a:lnTo>
                <a:lnTo>
                  <a:pt x="63303" y="6865"/>
                </a:lnTo>
                <a:lnTo>
                  <a:pt x="62736" y="7127"/>
                </a:lnTo>
                <a:lnTo>
                  <a:pt x="42484" y="795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83" name="bg object 183"/>
          <p:cNvSpPr/>
          <p:nvPr/>
        </p:nvSpPr>
        <p:spPr>
          <a:xfrm>
            <a:off x="13033468" y="9866218"/>
            <a:ext cx="132943" cy="6350"/>
          </a:xfrm>
          <a:custGeom>
            <a:avLst/>
            <a:gdLst/>
            <a:ahLst/>
            <a:cxnLst/>
            <a:rect l="l" t="t" r="r" b="b"/>
            <a:pathLst>
              <a:path w="57785" h="6350">
                <a:moveTo>
                  <a:pt x="57443" y="5811"/>
                </a:moveTo>
                <a:lnTo>
                  <a:pt x="0" y="3292"/>
                </a:lnTo>
                <a:lnTo>
                  <a:pt x="141" y="0"/>
                </a:lnTo>
                <a:lnTo>
                  <a:pt x="57584" y="2525"/>
                </a:lnTo>
                <a:lnTo>
                  <a:pt x="57443" y="5811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84" name="bg object 184"/>
          <p:cNvSpPr/>
          <p:nvPr/>
        </p:nvSpPr>
        <p:spPr>
          <a:xfrm>
            <a:off x="13022310" y="9860513"/>
            <a:ext cx="156318" cy="8890"/>
          </a:xfrm>
          <a:custGeom>
            <a:avLst/>
            <a:gdLst/>
            <a:ahLst/>
            <a:cxnLst/>
            <a:rect l="l" t="t" r="r" b="b"/>
            <a:pathLst>
              <a:path w="67945" h="8890">
                <a:moveTo>
                  <a:pt x="67371" y="8443"/>
                </a:moveTo>
                <a:lnTo>
                  <a:pt x="0" y="5487"/>
                </a:lnTo>
                <a:lnTo>
                  <a:pt x="233" y="0"/>
                </a:lnTo>
                <a:lnTo>
                  <a:pt x="67611" y="2955"/>
                </a:lnTo>
                <a:lnTo>
                  <a:pt x="67371" y="8443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85" name="bg object 185"/>
          <p:cNvSpPr/>
          <p:nvPr/>
        </p:nvSpPr>
        <p:spPr>
          <a:xfrm>
            <a:off x="13012079" y="9826840"/>
            <a:ext cx="168005" cy="71120"/>
          </a:xfrm>
          <a:custGeom>
            <a:avLst/>
            <a:gdLst/>
            <a:ahLst/>
            <a:cxnLst/>
            <a:rect l="l" t="t" r="r" b="b"/>
            <a:pathLst>
              <a:path w="73025" h="71120">
                <a:moveTo>
                  <a:pt x="10541" y="51701"/>
                </a:moveTo>
                <a:lnTo>
                  <a:pt x="9728" y="50876"/>
                </a:lnTo>
                <a:lnTo>
                  <a:pt x="8915" y="50876"/>
                </a:lnTo>
                <a:lnTo>
                  <a:pt x="8915" y="52527"/>
                </a:lnTo>
                <a:lnTo>
                  <a:pt x="8915" y="69189"/>
                </a:lnTo>
                <a:lnTo>
                  <a:pt x="1625" y="69189"/>
                </a:lnTo>
                <a:lnTo>
                  <a:pt x="1625" y="52527"/>
                </a:lnTo>
                <a:lnTo>
                  <a:pt x="8915" y="52527"/>
                </a:lnTo>
                <a:lnTo>
                  <a:pt x="8915" y="50876"/>
                </a:lnTo>
                <a:lnTo>
                  <a:pt x="812" y="50876"/>
                </a:lnTo>
                <a:lnTo>
                  <a:pt x="0" y="51701"/>
                </a:lnTo>
                <a:lnTo>
                  <a:pt x="0" y="70015"/>
                </a:lnTo>
                <a:lnTo>
                  <a:pt x="812" y="70827"/>
                </a:lnTo>
                <a:lnTo>
                  <a:pt x="9728" y="70827"/>
                </a:lnTo>
                <a:lnTo>
                  <a:pt x="10541" y="70015"/>
                </a:lnTo>
                <a:lnTo>
                  <a:pt x="10541" y="69189"/>
                </a:lnTo>
                <a:lnTo>
                  <a:pt x="10541" y="52527"/>
                </a:lnTo>
                <a:lnTo>
                  <a:pt x="10541" y="51701"/>
                </a:lnTo>
                <a:close/>
              </a:path>
              <a:path w="73025" h="71120">
                <a:moveTo>
                  <a:pt x="10541" y="825"/>
                </a:moveTo>
                <a:lnTo>
                  <a:pt x="9728" y="0"/>
                </a:lnTo>
                <a:lnTo>
                  <a:pt x="8915" y="0"/>
                </a:lnTo>
                <a:lnTo>
                  <a:pt x="8915" y="1638"/>
                </a:lnTo>
                <a:lnTo>
                  <a:pt x="8915" y="20866"/>
                </a:lnTo>
                <a:lnTo>
                  <a:pt x="1625" y="20866"/>
                </a:lnTo>
                <a:lnTo>
                  <a:pt x="1625" y="1638"/>
                </a:lnTo>
                <a:lnTo>
                  <a:pt x="8915" y="1638"/>
                </a:lnTo>
                <a:lnTo>
                  <a:pt x="8915" y="0"/>
                </a:lnTo>
                <a:lnTo>
                  <a:pt x="812" y="0"/>
                </a:lnTo>
                <a:lnTo>
                  <a:pt x="0" y="825"/>
                </a:lnTo>
                <a:lnTo>
                  <a:pt x="0" y="21691"/>
                </a:lnTo>
                <a:lnTo>
                  <a:pt x="812" y="22504"/>
                </a:lnTo>
                <a:lnTo>
                  <a:pt x="9728" y="22504"/>
                </a:lnTo>
                <a:lnTo>
                  <a:pt x="10541" y="21691"/>
                </a:lnTo>
                <a:lnTo>
                  <a:pt x="10541" y="20866"/>
                </a:lnTo>
                <a:lnTo>
                  <a:pt x="10541" y="1638"/>
                </a:lnTo>
                <a:lnTo>
                  <a:pt x="10541" y="825"/>
                </a:lnTo>
                <a:close/>
              </a:path>
              <a:path w="73025" h="71120">
                <a:moveTo>
                  <a:pt x="28016" y="51701"/>
                </a:moveTo>
                <a:lnTo>
                  <a:pt x="27203" y="50876"/>
                </a:lnTo>
                <a:lnTo>
                  <a:pt x="26390" y="50876"/>
                </a:lnTo>
                <a:lnTo>
                  <a:pt x="26390" y="52527"/>
                </a:lnTo>
                <a:lnTo>
                  <a:pt x="26390" y="69189"/>
                </a:lnTo>
                <a:lnTo>
                  <a:pt x="19100" y="69189"/>
                </a:lnTo>
                <a:lnTo>
                  <a:pt x="19100" y="52527"/>
                </a:lnTo>
                <a:lnTo>
                  <a:pt x="26390" y="52527"/>
                </a:lnTo>
                <a:lnTo>
                  <a:pt x="26390" y="50876"/>
                </a:lnTo>
                <a:lnTo>
                  <a:pt x="18288" y="50876"/>
                </a:lnTo>
                <a:lnTo>
                  <a:pt x="17475" y="51701"/>
                </a:lnTo>
                <a:lnTo>
                  <a:pt x="17475" y="70015"/>
                </a:lnTo>
                <a:lnTo>
                  <a:pt x="18288" y="70827"/>
                </a:lnTo>
                <a:lnTo>
                  <a:pt x="27203" y="70827"/>
                </a:lnTo>
                <a:lnTo>
                  <a:pt x="28016" y="70015"/>
                </a:lnTo>
                <a:lnTo>
                  <a:pt x="28016" y="69189"/>
                </a:lnTo>
                <a:lnTo>
                  <a:pt x="28016" y="52527"/>
                </a:lnTo>
                <a:lnTo>
                  <a:pt x="28016" y="51701"/>
                </a:lnTo>
                <a:close/>
              </a:path>
              <a:path w="73025" h="71120">
                <a:moveTo>
                  <a:pt x="28016" y="825"/>
                </a:moveTo>
                <a:lnTo>
                  <a:pt x="27203" y="0"/>
                </a:lnTo>
                <a:lnTo>
                  <a:pt x="26390" y="0"/>
                </a:lnTo>
                <a:lnTo>
                  <a:pt x="26390" y="1638"/>
                </a:lnTo>
                <a:lnTo>
                  <a:pt x="26390" y="20866"/>
                </a:lnTo>
                <a:lnTo>
                  <a:pt x="19100" y="20866"/>
                </a:lnTo>
                <a:lnTo>
                  <a:pt x="19100" y="1638"/>
                </a:lnTo>
                <a:lnTo>
                  <a:pt x="26390" y="1638"/>
                </a:lnTo>
                <a:lnTo>
                  <a:pt x="26390" y="0"/>
                </a:lnTo>
                <a:lnTo>
                  <a:pt x="18288" y="0"/>
                </a:lnTo>
                <a:lnTo>
                  <a:pt x="17475" y="825"/>
                </a:lnTo>
                <a:lnTo>
                  <a:pt x="17475" y="21691"/>
                </a:lnTo>
                <a:lnTo>
                  <a:pt x="18288" y="22504"/>
                </a:lnTo>
                <a:lnTo>
                  <a:pt x="27203" y="22504"/>
                </a:lnTo>
                <a:lnTo>
                  <a:pt x="28016" y="21691"/>
                </a:lnTo>
                <a:lnTo>
                  <a:pt x="28016" y="20866"/>
                </a:lnTo>
                <a:lnTo>
                  <a:pt x="28016" y="1638"/>
                </a:lnTo>
                <a:lnTo>
                  <a:pt x="28016" y="825"/>
                </a:lnTo>
                <a:close/>
              </a:path>
              <a:path w="73025" h="71120">
                <a:moveTo>
                  <a:pt x="45161" y="51701"/>
                </a:moveTo>
                <a:lnTo>
                  <a:pt x="44348" y="50876"/>
                </a:lnTo>
                <a:lnTo>
                  <a:pt x="43535" y="50876"/>
                </a:lnTo>
                <a:lnTo>
                  <a:pt x="43535" y="52527"/>
                </a:lnTo>
                <a:lnTo>
                  <a:pt x="43535" y="69189"/>
                </a:lnTo>
                <a:lnTo>
                  <a:pt x="36245" y="69189"/>
                </a:lnTo>
                <a:lnTo>
                  <a:pt x="36245" y="52527"/>
                </a:lnTo>
                <a:lnTo>
                  <a:pt x="43535" y="52527"/>
                </a:lnTo>
                <a:lnTo>
                  <a:pt x="43535" y="50876"/>
                </a:lnTo>
                <a:lnTo>
                  <a:pt x="35433" y="50876"/>
                </a:lnTo>
                <a:lnTo>
                  <a:pt x="34620" y="51701"/>
                </a:lnTo>
                <a:lnTo>
                  <a:pt x="34620" y="70015"/>
                </a:lnTo>
                <a:lnTo>
                  <a:pt x="35433" y="70827"/>
                </a:lnTo>
                <a:lnTo>
                  <a:pt x="44348" y="70827"/>
                </a:lnTo>
                <a:lnTo>
                  <a:pt x="45161" y="70015"/>
                </a:lnTo>
                <a:lnTo>
                  <a:pt x="45161" y="69189"/>
                </a:lnTo>
                <a:lnTo>
                  <a:pt x="45161" y="52527"/>
                </a:lnTo>
                <a:lnTo>
                  <a:pt x="45161" y="51701"/>
                </a:lnTo>
                <a:close/>
              </a:path>
              <a:path w="73025" h="71120">
                <a:moveTo>
                  <a:pt x="72859" y="36677"/>
                </a:moveTo>
                <a:lnTo>
                  <a:pt x="72085" y="35814"/>
                </a:lnTo>
                <a:lnTo>
                  <a:pt x="71208" y="35775"/>
                </a:lnTo>
                <a:lnTo>
                  <a:pt x="71208" y="37426"/>
                </a:lnTo>
                <a:lnTo>
                  <a:pt x="71031" y="41262"/>
                </a:lnTo>
                <a:lnTo>
                  <a:pt x="5295" y="38379"/>
                </a:lnTo>
                <a:lnTo>
                  <a:pt x="5461" y="34544"/>
                </a:lnTo>
                <a:lnTo>
                  <a:pt x="71208" y="37426"/>
                </a:lnTo>
                <a:lnTo>
                  <a:pt x="71208" y="35775"/>
                </a:lnTo>
                <a:lnTo>
                  <a:pt x="43091" y="34544"/>
                </a:lnTo>
                <a:lnTo>
                  <a:pt x="4711" y="32854"/>
                </a:lnTo>
                <a:lnTo>
                  <a:pt x="4127" y="33070"/>
                </a:lnTo>
                <a:lnTo>
                  <a:pt x="3860" y="33642"/>
                </a:lnTo>
                <a:lnTo>
                  <a:pt x="3632" y="39128"/>
                </a:lnTo>
                <a:lnTo>
                  <a:pt x="4406" y="39992"/>
                </a:lnTo>
                <a:lnTo>
                  <a:pt x="71818" y="42951"/>
                </a:lnTo>
                <a:lnTo>
                  <a:pt x="72364" y="42722"/>
                </a:lnTo>
                <a:lnTo>
                  <a:pt x="72631" y="42164"/>
                </a:lnTo>
                <a:lnTo>
                  <a:pt x="72669" y="41262"/>
                </a:lnTo>
                <a:lnTo>
                  <a:pt x="72859" y="3667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86" name="bg object 186"/>
          <p:cNvSpPr/>
          <p:nvPr/>
        </p:nvSpPr>
        <p:spPr>
          <a:xfrm>
            <a:off x="13015263" y="9925002"/>
            <a:ext cx="80350" cy="8255"/>
          </a:xfrm>
          <a:custGeom>
            <a:avLst/>
            <a:gdLst/>
            <a:ahLst/>
            <a:cxnLst/>
            <a:rect l="l" t="t" r="r" b="b"/>
            <a:pathLst>
              <a:path w="34925" h="8254">
                <a:moveTo>
                  <a:pt x="34618" y="7994"/>
                </a:moveTo>
                <a:lnTo>
                  <a:pt x="0" y="7994"/>
                </a:lnTo>
                <a:lnTo>
                  <a:pt x="0" y="0"/>
                </a:lnTo>
                <a:lnTo>
                  <a:pt x="34618" y="0"/>
                </a:lnTo>
                <a:lnTo>
                  <a:pt x="34618" y="7994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87" name="bg object 187"/>
          <p:cNvSpPr/>
          <p:nvPr/>
        </p:nvSpPr>
        <p:spPr>
          <a:xfrm>
            <a:off x="13013389" y="9924177"/>
            <a:ext cx="84733" cy="10160"/>
          </a:xfrm>
          <a:custGeom>
            <a:avLst/>
            <a:gdLst/>
            <a:ahLst/>
            <a:cxnLst/>
            <a:rect l="l" t="t" r="r" b="b"/>
            <a:pathLst>
              <a:path w="36829" h="10159">
                <a:moveTo>
                  <a:pt x="35431" y="9640"/>
                </a:moveTo>
                <a:lnTo>
                  <a:pt x="812" y="9640"/>
                </a:lnTo>
                <a:lnTo>
                  <a:pt x="0" y="8817"/>
                </a:lnTo>
                <a:lnTo>
                  <a:pt x="0" y="823"/>
                </a:lnTo>
                <a:lnTo>
                  <a:pt x="812" y="0"/>
                </a:lnTo>
                <a:lnTo>
                  <a:pt x="35431" y="0"/>
                </a:lnTo>
                <a:lnTo>
                  <a:pt x="36243" y="823"/>
                </a:lnTo>
                <a:lnTo>
                  <a:pt x="36243" y="1646"/>
                </a:lnTo>
                <a:lnTo>
                  <a:pt x="1625" y="1646"/>
                </a:lnTo>
                <a:lnTo>
                  <a:pt x="1625" y="7994"/>
                </a:lnTo>
                <a:lnTo>
                  <a:pt x="36243" y="7994"/>
                </a:lnTo>
                <a:lnTo>
                  <a:pt x="36243" y="8817"/>
                </a:lnTo>
                <a:lnTo>
                  <a:pt x="35431" y="9640"/>
                </a:lnTo>
                <a:close/>
              </a:path>
              <a:path w="36829" h="10159">
                <a:moveTo>
                  <a:pt x="36243" y="7994"/>
                </a:moveTo>
                <a:lnTo>
                  <a:pt x="34618" y="7994"/>
                </a:lnTo>
                <a:lnTo>
                  <a:pt x="34618" y="1646"/>
                </a:lnTo>
                <a:lnTo>
                  <a:pt x="36243" y="1646"/>
                </a:lnTo>
                <a:lnTo>
                  <a:pt x="36243" y="799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88" name="bg object 188"/>
          <p:cNvSpPr/>
          <p:nvPr/>
        </p:nvSpPr>
        <p:spPr>
          <a:xfrm>
            <a:off x="13100083" y="9834330"/>
            <a:ext cx="29218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467" y="12359"/>
                </a:moveTo>
                <a:lnTo>
                  <a:pt x="2733" y="12359"/>
                </a:lnTo>
                <a:lnTo>
                  <a:pt x="0" y="9591"/>
                </a:lnTo>
                <a:lnTo>
                  <a:pt x="0" y="6179"/>
                </a:lnTo>
                <a:lnTo>
                  <a:pt x="0" y="2768"/>
                </a:lnTo>
                <a:lnTo>
                  <a:pt x="2733" y="0"/>
                </a:lnTo>
                <a:lnTo>
                  <a:pt x="9467" y="0"/>
                </a:lnTo>
                <a:lnTo>
                  <a:pt x="12194" y="2768"/>
                </a:lnTo>
                <a:lnTo>
                  <a:pt x="12194" y="9591"/>
                </a:lnTo>
                <a:lnTo>
                  <a:pt x="9467" y="12359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89" name="bg object 189"/>
          <p:cNvSpPr/>
          <p:nvPr/>
        </p:nvSpPr>
        <p:spPr>
          <a:xfrm>
            <a:off x="12991626" y="9787395"/>
            <a:ext cx="138787" cy="60325"/>
          </a:xfrm>
          <a:custGeom>
            <a:avLst/>
            <a:gdLst/>
            <a:ahLst/>
            <a:cxnLst/>
            <a:rect l="l" t="t" r="r" b="b"/>
            <a:pathLst>
              <a:path w="60325" h="60325">
                <a:moveTo>
                  <a:pt x="28321" y="8699"/>
                </a:moveTo>
                <a:lnTo>
                  <a:pt x="27724" y="7708"/>
                </a:lnTo>
                <a:lnTo>
                  <a:pt x="18592" y="5461"/>
                </a:lnTo>
                <a:lnTo>
                  <a:pt x="18592" y="812"/>
                </a:lnTo>
                <a:lnTo>
                  <a:pt x="17780" y="0"/>
                </a:lnTo>
                <a:lnTo>
                  <a:pt x="16967" y="812"/>
                </a:lnTo>
                <a:lnTo>
                  <a:pt x="16967" y="5067"/>
                </a:lnTo>
                <a:lnTo>
                  <a:pt x="977" y="1117"/>
                </a:lnTo>
                <a:lnTo>
                  <a:pt x="0" y="1727"/>
                </a:lnTo>
                <a:lnTo>
                  <a:pt x="596" y="2717"/>
                </a:lnTo>
                <a:lnTo>
                  <a:pt x="16967" y="6743"/>
                </a:lnTo>
                <a:lnTo>
                  <a:pt x="16967" y="28371"/>
                </a:lnTo>
                <a:lnTo>
                  <a:pt x="17780" y="29184"/>
                </a:lnTo>
                <a:lnTo>
                  <a:pt x="18592" y="28371"/>
                </a:lnTo>
                <a:lnTo>
                  <a:pt x="18592" y="7150"/>
                </a:lnTo>
                <a:lnTo>
                  <a:pt x="27533" y="9334"/>
                </a:lnTo>
                <a:lnTo>
                  <a:pt x="28321" y="8699"/>
                </a:lnTo>
                <a:close/>
              </a:path>
              <a:path w="60325" h="60325">
                <a:moveTo>
                  <a:pt x="60147" y="49263"/>
                </a:moveTo>
                <a:lnTo>
                  <a:pt x="58674" y="47764"/>
                </a:lnTo>
                <a:lnTo>
                  <a:pt x="58521" y="47612"/>
                </a:lnTo>
                <a:lnTo>
                  <a:pt x="58521" y="50165"/>
                </a:lnTo>
                <a:lnTo>
                  <a:pt x="58521" y="56070"/>
                </a:lnTo>
                <a:lnTo>
                  <a:pt x="56146" y="58470"/>
                </a:lnTo>
                <a:lnTo>
                  <a:pt x="50317" y="58470"/>
                </a:lnTo>
                <a:lnTo>
                  <a:pt x="47942" y="56070"/>
                </a:lnTo>
                <a:lnTo>
                  <a:pt x="47942" y="50165"/>
                </a:lnTo>
                <a:lnTo>
                  <a:pt x="50317" y="47764"/>
                </a:lnTo>
                <a:lnTo>
                  <a:pt x="56146" y="47764"/>
                </a:lnTo>
                <a:lnTo>
                  <a:pt x="58521" y="50165"/>
                </a:lnTo>
                <a:lnTo>
                  <a:pt x="58521" y="47612"/>
                </a:lnTo>
                <a:lnTo>
                  <a:pt x="57048" y="46113"/>
                </a:lnTo>
                <a:lnTo>
                  <a:pt x="49428" y="46113"/>
                </a:lnTo>
                <a:lnTo>
                  <a:pt x="46316" y="49263"/>
                </a:lnTo>
                <a:lnTo>
                  <a:pt x="46316" y="56984"/>
                </a:lnTo>
                <a:lnTo>
                  <a:pt x="49428" y="60121"/>
                </a:lnTo>
                <a:lnTo>
                  <a:pt x="57048" y="60121"/>
                </a:lnTo>
                <a:lnTo>
                  <a:pt x="58674" y="58470"/>
                </a:lnTo>
                <a:lnTo>
                  <a:pt x="60147" y="56984"/>
                </a:lnTo>
                <a:lnTo>
                  <a:pt x="60147" y="4926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90" name="bg object 190"/>
          <p:cNvSpPr/>
          <p:nvPr/>
        </p:nvSpPr>
        <p:spPr>
          <a:xfrm>
            <a:off x="13315433" y="9799532"/>
            <a:ext cx="108108" cy="147320"/>
          </a:xfrm>
          <a:custGeom>
            <a:avLst/>
            <a:gdLst/>
            <a:ahLst/>
            <a:cxnLst/>
            <a:rect l="l" t="t" r="r" b="b"/>
            <a:pathLst>
              <a:path w="46989" h="147320">
                <a:moveTo>
                  <a:pt x="46904" y="147272"/>
                </a:moveTo>
                <a:lnTo>
                  <a:pt x="0" y="147272"/>
                </a:lnTo>
                <a:lnTo>
                  <a:pt x="0" y="13656"/>
                </a:lnTo>
                <a:lnTo>
                  <a:pt x="46904" y="0"/>
                </a:lnTo>
                <a:lnTo>
                  <a:pt x="46904" y="14727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91" name="bg object 191"/>
          <p:cNvSpPr/>
          <p:nvPr/>
        </p:nvSpPr>
        <p:spPr>
          <a:xfrm>
            <a:off x="13312937" y="9798479"/>
            <a:ext cx="113951" cy="148590"/>
          </a:xfrm>
          <a:custGeom>
            <a:avLst/>
            <a:gdLst/>
            <a:ahLst/>
            <a:cxnLst/>
            <a:rect l="l" t="t" r="r" b="b"/>
            <a:pathLst>
              <a:path w="49529" h="148590">
                <a:moveTo>
                  <a:pt x="2166" y="148326"/>
                </a:moveTo>
                <a:lnTo>
                  <a:pt x="0" y="148326"/>
                </a:lnTo>
                <a:lnTo>
                  <a:pt x="0" y="14717"/>
                </a:lnTo>
                <a:lnTo>
                  <a:pt x="787" y="13656"/>
                </a:lnTo>
                <a:lnTo>
                  <a:pt x="47686" y="0"/>
                </a:lnTo>
                <a:lnTo>
                  <a:pt x="48640" y="174"/>
                </a:lnTo>
                <a:lnTo>
                  <a:pt x="49071" y="1053"/>
                </a:lnTo>
                <a:lnTo>
                  <a:pt x="49071" y="2513"/>
                </a:lnTo>
                <a:lnTo>
                  <a:pt x="46904" y="2513"/>
                </a:lnTo>
                <a:lnTo>
                  <a:pt x="2166" y="15540"/>
                </a:lnTo>
                <a:lnTo>
                  <a:pt x="2166" y="148326"/>
                </a:lnTo>
                <a:close/>
              </a:path>
              <a:path w="49529" h="148590">
                <a:moveTo>
                  <a:pt x="49071" y="148326"/>
                </a:moveTo>
                <a:lnTo>
                  <a:pt x="46904" y="148326"/>
                </a:lnTo>
                <a:lnTo>
                  <a:pt x="46904" y="2513"/>
                </a:lnTo>
                <a:lnTo>
                  <a:pt x="49071" y="2513"/>
                </a:lnTo>
                <a:lnTo>
                  <a:pt x="49071" y="14832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92" name="bg object 192"/>
          <p:cNvSpPr/>
          <p:nvPr/>
        </p:nvSpPr>
        <p:spPr>
          <a:xfrm>
            <a:off x="13344476" y="9867773"/>
            <a:ext cx="77428" cy="5080"/>
          </a:xfrm>
          <a:custGeom>
            <a:avLst/>
            <a:gdLst/>
            <a:ahLst/>
            <a:cxnLst/>
            <a:rect l="l" t="t" r="r" b="b"/>
            <a:pathLst>
              <a:path w="33654" h="5079">
                <a:moveTo>
                  <a:pt x="32907" y="4739"/>
                </a:moveTo>
                <a:lnTo>
                  <a:pt x="0" y="3292"/>
                </a:lnTo>
                <a:lnTo>
                  <a:pt x="141" y="0"/>
                </a:lnTo>
                <a:lnTo>
                  <a:pt x="33048" y="1446"/>
                </a:lnTo>
                <a:lnTo>
                  <a:pt x="32907" y="4739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93" name="bg object 193"/>
          <p:cNvSpPr/>
          <p:nvPr/>
        </p:nvSpPr>
        <p:spPr>
          <a:xfrm>
            <a:off x="13336224" y="9862124"/>
            <a:ext cx="116873" cy="8255"/>
          </a:xfrm>
          <a:custGeom>
            <a:avLst/>
            <a:gdLst/>
            <a:ahLst/>
            <a:cxnLst/>
            <a:rect l="l" t="t" r="r" b="b"/>
            <a:pathLst>
              <a:path w="50800" h="8254">
                <a:moveTo>
                  <a:pt x="50327" y="7695"/>
                </a:moveTo>
                <a:lnTo>
                  <a:pt x="0" y="5487"/>
                </a:lnTo>
                <a:lnTo>
                  <a:pt x="233" y="0"/>
                </a:lnTo>
                <a:lnTo>
                  <a:pt x="50561" y="2213"/>
                </a:lnTo>
                <a:lnTo>
                  <a:pt x="50327" y="7695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94" name="bg object 194"/>
          <p:cNvSpPr/>
          <p:nvPr/>
        </p:nvSpPr>
        <p:spPr>
          <a:xfrm>
            <a:off x="13334359" y="9861301"/>
            <a:ext cx="121256" cy="9525"/>
          </a:xfrm>
          <a:custGeom>
            <a:avLst/>
            <a:gdLst/>
            <a:ahLst/>
            <a:cxnLst/>
            <a:rect l="l" t="t" r="r" b="b"/>
            <a:pathLst>
              <a:path w="52704" h="9525">
                <a:moveTo>
                  <a:pt x="51139" y="9341"/>
                </a:moveTo>
                <a:lnTo>
                  <a:pt x="775" y="7134"/>
                </a:lnTo>
                <a:lnTo>
                  <a:pt x="0" y="6273"/>
                </a:lnTo>
                <a:lnTo>
                  <a:pt x="233" y="785"/>
                </a:lnTo>
                <a:lnTo>
                  <a:pt x="498" y="218"/>
                </a:lnTo>
                <a:lnTo>
                  <a:pt x="1083" y="0"/>
                </a:lnTo>
                <a:lnTo>
                  <a:pt x="39355" y="1683"/>
                </a:lnTo>
                <a:lnTo>
                  <a:pt x="1822" y="1683"/>
                </a:lnTo>
                <a:lnTo>
                  <a:pt x="1655" y="5525"/>
                </a:lnTo>
                <a:lnTo>
                  <a:pt x="50358" y="7657"/>
                </a:lnTo>
                <a:lnTo>
                  <a:pt x="51990" y="7657"/>
                </a:lnTo>
                <a:lnTo>
                  <a:pt x="51952" y="8555"/>
                </a:lnTo>
                <a:lnTo>
                  <a:pt x="51139" y="9341"/>
                </a:lnTo>
                <a:close/>
              </a:path>
              <a:path w="52704" h="9525">
                <a:moveTo>
                  <a:pt x="51990" y="7657"/>
                </a:moveTo>
                <a:lnTo>
                  <a:pt x="50358" y="7657"/>
                </a:lnTo>
                <a:lnTo>
                  <a:pt x="50524" y="3822"/>
                </a:lnTo>
                <a:lnTo>
                  <a:pt x="1822" y="1683"/>
                </a:lnTo>
                <a:lnTo>
                  <a:pt x="39355" y="1683"/>
                </a:lnTo>
                <a:lnTo>
                  <a:pt x="51404" y="2213"/>
                </a:lnTo>
                <a:lnTo>
                  <a:pt x="51970" y="2475"/>
                </a:lnTo>
                <a:lnTo>
                  <a:pt x="52186" y="3068"/>
                </a:lnTo>
                <a:lnTo>
                  <a:pt x="51990" y="765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95" name="bg object 195"/>
          <p:cNvSpPr/>
          <p:nvPr/>
        </p:nvSpPr>
        <p:spPr>
          <a:xfrm>
            <a:off x="13333448" y="9830077"/>
            <a:ext cx="21914" cy="20955"/>
          </a:xfrm>
          <a:custGeom>
            <a:avLst/>
            <a:gdLst/>
            <a:ahLst/>
            <a:cxnLst/>
            <a:rect l="l" t="t" r="r" b="b"/>
            <a:pathLst>
              <a:path w="9525" h="20954">
                <a:moveTo>
                  <a:pt x="8906" y="20865"/>
                </a:moveTo>
                <a:lnTo>
                  <a:pt x="0" y="20865"/>
                </a:lnTo>
                <a:lnTo>
                  <a:pt x="0" y="0"/>
                </a:lnTo>
                <a:lnTo>
                  <a:pt x="8906" y="0"/>
                </a:lnTo>
                <a:lnTo>
                  <a:pt x="8906" y="2086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96" name="bg object 196"/>
          <p:cNvSpPr/>
          <p:nvPr/>
        </p:nvSpPr>
        <p:spPr>
          <a:xfrm>
            <a:off x="13331580" y="9829255"/>
            <a:ext cx="24836" cy="22860"/>
          </a:xfrm>
          <a:custGeom>
            <a:avLst/>
            <a:gdLst/>
            <a:ahLst/>
            <a:cxnLst/>
            <a:rect l="l" t="t" r="r" b="b"/>
            <a:pathLst>
              <a:path w="10795" h="22859">
                <a:moveTo>
                  <a:pt x="9719" y="22512"/>
                </a:moveTo>
                <a:lnTo>
                  <a:pt x="812" y="22512"/>
                </a:lnTo>
                <a:lnTo>
                  <a:pt x="0" y="21688"/>
                </a:lnTo>
                <a:lnTo>
                  <a:pt x="0" y="823"/>
                </a:lnTo>
                <a:lnTo>
                  <a:pt x="812" y="0"/>
                </a:lnTo>
                <a:lnTo>
                  <a:pt x="9719" y="0"/>
                </a:lnTo>
                <a:lnTo>
                  <a:pt x="10532" y="823"/>
                </a:lnTo>
                <a:lnTo>
                  <a:pt x="10532" y="1646"/>
                </a:lnTo>
                <a:lnTo>
                  <a:pt x="1625" y="1646"/>
                </a:lnTo>
                <a:lnTo>
                  <a:pt x="1625" y="20865"/>
                </a:lnTo>
                <a:lnTo>
                  <a:pt x="10532" y="20865"/>
                </a:lnTo>
                <a:lnTo>
                  <a:pt x="10532" y="21688"/>
                </a:lnTo>
                <a:lnTo>
                  <a:pt x="9719" y="22512"/>
                </a:lnTo>
                <a:close/>
              </a:path>
              <a:path w="10795" h="22859">
                <a:moveTo>
                  <a:pt x="10532" y="20865"/>
                </a:moveTo>
                <a:lnTo>
                  <a:pt x="8906" y="20865"/>
                </a:lnTo>
                <a:lnTo>
                  <a:pt x="8906" y="1646"/>
                </a:lnTo>
                <a:lnTo>
                  <a:pt x="10532" y="1646"/>
                </a:lnTo>
                <a:lnTo>
                  <a:pt x="10532" y="2086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97" name="bg object 197"/>
          <p:cNvSpPr/>
          <p:nvPr/>
        </p:nvSpPr>
        <p:spPr>
          <a:xfrm>
            <a:off x="13333448" y="9878544"/>
            <a:ext cx="21914" cy="18415"/>
          </a:xfrm>
          <a:custGeom>
            <a:avLst/>
            <a:gdLst/>
            <a:ahLst/>
            <a:cxnLst/>
            <a:rect l="l" t="t" r="r" b="b"/>
            <a:pathLst>
              <a:path w="9525" h="18415">
                <a:moveTo>
                  <a:pt x="8906" y="18302"/>
                </a:moveTo>
                <a:lnTo>
                  <a:pt x="0" y="18302"/>
                </a:lnTo>
                <a:lnTo>
                  <a:pt x="0" y="0"/>
                </a:lnTo>
                <a:lnTo>
                  <a:pt x="8906" y="0"/>
                </a:lnTo>
                <a:lnTo>
                  <a:pt x="8906" y="1830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98" name="bg object 198"/>
          <p:cNvSpPr/>
          <p:nvPr/>
        </p:nvSpPr>
        <p:spPr>
          <a:xfrm>
            <a:off x="13331580" y="9877717"/>
            <a:ext cx="24836" cy="20320"/>
          </a:xfrm>
          <a:custGeom>
            <a:avLst/>
            <a:gdLst/>
            <a:ahLst/>
            <a:cxnLst/>
            <a:rect l="l" t="t" r="r" b="b"/>
            <a:pathLst>
              <a:path w="10795" h="20320">
                <a:moveTo>
                  <a:pt x="9719" y="19949"/>
                </a:moveTo>
                <a:lnTo>
                  <a:pt x="812" y="19949"/>
                </a:lnTo>
                <a:lnTo>
                  <a:pt x="0" y="19125"/>
                </a:lnTo>
                <a:lnTo>
                  <a:pt x="0" y="823"/>
                </a:lnTo>
                <a:lnTo>
                  <a:pt x="812" y="0"/>
                </a:lnTo>
                <a:lnTo>
                  <a:pt x="9719" y="0"/>
                </a:lnTo>
                <a:lnTo>
                  <a:pt x="10532" y="823"/>
                </a:lnTo>
                <a:lnTo>
                  <a:pt x="10532" y="1646"/>
                </a:lnTo>
                <a:lnTo>
                  <a:pt x="1625" y="1646"/>
                </a:lnTo>
                <a:lnTo>
                  <a:pt x="1625" y="18302"/>
                </a:lnTo>
                <a:lnTo>
                  <a:pt x="10532" y="18302"/>
                </a:lnTo>
                <a:lnTo>
                  <a:pt x="10532" y="19125"/>
                </a:lnTo>
                <a:lnTo>
                  <a:pt x="9719" y="19949"/>
                </a:lnTo>
                <a:close/>
              </a:path>
              <a:path w="10795" h="20320">
                <a:moveTo>
                  <a:pt x="10532" y="18302"/>
                </a:moveTo>
                <a:lnTo>
                  <a:pt x="8906" y="18302"/>
                </a:lnTo>
                <a:lnTo>
                  <a:pt x="8906" y="1646"/>
                </a:lnTo>
                <a:lnTo>
                  <a:pt x="10532" y="1646"/>
                </a:lnTo>
                <a:lnTo>
                  <a:pt x="10532" y="1830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99" name="bg object 199"/>
          <p:cNvSpPr/>
          <p:nvPr/>
        </p:nvSpPr>
        <p:spPr>
          <a:xfrm>
            <a:off x="13381967" y="9813471"/>
            <a:ext cx="21914" cy="20955"/>
          </a:xfrm>
          <a:custGeom>
            <a:avLst/>
            <a:gdLst/>
            <a:ahLst/>
            <a:cxnLst/>
            <a:rect l="l" t="t" r="r" b="b"/>
            <a:pathLst>
              <a:path w="9525" h="20954">
                <a:moveTo>
                  <a:pt x="8906" y="20865"/>
                </a:moveTo>
                <a:lnTo>
                  <a:pt x="0" y="20865"/>
                </a:lnTo>
                <a:lnTo>
                  <a:pt x="0" y="0"/>
                </a:lnTo>
                <a:lnTo>
                  <a:pt x="8906" y="0"/>
                </a:lnTo>
                <a:lnTo>
                  <a:pt x="8906" y="2086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00" name="bg object 200"/>
          <p:cNvSpPr/>
          <p:nvPr/>
        </p:nvSpPr>
        <p:spPr>
          <a:xfrm>
            <a:off x="13380094" y="9812644"/>
            <a:ext cx="24836" cy="22860"/>
          </a:xfrm>
          <a:custGeom>
            <a:avLst/>
            <a:gdLst/>
            <a:ahLst/>
            <a:cxnLst/>
            <a:rect l="l" t="t" r="r" b="b"/>
            <a:pathLst>
              <a:path w="10795" h="22859">
                <a:moveTo>
                  <a:pt x="9719" y="22512"/>
                </a:moveTo>
                <a:lnTo>
                  <a:pt x="812" y="22512"/>
                </a:lnTo>
                <a:lnTo>
                  <a:pt x="0" y="21688"/>
                </a:lnTo>
                <a:lnTo>
                  <a:pt x="0" y="823"/>
                </a:lnTo>
                <a:lnTo>
                  <a:pt x="812" y="0"/>
                </a:lnTo>
                <a:lnTo>
                  <a:pt x="9719" y="0"/>
                </a:lnTo>
                <a:lnTo>
                  <a:pt x="10532" y="823"/>
                </a:lnTo>
                <a:lnTo>
                  <a:pt x="10532" y="1646"/>
                </a:lnTo>
                <a:lnTo>
                  <a:pt x="1625" y="1646"/>
                </a:lnTo>
                <a:lnTo>
                  <a:pt x="1625" y="20865"/>
                </a:lnTo>
                <a:lnTo>
                  <a:pt x="10532" y="20865"/>
                </a:lnTo>
                <a:lnTo>
                  <a:pt x="10532" y="21688"/>
                </a:lnTo>
                <a:lnTo>
                  <a:pt x="9719" y="22512"/>
                </a:lnTo>
                <a:close/>
              </a:path>
              <a:path w="10795" h="22859">
                <a:moveTo>
                  <a:pt x="10532" y="20865"/>
                </a:moveTo>
                <a:lnTo>
                  <a:pt x="8906" y="20865"/>
                </a:lnTo>
                <a:lnTo>
                  <a:pt x="8906" y="1646"/>
                </a:lnTo>
                <a:lnTo>
                  <a:pt x="10532" y="1646"/>
                </a:lnTo>
                <a:lnTo>
                  <a:pt x="10532" y="2086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01" name="bg object 201"/>
          <p:cNvSpPr/>
          <p:nvPr/>
        </p:nvSpPr>
        <p:spPr>
          <a:xfrm>
            <a:off x="13381967" y="9885029"/>
            <a:ext cx="21914" cy="18415"/>
          </a:xfrm>
          <a:custGeom>
            <a:avLst/>
            <a:gdLst/>
            <a:ahLst/>
            <a:cxnLst/>
            <a:rect l="l" t="t" r="r" b="b"/>
            <a:pathLst>
              <a:path w="9525" h="18415">
                <a:moveTo>
                  <a:pt x="8906" y="18302"/>
                </a:moveTo>
                <a:lnTo>
                  <a:pt x="0" y="18302"/>
                </a:lnTo>
                <a:lnTo>
                  <a:pt x="0" y="0"/>
                </a:lnTo>
                <a:lnTo>
                  <a:pt x="8906" y="0"/>
                </a:lnTo>
                <a:lnTo>
                  <a:pt x="8906" y="1830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02" name="bg object 202"/>
          <p:cNvSpPr/>
          <p:nvPr/>
        </p:nvSpPr>
        <p:spPr>
          <a:xfrm>
            <a:off x="13380096" y="9884204"/>
            <a:ext cx="24836" cy="20320"/>
          </a:xfrm>
          <a:custGeom>
            <a:avLst/>
            <a:gdLst/>
            <a:ahLst/>
            <a:cxnLst/>
            <a:rect l="l" t="t" r="r" b="b"/>
            <a:pathLst>
              <a:path w="10795" h="20320">
                <a:moveTo>
                  <a:pt x="9719" y="19949"/>
                </a:moveTo>
                <a:lnTo>
                  <a:pt x="812" y="19949"/>
                </a:lnTo>
                <a:lnTo>
                  <a:pt x="0" y="19125"/>
                </a:lnTo>
                <a:lnTo>
                  <a:pt x="0" y="823"/>
                </a:lnTo>
                <a:lnTo>
                  <a:pt x="812" y="0"/>
                </a:lnTo>
                <a:lnTo>
                  <a:pt x="9719" y="0"/>
                </a:lnTo>
                <a:lnTo>
                  <a:pt x="10532" y="823"/>
                </a:lnTo>
                <a:lnTo>
                  <a:pt x="10532" y="1646"/>
                </a:lnTo>
                <a:lnTo>
                  <a:pt x="1625" y="1646"/>
                </a:lnTo>
                <a:lnTo>
                  <a:pt x="1625" y="18302"/>
                </a:lnTo>
                <a:lnTo>
                  <a:pt x="10532" y="18302"/>
                </a:lnTo>
                <a:lnTo>
                  <a:pt x="10532" y="19125"/>
                </a:lnTo>
                <a:lnTo>
                  <a:pt x="9719" y="19949"/>
                </a:lnTo>
                <a:close/>
              </a:path>
              <a:path w="10795" h="20320">
                <a:moveTo>
                  <a:pt x="10532" y="18302"/>
                </a:moveTo>
                <a:lnTo>
                  <a:pt x="8906" y="18302"/>
                </a:lnTo>
                <a:lnTo>
                  <a:pt x="8906" y="1646"/>
                </a:lnTo>
                <a:lnTo>
                  <a:pt x="10532" y="1646"/>
                </a:lnTo>
                <a:lnTo>
                  <a:pt x="10532" y="1830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03" name="bg object 203"/>
          <p:cNvSpPr/>
          <p:nvPr/>
        </p:nvSpPr>
        <p:spPr>
          <a:xfrm>
            <a:off x="13333094" y="9915654"/>
            <a:ext cx="21914" cy="18415"/>
          </a:xfrm>
          <a:custGeom>
            <a:avLst/>
            <a:gdLst/>
            <a:ahLst/>
            <a:cxnLst/>
            <a:rect l="l" t="t" r="r" b="b"/>
            <a:pathLst>
              <a:path w="9525" h="18415">
                <a:moveTo>
                  <a:pt x="8906" y="18302"/>
                </a:moveTo>
                <a:lnTo>
                  <a:pt x="0" y="18302"/>
                </a:lnTo>
                <a:lnTo>
                  <a:pt x="0" y="0"/>
                </a:lnTo>
                <a:lnTo>
                  <a:pt x="8906" y="0"/>
                </a:lnTo>
                <a:lnTo>
                  <a:pt x="8906" y="1830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04" name="bg object 204"/>
          <p:cNvSpPr/>
          <p:nvPr/>
        </p:nvSpPr>
        <p:spPr>
          <a:xfrm>
            <a:off x="13331228" y="9914830"/>
            <a:ext cx="24836" cy="20320"/>
          </a:xfrm>
          <a:custGeom>
            <a:avLst/>
            <a:gdLst/>
            <a:ahLst/>
            <a:cxnLst/>
            <a:rect l="l" t="t" r="r" b="b"/>
            <a:pathLst>
              <a:path w="10795" h="20320">
                <a:moveTo>
                  <a:pt x="9719" y="19949"/>
                </a:moveTo>
                <a:lnTo>
                  <a:pt x="812" y="19949"/>
                </a:lnTo>
                <a:lnTo>
                  <a:pt x="0" y="19125"/>
                </a:lnTo>
                <a:lnTo>
                  <a:pt x="0" y="823"/>
                </a:lnTo>
                <a:lnTo>
                  <a:pt x="812" y="0"/>
                </a:lnTo>
                <a:lnTo>
                  <a:pt x="9719" y="0"/>
                </a:lnTo>
                <a:lnTo>
                  <a:pt x="10532" y="823"/>
                </a:lnTo>
                <a:lnTo>
                  <a:pt x="10532" y="1646"/>
                </a:lnTo>
                <a:lnTo>
                  <a:pt x="1625" y="1646"/>
                </a:lnTo>
                <a:lnTo>
                  <a:pt x="1625" y="18302"/>
                </a:lnTo>
                <a:lnTo>
                  <a:pt x="10532" y="18302"/>
                </a:lnTo>
                <a:lnTo>
                  <a:pt x="10532" y="19125"/>
                </a:lnTo>
                <a:lnTo>
                  <a:pt x="9719" y="19949"/>
                </a:lnTo>
                <a:close/>
              </a:path>
              <a:path w="10795" h="20320">
                <a:moveTo>
                  <a:pt x="10532" y="18302"/>
                </a:moveTo>
                <a:lnTo>
                  <a:pt x="8906" y="18302"/>
                </a:lnTo>
                <a:lnTo>
                  <a:pt x="8906" y="1646"/>
                </a:lnTo>
                <a:lnTo>
                  <a:pt x="10532" y="1646"/>
                </a:lnTo>
                <a:lnTo>
                  <a:pt x="10532" y="1830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05" name="bg object 205"/>
          <p:cNvSpPr/>
          <p:nvPr/>
        </p:nvSpPr>
        <p:spPr>
          <a:xfrm>
            <a:off x="13381967" y="9922364"/>
            <a:ext cx="21914" cy="18415"/>
          </a:xfrm>
          <a:custGeom>
            <a:avLst/>
            <a:gdLst/>
            <a:ahLst/>
            <a:cxnLst/>
            <a:rect l="l" t="t" r="r" b="b"/>
            <a:pathLst>
              <a:path w="9525" h="18415">
                <a:moveTo>
                  <a:pt x="8906" y="18302"/>
                </a:moveTo>
                <a:lnTo>
                  <a:pt x="0" y="18302"/>
                </a:lnTo>
                <a:lnTo>
                  <a:pt x="0" y="0"/>
                </a:lnTo>
                <a:lnTo>
                  <a:pt x="8906" y="0"/>
                </a:lnTo>
                <a:lnTo>
                  <a:pt x="8906" y="1830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06" name="bg object 206"/>
          <p:cNvSpPr/>
          <p:nvPr/>
        </p:nvSpPr>
        <p:spPr>
          <a:xfrm>
            <a:off x="13380094" y="9921542"/>
            <a:ext cx="24836" cy="20320"/>
          </a:xfrm>
          <a:custGeom>
            <a:avLst/>
            <a:gdLst/>
            <a:ahLst/>
            <a:cxnLst/>
            <a:rect l="l" t="t" r="r" b="b"/>
            <a:pathLst>
              <a:path w="10795" h="20320">
                <a:moveTo>
                  <a:pt x="9719" y="19949"/>
                </a:moveTo>
                <a:lnTo>
                  <a:pt x="812" y="19949"/>
                </a:lnTo>
                <a:lnTo>
                  <a:pt x="0" y="19125"/>
                </a:lnTo>
                <a:lnTo>
                  <a:pt x="0" y="823"/>
                </a:lnTo>
                <a:lnTo>
                  <a:pt x="812" y="0"/>
                </a:lnTo>
                <a:lnTo>
                  <a:pt x="9719" y="0"/>
                </a:lnTo>
                <a:lnTo>
                  <a:pt x="10532" y="823"/>
                </a:lnTo>
                <a:lnTo>
                  <a:pt x="10532" y="1646"/>
                </a:lnTo>
                <a:lnTo>
                  <a:pt x="1625" y="1646"/>
                </a:lnTo>
                <a:lnTo>
                  <a:pt x="1625" y="18302"/>
                </a:lnTo>
                <a:lnTo>
                  <a:pt x="10532" y="18302"/>
                </a:lnTo>
                <a:lnTo>
                  <a:pt x="10532" y="19125"/>
                </a:lnTo>
                <a:lnTo>
                  <a:pt x="9719" y="19949"/>
                </a:lnTo>
                <a:close/>
              </a:path>
              <a:path w="10795" h="20320">
                <a:moveTo>
                  <a:pt x="10532" y="18302"/>
                </a:moveTo>
                <a:lnTo>
                  <a:pt x="8906" y="18302"/>
                </a:lnTo>
                <a:lnTo>
                  <a:pt x="8906" y="1646"/>
                </a:lnTo>
                <a:lnTo>
                  <a:pt x="10532" y="1646"/>
                </a:lnTo>
                <a:lnTo>
                  <a:pt x="10532" y="1830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07" name="bg object 207"/>
          <p:cNvSpPr/>
          <p:nvPr/>
        </p:nvSpPr>
        <p:spPr>
          <a:xfrm>
            <a:off x="13382382" y="9841213"/>
            <a:ext cx="29218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467" y="12359"/>
                </a:moveTo>
                <a:lnTo>
                  <a:pt x="2726" y="12359"/>
                </a:lnTo>
                <a:lnTo>
                  <a:pt x="0" y="9591"/>
                </a:lnTo>
                <a:lnTo>
                  <a:pt x="0" y="6179"/>
                </a:lnTo>
                <a:lnTo>
                  <a:pt x="0" y="2768"/>
                </a:lnTo>
                <a:lnTo>
                  <a:pt x="2726" y="0"/>
                </a:lnTo>
                <a:lnTo>
                  <a:pt x="9467" y="0"/>
                </a:lnTo>
                <a:lnTo>
                  <a:pt x="12194" y="2768"/>
                </a:lnTo>
                <a:lnTo>
                  <a:pt x="12194" y="9591"/>
                </a:lnTo>
                <a:lnTo>
                  <a:pt x="9467" y="12359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08" name="bg object 208"/>
          <p:cNvSpPr/>
          <p:nvPr/>
        </p:nvSpPr>
        <p:spPr>
          <a:xfrm>
            <a:off x="13361557" y="9773641"/>
            <a:ext cx="74504" cy="173355"/>
          </a:xfrm>
          <a:custGeom>
            <a:avLst/>
            <a:gdLst/>
            <a:ahLst/>
            <a:cxnLst/>
            <a:rect l="l" t="t" r="r" b="b"/>
            <a:pathLst>
              <a:path w="32385" h="173354">
                <a:moveTo>
                  <a:pt x="22059" y="69900"/>
                </a:moveTo>
                <a:lnTo>
                  <a:pt x="20586" y="68414"/>
                </a:lnTo>
                <a:lnTo>
                  <a:pt x="20421" y="68249"/>
                </a:lnTo>
                <a:lnTo>
                  <a:pt x="20421" y="70802"/>
                </a:lnTo>
                <a:lnTo>
                  <a:pt x="20421" y="76708"/>
                </a:lnTo>
                <a:lnTo>
                  <a:pt x="18059" y="79121"/>
                </a:lnTo>
                <a:lnTo>
                  <a:pt x="12230" y="79121"/>
                </a:lnTo>
                <a:lnTo>
                  <a:pt x="9855" y="76708"/>
                </a:lnTo>
                <a:lnTo>
                  <a:pt x="9855" y="70802"/>
                </a:lnTo>
                <a:lnTo>
                  <a:pt x="12230" y="68414"/>
                </a:lnTo>
                <a:lnTo>
                  <a:pt x="18059" y="68414"/>
                </a:lnTo>
                <a:lnTo>
                  <a:pt x="20421" y="70802"/>
                </a:lnTo>
                <a:lnTo>
                  <a:pt x="20421" y="68249"/>
                </a:lnTo>
                <a:lnTo>
                  <a:pt x="18961" y="66751"/>
                </a:lnTo>
                <a:lnTo>
                  <a:pt x="11341" y="66751"/>
                </a:lnTo>
                <a:lnTo>
                  <a:pt x="8229" y="69900"/>
                </a:lnTo>
                <a:lnTo>
                  <a:pt x="8229" y="77622"/>
                </a:lnTo>
                <a:lnTo>
                  <a:pt x="11341" y="80759"/>
                </a:lnTo>
                <a:lnTo>
                  <a:pt x="18961" y="80759"/>
                </a:lnTo>
                <a:lnTo>
                  <a:pt x="20586" y="79121"/>
                </a:lnTo>
                <a:lnTo>
                  <a:pt x="22059" y="77622"/>
                </a:lnTo>
                <a:lnTo>
                  <a:pt x="22059" y="69900"/>
                </a:lnTo>
                <a:close/>
              </a:path>
              <a:path w="32385" h="173354">
                <a:moveTo>
                  <a:pt x="28321" y="8712"/>
                </a:moveTo>
                <a:lnTo>
                  <a:pt x="27724" y="7721"/>
                </a:lnTo>
                <a:lnTo>
                  <a:pt x="18580" y="5473"/>
                </a:lnTo>
                <a:lnTo>
                  <a:pt x="18580" y="825"/>
                </a:lnTo>
                <a:lnTo>
                  <a:pt x="17767" y="0"/>
                </a:lnTo>
                <a:lnTo>
                  <a:pt x="16954" y="825"/>
                </a:lnTo>
                <a:lnTo>
                  <a:pt x="16954" y="5080"/>
                </a:lnTo>
                <a:lnTo>
                  <a:pt x="977" y="1130"/>
                </a:lnTo>
                <a:lnTo>
                  <a:pt x="0" y="1727"/>
                </a:lnTo>
                <a:lnTo>
                  <a:pt x="596" y="2730"/>
                </a:lnTo>
                <a:lnTo>
                  <a:pt x="16954" y="6756"/>
                </a:lnTo>
                <a:lnTo>
                  <a:pt x="16954" y="28384"/>
                </a:lnTo>
                <a:lnTo>
                  <a:pt x="17767" y="29197"/>
                </a:lnTo>
                <a:lnTo>
                  <a:pt x="18580" y="28384"/>
                </a:lnTo>
                <a:lnTo>
                  <a:pt x="18580" y="7150"/>
                </a:lnTo>
                <a:lnTo>
                  <a:pt x="27533" y="9347"/>
                </a:lnTo>
                <a:lnTo>
                  <a:pt x="28321" y="8712"/>
                </a:lnTo>
                <a:close/>
              </a:path>
              <a:path w="32385" h="173354">
                <a:moveTo>
                  <a:pt x="32169" y="149745"/>
                </a:moveTo>
                <a:lnTo>
                  <a:pt x="31216" y="148780"/>
                </a:lnTo>
                <a:lnTo>
                  <a:pt x="30264" y="149745"/>
                </a:lnTo>
                <a:lnTo>
                  <a:pt x="30264" y="173177"/>
                </a:lnTo>
                <a:lnTo>
                  <a:pt x="32169" y="173177"/>
                </a:lnTo>
                <a:lnTo>
                  <a:pt x="32169" y="14974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09" name="bg object 209"/>
          <p:cNvSpPr/>
          <p:nvPr/>
        </p:nvSpPr>
        <p:spPr>
          <a:xfrm>
            <a:off x="13405532" y="9905683"/>
            <a:ext cx="71585" cy="29209"/>
          </a:xfrm>
          <a:custGeom>
            <a:avLst/>
            <a:gdLst/>
            <a:ahLst/>
            <a:cxnLst/>
            <a:rect l="l" t="t" r="r" b="b"/>
            <a:pathLst>
              <a:path w="31114" h="29209">
                <a:moveTo>
                  <a:pt x="30937" y="11696"/>
                </a:moveTo>
                <a:lnTo>
                  <a:pt x="26123" y="6807"/>
                </a:lnTo>
                <a:lnTo>
                  <a:pt x="20180" y="6819"/>
                </a:lnTo>
                <a:lnTo>
                  <a:pt x="20180" y="4572"/>
                </a:lnTo>
                <a:lnTo>
                  <a:pt x="15659" y="0"/>
                </a:lnTo>
                <a:lnTo>
                  <a:pt x="4521" y="0"/>
                </a:lnTo>
                <a:lnTo>
                  <a:pt x="0" y="4572"/>
                </a:lnTo>
                <a:lnTo>
                  <a:pt x="0" y="15862"/>
                </a:lnTo>
                <a:lnTo>
                  <a:pt x="4521" y="20434"/>
                </a:lnTo>
                <a:lnTo>
                  <a:pt x="10172" y="20434"/>
                </a:lnTo>
                <a:lnTo>
                  <a:pt x="9880" y="20840"/>
                </a:lnTo>
                <a:lnTo>
                  <a:pt x="11201" y="25336"/>
                </a:lnTo>
                <a:lnTo>
                  <a:pt x="15316" y="28613"/>
                </a:lnTo>
                <a:lnTo>
                  <a:pt x="26123" y="28613"/>
                </a:lnTo>
                <a:lnTo>
                  <a:pt x="30937" y="23723"/>
                </a:lnTo>
                <a:lnTo>
                  <a:pt x="30937" y="1169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10" name="bg object 210"/>
          <p:cNvSpPr/>
          <p:nvPr/>
        </p:nvSpPr>
        <p:spPr>
          <a:xfrm>
            <a:off x="13426158" y="9911521"/>
            <a:ext cx="54054" cy="24130"/>
          </a:xfrm>
          <a:custGeom>
            <a:avLst/>
            <a:gdLst/>
            <a:ahLst/>
            <a:cxnLst/>
            <a:rect l="l" t="t" r="r" b="b"/>
            <a:pathLst>
              <a:path w="23495" h="24129">
                <a:moveTo>
                  <a:pt x="17672" y="23728"/>
                </a:moveTo>
                <a:lnTo>
                  <a:pt x="11215" y="23728"/>
                </a:lnTo>
                <a:lnTo>
                  <a:pt x="6087" y="23728"/>
                </a:lnTo>
                <a:lnTo>
                  <a:pt x="1477" y="20254"/>
                </a:lnTo>
                <a:lnTo>
                  <a:pt x="0" y="15278"/>
                </a:lnTo>
                <a:lnTo>
                  <a:pt x="640" y="14074"/>
                </a:lnTo>
                <a:lnTo>
                  <a:pt x="1828" y="14723"/>
                </a:lnTo>
                <a:lnTo>
                  <a:pt x="3065" y="18888"/>
                </a:lnTo>
                <a:lnTo>
                  <a:pt x="6924" y="21794"/>
                </a:lnTo>
                <a:lnTo>
                  <a:pt x="16619" y="21794"/>
                </a:lnTo>
                <a:lnTo>
                  <a:pt x="21020" y="17342"/>
                </a:lnTo>
                <a:lnTo>
                  <a:pt x="21020" y="6385"/>
                </a:lnTo>
                <a:lnTo>
                  <a:pt x="16619" y="1933"/>
                </a:lnTo>
                <a:lnTo>
                  <a:pt x="11104" y="1933"/>
                </a:lnTo>
                <a:lnTo>
                  <a:pt x="10175" y="1010"/>
                </a:lnTo>
                <a:lnTo>
                  <a:pt x="11086" y="0"/>
                </a:lnTo>
                <a:lnTo>
                  <a:pt x="17672" y="0"/>
                </a:lnTo>
                <a:lnTo>
                  <a:pt x="22929" y="5319"/>
                </a:lnTo>
                <a:lnTo>
                  <a:pt x="22929" y="18408"/>
                </a:lnTo>
                <a:lnTo>
                  <a:pt x="17672" y="2372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11" name="bg object 211"/>
          <p:cNvSpPr/>
          <p:nvPr/>
        </p:nvSpPr>
        <p:spPr>
          <a:xfrm>
            <a:off x="13428569" y="9898862"/>
            <a:ext cx="45288" cy="20955"/>
          </a:xfrm>
          <a:custGeom>
            <a:avLst/>
            <a:gdLst/>
            <a:ahLst/>
            <a:cxnLst/>
            <a:rect l="l" t="t" r="r" b="b"/>
            <a:pathLst>
              <a:path w="19685" h="20954">
                <a:moveTo>
                  <a:pt x="16890" y="20435"/>
                </a:moveTo>
                <a:lnTo>
                  <a:pt x="12858" y="20435"/>
                </a:lnTo>
                <a:lnTo>
                  <a:pt x="0" y="6803"/>
                </a:lnTo>
                <a:lnTo>
                  <a:pt x="1391" y="2843"/>
                </a:lnTo>
                <a:lnTo>
                  <a:pt x="5109" y="0"/>
                </a:lnTo>
                <a:lnTo>
                  <a:pt x="15068" y="0"/>
                </a:lnTo>
                <a:lnTo>
                  <a:pt x="19580" y="4577"/>
                </a:lnTo>
                <a:lnTo>
                  <a:pt x="19580" y="15608"/>
                </a:lnTo>
                <a:lnTo>
                  <a:pt x="16890" y="2043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12" name="bg object 212"/>
          <p:cNvSpPr/>
          <p:nvPr/>
        </p:nvSpPr>
        <p:spPr>
          <a:xfrm>
            <a:off x="13426499" y="9897894"/>
            <a:ext cx="49671" cy="22860"/>
          </a:xfrm>
          <a:custGeom>
            <a:avLst/>
            <a:gdLst/>
            <a:ahLst/>
            <a:cxnLst/>
            <a:rect l="l" t="t" r="r" b="b"/>
            <a:pathLst>
              <a:path w="21589" h="22859">
                <a:moveTo>
                  <a:pt x="18134" y="22368"/>
                </a:moveTo>
                <a:lnTo>
                  <a:pt x="13757" y="22368"/>
                </a:lnTo>
                <a:lnTo>
                  <a:pt x="12803" y="21402"/>
                </a:lnTo>
                <a:lnTo>
                  <a:pt x="13757" y="20435"/>
                </a:lnTo>
                <a:lnTo>
                  <a:pt x="17370" y="20435"/>
                </a:lnTo>
                <a:lnTo>
                  <a:pt x="19525" y="15733"/>
                </a:lnTo>
                <a:lnTo>
                  <a:pt x="19525" y="6086"/>
                </a:lnTo>
                <a:lnTo>
                  <a:pt x="15431" y="1933"/>
                </a:lnTo>
                <a:lnTo>
                  <a:pt x="6543" y="1933"/>
                </a:lnTo>
                <a:lnTo>
                  <a:pt x="3090" y="4408"/>
                </a:lnTo>
                <a:lnTo>
                  <a:pt x="1797" y="8094"/>
                </a:lnTo>
                <a:lnTo>
                  <a:pt x="578" y="8680"/>
                </a:lnTo>
                <a:lnTo>
                  <a:pt x="0" y="7445"/>
                </a:lnTo>
                <a:lnTo>
                  <a:pt x="1563" y="2993"/>
                </a:lnTo>
                <a:lnTo>
                  <a:pt x="5736" y="0"/>
                </a:lnTo>
                <a:lnTo>
                  <a:pt x="16484" y="0"/>
                </a:lnTo>
                <a:lnTo>
                  <a:pt x="21433" y="5019"/>
                </a:lnTo>
                <a:lnTo>
                  <a:pt x="21433" y="17560"/>
                </a:lnTo>
                <a:lnTo>
                  <a:pt x="18134" y="2236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13" name="bg object 213"/>
          <p:cNvSpPr/>
          <p:nvPr/>
        </p:nvSpPr>
        <p:spPr>
          <a:xfrm>
            <a:off x="13411739" y="9892733"/>
            <a:ext cx="43827" cy="17145"/>
          </a:xfrm>
          <a:custGeom>
            <a:avLst/>
            <a:gdLst/>
            <a:ahLst/>
            <a:cxnLst/>
            <a:rect l="l" t="t" r="r" b="b"/>
            <a:pathLst>
              <a:path w="19050" h="17145">
                <a:moveTo>
                  <a:pt x="3330" y="16806"/>
                </a:moveTo>
                <a:lnTo>
                  <a:pt x="1292" y="15059"/>
                </a:lnTo>
                <a:lnTo>
                  <a:pt x="0" y="12453"/>
                </a:lnTo>
                <a:lnTo>
                  <a:pt x="0" y="4271"/>
                </a:lnTo>
                <a:lnTo>
                  <a:pt x="4216" y="0"/>
                </a:lnTo>
                <a:lnTo>
                  <a:pt x="14613" y="0"/>
                </a:lnTo>
                <a:lnTo>
                  <a:pt x="18829" y="4271"/>
                </a:lnTo>
                <a:lnTo>
                  <a:pt x="18829" y="12135"/>
                </a:lnTo>
                <a:lnTo>
                  <a:pt x="17481" y="14305"/>
                </a:lnTo>
                <a:lnTo>
                  <a:pt x="3330" y="1680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14" name="bg object 214"/>
          <p:cNvSpPr/>
          <p:nvPr/>
        </p:nvSpPr>
        <p:spPr>
          <a:xfrm>
            <a:off x="13409545" y="9891764"/>
            <a:ext cx="48210" cy="19050"/>
          </a:xfrm>
          <a:custGeom>
            <a:avLst/>
            <a:gdLst/>
            <a:ahLst/>
            <a:cxnLst/>
            <a:rect l="l" t="t" r="r" b="b"/>
            <a:pathLst>
              <a:path w="20954" h="19050">
                <a:moveTo>
                  <a:pt x="4284" y="18739"/>
                </a:moveTo>
                <a:lnTo>
                  <a:pt x="3668" y="18508"/>
                </a:lnTo>
                <a:lnTo>
                  <a:pt x="1335" y="16506"/>
                </a:lnTo>
                <a:lnTo>
                  <a:pt x="0" y="13588"/>
                </a:lnTo>
                <a:lnTo>
                  <a:pt x="0" y="4714"/>
                </a:lnTo>
                <a:lnTo>
                  <a:pt x="4653" y="0"/>
                </a:lnTo>
                <a:lnTo>
                  <a:pt x="16084" y="0"/>
                </a:lnTo>
                <a:lnTo>
                  <a:pt x="20737" y="4714"/>
                </a:lnTo>
                <a:lnTo>
                  <a:pt x="20737" y="13345"/>
                </a:lnTo>
                <a:lnTo>
                  <a:pt x="19242" y="15783"/>
                </a:lnTo>
                <a:lnTo>
                  <a:pt x="17930" y="16088"/>
                </a:lnTo>
                <a:lnTo>
                  <a:pt x="17641" y="14741"/>
                </a:lnTo>
                <a:lnTo>
                  <a:pt x="18829" y="12796"/>
                </a:lnTo>
                <a:lnTo>
                  <a:pt x="18829" y="5780"/>
                </a:lnTo>
                <a:lnTo>
                  <a:pt x="15031" y="1933"/>
                </a:lnTo>
                <a:lnTo>
                  <a:pt x="5699" y="1933"/>
                </a:lnTo>
                <a:lnTo>
                  <a:pt x="1908" y="5780"/>
                </a:lnTo>
                <a:lnTo>
                  <a:pt x="1908" y="13020"/>
                </a:lnTo>
                <a:lnTo>
                  <a:pt x="2997" y="15402"/>
                </a:lnTo>
                <a:lnTo>
                  <a:pt x="4899" y="17036"/>
                </a:lnTo>
                <a:lnTo>
                  <a:pt x="5010" y="18396"/>
                </a:lnTo>
                <a:lnTo>
                  <a:pt x="4284" y="1873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15" name="bg object 215"/>
          <p:cNvSpPr/>
          <p:nvPr/>
        </p:nvSpPr>
        <p:spPr>
          <a:xfrm>
            <a:off x="13393179" y="9912830"/>
            <a:ext cx="46749" cy="21590"/>
          </a:xfrm>
          <a:custGeom>
            <a:avLst/>
            <a:gdLst/>
            <a:ahLst/>
            <a:cxnLst/>
            <a:rect l="l" t="t" r="r" b="b"/>
            <a:pathLst>
              <a:path w="20320" h="21590">
                <a:moveTo>
                  <a:pt x="16152" y="21451"/>
                </a:moveTo>
                <a:lnTo>
                  <a:pt x="4813" y="21451"/>
                </a:lnTo>
                <a:lnTo>
                  <a:pt x="0" y="16575"/>
                </a:lnTo>
                <a:lnTo>
                  <a:pt x="0" y="5462"/>
                </a:lnTo>
                <a:lnTo>
                  <a:pt x="3453" y="1191"/>
                </a:lnTo>
                <a:lnTo>
                  <a:pt x="8119" y="0"/>
                </a:lnTo>
                <a:lnTo>
                  <a:pt x="20171" y="14642"/>
                </a:lnTo>
                <a:lnTo>
                  <a:pt x="17481" y="20092"/>
                </a:lnTo>
                <a:lnTo>
                  <a:pt x="16152" y="2145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16" name="bg object 216"/>
          <p:cNvSpPr/>
          <p:nvPr/>
        </p:nvSpPr>
        <p:spPr>
          <a:xfrm>
            <a:off x="13390981" y="9911897"/>
            <a:ext cx="51132" cy="23495"/>
          </a:xfrm>
          <a:custGeom>
            <a:avLst/>
            <a:gdLst/>
            <a:ahLst/>
            <a:cxnLst/>
            <a:rect l="l" t="t" r="r" b="b"/>
            <a:pathLst>
              <a:path w="22225" h="23495">
                <a:moveTo>
                  <a:pt x="17524" y="23353"/>
                </a:moveTo>
                <a:lnTo>
                  <a:pt x="11713" y="23353"/>
                </a:lnTo>
                <a:lnTo>
                  <a:pt x="5256" y="23353"/>
                </a:lnTo>
                <a:lnTo>
                  <a:pt x="0" y="18034"/>
                </a:lnTo>
                <a:lnTo>
                  <a:pt x="0" y="6055"/>
                </a:lnTo>
                <a:lnTo>
                  <a:pt x="3637" y="1328"/>
                </a:lnTo>
                <a:lnTo>
                  <a:pt x="8839" y="0"/>
                </a:lnTo>
                <a:lnTo>
                  <a:pt x="10002" y="698"/>
                </a:lnTo>
                <a:lnTo>
                  <a:pt x="9307" y="1870"/>
                </a:lnTo>
                <a:lnTo>
                  <a:pt x="4949" y="2987"/>
                </a:lnTo>
                <a:lnTo>
                  <a:pt x="1908" y="6940"/>
                </a:lnTo>
                <a:lnTo>
                  <a:pt x="1908" y="16968"/>
                </a:lnTo>
                <a:lnTo>
                  <a:pt x="6309" y="21420"/>
                </a:lnTo>
                <a:lnTo>
                  <a:pt x="16706" y="21420"/>
                </a:lnTo>
                <a:lnTo>
                  <a:pt x="17721" y="20310"/>
                </a:lnTo>
                <a:lnTo>
                  <a:pt x="20276" y="15141"/>
                </a:lnTo>
                <a:lnTo>
                  <a:pt x="21556" y="14710"/>
                </a:lnTo>
                <a:lnTo>
                  <a:pt x="21981" y="16007"/>
                </a:lnTo>
                <a:lnTo>
                  <a:pt x="19125" y="21788"/>
                </a:lnTo>
                <a:lnTo>
                  <a:pt x="17524" y="2335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17" name="bg object 217"/>
          <p:cNvSpPr/>
          <p:nvPr/>
        </p:nvSpPr>
        <p:spPr>
          <a:xfrm>
            <a:off x="13396264" y="9897500"/>
            <a:ext cx="37984" cy="19050"/>
          </a:xfrm>
          <a:custGeom>
            <a:avLst/>
            <a:gdLst/>
            <a:ahLst/>
            <a:cxnLst/>
            <a:rect l="l" t="t" r="r" b="b"/>
            <a:pathLst>
              <a:path w="16510" h="19050">
                <a:moveTo>
                  <a:pt x="8045" y="18957"/>
                </a:moveTo>
                <a:lnTo>
                  <a:pt x="3496" y="18284"/>
                </a:lnTo>
                <a:lnTo>
                  <a:pt x="0" y="14330"/>
                </a:lnTo>
                <a:lnTo>
                  <a:pt x="0" y="4271"/>
                </a:lnTo>
                <a:lnTo>
                  <a:pt x="4216" y="0"/>
                </a:lnTo>
                <a:lnTo>
                  <a:pt x="13511" y="0"/>
                </a:lnTo>
                <a:lnTo>
                  <a:pt x="16139" y="2725"/>
                </a:lnTo>
                <a:lnTo>
                  <a:pt x="13345" y="10314"/>
                </a:lnTo>
                <a:lnTo>
                  <a:pt x="10962" y="11605"/>
                </a:lnTo>
                <a:lnTo>
                  <a:pt x="9110" y="13700"/>
                </a:lnTo>
                <a:lnTo>
                  <a:pt x="8131" y="17398"/>
                </a:lnTo>
                <a:lnTo>
                  <a:pt x="8045" y="18190"/>
                </a:lnTo>
                <a:lnTo>
                  <a:pt x="8045" y="1895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18" name="bg object 218"/>
          <p:cNvSpPr/>
          <p:nvPr/>
        </p:nvSpPr>
        <p:spPr>
          <a:xfrm>
            <a:off x="13394071" y="9896537"/>
            <a:ext cx="40906" cy="20955"/>
          </a:xfrm>
          <a:custGeom>
            <a:avLst/>
            <a:gdLst/>
            <a:ahLst/>
            <a:cxnLst/>
            <a:rect l="l" t="t" r="r" b="b"/>
            <a:pathLst>
              <a:path w="17779" h="20954">
                <a:moveTo>
                  <a:pt x="8999" y="20890"/>
                </a:moveTo>
                <a:lnTo>
                  <a:pt x="3810" y="20129"/>
                </a:lnTo>
                <a:lnTo>
                  <a:pt x="0" y="15671"/>
                </a:lnTo>
                <a:lnTo>
                  <a:pt x="0" y="4708"/>
                </a:lnTo>
                <a:lnTo>
                  <a:pt x="4653" y="0"/>
                </a:lnTo>
                <a:lnTo>
                  <a:pt x="14797" y="0"/>
                </a:lnTo>
                <a:lnTo>
                  <a:pt x="17764" y="3005"/>
                </a:lnTo>
                <a:lnTo>
                  <a:pt x="17093" y="3685"/>
                </a:lnTo>
                <a:lnTo>
                  <a:pt x="16361" y="4309"/>
                </a:lnTo>
                <a:lnTo>
                  <a:pt x="14009" y="1933"/>
                </a:lnTo>
                <a:lnTo>
                  <a:pt x="5706" y="1933"/>
                </a:lnTo>
                <a:lnTo>
                  <a:pt x="1908" y="5774"/>
                </a:lnTo>
                <a:lnTo>
                  <a:pt x="1908" y="14355"/>
                </a:lnTo>
                <a:lnTo>
                  <a:pt x="4511" y="17735"/>
                </a:lnTo>
                <a:lnTo>
                  <a:pt x="8106" y="18745"/>
                </a:lnTo>
                <a:lnTo>
                  <a:pt x="8371" y="17317"/>
                </a:lnTo>
                <a:lnTo>
                  <a:pt x="9165" y="14317"/>
                </a:lnTo>
                <a:lnTo>
                  <a:pt x="11061" y="11935"/>
                </a:lnTo>
                <a:lnTo>
                  <a:pt x="13849" y="10426"/>
                </a:lnTo>
                <a:lnTo>
                  <a:pt x="15136" y="10825"/>
                </a:lnTo>
                <a:lnTo>
                  <a:pt x="14748" y="12129"/>
                </a:lnTo>
                <a:lnTo>
                  <a:pt x="12440" y="13382"/>
                </a:lnTo>
                <a:lnTo>
                  <a:pt x="10870" y="15346"/>
                </a:lnTo>
                <a:lnTo>
                  <a:pt x="10039" y="18483"/>
                </a:lnTo>
                <a:lnTo>
                  <a:pt x="9953" y="19194"/>
                </a:lnTo>
                <a:lnTo>
                  <a:pt x="9953" y="19924"/>
                </a:lnTo>
                <a:lnTo>
                  <a:pt x="9621" y="20653"/>
                </a:lnTo>
                <a:lnTo>
                  <a:pt x="8999" y="2089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19" name="bg object 219"/>
          <p:cNvSpPr/>
          <p:nvPr/>
        </p:nvSpPr>
        <p:spPr>
          <a:xfrm>
            <a:off x="13130598" y="9777501"/>
            <a:ext cx="200145" cy="169545"/>
          </a:xfrm>
          <a:custGeom>
            <a:avLst/>
            <a:gdLst/>
            <a:ahLst/>
            <a:cxnLst/>
            <a:rect l="l" t="t" r="r" b="b"/>
            <a:pathLst>
              <a:path w="86995" h="169545">
                <a:moveTo>
                  <a:pt x="86724" y="169304"/>
                </a:moveTo>
                <a:lnTo>
                  <a:pt x="0" y="169304"/>
                </a:lnTo>
                <a:lnTo>
                  <a:pt x="0" y="0"/>
                </a:lnTo>
                <a:lnTo>
                  <a:pt x="86724" y="16475"/>
                </a:lnTo>
                <a:lnTo>
                  <a:pt x="86724" y="169304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20" name="bg object 220"/>
          <p:cNvSpPr/>
          <p:nvPr/>
        </p:nvSpPr>
        <p:spPr>
          <a:xfrm>
            <a:off x="13128105" y="9776417"/>
            <a:ext cx="204528" cy="170815"/>
          </a:xfrm>
          <a:custGeom>
            <a:avLst/>
            <a:gdLst/>
            <a:ahLst/>
            <a:cxnLst/>
            <a:rect l="l" t="t" r="r" b="b"/>
            <a:pathLst>
              <a:path w="88900" h="170815">
                <a:moveTo>
                  <a:pt x="2166" y="170389"/>
                </a:moveTo>
                <a:lnTo>
                  <a:pt x="0" y="170389"/>
                </a:lnTo>
                <a:lnTo>
                  <a:pt x="0" y="1085"/>
                </a:lnTo>
                <a:lnTo>
                  <a:pt x="393" y="236"/>
                </a:lnTo>
                <a:lnTo>
                  <a:pt x="1286" y="0"/>
                </a:lnTo>
                <a:lnTo>
                  <a:pt x="13957" y="2407"/>
                </a:lnTo>
                <a:lnTo>
                  <a:pt x="2166" y="2407"/>
                </a:lnTo>
                <a:lnTo>
                  <a:pt x="2166" y="170389"/>
                </a:lnTo>
                <a:close/>
              </a:path>
              <a:path w="88900" h="170815">
                <a:moveTo>
                  <a:pt x="88897" y="170389"/>
                </a:moveTo>
                <a:lnTo>
                  <a:pt x="86724" y="170389"/>
                </a:lnTo>
                <a:lnTo>
                  <a:pt x="86724" y="18464"/>
                </a:lnTo>
                <a:lnTo>
                  <a:pt x="2166" y="2407"/>
                </a:lnTo>
                <a:lnTo>
                  <a:pt x="13957" y="2407"/>
                </a:lnTo>
                <a:lnTo>
                  <a:pt x="88011" y="16475"/>
                </a:lnTo>
                <a:lnTo>
                  <a:pt x="88897" y="17554"/>
                </a:lnTo>
                <a:lnTo>
                  <a:pt x="88897" y="17038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21" name="bg object 221"/>
          <p:cNvSpPr/>
          <p:nvPr/>
        </p:nvSpPr>
        <p:spPr>
          <a:xfrm>
            <a:off x="13134004" y="9911612"/>
            <a:ext cx="194302" cy="6985"/>
          </a:xfrm>
          <a:custGeom>
            <a:avLst/>
            <a:gdLst/>
            <a:ahLst/>
            <a:cxnLst/>
            <a:rect l="l" t="t" r="r" b="b"/>
            <a:pathLst>
              <a:path w="84454" h="6984">
                <a:moveTo>
                  <a:pt x="129" y="6697"/>
                </a:moveTo>
                <a:lnTo>
                  <a:pt x="0" y="3404"/>
                </a:lnTo>
                <a:lnTo>
                  <a:pt x="83923" y="0"/>
                </a:lnTo>
                <a:lnTo>
                  <a:pt x="84059" y="3292"/>
                </a:lnTo>
                <a:lnTo>
                  <a:pt x="129" y="6697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22" name="bg object 222"/>
          <p:cNvSpPr/>
          <p:nvPr/>
        </p:nvSpPr>
        <p:spPr>
          <a:xfrm>
            <a:off x="13116735" y="9905834"/>
            <a:ext cx="227903" cy="9525"/>
          </a:xfrm>
          <a:custGeom>
            <a:avLst/>
            <a:gdLst/>
            <a:ahLst/>
            <a:cxnLst/>
            <a:rect l="l" t="t" r="r" b="b"/>
            <a:pathLst>
              <a:path w="99060" h="9525">
                <a:moveTo>
                  <a:pt x="215" y="9478"/>
                </a:moveTo>
                <a:lnTo>
                  <a:pt x="0" y="3991"/>
                </a:lnTo>
                <a:lnTo>
                  <a:pt x="98432" y="0"/>
                </a:lnTo>
                <a:lnTo>
                  <a:pt x="98647" y="5487"/>
                </a:lnTo>
                <a:lnTo>
                  <a:pt x="215" y="9478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23" name="bg object 223"/>
          <p:cNvSpPr/>
          <p:nvPr/>
        </p:nvSpPr>
        <p:spPr>
          <a:xfrm>
            <a:off x="13114855" y="9905010"/>
            <a:ext cx="230825" cy="11430"/>
          </a:xfrm>
          <a:custGeom>
            <a:avLst/>
            <a:gdLst/>
            <a:ahLst/>
            <a:cxnLst/>
            <a:rect l="l" t="t" r="r" b="b"/>
            <a:pathLst>
              <a:path w="100329" h="11429">
                <a:moveTo>
                  <a:pt x="1064" y="11125"/>
                </a:moveTo>
                <a:lnTo>
                  <a:pt x="480" y="10906"/>
                </a:lnTo>
                <a:lnTo>
                  <a:pt x="221" y="10333"/>
                </a:lnTo>
                <a:lnTo>
                  <a:pt x="0" y="4851"/>
                </a:lnTo>
                <a:lnTo>
                  <a:pt x="781" y="3991"/>
                </a:lnTo>
                <a:lnTo>
                  <a:pt x="99220" y="0"/>
                </a:lnTo>
                <a:lnTo>
                  <a:pt x="99805" y="218"/>
                </a:lnTo>
                <a:lnTo>
                  <a:pt x="100063" y="791"/>
                </a:lnTo>
                <a:lnTo>
                  <a:pt x="100098" y="1677"/>
                </a:lnTo>
                <a:lnTo>
                  <a:pt x="98469" y="1677"/>
                </a:lnTo>
                <a:lnTo>
                  <a:pt x="1661" y="5606"/>
                </a:lnTo>
                <a:lnTo>
                  <a:pt x="1809" y="9447"/>
                </a:lnTo>
                <a:lnTo>
                  <a:pt x="42437" y="9447"/>
                </a:lnTo>
                <a:lnTo>
                  <a:pt x="1064" y="11125"/>
                </a:lnTo>
                <a:close/>
              </a:path>
              <a:path w="100329" h="11429">
                <a:moveTo>
                  <a:pt x="42437" y="9447"/>
                </a:moveTo>
                <a:lnTo>
                  <a:pt x="1809" y="9447"/>
                </a:lnTo>
                <a:lnTo>
                  <a:pt x="98623" y="5518"/>
                </a:lnTo>
                <a:lnTo>
                  <a:pt x="98469" y="1677"/>
                </a:lnTo>
                <a:lnTo>
                  <a:pt x="100098" y="1677"/>
                </a:lnTo>
                <a:lnTo>
                  <a:pt x="100279" y="6279"/>
                </a:lnTo>
                <a:lnTo>
                  <a:pt x="99497" y="7134"/>
                </a:lnTo>
                <a:lnTo>
                  <a:pt x="42437" y="944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24" name="bg object 224"/>
          <p:cNvSpPr/>
          <p:nvPr/>
        </p:nvSpPr>
        <p:spPr>
          <a:xfrm>
            <a:off x="13133487" y="9862786"/>
            <a:ext cx="194302" cy="6985"/>
          </a:xfrm>
          <a:custGeom>
            <a:avLst/>
            <a:gdLst/>
            <a:ahLst/>
            <a:cxnLst/>
            <a:rect l="l" t="t" r="r" b="b"/>
            <a:pathLst>
              <a:path w="84454" h="6984">
                <a:moveTo>
                  <a:pt x="83917" y="6978"/>
                </a:moveTo>
                <a:lnTo>
                  <a:pt x="0" y="3292"/>
                </a:lnTo>
                <a:lnTo>
                  <a:pt x="141" y="0"/>
                </a:lnTo>
                <a:lnTo>
                  <a:pt x="84053" y="3685"/>
                </a:lnTo>
                <a:lnTo>
                  <a:pt x="83917" y="6978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25" name="bg object 225"/>
          <p:cNvSpPr/>
          <p:nvPr/>
        </p:nvSpPr>
        <p:spPr>
          <a:xfrm>
            <a:off x="13117038" y="9856979"/>
            <a:ext cx="227903" cy="10160"/>
          </a:xfrm>
          <a:custGeom>
            <a:avLst/>
            <a:gdLst/>
            <a:ahLst/>
            <a:cxnLst/>
            <a:rect l="l" t="t" r="r" b="b"/>
            <a:pathLst>
              <a:path w="99060" h="10159">
                <a:moveTo>
                  <a:pt x="98420" y="9809"/>
                </a:moveTo>
                <a:lnTo>
                  <a:pt x="0" y="5487"/>
                </a:lnTo>
                <a:lnTo>
                  <a:pt x="233" y="0"/>
                </a:lnTo>
                <a:lnTo>
                  <a:pt x="98654" y="4321"/>
                </a:lnTo>
                <a:lnTo>
                  <a:pt x="98420" y="9809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26" name="bg object 226"/>
          <p:cNvSpPr/>
          <p:nvPr/>
        </p:nvSpPr>
        <p:spPr>
          <a:xfrm>
            <a:off x="13115161" y="9856160"/>
            <a:ext cx="230825" cy="12065"/>
          </a:xfrm>
          <a:custGeom>
            <a:avLst/>
            <a:gdLst/>
            <a:ahLst/>
            <a:cxnLst/>
            <a:rect l="l" t="t" r="r" b="b"/>
            <a:pathLst>
              <a:path w="100329" h="12065">
                <a:moveTo>
                  <a:pt x="99238" y="11449"/>
                </a:moveTo>
                <a:lnTo>
                  <a:pt x="781" y="7127"/>
                </a:lnTo>
                <a:lnTo>
                  <a:pt x="215" y="6865"/>
                </a:lnTo>
                <a:lnTo>
                  <a:pt x="0" y="6273"/>
                </a:lnTo>
                <a:lnTo>
                  <a:pt x="240" y="785"/>
                </a:lnTo>
                <a:lnTo>
                  <a:pt x="1089" y="0"/>
                </a:lnTo>
                <a:lnTo>
                  <a:pt x="39293" y="1677"/>
                </a:lnTo>
                <a:lnTo>
                  <a:pt x="1828" y="1677"/>
                </a:lnTo>
                <a:lnTo>
                  <a:pt x="1661" y="5518"/>
                </a:lnTo>
                <a:lnTo>
                  <a:pt x="98463" y="9765"/>
                </a:lnTo>
                <a:lnTo>
                  <a:pt x="100089" y="9765"/>
                </a:lnTo>
                <a:lnTo>
                  <a:pt x="100051" y="10663"/>
                </a:lnTo>
                <a:lnTo>
                  <a:pt x="99786" y="11237"/>
                </a:lnTo>
                <a:lnTo>
                  <a:pt x="99238" y="11449"/>
                </a:lnTo>
                <a:close/>
              </a:path>
              <a:path w="100329" h="12065">
                <a:moveTo>
                  <a:pt x="100089" y="9765"/>
                </a:moveTo>
                <a:lnTo>
                  <a:pt x="98463" y="9765"/>
                </a:lnTo>
                <a:lnTo>
                  <a:pt x="98623" y="5930"/>
                </a:lnTo>
                <a:lnTo>
                  <a:pt x="1828" y="1677"/>
                </a:lnTo>
                <a:lnTo>
                  <a:pt x="39293" y="1677"/>
                </a:lnTo>
                <a:lnTo>
                  <a:pt x="99509" y="4321"/>
                </a:lnTo>
                <a:lnTo>
                  <a:pt x="100285" y="5175"/>
                </a:lnTo>
                <a:lnTo>
                  <a:pt x="100089" y="976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27" name="bg object 227"/>
          <p:cNvSpPr/>
          <p:nvPr/>
        </p:nvSpPr>
        <p:spPr>
          <a:xfrm>
            <a:off x="13133869" y="9815372"/>
            <a:ext cx="194302" cy="4445"/>
          </a:xfrm>
          <a:custGeom>
            <a:avLst/>
            <a:gdLst/>
            <a:ahLst/>
            <a:cxnLst/>
            <a:rect l="l" t="t" r="r" b="b"/>
            <a:pathLst>
              <a:path w="84454" h="4445">
                <a:moveTo>
                  <a:pt x="43" y="4427"/>
                </a:moveTo>
                <a:lnTo>
                  <a:pt x="0" y="1134"/>
                </a:lnTo>
                <a:lnTo>
                  <a:pt x="83985" y="0"/>
                </a:lnTo>
                <a:lnTo>
                  <a:pt x="84028" y="3292"/>
                </a:lnTo>
                <a:lnTo>
                  <a:pt x="43" y="4427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28" name="bg object 228"/>
          <p:cNvSpPr/>
          <p:nvPr/>
        </p:nvSpPr>
        <p:spPr>
          <a:xfrm>
            <a:off x="13116912" y="9809782"/>
            <a:ext cx="227903" cy="6985"/>
          </a:xfrm>
          <a:custGeom>
            <a:avLst/>
            <a:gdLst/>
            <a:ahLst/>
            <a:cxnLst/>
            <a:rect l="l" t="t" r="r" b="b"/>
            <a:pathLst>
              <a:path w="99060" h="6984">
                <a:moveTo>
                  <a:pt x="73" y="6822"/>
                </a:moveTo>
                <a:lnTo>
                  <a:pt x="0" y="1328"/>
                </a:lnTo>
                <a:lnTo>
                  <a:pt x="98506" y="0"/>
                </a:lnTo>
                <a:lnTo>
                  <a:pt x="98580" y="5493"/>
                </a:lnTo>
                <a:lnTo>
                  <a:pt x="73" y="6822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29" name="bg object 229"/>
          <p:cNvSpPr/>
          <p:nvPr/>
        </p:nvSpPr>
        <p:spPr>
          <a:xfrm>
            <a:off x="13115014" y="9808959"/>
            <a:ext cx="230825" cy="91440"/>
          </a:xfrm>
          <a:custGeom>
            <a:avLst/>
            <a:gdLst/>
            <a:ahLst/>
            <a:cxnLst/>
            <a:rect l="l" t="t" r="r" b="b"/>
            <a:pathLst>
              <a:path w="100329" h="91440">
                <a:moveTo>
                  <a:pt x="80581" y="69583"/>
                </a:moveTo>
                <a:lnTo>
                  <a:pt x="79768" y="68757"/>
                </a:lnTo>
                <a:lnTo>
                  <a:pt x="78955" y="68757"/>
                </a:lnTo>
                <a:lnTo>
                  <a:pt x="78955" y="70408"/>
                </a:lnTo>
                <a:lnTo>
                  <a:pt x="78955" y="89623"/>
                </a:lnTo>
                <a:lnTo>
                  <a:pt x="66840" y="89623"/>
                </a:lnTo>
                <a:lnTo>
                  <a:pt x="66840" y="70408"/>
                </a:lnTo>
                <a:lnTo>
                  <a:pt x="78955" y="70408"/>
                </a:lnTo>
                <a:lnTo>
                  <a:pt x="78955" y="68757"/>
                </a:lnTo>
                <a:lnTo>
                  <a:pt x="66027" y="68757"/>
                </a:lnTo>
                <a:lnTo>
                  <a:pt x="65214" y="69583"/>
                </a:lnTo>
                <a:lnTo>
                  <a:pt x="65214" y="90449"/>
                </a:lnTo>
                <a:lnTo>
                  <a:pt x="66027" y="91274"/>
                </a:lnTo>
                <a:lnTo>
                  <a:pt x="79768" y="91274"/>
                </a:lnTo>
                <a:lnTo>
                  <a:pt x="80581" y="90449"/>
                </a:lnTo>
                <a:lnTo>
                  <a:pt x="80581" y="89623"/>
                </a:lnTo>
                <a:lnTo>
                  <a:pt x="80581" y="70408"/>
                </a:lnTo>
                <a:lnTo>
                  <a:pt x="80581" y="69583"/>
                </a:lnTo>
                <a:close/>
              </a:path>
              <a:path w="100329" h="91440">
                <a:moveTo>
                  <a:pt x="100215" y="6311"/>
                </a:moveTo>
                <a:lnTo>
                  <a:pt x="100152" y="1663"/>
                </a:lnTo>
                <a:lnTo>
                  <a:pt x="100139" y="825"/>
                </a:lnTo>
                <a:lnTo>
                  <a:pt x="99314" y="0"/>
                </a:lnTo>
                <a:lnTo>
                  <a:pt x="98577" y="12"/>
                </a:lnTo>
                <a:lnTo>
                  <a:pt x="98577" y="5511"/>
                </a:lnTo>
                <a:lnTo>
                  <a:pt x="1689" y="6819"/>
                </a:lnTo>
                <a:lnTo>
                  <a:pt x="1638" y="2971"/>
                </a:lnTo>
                <a:lnTo>
                  <a:pt x="98526" y="1663"/>
                </a:lnTo>
                <a:lnTo>
                  <a:pt x="98577" y="5511"/>
                </a:lnTo>
                <a:lnTo>
                  <a:pt x="98577" y="12"/>
                </a:lnTo>
                <a:lnTo>
                  <a:pt x="812" y="1333"/>
                </a:lnTo>
                <a:lnTo>
                  <a:pt x="0" y="2171"/>
                </a:lnTo>
                <a:lnTo>
                  <a:pt x="76" y="7658"/>
                </a:lnTo>
                <a:lnTo>
                  <a:pt x="330" y="8242"/>
                </a:lnTo>
                <a:lnTo>
                  <a:pt x="901" y="8483"/>
                </a:lnTo>
                <a:lnTo>
                  <a:pt x="99415" y="7137"/>
                </a:lnTo>
                <a:lnTo>
                  <a:pt x="99987" y="6896"/>
                </a:lnTo>
                <a:lnTo>
                  <a:pt x="100215" y="63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30" name="bg object 230"/>
          <p:cNvSpPr/>
          <p:nvPr/>
        </p:nvSpPr>
        <p:spPr>
          <a:xfrm>
            <a:off x="13158862" y="9878544"/>
            <a:ext cx="32140" cy="20955"/>
          </a:xfrm>
          <a:custGeom>
            <a:avLst/>
            <a:gdLst/>
            <a:ahLst/>
            <a:cxnLst/>
            <a:rect l="l" t="t" r="r" b="b"/>
            <a:pathLst>
              <a:path w="13970" h="20954">
                <a:moveTo>
                  <a:pt x="13732" y="20865"/>
                </a:moveTo>
                <a:lnTo>
                  <a:pt x="0" y="20865"/>
                </a:lnTo>
                <a:lnTo>
                  <a:pt x="0" y="0"/>
                </a:lnTo>
                <a:lnTo>
                  <a:pt x="13732" y="0"/>
                </a:lnTo>
                <a:lnTo>
                  <a:pt x="13732" y="20865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31" name="bg object 231"/>
          <p:cNvSpPr/>
          <p:nvPr/>
        </p:nvSpPr>
        <p:spPr>
          <a:xfrm>
            <a:off x="13156995" y="9877717"/>
            <a:ext cx="36523" cy="22860"/>
          </a:xfrm>
          <a:custGeom>
            <a:avLst/>
            <a:gdLst/>
            <a:ahLst/>
            <a:cxnLst/>
            <a:rect l="l" t="t" r="r" b="b"/>
            <a:pathLst>
              <a:path w="15875" h="22859">
                <a:moveTo>
                  <a:pt x="14545" y="22512"/>
                </a:moveTo>
                <a:lnTo>
                  <a:pt x="812" y="22512"/>
                </a:lnTo>
                <a:lnTo>
                  <a:pt x="0" y="21688"/>
                </a:lnTo>
                <a:lnTo>
                  <a:pt x="0" y="823"/>
                </a:lnTo>
                <a:lnTo>
                  <a:pt x="812" y="0"/>
                </a:lnTo>
                <a:lnTo>
                  <a:pt x="14545" y="0"/>
                </a:lnTo>
                <a:lnTo>
                  <a:pt x="15357" y="823"/>
                </a:lnTo>
                <a:lnTo>
                  <a:pt x="15357" y="1646"/>
                </a:lnTo>
                <a:lnTo>
                  <a:pt x="1625" y="1646"/>
                </a:lnTo>
                <a:lnTo>
                  <a:pt x="1625" y="20865"/>
                </a:lnTo>
                <a:lnTo>
                  <a:pt x="15357" y="20865"/>
                </a:lnTo>
                <a:lnTo>
                  <a:pt x="15357" y="21688"/>
                </a:lnTo>
                <a:lnTo>
                  <a:pt x="14545" y="22512"/>
                </a:lnTo>
                <a:close/>
              </a:path>
              <a:path w="15875" h="22859">
                <a:moveTo>
                  <a:pt x="15357" y="20865"/>
                </a:moveTo>
                <a:lnTo>
                  <a:pt x="13732" y="20865"/>
                </a:lnTo>
                <a:lnTo>
                  <a:pt x="13732" y="1646"/>
                </a:lnTo>
                <a:lnTo>
                  <a:pt x="15357" y="1646"/>
                </a:lnTo>
                <a:lnTo>
                  <a:pt x="15357" y="2086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32" name="bg object 232"/>
          <p:cNvSpPr/>
          <p:nvPr/>
        </p:nvSpPr>
        <p:spPr>
          <a:xfrm>
            <a:off x="13266944" y="9827658"/>
            <a:ext cx="32140" cy="20955"/>
          </a:xfrm>
          <a:custGeom>
            <a:avLst/>
            <a:gdLst/>
            <a:ahLst/>
            <a:cxnLst/>
            <a:rect l="l" t="t" r="r" b="b"/>
            <a:pathLst>
              <a:path w="13970" h="20954">
                <a:moveTo>
                  <a:pt x="13732" y="20865"/>
                </a:moveTo>
                <a:lnTo>
                  <a:pt x="0" y="20865"/>
                </a:lnTo>
                <a:lnTo>
                  <a:pt x="0" y="0"/>
                </a:lnTo>
                <a:lnTo>
                  <a:pt x="13732" y="0"/>
                </a:lnTo>
                <a:lnTo>
                  <a:pt x="13732" y="20865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33" name="bg object 233"/>
          <p:cNvSpPr/>
          <p:nvPr/>
        </p:nvSpPr>
        <p:spPr>
          <a:xfrm>
            <a:off x="13156972" y="9826840"/>
            <a:ext cx="144631" cy="119380"/>
          </a:xfrm>
          <a:custGeom>
            <a:avLst/>
            <a:gdLst/>
            <a:ahLst/>
            <a:cxnLst/>
            <a:rect l="l" t="t" r="r" b="b"/>
            <a:pathLst>
              <a:path w="62864" h="119379">
                <a:moveTo>
                  <a:pt x="15367" y="97282"/>
                </a:moveTo>
                <a:lnTo>
                  <a:pt x="14554" y="96456"/>
                </a:lnTo>
                <a:lnTo>
                  <a:pt x="13741" y="96456"/>
                </a:lnTo>
                <a:lnTo>
                  <a:pt x="13741" y="98107"/>
                </a:lnTo>
                <a:lnTo>
                  <a:pt x="13741" y="117322"/>
                </a:lnTo>
                <a:lnTo>
                  <a:pt x="1625" y="117322"/>
                </a:lnTo>
                <a:lnTo>
                  <a:pt x="1625" y="98107"/>
                </a:lnTo>
                <a:lnTo>
                  <a:pt x="13741" y="98107"/>
                </a:lnTo>
                <a:lnTo>
                  <a:pt x="13741" y="96456"/>
                </a:lnTo>
                <a:lnTo>
                  <a:pt x="812" y="96456"/>
                </a:lnTo>
                <a:lnTo>
                  <a:pt x="0" y="97282"/>
                </a:lnTo>
                <a:lnTo>
                  <a:pt x="0" y="118148"/>
                </a:lnTo>
                <a:lnTo>
                  <a:pt x="812" y="118973"/>
                </a:lnTo>
                <a:lnTo>
                  <a:pt x="14554" y="118973"/>
                </a:lnTo>
                <a:lnTo>
                  <a:pt x="15367" y="118148"/>
                </a:lnTo>
                <a:lnTo>
                  <a:pt x="15367" y="117322"/>
                </a:lnTo>
                <a:lnTo>
                  <a:pt x="15367" y="98107"/>
                </a:lnTo>
                <a:lnTo>
                  <a:pt x="15367" y="97282"/>
                </a:lnTo>
                <a:close/>
              </a:path>
              <a:path w="62864" h="119379">
                <a:moveTo>
                  <a:pt x="15367" y="825"/>
                </a:moveTo>
                <a:lnTo>
                  <a:pt x="14554" y="0"/>
                </a:lnTo>
                <a:lnTo>
                  <a:pt x="13741" y="0"/>
                </a:lnTo>
                <a:lnTo>
                  <a:pt x="13741" y="1638"/>
                </a:lnTo>
                <a:lnTo>
                  <a:pt x="13741" y="20866"/>
                </a:lnTo>
                <a:lnTo>
                  <a:pt x="1625" y="20866"/>
                </a:lnTo>
                <a:lnTo>
                  <a:pt x="1625" y="1638"/>
                </a:lnTo>
                <a:lnTo>
                  <a:pt x="13741" y="1638"/>
                </a:lnTo>
                <a:lnTo>
                  <a:pt x="13741" y="0"/>
                </a:lnTo>
                <a:lnTo>
                  <a:pt x="812" y="0"/>
                </a:lnTo>
                <a:lnTo>
                  <a:pt x="0" y="825"/>
                </a:lnTo>
                <a:lnTo>
                  <a:pt x="0" y="21691"/>
                </a:lnTo>
                <a:lnTo>
                  <a:pt x="812" y="22504"/>
                </a:lnTo>
                <a:lnTo>
                  <a:pt x="14554" y="22504"/>
                </a:lnTo>
                <a:lnTo>
                  <a:pt x="15367" y="21691"/>
                </a:lnTo>
                <a:lnTo>
                  <a:pt x="15367" y="20866"/>
                </a:lnTo>
                <a:lnTo>
                  <a:pt x="15367" y="1638"/>
                </a:lnTo>
                <a:lnTo>
                  <a:pt x="15367" y="825"/>
                </a:lnTo>
                <a:close/>
              </a:path>
              <a:path w="62864" h="119379">
                <a:moveTo>
                  <a:pt x="62344" y="97282"/>
                </a:moveTo>
                <a:lnTo>
                  <a:pt x="61531" y="96456"/>
                </a:lnTo>
                <a:lnTo>
                  <a:pt x="60718" y="96456"/>
                </a:lnTo>
                <a:lnTo>
                  <a:pt x="60718" y="98107"/>
                </a:lnTo>
                <a:lnTo>
                  <a:pt x="60718" y="117322"/>
                </a:lnTo>
                <a:lnTo>
                  <a:pt x="48602" y="117322"/>
                </a:lnTo>
                <a:lnTo>
                  <a:pt x="48602" y="98107"/>
                </a:lnTo>
                <a:lnTo>
                  <a:pt x="60718" y="98107"/>
                </a:lnTo>
                <a:lnTo>
                  <a:pt x="60718" y="96456"/>
                </a:lnTo>
                <a:lnTo>
                  <a:pt x="47790" y="96456"/>
                </a:lnTo>
                <a:lnTo>
                  <a:pt x="46977" y="97282"/>
                </a:lnTo>
                <a:lnTo>
                  <a:pt x="46977" y="118148"/>
                </a:lnTo>
                <a:lnTo>
                  <a:pt x="47790" y="118973"/>
                </a:lnTo>
                <a:lnTo>
                  <a:pt x="61531" y="118973"/>
                </a:lnTo>
                <a:lnTo>
                  <a:pt x="62344" y="118148"/>
                </a:lnTo>
                <a:lnTo>
                  <a:pt x="62344" y="117322"/>
                </a:lnTo>
                <a:lnTo>
                  <a:pt x="62344" y="98107"/>
                </a:lnTo>
                <a:lnTo>
                  <a:pt x="62344" y="97282"/>
                </a:lnTo>
                <a:close/>
              </a:path>
              <a:path w="62864" h="119379">
                <a:moveTo>
                  <a:pt x="62344" y="812"/>
                </a:moveTo>
                <a:lnTo>
                  <a:pt x="61531" y="0"/>
                </a:lnTo>
                <a:lnTo>
                  <a:pt x="60718" y="0"/>
                </a:lnTo>
                <a:lnTo>
                  <a:pt x="60718" y="1638"/>
                </a:lnTo>
                <a:lnTo>
                  <a:pt x="60718" y="20866"/>
                </a:lnTo>
                <a:lnTo>
                  <a:pt x="48602" y="20866"/>
                </a:lnTo>
                <a:lnTo>
                  <a:pt x="48602" y="1638"/>
                </a:lnTo>
                <a:lnTo>
                  <a:pt x="60718" y="1638"/>
                </a:lnTo>
                <a:lnTo>
                  <a:pt x="60718" y="0"/>
                </a:lnTo>
                <a:lnTo>
                  <a:pt x="47790" y="0"/>
                </a:lnTo>
                <a:lnTo>
                  <a:pt x="46977" y="812"/>
                </a:lnTo>
                <a:lnTo>
                  <a:pt x="46977" y="21678"/>
                </a:lnTo>
                <a:lnTo>
                  <a:pt x="47790" y="22504"/>
                </a:lnTo>
                <a:lnTo>
                  <a:pt x="61531" y="22504"/>
                </a:lnTo>
                <a:lnTo>
                  <a:pt x="62344" y="21678"/>
                </a:lnTo>
                <a:lnTo>
                  <a:pt x="62344" y="20866"/>
                </a:lnTo>
                <a:lnTo>
                  <a:pt x="62344" y="1638"/>
                </a:lnTo>
                <a:lnTo>
                  <a:pt x="62344" y="81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34" name="bg object 234"/>
          <p:cNvSpPr/>
          <p:nvPr/>
        </p:nvSpPr>
        <p:spPr>
          <a:xfrm>
            <a:off x="13159902" y="9789302"/>
            <a:ext cx="29218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9467" y="12359"/>
                </a:moveTo>
                <a:lnTo>
                  <a:pt x="2733" y="12359"/>
                </a:lnTo>
                <a:lnTo>
                  <a:pt x="0" y="9591"/>
                </a:lnTo>
                <a:lnTo>
                  <a:pt x="0" y="6179"/>
                </a:lnTo>
                <a:lnTo>
                  <a:pt x="0" y="2768"/>
                </a:lnTo>
                <a:lnTo>
                  <a:pt x="2733" y="0"/>
                </a:lnTo>
                <a:lnTo>
                  <a:pt x="9467" y="0"/>
                </a:lnTo>
                <a:lnTo>
                  <a:pt x="12194" y="2768"/>
                </a:lnTo>
                <a:lnTo>
                  <a:pt x="12194" y="9591"/>
                </a:lnTo>
                <a:lnTo>
                  <a:pt x="9467" y="12359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35" name="bg object 235"/>
          <p:cNvSpPr/>
          <p:nvPr/>
        </p:nvSpPr>
        <p:spPr>
          <a:xfrm>
            <a:off x="13146597" y="9760940"/>
            <a:ext cx="166544" cy="139700"/>
          </a:xfrm>
          <a:custGeom>
            <a:avLst/>
            <a:gdLst/>
            <a:ahLst/>
            <a:cxnLst/>
            <a:rect l="l" t="t" r="r" b="b"/>
            <a:pathLst>
              <a:path w="72389" h="139700">
                <a:moveTo>
                  <a:pt x="18783" y="30683"/>
                </a:moveTo>
                <a:lnTo>
                  <a:pt x="17310" y="29197"/>
                </a:lnTo>
                <a:lnTo>
                  <a:pt x="17157" y="29044"/>
                </a:lnTo>
                <a:lnTo>
                  <a:pt x="17157" y="31597"/>
                </a:lnTo>
                <a:lnTo>
                  <a:pt x="17157" y="37503"/>
                </a:lnTo>
                <a:lnTo>
                  <a:pt x="14782" y="39903"/>
                </a:lnTo>
                <a:lnTo>
                  <a:pt x="8953" y="39903"/>
                </a:lnTo>
                <a:lnTo>
                  <a:pt x="6591" y="37503"/>
                </a:lnTo>
                <a:lnTo>
                  <a:pt x="6591" y="31597"/>
                </a:lnTo>
                <a:lnTo>
                  <a:pt x="8953" y="29197"/>
                </a:lnTo>
                <a:lnTo>
                  <a:pt x="14782" y="29197"/>
                </a:lnTo>
                <a:lnTo>
                  <a:pt x="17157" y="31597"/>
                </a:lnTo>
                <a:lnTo>
                  <a:pt x="17157" y="29044"/>
                </a:lnTo>
                <a:lnTo>
                  <a:pt x="15684" y="27546"/>
                </a:lnTo>
                <a:lnTo>
                  <a:pt x="8064" y="27546"/>
                </a:lnTo>
                <a:lnTo>
                  <a:pt x="4965" y="30683"/>
                </a:lnTo>
                <a:lnTo>
                  <a:pt x="4965" y="38404"/>
                </a:lnTo>
                <a:lnTo>
                  <a:pt x="8064" y="41554"/>
                </a:lnTo>
                <a:lnTo>
                  <a:pt x="15684" y="41554"/>
                </a:lnTo>
                <a:lnTo>
                  <a:pt x="17310" y="39903"/>
                </a:lnTo>
                <a:lnTo>
                  <a:pt x="18783" y="38404"/>
                </a:lnTo>
                <a:lnTo>
                  <a:pt x="18783" y="30683"/>
                </a:lnTo>
                <a:close/>
              </a:path>
              <a:path w="72389" h="139700">
                <a:moveTo>
                  <a:pt x="24384" y="138493"/>
                </a:moveTo>
                <a:lnTo>
                  <a:pt x="23571" y="137668"/>
                </a:lnTo>
                <a:lnTo>
                  <a:pt x="812" y="137668"/>
                </a:lnTo>
                <a:lnTo>
                  <a:pt x="0" y="138493"/>
                </a:lnTo>
                <a:lnTo>
                  <a:pt x="812" y="139319"/>
                </a:lnTo>
                <a:lnTo>
                  <a:pt x="23571" y="139319"/>
                </a:lnTo>
                <a:lnTo>
                  <a:pt x="24384" y="138493"/>
                </a:lnTo>
                <a:close/>
              </a:path>
              <a:path w="72389" h="139700">
                <a:moveTo>
                  <a:pt x="24384" y="87591"/>
                </a:moveTo>
                <a:lnTo>
                  <a:pt x="23571" y="86766"/>
                </a:lnTo>
                <a:lnTo>
                  <a:pt x="812" y="86766"/>
                </a:lnTo>
                <a:lnTo>
                  <a:pt x="0" y="87591"/>
                </a:lnTo>
                <a:lnTo>
                  <a:pt x="812" y="88404"/>
                </a:lnTo>
                <a:lnTo>
                  <a:pt x="23571" y="88404"/>
                </a:lnTo>
                <a:lnTo>
                  <a:pt x="24384" y="87591"/>
                </a:lnTo>
                <a:close/>
              </a:path>
              <a:path w="72389" h="139700">
                <a:moveTo>
                  <a:pt x="69710" y="7607"/>
                </a:moveTo>
                <a:lnTo>
                  <a:pt x="69113" y="6616"/>
                </a:lnTo>
                <a:lnTo>
                  <a:pt x="59982" y="4368"/>
                </a:lnTo>
                <a:lnTo>
                  <a:pt x="59982" y="825"/>
                </a:lnTo>
                <a:lnTo>
                  <a:pt x="59169" y="0"/>
                </a:lnTo>
                <a:lnTo>
                  <a:pt x="58356" y="825"/>
                </a:lnTo>
                <a:lnTo>
                  <a:pt x="58356" y="3975"/>
                </a:lnTo>
                <a:lnTo>
                  <a:pt x="42379" y="25"/>
                </a:lnTo>
                <a:lnTo>
                  <a:pt x="41389" y="622"/>
                </a:lnTo>
                <a:lnTo>
                  <a:pt x="41998" y="1625"/>
                </a:lnTo>
                <a:lnTo>
                  <a:pt x="58356" y="5651"/>
                </a:lnTo>
                <a:lnTo>
                  <a:pt x="58356" y="28371"/>
                </a:lnTo>
                <a:lnTo>
                  <a:pt x="59169" y="29197"/>
                </a:lnTo>
                <a:lnTo>
                  <a:pt x="59982" y="28371"/>
                </a:lnTo>
                <a:lnTo>
                  <a:pt x="59982" y="6045"/>
                </a:lnTo>
                <a:lnTo>
                  <a:pt x="68922" y="8242"/>
                </a:lnTo>
                <a:lnTo>
                  <a:pt x="69710" y="7607"/>
                </a:lnTo>
                <a:close/>
              </a:path>
              <a:path w="72389" h="139700">
                <a:moveTo>
                  <a:pt x="71361" y="138493"/>
                </a:moveTo>
                <a:lnTo>
                  <a:pt x="70548" y="137668"/>
                </a:lnTo>
                <a:lnTo>
                  <a:pt x="47790" y="137668"/>
                </a:lnTo>
                <a:lnTo>
                  <a:pt x="46977" y="138493"/>
                </a:lnTo>
                <a:lnTo>
                  <a:pt x="47790" y="139319"/>
                </a:lnTo>
                <a:lnTo>
                  <a:pt x="70548" y="139319"/>
                </a:lnTo>
                <a:lnTo>
                  <a:pt x="71361" y="138493"/>
                </a:lnTo>
                <a:close/>
              </a:path>
              <a:path w="72389" h="139700">
                <a:moveTo>
                  <a:pt x="71945" y="87579"/>
                </a:moveTo>
                <a:lnTo>
                  <a:pt x="71132" y="86766"/>
                </a:lnTo>
                <a:lnTo>
                  <a:pt x="48361" y="86766"/>
                </a:lnTo>
                <a:lnTo>
                  <a:pt x="47548" y="87579"/>
                </a:lnTo>
                <a:lnTo>
                  <a:pt x="48361" y="88404"/>
                </a:lnTo>
                <a:lnTo>
                  <a:pt x="71132" y="88404"/>
                </a:lnTo>
                <a:lnTo>
                  <a:pt x="71945" y="8757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36" name="bg object 236"/>
          <p:cNvSpPr/>
          <p:nvPr/>
        </p:nvSpPr>
        <p:spPr>
          <a:xfrm>
            <a:off x="13149258" y="9833191"/>
            <a:ext cx="10226" cy="6985"/>
          </a:xfrm>
          <a:custGeom>
            <a:avLst/>
            <a:gdLst/>
            <a:ahLst/>
            <a:cxnLst/>
            <a:rect l="l" t="t" r="r" b="b"/>
            <a:pathLst>
              <a:path w="4445" h="6984">
                <a:moveTo>
                  <a:pt x="3848" y="1244"/>
                </a:moveTo>
                <a:lnTo>
                  <a:pt x="3530" y="190"/>
                </a:lnTo>
                <a:lnTo>
                  <a:pt x="2616" y="0"/>
                </a:lnTo>
                <a:lnTo>
                  <a:pt x="660" y="596"/>
                </a:lnTo>
                <a:lnTo>
                  <a:pt x="0" y="1270"/>
                </a:lnTo>
                <a:lnTo>
                  <a:pt x="165" y="1803"/>
                </a:lnTo>
                <a:lnTo>
                  <a:pt x="317" y="2336"/>
                </a:lnTo>
                <a:lnTo>
                  <a:pt x="1231" y="2514"/>
                </a:lnTo>
                <a:lnTo>
                  <a:pt x="3187" y="1917"/>
                </a:lnTo>
                <a:lnTo>
                  <a:pt x="3848" y="1244"/>
                </a:lnTo>
                <a:close/>
              </a:path>
              <a:path w="4445" h="6984">
                <a:moveTo>
                  <a:pt x="4330" y="4902"/>
                </a:moveTo>
                <a:lnTo>
                  <a:pt x="3708" y="4254"/>
                </a:lnTo>
                <a:lnTo>
                  <a:pt x="1930" y="3873"/>
                </a:lnTo>
                <a:lnTo>
                  <a:pt x="1104" y="4203"/>
                </a:lnTo>
                <a:lnTo>
                  <a:pt x="977" y="4813"/>
                </a:lnTo>
                <a:lnTo>
                  <a:pt x="850" y="5435"/>
                </a:lnTo>
                <a:lnTo>
                  <a:pt x="1460" y="6083"/>
                </a:lnTo>
                <a:lnTo>
                  <a:pt x="2362" y="6261"/>
                </a:lnTo>
                <a:lnTo>
                  <a:pt x="3238" y="6464"/>
                </a:lnTo>
                <a:lnTo>
                  <a:pt x="4064" y="6121"/>
                </a:lnTo>
                <a:lnTo>
                  <a:pt x="4330" y="490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37" name="bg object 237"/>
          <p:cNvSpPr/>
          <p:nvPr/>
        </p:nvSpPr>
        <p:spPr>
          <a:xfrm>
            <a:off x="13148782" y="9841201"/>
            <a:ext cx="18992" cy="6985"/>
          </a:xfrm>
          <a:custGeom>
            <a:avLst/>
            <a:gdLst/>
            <a:ahLst/>
            <a:cxnLst/>
            <a:rect l="l" t="t" r="r" b="b"/>
            <a:pathLst>
              <a:path w="8254" h="6984">
                <a:moveTo>
                  <a:pt x="7004" y="6385"/>
                </a:moveTo>
                <a:lnTo>
                  <a:pt x="695" y="6385"/>
                </a:lnTo>
                <a:lnTo>
                  <a:pt x="0" y="0"/>
                </a:lnTo>
                <a:lnTo>
                  <a:pt x="8223" y="0"/>
                </a:lnTo>
                <a:lnTo>
                  <a:pt x="7004" y="638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38" name="bg object 238"/>
          <p:cNvSpPr/>
          <p:nvPr/>
        </p:nvSpPr>
        <p:spPr>
          <a:xfrm>
            <a:off x="13147535" y="9830004"/>
            <a:ext cx="21914" cy="18415"/>
          </a:xfrm>
          <a:custGeom>
            <a:avLst/>
            <a:gdLst/>
            <a:ahLst/>
            <a:cxnLst/>
            <a:rect l="l" t="t" r="r" b="b"/>
            <a:pathLst>
              <a:path w="9525" h="18415">
                <a:moveTo>
                  <a:pt x="9207" y="11747"/>
                </a:moveTo>
                <a:lnTo>
                  <a:pt x="9182" y="10858"/>
                </a:lnTo>
                <a:lnTo>
                  <a:pt x="8763" y="10655"/>
                </a:lnTo>
                <a:lnTo>
                  <a:pt x="8102" y="10655"/>
                </a:lnTo>
                <a:lnTo>
                  <a:pt x="8102" y="11747"/>
                </a:lnTo>
                <a:lnTo>
                  <a:pt x="7086" y="17043"/>
                </a:lnTo>
                <a:lnTo>
                  <a:pt x="1714" y="17043"/>
                </a:lnTo>
                <a:lnTo>
                  <a:pt x="1143" y="11747"/>
                </a:lnTo>
                <a:lnTo>
                  <a:pt x="4381" y="11747"/>
                </a:lnTo>
                <a:lnTo>
                  <a:pt x="8102" y="11747"/>
                </a:lnTo>
                <a:lnTo>
                  <a:pt x="8102" y="10655"/>
                </a:lnTo>
                <a:lnTo>
                  <a:pt x="5092" y="10655"/>
                </a:lnTo>
                <a:lnTo>
                  <a:pt x="5943" y="7747"/>
                </a:lnTo>
                <a:lnTo>
                  <a:pt x="5588" y="4013"/>
                </a:lnTo>
                <a:lnTo>
                  <a:pt x="3822" y="254"/>
                </a:lnTo>
                <a:lnTo>
                  <a:pt x="3098" y="0"/>
                </a:lnTo>
                <a:lnTo>
                  <a:pt x="2844" y="723"/>
                </a:lnTo>
                <a:lnTo>
                  <a:pt x="4483" y="4229"/>
                </a:lnTo>
                <a:lnTo>
                  <a:pt x="4826" y="7708"/>
                </a:lnTo>
                <a:lnTo>
                  <a:pt x="3962" y="10655"/>
                </a:lnTo>
                <a:lnTo>
                  <a:pt x="546" y="10655"/>
                </a:lnTo>
                <a:lnTo>
                  <a:pt x="139" y="10833"/>
                </a:lnTo>
                <a:lnTo>
                  <a:pt x="0" y="11264"/>
                </a:lnTo>
                <a:lnTo>
                  <a:pt x="622" y="17043"/>
                </a:lnTo>
                <a:lnTo>
                  <a:pt x="736" y="17691"/>
                </a:lnTo>
                <a:lnTo>
                  <a:pt x="1231" y="18135"/>
                </a:lnTo>
                <a:lnTo>
                  <a:pt x="7543" y="18135"/>
                </a:lnTo>
                <a:lnTo>
                  <a:pt x="8064" y="17691"/>
                </a:lnTo>
                <a:lnTo>
                  <a:pt x="8191" y="17043"/>
                </a:lnTo>
                <a:lnTo>
                  <a:pt x="9207" y="1174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39" name="bg object 239"/>
          <p:cNvSpPr/>
          <p:nvPr/>
        </p:nvSpPr>
        <p:spPr>
          <a:xfrm>
            <a:off x="13147652" y="9827564"/>
            <a:ext cx="162162" cy="63500"/>
          </a:xfrm>
          <a:custGeom>
            <a:avLst/>
            <a:gdLst/>
            <a:ahLst/>
            <a:cxnLst/>
            <a:rect l="l" t="t" r="r" b="b"/>
            <a:pathLst>
              <a:path w="70485" h="63500">
                <a:moveTo>
                  <a:pt x="3924" y="1638"/>
                </a:moveTo>
                <a:lnTo>
                  <a:pt x="3378" y="787"/>
                </a:lnTo>
                <a:lnTo>
                  <a:pt x="1511" y="0"/>
                </a:lnTo>
                <a:lnTo>
                  <a:pt x="533" y="190"/>
                </a:lnTo>
                <a:lnTo>
                  <a:pt x="266" y="838"/>
                </a:lnTo>
                <a:lnTo>
                  <a:pt x="0" y="1485"/>
                </a:lnTo>
                <a:lnTo>
                  <a:pt x="546" y="2324"/>
                </a:lnTo>
                <a:lnTo>
                  <a:pt x="2413" y="3124"/>
                </a:lnTo>
                <a:lnTo>
                  <a:pt x="3390" y="2921"/>
                </a:lnTo>
                <a:lnTo>
                  <a:pt x="3924" y="1638"/>
                </a:lnTo>
                <a:close/>
              </a:path>
              <a:path w="70485" h="63500">
                <a:moveTo>
                  <a:pt x="7696" y="3365"/>
                </a:moveTo>
                <a:lnTo>
                  <a:pt x="7073" y="2552"/>
                </a:lnTo>
                <a:lnTo>
                  <a:pt x="6172" y="2717"/>
                </a:lnTo>
                <a:lnTo>
                  <a:pt x="4546" y="3962"/>
                </a:lnTo>
                <a:lnTo>
                  <a:pt x="4140" y="4800"/>
                </a:lnTo>
                <a:lnTo>
                  <a:pt x="4445" y="5219"/>
                </a:lnTo>
                <a:lnTo>
                  <a:pt x="4749" y="5626"/>
                </a:lnTo>
                <a:lnTo>
                  <a:pt x="5664" y="5448"/>
                </a:lnTo>
                <a:lnTo>
                  <a:pt x="7277" y="4203"/>
                </a:lnTo>
                <a:lnTo>
                  <a:pt x="7696" y="3365"/>
                </a:lnTo>
                <a:close/>
              </a:path>
              <a:path w="70485" h="63500">
                <a:moveTo>
                  <a:pt x="8242" y="7353"/>
                </a:moveTo>
                <a:lnTo>
                  <a:pt x="7289" y="6299"/>
                </a:lnTo>
                <a:lnTo>
                  <a:pt x="6286" y="6464"/>
                </a:lnTo>
                <a:lnTo>
                  <a:pt x="4762" y="7874"/>
                </a:lnTo>
                <a:lnTo>
                  <a:pt x="4521" y="8877"/>
                </a:lnTo>
                <a:lnTo>
                  <a:pt x="5003" y="9398"/>
                </a:lnTo>
                <a:lnTo>
                  <a:pt x="5473" y="9918"/>
                </a:lnTo>
                <a:lnTo>
                  <a:pt x="6477" y="9766"/>
                </a:lnTo>
                <a:lnTo>
                  <a:pt x="8001" y="8343"/>
                </a:lnTo>
                <a:lnTo>
                  <a:pt x="8242" y="7353"/>
                </a:lnTo>
                <a:close/>
              </a:path>
              <a:path w="70485" h="63500">
                <a:moveTo>
                  <a:pt x="69392" y="62179"/>
                </a:moveTo>
                <a:lnTo>
                  <a:pt x="69265" y="61569"/>
                </a:lnTo>
                <a:lnTo>
                  <a:pt x="69138" y="60960"/>
                </a:lnTo>
                <a:lnTo>
                  <a:pt x="68300" y="60617"/>
                </a:lnTo>
                <a:lnTo>
                  <a:pt x="66484" y="60998"/>
                </a:lnTo>
                <a:lnTo>
                  <a:pt x="65862" y="61658"/>
                </a:lnTo>
                <a:lnTo>
                  <a:pt x="66116" y="62865"/>
                </a:lnTo>
                <a:lnTo>
                  <a:pt x="66954" y="63207"/>
                </a:lnTo>
                <a:lnTo>
                  <a:pt x="68770" y="62826"/>
                </a:lnTo>
                <a:lnTo>
                  <a:pt x="69392" y="62179"/>
                </a:lnTo>
                <a:close/>
              </a:path>
              <a:path w="70485" h="63500">
                <a:moveTo>
                  <a:pt x="70256" y="58026"/>
                </a:moveTo>
                <a:lnTo>
                  <a:pt x="69583" y="57353"/>
                </a:lnTo>
                <a:lnTo>
                  <a:pt x="67602" y="56743"/>
                </a:lnTo>
                <a:lnTo>
                  <a:pt x="66675" y="56934"/>
                </a:lnTo>
                <a:lnTo>
                  <a:pt x="66344" y="58000"/>
                </a:lnTo>
                <a:lnTo>
                  <a:pt x="67017" y="58674"/>
                </a:lnTo>
                <a:lnTo>
                  <a:pt x="68999" y="59270"/>
                </a:lnTo>
                <a:lnTo>
                  <a:pt x="69938" y="59080"/>
                </a:lnTo>
                <a:lnTo>
                  <a:pt x="70104" y="58547"/>
                </a:lnTo>
                <a:lnTo>
                  <a:pt x="70256" y="5802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40" name="bg object 240"/>
          <p:cNvSpPr/>
          <p:nvPr/>
        </p:nvSpPr>
        <p:spPr>
          <a:xfrm>
            <a:off x="13290579" y="9892324"/>
            <a:ext cx="20453" cy="6985"/>
          </a:xfrm>
          <a:custGeom>
            <a:avLst/>
            <a:gdLst/>
            <a:ahLst/>
            <a:cxnLst/>
            <a:rect l="l" t="t" r="r" b="b"/>
            <a:pathLst>
              <a:path w="8889" h="6984">
                <a:moveTo>
                  <a:pt x="7651" y="6385"/>
                </a:moveTo>
                <a:lnTo>
                  <a:pt x="1237" y="6385"/>
                </a:lnTo>
                <a:lnTo>
                  <a:pt x="0" y="0"/>
                </a:lnTo>
                <a:lnTo>
                  <a:pt x="8359" y="0"/>
                </a:lnTo>
                <a:lnTo>
                  <a:pt x="7651" y="638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41" name="bg object 241"/>
          <p:cNvSpPr/>
          <p:nvPr/>
        </p:nvSpPr>
        <p:spPr>
          <a:xfrm>
            <a:off x="13289361" y="9881121"/>
            <a:ext cx="21914" cy="18415"/>
          </a:xfrm>
          <a:custGeom>
            <a:avLst/>
            <a:gdLst/>
            <a:ahLst/>
            <a:cxnLst/>
            <a:rect l="l" t="t" r="r" b="b"/>
            <a:pathLst>
              <a:path w="9525" h="18415">
                <a:moveTo>
                  <a:pt x="9372" y="11760"/>
                </a:moveTo>
                <a:lnTo>
                  <a:pt x="9296" y="10858"/>
                </a:lnTo>
                <a:lnTo>
                  <a:pt x="8877" y="10655"/>
                </a:lnTo>
                <a:lnTo>
                  <a:pt x="8280" y="10655"/>
                </a:lnTo>
                <a:lnTo>
                  <a:pt x="8280" y="11760"/>
                </a:lnTo>
                <a:lnTo>
                  <a:pt x="7696" y="17043"/>
                </a:lnTo>
                <a:lnTo>
                  <a:pt x="2209" y="17043"/>
                </a:lnTo>
                <a:lnTo>
                  <a:pt x="1181" y="11760"/>
                </a:lnTo>
                <a:lnTo>
                  <a:pt x="4965" y="11760"/>
                </a:lnTo>
                <a:lnTo>
                  <a:pt x="8280" y="11760"/>
                </a:lnTo>
                <a:lnTo>
                  <a:pt x="8280" y="10655"/>
                </a:lnTo>
                <a:lnTo>
                  <a:pt x="5359" y="10655"/>
                </a:lnTo>
                <a:lnTo>
                  <a:pt x="4508" y="7708"/>
                </a:lnTo>
                <a:lnTo>
                  <a:pt x="4864" y="4241"/>
                </a:lnTo>
                <a:lnTo>
                  <a:pt x="6515" y="736"/>
                </a:lnTo>
                <a:lnTo>
                  <a:pt x="6273" y="0"/>
                </a:lnTo>
                <a:lnTo>
                  <a:pt x="5549" y="266"/>
                </a:lnTo>
                <a:lnTo>
                  <a:pt x="3759" y="4013"/>
                </a:lnTo>
                <a:lnTo>
                  <a:pt x="3390" y="7747"/>
                </a:lnTo>
                <a:lnTo>
                  <a:pt x="4229" y="10655"/>
                </a:lnTo>
                <a:lnTo>
                  <a:pt x="520" y="10655"/>
                </a:lnTo>
                <a:lnTo>
                  <a:pt x="127" y="10845"/>
                </a:lnTo>
                <a:lnTo>
                  <a:pt x="0" y="11264"/>
                </a:lnTo>
                <a:lnTo>
                  <a:pt x="76" y="11760"/>
                </a:lnTo>
                <a:lnTo>
                  <a:pt x="1231" y="17703"/>
                </a:lnTo>
                <a:lnTo>
                  <a:pt x="1765" y="18148"/>
                </a:lnTo>
                <a:lnTo>
                  <a:pt x="8178" y="18148"/>
                </a:lnTo>
                <a:lnTo>
                  <a:pt x="8661" y="17703"/>
                </a:lnTo>
                <a:lnTo>
                  <a:pt x="8788" y="17043"/>
                </a:lnTo>
                <a:lnTo>
                  <a:pt x="9372" y="1176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42" name="bg object 242"/>
          <p:cNvSpPr/>
          <p:nvPr/>
        </p:nvSpPr>
        <p:spPr>
          <a:xfrm>
            <a:off x="13291667" y="9878682"/>
            <a:ext cx="20453" cy="10160"/>
          </a:xfrm>
          <a:custGeom>
            <a:avLst/>
            <a:gdLst/>
            <a:ahLst/>
            <a:cxnLst/>
            <a:rect l="l" t="t" r="r" b="b"/>
            <a:pathLst>
              <a:path w="8889" h="10159">
                <a:moveTo>
                  <a:pt x="3771" y="8877"/>
                </a:moveTo>
                <a:lnTo>
                  <a:pt x="3530" y="7874"/>
                </a:lnTo>
                <a:lnTo>
                  <a:pt x="1981" y="6464"/>
                </a:lnTo>
                <a:lnTo>
                  <a:pt x="965" y="6311"/>
                </a:lnTo>
                <a:lnTo>
                  <a:pt x="0" y="7353"/>
                </a:lnTo>
                <a:lnTo>
                  <a:pt x="241" y="8356"/>
                </a:lnTo>
                <a:lnTo>
                  <a:pt x="1790" y="9779"/>
                </a:lnTo>
                <a:lnTo>
                  <a:pt x="2806" y="9931"/>
                </a:lnTo>
                <a:lnTo>
                  <a:pt x="3289" y="9398"/>
                </a:lnTo>
                <a:lnTo>
                  <a:pt x="3771" y="8877"/>
                </a:lnTo>
                <a:close/>
              </a:path>
              <a:path w="8889" h="10159">
                <a:moveTo>
                  <a:pt x="4165" y="4813"/>
                </a:moveTo>
                <a:lnTo>
                  <a:pt x="3746" y="3975"/>
                </a:lnTo>
                <a:lnTo>
                  <a:pt x="2108" y="2730"/>
                </a:lnTo>
                <a:lnTo>
                  <a:pt x="1181" y="2552"/>
                </a:lnTo>
                <a:lnTo>
                  <a:pt x="546" y="3365"/>
                </a:lnTo>
                <a:lnTo>
                  <a:pt x="965" y="4203"/>
                </a:lnTo>
                <a:lnTo>
                  <a:pt x="2616" y="5461"/>
                </a:lnTo>
                <a:lnTo>
                  <a:pt x="3530" y="5626"/>
                </a:lnTo>
                <a:lnTo>
                  <a:pt x="3848" y="5219"/>
                </a:lnTo>
                <a:lnTo>
                  <a:pt x="4165" y="4813"/>
                </a:lnTo>
                <a:close/>
              </a:path>
              <a:path w="8889" h="10159">
                <a:moveTo>
                  <a:pt x="8382" y="1485"/>
                </a:moveTo>
                <a:lnTo>
                  <a:pt x="8102" y="838"/>
                </a:lnTo>
                <a:lnTo>
                  <a:pt x="7835" y="203"/>
                </a:lnTo>
                <a:lnTo>
                  <a:pt x="6845" y="0"/>
                </a:lnTo>
                <a:lnTo>
                  <a:pt x="4927" y="800"/>
                </a:lnTo>
                <a:lnTo>
                  <a:pt x="4381" y="1651"/>
                </a:lnTo>
                <a:lnTo>
                  <a:pt x="4927" y="2933"/>
                </a:lnTo>
                <a:lnTo>
                  <a:pt x="5918" y="3136"/>
                </a:lnTo>
                <a:lnTo>
                  <a:pt x="7823" y="2336"/>
                </a:lnTo>
                <a:lnTo>
                  <a:pt x="8382" y="148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43" name="bg object 243"/>
          <p:cNvSpPr/>
          <p:nvPr/>
        </p:nvSpPr>
        <p:spPr>
          <a:xfrm>
            <a:off x="12995154" y="9918635"/>
            <a:ext cx="5844" cy="28575"/>
          </a:xfrm>
          <a:custGeom>
            <a:avLst/>
            <a:gdLst/>
            <a:ahLst/>
            <a:cxnLst/>
            <a:rect l="l" t="t" r="r" b="b"/>
            <a:pathLst>
              <a:path w="2539" h="28575">
                <a:moveTo>
                  <a:pt x="2259" y="28171"/>
                </a:moveTo>
                <a:lnTo>
                  <a:pt x="0" y="28171"/>
                </a:lnTo>
                <a:lnTo>
                  <a:pt x="0" y="517"/>
                </a:lnTo>
                <a:lnTo>
                  <a:pt x="504" y="0"/>
                </a:lnTo>
                <a:lnTo>
                  <a:pt x="1748" y="0"/>
                </a:lnTo>
                <a:lnTo>
                  <a:pt x="2259" y="517"/>
                </a:lnTo>
                <a:lnTo>
                  <a:pt x="2259" y="2817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44" name="bg object 244"/>
          <p:cNvSpPr/>
          <p:nvPr/>
        </p:nvSpPr>
        <p:spPr>
          <a:xfrm>
            <a:off x="12970471" y="9870390"/>
            <a:ext cx="70124" cy="47625"/>
          </a:xfrm>
          <a:custGeom>
            <a:avLst/>
            <a:gdLst/>
            <a:ahLst/>
            <a:cxnLst/>
            <a:rect l="l" t="t" r="r" b="b"/>
            <a:pathLst>
              <a:path w="30479" h="47625">
                <a:moveTo>
                  <a:pt x="29908" y="12788"/>
                </a:moveTo>
                <a:lnTo>
                  <a:pt x="27647" y="9220"/>
                </a:lnTo>
                <a:lnTo>
                  <a:pt x="24701" y="7594"/>
                </a:lnTo>
                <a:lnTo>
                  <a:pt x="24701" y="0"/>
                </a:lnTo>
                <a:lnTo>
                  <a:pt x="3441" y="1790"/>
                </a:lnTo>
                <a:lnTo>
                  <a:pt x="1079" y="7404"/>
                </a:lnTo>
                <a:lnTo>
                  <a:pt x="0" y="23672"/>
                </a:lnTo>
                <a:lnTo>
                  <a:pt x="1638" y="41998"/>
                </a:lnTo>
                <a:lnTo>
                  <a:pt x="4787" y="47358"/>
                </a:lnTo>
                <a:lnTo>
                  <a:pt x="19253" y="47358"/>
                </a:lnTo>
                <a:lnTo>
                  <a:pt x="20878" y="29743"/>
                </a:lnTo>
                <a:lnTo>
                  <a:pt x="21361" y="27457"/>
                </a:lnTo>
                <a:lnTo>
                  <a:pt x="26136" y="26555"/>
                </a:lnTo>
                <a:lnTo>
                  <a:pt x="29908" y="22161"/>
                </a:lnTo>
                <a:lnTo>
                  <a:pt x="29908" y="1278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45" name="bg object 245"/>
          <p:cNvSpPr/>
          <p:nvPr/>
        </p:nvSpPr>
        <p:spPr>
          <a:xfrm>
            <a:off x="13005814" y="9876774"/>
            <a:ext cx="36523" cy="22860"/>
          </a:xfrm>
          <a:custGeom>
            <a:avLst/>
            <a:gdLst/>
            <a:ahLst/>
            <a:cxnLst/>
            <a:rect l="l" t="t" r="r" b="b"/>
            <a:pathLst>
              <a:path w="15875" h="22859">
                <a:moveTo>
                  <a:pt x="5823" y="22231"/>
                </a:moveTo>
                <a:lnTo>
                  <a:pt x="4715" y="21289"/>
                </a:lnTo>
                <a:lnTo>
                  <a:pt x="4598" y="20672"/>
                </a:lnTo>
                <a:lnTo>
                  <a:pt x="5004" y="20073"/>
                </a:lnTo>
                <a:lnTo>
                  <a:pt x="10138" y="19125"/>
                </a:lnTo>
                <a:lnTo>
                  <a:pt x="13418" y="15141"/>
                </a:lnTo>
                <a:lnTo>
                  <a:pt x="13418" y="7277"/>
                </a:lnTo>
                <a:lnTo>
                  <a:pt x="11849" y="4309"/>
                </a:lnTo>
                <a:lnTo>
                  <a:pt x="9270" y="2525"/>
                </a:lnTo>
                <a:lnTo>
                  <a:pt x="7509" y="4708"/>
                </a:lnTo>
                <a:lnTo>
                  <a:pt x="5164" y="6267"/>
                </a:lnTo>
                <a:lnTo>
                  <a:pt x="2499" y="7040"/>
                </a:lnTo>
                <a:lnTo>
                  <a:pt x="2794" y="8175"/>
                </a:lnTo>
                <a:lnTo>
                  <a:pt x="2942" y="9329"/>
                </a:lnTo>
                <a:lnTo>
                  <a:pt x="2942" y="11118"/>
                </a:lnTo>
                <a:lnTo>
                  <a:pt x="2437" y="11630"/>
                </a:lnTo>
                <a:lnTo>
                  <a:pt x="1188" y="11630"/>
                </a:lnTo>
                <a:lnTo>
                  <a:pt x="683" y="11118"/>
                </a:lnTo>
                <a:lnTo>
                  <a:pt x="683" y="9173"/>
                </a:lnTo>
                <a:lnTo>
                  <a:pt x="455" y="7869"/>
                </a:lnTo>
                <a:lnTo>
                  <a:pt x="0" y="6597"/>
                </a:lnTo>
                <a:lnTo>
                  <a:pt x="86" y="5637"/>
                </a:lnTo>
                <a:lnTo>
                  <a:pt x="855" y="5082"/>
                </a:lnTo>
                <a:lnTo>
                  <a:pt x="3785" y="4521"/>
                </a:lnTo>
                <a:lnTo>
                  <a:pt x="6346" y="2843"/>
                </a:lnTo>
                <a:lnTo>
                  <a:pt x="8057" y="349"/>
                </a:lnTo>
                <a:lnTo>
                  <a:pt x="9522" y="0"/>
                </a:lnTo>
                <a:lnTo>
                  <a:pt x="13320" y="2095"/>
                </a:lnTo>
                <a:lnTo>
                  <a:pt x="15678" y="6111"/>
                </a:lnTo>
                <a:lnTo>
                  <a:pt x="15678" y="16244"/>
                </a:lnTo>
                <a:lnTo>
                  <a:pt x="11621" y="21177"/>
                </a:lnTo>
                <a:lnTo>
                  <a:pt x="5823" y="2223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46" name="bg object 246"/>
          <p:cNvSpPr/>
          <p:nvPr/>
        </p:nvSpPr>
        <p:spPr>
          <a:xfrm>
            <a:off x="12967993" y="9899206"/>
            <a:ext cx="11687" cy="16510"/>
          </a:xfrm>
          <a:custGeom>
            <a:avLst/>
            <a:gdLst/>
            <a:ahLst/>
            <a:cxnLst/>
            <a:rect l="l" t="t" r="r" b="b"/>
            <a:pathLst>
              <a:path w="5079" h="16509">
                <a:moveTo>
                  <a:pt x="4524" y="16182"/>
                </a:moveTo>
                <a:lnTo>
                  <a:pt x="1760" y="13868"/>
                </a:lnTo>
                <a:lnTo>
                  <a:pt x="0" y="10364"/>
                </a:lnTo>
                <a:lnTo>
                  <a:pt x="0" y="4090"/>
                </a:lnTo>
                <a:lnTo>
                  <a:pt x="652" y="1889"/>
                </a:lnTo>
                <a:lnTo>
                  <a:pt x="1766" y="0"/>
                </a:lnTo>
                <a:lnTo>
                  <a:pt x="4524" y="1618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47" name="bg object 247"/>
          <p:cNvSpPr/>
          <p:nvPr/>
        </p:nvSpPr>
        <p:spPr>
          <a:xfrm>
            <a:off x="12965401" y="9898220"/>
            <a:ext cx="16070" cy="18415"/>
          </a:xfrm>
          <a:custGeom>
            <a:avLst/>
            <a:gdLst/>
            <a:ahLst/>
            <a:cxnLst/>
            <a:rect l="l" t="t" r="r" b="b"/>
            <a:pathLst>
              <a:path w="6985" h="18415">
                <a:moveTo>
                  <a:pt x="5650" y="18315"/>
                </a:moveTo>
                <a:lnTo>
                  <a:pt x="4930" y="18053"/>
                </a:lnTo>
                <a:lnTo>
                  <a:pt x="1797" y="15421"/>
                </a:lnTo>
                <a:lnTo>
                  <a:pt x="0" y="11555"/>
                </a:lnTo>
                <a:lnTo>
                  <a:pt x="0" y="4970"/>
                </a:lnTo>
                <a:lnTo>
                  <a:pt x="664" y="2538"/>
                </a:lnTo>
                <a:lnTo>
                  <a:pt x="1920" y="399"/>
                </a:lnTo>
                <a:lnTo>
                  <a:pt x="3471" y="0"/>
                </a:lnTo>
                <a:lnTo>
                  <a:pt x="3865" y="1571"/>
                </a:lnTo>
                <a:lnTo>
                  <a:pt x="2813" y="3354"/>
                </a:lnTo>
                <a:lnTo>
                  <a:pt x="2259" y="5381"/>
                </a:lnTo>
                <a:lnTo>
                  <a:pt x="2259" y="10869"/>
                </a:lnTo>
                <a:lnTo>
                  <a:pt x="3761" y="14093"/>
                </a:lnTo>
                <a:lnTo>
                  <a:pt x="6370" y="16288"/>
                </a:lnTo>
                <a:lnTo>
                  <a:pt x="6524" y="17903"/>
                </a:lnTo>
                <a:lnTo>
                  <a:pt x="5650" y="1831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48" name="bg object 248"/>
          <p:cNvSpPr/>
          <p:nvPr/>
        </p:nvSpPr>
        <p:spPr>
          <a:xfrm>
            <a:off x="13014784" y="9897859"/>
            <a:ext cx="11687" cy="17780"/>
          </a:xfrm>
          <a:custGeom>
            <a:avLst/>
            <a:gdLst/>
            <a:ahLst/>
            <a:cxnLst/>
            <a:rect l="l" t="t" r="r" b="b"/>
            <a:pathLst>
              <a:path w="5079" h="17779">
                <a:moveTo>
                  <a:pt x="73" y="17529"/>
                </a:moveTo>
                <a:lnTo>
                  <a:pt x="0" y="187"/>
                </a:lnTo>
                <a:lnTo>
                  <a:pt x="658" y="187"/>
                </a:lnTo>
                <a:lnTo>
                  <a:pt x="1298" y="118"/>
                </a:lnTo>
                <a:lnTo>
                  <a:pt x="1926" y="0"/>
                </a:lnTo>
                <a:lnTo>
                  <a:pt x="3594" y="2151"/>
                </a:lnTo>
                <a:lnTo>
                  <a:pt x="4598" y="4851"/>
                </a:lnTo>
                <a:lnTo>
                  <a:pt x="4598" y="11717"/>
                </a:lnTo>
                <a:lnTo>
                  <a:pt x="2837" y="15215"/>
                </a:lnTo>
                <a:lnTo>
                  <a:pt x="73" y="17529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49" name="bg object 249"/>
          <p:cNvSpPr/>
          <p:nvPr/>
        </p:nvSpPr>
        <p:spPr>
          <a:xfrm>
            <a:off x="13012192" y="9896735"/>
            <a:ext cx="16070" cy="20320"/>
          </a:xfrm>
          <a:custGeom>
            <a:avLst/>
            <a:gdLst/>
            <a:ahLst/>
            <a:cxnLst/>
            <a:rect l="l" t="t" r="r" b="b"/>
            <a:pathLst>
              <a:path w="6985" h="20320">
                <a:moveTo>
                  <a:pt x="1200" y="19799"/>
                </a:moveTo>
                <a:lnTo>
                  <a:pt x="332" y="19387"/>
                </a:lnTo>
                <a:lnTo>
                  <a:pt x="480" y="17772"/>
                </a:lnTo>
                <a:lnTo>
                  <a:pt x="3096" y="15583"/>
                </a:lnTo>
                <a:lnTo>
                  <a:pt x="4591" y="12353"/>
                </a:lnTo>
                <a:lnTo>
                  <a:pt x="4591" y="6547"/>
                </a:lnTo>
                <a:lnTo>
                  <a:pt x="3890" y="4296"/>
                </a:lnTo>
                <a:lnTo>
                  <a:pt x="2554" y="2363"/>
                </a:lnTo>
                <a:lnTo>
                  <a:pt x="1126" y="2456"/>
                </a:lnTo>
                <a:lnTo>
                  <a:pt x="504" y="2456"/>
                </a:lnTo>
                <a:lnTo>
                  <a:pt x="0" y="1945"/>
                </a:lnTo>
                <a:lnTo>
                  <a:pt x="0" y="679"/>
                </a:lnTo>
                <a:lnTo>
                  <a:pt x="504" y="168"/>
                </a:lnTo>
                <a:lnTo>
                  <a:pt x="1680" y="168"/>
                </a:lnTo>
                <a:lnTo>
                  <a:pt x="2246" y="112"/>
                </a:lnTo>
                <a:lnTo>
                  <a:pt x="2849" y="0"/>
                </a:lnTo>
                <a:lnTo>
                  <a:pt x="3939" y="417"/>
                </a:lnTo>
                <a:lnTo>
                  <a:pt x="5847" y="2874"/>
                </a:lnTo>
                <a:lnTo>
                  <a:pt x="6851" y="5811"/>
                </a:lnTo>
                <a:lnTo>
                  <a:pt x="6851" y="13039"/>
                </a:lnTo>
                <a:lnTo>
                  <a:pt x="5053" y="16905"/>
                </a:lnTo>
                <a:lnTo>
                  <a:pt x="1920" y="19537"/>
                </a:lnTo>
                <a:lnTo>
                  <a:pt x="1200" y="1979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50" name="bg object 250"/>
          <p:cNvSpPr/>
          <p:nvPr/>
        </p:nvSpPr>
        <p:spPr>
          <a:xfrm>
            <a:off x="13014781" y="9897861"/>
            <a:ext cx="5844" cy="635"/>
          </a:xfrm>
          <a:custGeom>
            <a:avLst/>
            <a:gdLst/>
            <a:ahLst/>
            <a:cxnLst/>
            <a:rect l="l" t="t" r="r" b="b"/>
            <a:pathLst>
              <a:path w="2539" h="634">
                <a:moveTo>
                  <a:pt x="658" y="187"/>
                </a:moveTo>
                <a:lnTo>
                  <a:pt x="0" y="187"/>
                </a:lnTo>
                <a:lnTo>
                  <a:pt x="1926" y="0"/>
                </a:lnTo>
                <a:lnTo>
                  <a:pt x="1298" y="118"/>
                </a:lnTo>
                <a:lnTo>
                  <a:pt x="658" y="18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51" name="bg object 251"/>
          <p:cNvSpPr/>
          <p:nvPr/>
        </p:nvSpPr>
        <p:spPr>
          <a:xfrm>
            <a:off x="13012181" y="9896623"/>
            <a:ext cx="10226" cy="3175"/>
          </a:xfrm>
          <a:custGeom>
            <a:avLst/>
            <a:gdLst/>
            <a:ahLst/>
            <a:cxnLst/>
            <a:rect l="l" t="t" r="r" b="b"/>
            <a:pathLst>
              <a:path w="4445" h="3175">
                <a:moveTo>
                  <a:pt x="1822" y="2569"/>
                </a:moveTo>
                <a:lnTo>
                  <a:pt x="1132" y="2569"/>
                </a:lnTo>
                <a:lnTo>
                  <a:pt x="510" y="2569"/>
                </a:lnTo>
                <a:lnTo>
                  <a:pt x="0" y="2057"/>
                </a:lnTo>
                <a:lnTo>
                  <a:pt x="0" y="791"/>
                </a:lnTo>
                <a:lnTo>
                  <a:pt x="510" y="280"/>
                </a:lnTo>
                <a:lnTo>
                  <a:pt x="1686" y="280"/>
                </a:lnTo>
                <a:lnTo>
                  <a:pt x="2246" y="224"/>
                </a:lnTo>
                <a:lnTo>
                  <a:pt x="3471" y="0"/>
                </a:lnTo>
                <a:lnTo>
                  <a:pt x="4056" y="411"/>
                </a:lnTo>
                <a:lnTo>
                  <a:pt x="4284" y="1658"/>
                </a:lnTo>
                <a:lnTo>
                  <a:pt x="3871" y="2251"/>
                </a:lnTo>
                <a:lnTo>
                  <a:pt x="2517" y="2500"/>
                </a:lnTo>
                <a:lnTo>
                  <a:pt x="1822" y="256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52" name="bg object 252"/>
          <p:cNvSpPr/>
          <p:nvPr/>
        </p:nvSpPr>
        <p:spPr>
          <a:xfrm>
            <a:off x="12952629" y="9874858"/>
            <a:ext cx="33599" cy="24765"/>
          </a:xfrm>
          <a:custGeom>
            <a:avLst/>
            <a:gdLst/>
            <a:ahLst/>
            <a:cxnLst/>
            <a:rect l="l" t="t" r="r" b="b"/>
            <a:pathLst>
              <a:path w="14604" h="24765">
                <a:moveTo>
                  <a:pt x="8445" y="24345"/>
                </a:moveTo>
                <a:lnTo>
                  <a:pt x="3533" y="22649"/>
                </a:lnTo>
                <a:lnTo>
                  <a:pt x="0" y="17947"/>
                </a:lnTo>
                <a:lnTo>
                  <a:pt x="0" y="6229"/>
                </a:lnTo>
                <a:lnTo>
                  <a:pt x="4370" y="1097"/>
                </a:lnTo>
                <a:lnTo>
                  <a:pt x="10150" y="0"/>
                </a:lnTo>
                <a:lnTo>
                  <a:pt x="14563" y="18626"/>
                </a:lnTo>
                <a:lnTo>
                  <a:pt x="11202" y="20030"/>
                </a:lnTo>
                <a:lnTo>
                  <a:pt x="10445" y="20946"/>
                </a:lnTo>
                <a:lnTo>
                  <a:pt x="8445" y="2434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53" name="bg object 253"/>
          <p:cNvSpPr/>
          <p:nvPr/>
        </p:nvSpPr>
        <p:spPr>
          <a:xfrm>
            <a:off x="12950021" y="9873616"/>
            <a:ext cx="39445" cy="27305"/>
          </a:xfrm>
          <a:custGeom>
            <a:avLst/>
            <a:gdLst/>
            <a:ahLst/>
            <a:cxnLst/>
            <a:rect l="l" t="t" r="r" b="b"/>
            <a:pathLst>
              <a:path w="17145" h="27304">
                <a:moveTo>
                  <a:pt x="9577" y="26733"/>
                </a:moveTo>
                <a:lnTo>
                  <a:pt x="9214" y="26671"/>
                </a:lnTo>
                <a:lnTo>
                  <a:pt x="3705" y="24769"/>
                </a:lnTo>
                <a:lnTo>
                  <a:pt x="0" y="19531"/>
                </a:lnTo>
                <a:lnTo>
                  <a:pt x="0" y="7027"/>
                </a:lnTo>
                <a:lnTo>
                  <a:pt x="4659" y="1334"/>
                </a:lnTo>
                <a:lnTo>
                  <a:pt x="11695" y="0"/>
                </a:lnTo>
                <a:lnTo>
                  <a:pt x="12280" y="405"/>
                </a:lnTo>
                <a:lnTo>
                  <a:pt x="12507" y="1652"/>
                </a:lnTo>
                <a:lnTo>
                  <a:pt x="12107" y="2251"/>
                </a:lnTo>
                <a:lnTo>
                  <a:pt x="6143" y="3386"/>
                </a:lnTo>
                <a:lnTo>
                  <a:pt x="2265" y="8125"/>
                </a:lnTo>
                <a:lnTo>
                  <a:pt x="2265" y="18246"/>
                </a:lnTo>
                <a:lnTo>
                  <a:pt x="4973" y="22374"/>
                </a:lnTo>
                <a:lnTo>
                  <a:pt x="9097" y="24177"/>
                </a:lnTo>
                <a:lnTo>
                  <a:pt x="10895" y="21221"/>
                </a:lnTo>
                <a:lnTo>
                  <a:pt x="11953" y="20198"/>
                </a:lnTo>
                <a:lnTo>
                  <a:pt x="15844" y="18570"/>
                </a:lnTo>
                <a:lnTo>
                  <a:pt x="16502" y="18851"/>
                </a:lnTo>
                <a:lnTo>
                  <a:pt x="16976" y="20017"/>
                </a:lnTo>
                <a:lnTo>
                  <a:pt x="16706" y="20684"/>
                </a:lnTo>
                <a:lnTo>
                  <a:pt x="13068" y="22206"/>
                </a:lnTo>
                <a:lnTo>
                  <a:pt x="12483" y="22892"/>
                </a:lnTo>
                <a:lnTo>
                  <a:pt x="10550" y="26178"/>
                </a:lnTo>
                <a:lnTo>
                  <a:pt x="9577" y="2673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54" name="bg object 254"/>
          <p:cNvSpPr/>
          <p:nvPr/>
        </p:nvSpPr>
        <p:spPr>
          <a:xfrm>
            <a:off x="12974253" y="9857948"/>
            <a:ext cx="58437" cy="20320"/>
          </a:xfrm>
          <a:custGeom>
            <a:avLst/>
            <a:gdLst/>
            <a:ahLst/>
            <a:cxnLst/>
            <a:rect l="l" t="t" r="r" b="b"/>
            <a:pathLst>
              <a:path w="25400" h="20320">
                <a:moveTo>
                  <a:pt x="22701" y="19830"/>
                </a:moveTo>
                <a:lnTo>
                  <a:pt x="3065" y="16681"/>
                </a:lnTo>
                <a:lnTo>
                  <a:pt x="2271" y="16681"/>
                </a:lnTo>
                <a:lnTo>
                  <a:pt x="1501" y="16762"/>
                </a:lnTo>
                <a:lnTo>
                  <a:pt x="750" y="16905"/>
                </a:lnTo>
                <a:lnTo>
                  <a:pt x="276" y="15571"/>
                </a:lnTo>
                <a:lnTo>
                  <a:pt x="0" y="14130"/>
                </a:lnTo>
                <a:lnTo>
                  <a:pt x="0" y="5656"/>
                </a:lnTo>
                <a:lnTo>
                  <a:pt x="5583" y="0"/>
                </a:lnTo>
                <a:lnTo>
                  <a:pt x="19352" y="0"/>
                </a:lnTo>
                <a:lnTo>
                  <a:pt x="24935" y="5656"/>
                </a:lnTo>
                <a:lnTo>
                  <a:pt x="24935" y="15309"/>
                </a:lnTo>
                <a:lnTo>
                  <a:pt x="24104" y="17785"/>
                </a:lnTo>
                <a:lnTo>
                  <a:pt x="22701" y="1983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55" name="bg object 255"/>
          <p:cNvSpPr/>
          <p:nvPr/>
        </p:nvSpPr>
        <p:spPr>
          <a:xfrm>
            <a:off x="12971661" y="9856807"/>
            <a:ext cx="62819" cy="22225"/>
          </a:xfrm>
          <a:custGeom>
            <a:avLst/>
            <a:gdLst/>
            <a:ahLst/>
            <a:cxnLst/>
            <a:rect l="l" t="t" r="r" b="b"/>
            <a:pathLst>
              <a:path w="27304" h="22225">
                <a:moveTo>
                  <a:pt x="23827" y="22119"/>
                </a:moveTo>
                <a:lnTo>
                  <a:pt x="23181" y="21913"/>
                </a:lnTo>
                <a:lnTo>
                  <a:pt x="22898" y="20316"/>
                </a:lnTo>
                <a:lnTo>
                  <a:pt x="24228" y="18390"/>
                </a:lnTo>
                <a:lnTo>
                  <a:pt x="24929" y="16120"/>
                </a:lnTo>
                <a:lnTo>
                  <a:pt x="24929" y="7439"/>
                </a:lnTo>
                <a:lnTo>
                  <a:pt x="19845" y="2288"/>
                </a:lnTo>
                <a:lnTo>
                  <a:pt x="7343" y="2288"/>
                </a:lnTo>
                <a:lnTo>
                  <a:pt x="2259" y="7439"/>
                </a:lnTo>
                <a:lnTo>
                  <a:pt x="2259" y="14779"/>
                </a:lnTo>
                <a:lnTo>
                  <a:pt x="2394" y="15783"/>
                </a:lnTo>
                <a:lnTo>
                  <a:pt x="2665" y="16768"/>
                </a:lnTo>
                <a:lnTo>
                  <a:pt x="4813" y="16681"/>
                </a:lnTo>
                <a:lnTo>
                  <a:pt x="5324" y="17192"/>
                </a:lnTo>
                <a:lnTo>
                  <a:pt x="5324" y="18458"/>
                </a:lnTo>
                <a:lnTo>
                  <a:pt x="4813" y="18969"/>
                </a:lnTo>
                <a:lnTo>
                  <a:pt x="3514" y="18969"/>
                </a:lnTo>
                <a:lnTo>
                  <a:pt x="2806" y="19038"/>
                </a:lnTo>
                <a:lnTo>
                  <a:pt x="2086" y="19175"/>
                </a:lnTo>
                <a:lnTo>
                  <a:pt x="818" y="18439"/>
                </a:lnTo>
                <a:lnTo>
                  <a:pt x="276" y="16918"/>
                </a:lnTo>
                <a:lnTo>
                  <a:pt x="0" y="15346"/>
                </a:lnTo>
                <a:lnTo>
                  <a:pt x="0" y="6179"/>
                </a:lnTo>
                <a:lnTo>
                  <a:pt x="6100" y="0"/>
                </a:lnTo>
                <a:lnTo>
                  <a:pt x="21088" y="0"/>
                </a:lnTo>
                <a:lnTo>
                  <a:pt x="27188" y="6179"/>
                </a:lnTo>
                <a:lnTo>
                  <a:pt x="27188" y="16594"/>
                </a:lnTo>
                <a:lnTo>
                  <a:pt x="26345" y="19312"/>
                </a:lnTo>
                <a:lnTo>
                  <a:pt x="24757" y="21626"/>
                </a:lnTo>
                <a:lnTo>
                  <a:pt x="23827" y="2211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56" name="bg object 256"/>
          <p:cNvSpPr/>
          <p:nvPr/>
        </p:nvSpPr>
        <p:spPr>
          <a:xfrm>
            <a:off x="12992940" y="9882401"/>
            <a:ext cx="16070" cy="1270"/>
          </a:xfrm>
          <a:custGeom>
            <a:avLst/>
            <a:gdLst/>
            <a:ahLst/>
            <a:cxnLst/>
            <a:rect l="l" t="t" r="r" b="b"/>
            <a:pathLst>
              <a:path w="6985" h="1270">
                <a:moveTo>
                  <a:pt x="5139" y="804"/>
                </a:moveTo>
                <a:lnTo>
                  <a:pt x="2813" y="804"/>
                </a:lnTo>
                <a:lnTo>
                  <a:pt x="1354" y="511"/>
                </a:lnTo>
                <a:lnTo>
                  <a:pt x="0" y="0"/>
                </a:lnTo>
                <a:lnTo>
                  <a:pt x="6660" y="579"/>
                </a:lnTo>
                <a:lnTo>
                  <a:pt x="5909" y="723"/>
                </a:lnTo>
                <a:lnTo>
                  <a:pt x="5139" y="80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57" name="bg object 257"/>
          <p:cNvSpPr/>
          <p:nvPr/>
        </p:nvSpPr>
        <p:spPr>
          <a:xfrm>
            <a:off x="12989995" y="9881110"/>
            <a:ext cx="21914" cy="3810"/>
          </a:xfrm>
          <a:custGeom>
            <a:avLst/>
            <a:gdLst/>
            <a:ahLst/>
            <a:cxnLst/>
            <a:rect l="l" t="t" r="r" b="b"/>
            <a:pathLst>
              <a:path w="9525" h="3809">
                <a:moveTo>
                  <a:pt x="6444" y="3242"/>
                </a:moveTo>
                <a:lnTo>
                  <a:pt x="5626" y="3242"/>
                </a:lnTo>
                <a:lnTo>
                  <a:pt x="4019" y="3242"/>
                </a:lnTo>
                <a:lnTo>
                  <a:pt x="2425" y="2949"/>
                </a:lnTo>
                <a:lnTo>
                  <a:pt x="295" y="2145"/>
                </a:lnTo>
                <a:lnTo>
                  <a:pt x="0" y="1484"/>
                </a:lnTo>
                <a:lnTo>
                  <a:pt x="437" y="299"/>
                </a:lnTo>
                <a:lnTo>
                  <a:pt x="1083" y="0"/>
                </a:lnTo>
                <a:lnTo>
                  <a:pt x="3619" y="954"/>
                </a:lnTo>
                <a:lnTo>
                  <a:pt x="5607" y="1153"/>
                </a:lnTo>
                <a:lnTo>
                  <a:pt x="8340" y="623"/>
                </a:lnTo>
                <a:lnTo>
                  <a:pt x="8937" y="1035"/>
                </a:lnTo>
                <a:lnTo>
                  <a:pt x="9165" y="2282"/>
                </a:lnTo>
                <a:lnTo>
                  <a:pt x="8765" y="2881"/>
                </a:lnTo>
                <a:lnTo>
                  <a:pt x="7294" y="3161"/>
                </a:lnTo>
                <a:lnTo>
                  <a:pt x="6444" y="324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58" name="bg object 258"/>
          <p:cNvSpPr/>
          <p:nvPr/>
        </p:nvSpPr>
        <p:spPr>
          <a:xfrm>
            <a:off x="12974650" y="9915389"/>
            <a:ext cx="45288" cy="15240"/>
          </a:xfrm>
          <a:custGeom>
            <a:avLst/>
            <a:gdLst/>
            <a:ahLst/>
            <a:cxnLst/>
            <a:rect l="l" t="t" r="r" b="b"/>
            <a:pathLst>
              <a:path w="19685" h="15240">
                <a:moveTo>
                  <a:pt x="14865" y="15116"/>
                </a:moveTo>
                <a:lnTo>
                  <a:pt x="4290" y="15116"/>
                </a:lnTo>
                <a:lnTo>
                  <a:pt x="0" y="10769"/>
                </a:lnTo>
                <a:lnTo>
                  <a:pt x="0" y="3411"/>
                </a:lnTo>
                <a:lnTo>
                  <a:pt x="603" y="1546"/>
                </a:lnTo>
                <a:lnTo>
                  <a:pt x="1631" y="0"/>
                </a:lnTo>
                <a:lnTo>
                  <a:pt x="17518" y="0"/>
                </a:lnTo>
                <a:lnTo>
                  <a:pt x="18546" y="1546"/>
                </a:lnTo>
                <a:lnTo>
                  <a:pt x="19149" y="3411"/>
                </a:lnTo>
                <a:lnTo>
                  <a:pt x="19149" y="10769"/>
                </a:lnTo>
                <a:lnTo>
                  <a:pt x="14865" y="1511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59" name="bg object 259"/>
          <p:cNvSpPr/>
          <p:nvPr/>
        </p:nvSpPr>
        <p:spPr>
          <a:xfrm>
            <a:off x="12972049" y="9914438"/>
            <a:ext cx="49671" cy="17780"/>
          </a:xfrm>
          <a:custGeom>
            <a:avLst/>
            <a:gdLst/>
            <a:ahLst/>
            <a:cxnLst/>
            <a:rect l="l" t="t" r="r" b="b"/>
            <a:pathLst>
              <a:path w="21589" h="17779">
                <a:moveTo>
                  <a:pt x="16607" y="17211"/>
                </a:moveTo>
                <a:lnTo>
                  <a:pt x="10704" y="17211"/>
                </a:lnTo>
                <a:lnTo>
                  <a:pt x="4801" y="17211"/>
                </a:lnTo>
                <a:lnTo>
                  <a:pt x="0" y="12347"/>
                </a:lnTo>
                <a:lnTo>
                  <a:pt x="0" y="4196"/>
                </a:lnTo>
                <a:lnTo>
                  <a:pt x="634" y="2101"/>
                </a:lnTo>
                <a:lnTo>
                  <a:pt x="1822" y="311"/>
                </a:lnTo>
                <a:lnTo>
                  <a:pt x="3391" y="0"/>
                </a:lnTo>
                <a:lnTo>
                  <a:pt x="3699" y="1590"/>
                </a:lnTo>
                <a:lnTo>
                  <a:pt x="2757" y="3005"/>
                </a:lnTo>
                <a:lnTo>
                  <a:pt x="2259" y="4658"/>
                </a:lnTo>
                <a:lnTo>
                  <a:pt x="2259" y="11081"/>
                </a:lnTo>
                <a:lnTo>
                  <a:pt x="6050" y="14922"/>
                </a:lnTo>
                <a:lnTo>
                  <a:pt x="15357" y="14922"/>
                </a:lnTo>
                <a:lnTo>
                  <a:pt x="19149" y="11081"/>
                </a:lnTo>
                <a:lnTo>
                  <a:pt x="19149" y="4658"/>
                </a:lnTo>
                <a:lnTo>
                  <a:pt x="18651" y="3005"/>
                </a:lnTo>
                <a:lnTo>
                  <a:pt x="17709" y="1590"/>
                </a:lnTo>
                <a:lnTo>
                  <a:pt x="18017" y="0"/>
                </a:lnTo>
                <a:lnTo>
                  <a:pt x="19586" y="311"/>
                </a:lnTo>
                <a:lnTo>
                  <a:pt x="20774" y="2101"/>
                </a:lnTo>
                <a:lnTo>
                  <a:pt x="21408" y="4196"/>
                </a:lnTo>
                <a:lnTo>
                  <a:pt x="21408" y="12347"/>
                </a:lnTo>
                <a:lnTo>
                  <a:pt x="16607" y="172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60" name="bg object 260"/>
          <p:cNvSpPr/>
          <p:nvPr/>
        </p:nvSpPr>
        <p:spPr>
          <a:xfrm>
            <a:off x="13002939" y="9910760"/>
            <a:ext cx="13148" cy="5080"/>
          </a:xfrm>
          <a:custGeom>
            <a:avLst/>
            <a:gdLst/>
            <a:ahLst/>
            <a:cxnLst/>
            <a:rect l="l" t="t" r="r" b="b"/>
            <a:pathLst>
              <a:path w="5714" h="5079">
                <a:moveTo>
                  <a:pt x="5219" y="4627"/>
                </a:moveTo>
                <a:lnTo>
                  <a:pt x="0" y="0"/>
                </a:lnTo>
                <a:lnTo>
                  <a:pt x="2813" y="979"/>
                </a:lnTo>
                <a:lnTo>
                  <a:pt x="3502" y="2045"/>
                </a:lnTo>
                <a:lnTo>
                  <a:pt x="5219" y="462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61" name="bg object 261"/>
          <p:cNvSpPr/>
          <p:nvPr/>
        </p:nvSpPr>
        <p:spPr>
          <a:xfrm>
            <a:off x="13000018" y="9909474"/>
            <a:ext cx="17531" cy="6985"/>
          </a:xfrm>
          <a:custGeom>
            <a:avLst/>
            <a:gdLst/>
            <a:ahLst/>
            <a:cxnLst/>
            <a:rect l="l" t="t" r="r" b="b"/>
            <a:pathLst>
              <a:path w="7620" h="6984">
                <a:moveTo>
                  <a:pt x="5503" y="6479"/>
                </a:moveTo>
                <a:lnTo>
                  <a:pt x="3330" y="3211"/>
                </a:lnTo>
                <a:lnTo>
                  <a:pt x="313" y="2163"/>
                </a:lnTo>
                <a:lnTo>
                  <a:pt x="0" y="1515"/>
                </a:lnTo>
                <a:lnTo>
                  <a:pt x="400" y="318"/>
                </a:lnTo>
                <a:lnTo>
                  <a:pt x="1046" y="0"/>
                </a:lnTo>
                <a:lnTo>
                  <a:pt x="4782" y="1297"/>
                </a:lnTo>
                <a:lnTo>
                  <a:pt x="7429" y="5275"/>
                </a:lnTo>
                <a:lnTo>
                  <a:pt x="6494" y="5917"/>
                </a:lnTo>
                <a:lnTo>
                  <a:pt x="5503" y="647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62" name="bg object 262"/>
          <p:cNvSpPr/>
          <p:nvPr/>
        </p:nvSpPr>
        <p:spPr>
          <a:xfrm>
            <a:off x="13103532" y="9937446"/>
            <a:ext cx="43827" cy="9525"/>
          </a:xfrm>
          <a:custGeom>
            <a:avLst/>
            <a:gdLst/>
            <a:ahLst/>
            <a:cxnLst/>
            <a:rect l="l" t="t" r="r" b="b"/>
            <a:pathLst>
              <a:path w="19050" h="9525">
                <a:moveTo>
                  <a:pt x="18745" y="5118"/>
                </a:moveTo>
                <a:lnTo>
                  <a:pt x="17945" y="4610"/>
                </a:lnTo>
                <a:lnTo>
                  <a:pt x="17564" y="2032"/>
                </a:lnTo>
                <a:lnTo>
                  <a:pt x="15328" y="0"/>
                </a:lnTo>
                <a:lnTo>
                  <a:pt x="11938" y="0"/>
                </a:lnTo>
                <a:lnTo>
                  <a:pt x="11290" y="139"/>
                </a:lnTo>
                <a:lnTo>
                  <a:pt x="11112" y="215"/>
                </a:lnTo>
                <a:lnTo>
                  <a:pt x="10807" y="0"/>
                </a:lnTo>
                <a:lnTo>
                  <a:pt x="3606" y="1460"/>
                </a:lnTo>
                <a:lnTo>
                  <a:pt x="0" y="2946"/>
                </a:lnTo>
                <a:lnTo>
                  <a:pt x="0" y="9372"/>
                </a:lnTo>
                <a:lnTo>
                  <a:pt x="15938" y="9372"/>
                </a:lnTo>
                <a:lnTo>
                  <a:pt x="18745" y="511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63" name="bg object 263"/>
          <p:cNvSpPr/>
          <p:nvPr/>
        </p:nvSpPr>
        <p:spPr>
          <a:xfrm>
            <a:off x="13126400" y="9936616"/>
            <a:ext cx="20453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020" y="6323"/>
                </a:moveTo>
                <a:lnTo>
                  <a:pt x="6284" y="6030"/>
                </a:lnTo>
                <a:lnTo>
                  <a:pt x="5472" y="5207"/>
                </a:lnTo>
                <a:lnTo>
                  <a:pt x="6284" y="4383"/>
                </a:lnTo>
                <a:lnTo>
                  <a:pt x="6869" y="4408"/>
                </a:lnTo>
                <a:lnTo>
                  <a:pt x="6143" y="2775"/>
                </a:lnTo>
                <a:lnTo>
                  <a:pt x="4511" y="1646"/>
                </a:lnTo>
                <a:lnTo>
                  <a:pt x="2677" y="1646"/>
                </a:lnTo>
                <a:lnTo>
                  <a:pt x="1046" y="1958"/>
                </a:lnTo>
                <a:lnTo>
                  <a:pt x="0" y="1477"/>
                </a:lnTo>
                <a:lnTo>
                  <a:pt x="467" y="417"/>
                </a:lnTo>
                <a:lnTo>
                  <a:pt x="1188" y="143"/>
                </a:lnTo>
                <a:lnTo>
                  <a:pt x="1926" y="0"/>
                </a:lnTo>
                <a:lnTo>
                  <a:pt x="5736" y="0"/>
                </a:lnTo>
                <a:lnTo>
                  <a:pt x="8377" y="2313"/>
                </a:lnTo>
                <a:lnTo>
                  <a:pt x="8826" y="5381"/>
                </a:lnTo>
                <a:lnTo>
                  <a:pt x="8543" y="6130"/>
                </a:lnTo>
                <a:lnTo>
                  <a:pt x="8020" y="632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64" name="bg object 264"/>
          <p:cNvSpPr/>
          <p:nvPr/>
        </p:nvSpPr>
        <p:spPr>
          <a:xfrm>
            <a:off x="13105243" y="9935250"/>
            <a:ext cx="23375" cy="5715"/>
          </a:xfrm>
          <a:custGeom>
            <a:avLst/>
            <a:gdLst/>
            <a:ahLst/>
            <a:cxnLst/>
            <a:rect l="l" t="t" r="r" b="b"/>
            <a:pathLst>
              <a:path w="10160" h="5715">
                <a:moveTo>
                  <a:pt x="0" y="5132"/>
                </a:moveTo>
                <a:lnTo>
                  <a:pt x="178" y="2269"/>
                </a:lnTo>
                <a:lnTo>
                  <a:pt x="2517" y="0"/>
                </a:lnTo>
                <a:lnTo>
                  <a:pt x="7312" y="0"/>
                </a:lnTo>
                <a:lnTo>
                  <a:pt x="8993" y="1022"/>
                </a:lnTo>
                <a:lnTo>
                  <a:pt x="9953" y="2556"/>
                </a:lnTo>
                <a:lnTo>
                  <a:pt x="0" y="513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65" name="bg object 265"/>
          <p:cNvSpPr/>
          <p:nvPr/>
        </p:nvSpPr>
        <p:spPr>
          <a:xfrm>
            <a:off x="13103376" y="9934426"/>
            <a:ext cx="27757" cy="6985"/>
          </a:xfrm>
          <a:custGeom>
            <a:avLst/>
            <a:gdLst/>
            <a:ahLst/>
            <a:cxnLst/>
            <a:rect l="l" t="t" r="r" b="b"/>
            <a:pathLst>
              <a:path w="12064" h="6984">
                <a:moveTo>
                  <a:pt x="763" y="6778"/>
                </a:moveTo>
                <a:lnTo>
                  <a:pt x="0" y="5905"/>
                </a:lnTo>
                <a:lnTo>
                  <a:pt x="203" y="2594"/>
                </a:lnTo>
                <a:lnTo>
                  <a:pt x="2930" y="0"/>
                </a:lnTo>
                <a:lnTo>
                  <a:pt x="8340" y="0"/>
                </a:lnTo>
                <a:lnTo>
                  <a:pt x="10304" y="1097"/>
                </a:lnTo>
                <a:lnTo>
                  <a:pt x="11455" y="2937"/>
                </a:lnTo>
                <a:lnTo>
                  <a:pt x="11202" y="4072"/>
                </a:lnTo>
                <a:lnTo>
                  <a:pt x="10076" y="3816"/>
                </a:lnTo>
                <a:lnTo>
                  <a:pt x="9227" y="2456"/>
                </a:lnTo>
                <a:lnTo>
                  <a:pt x="7780" y="1646"/>
                </a:lnTo>
                <a:lnTo>
                  <a:pt x="3785" y="1646"/>
                </a:lnTo>
                <a:lnTo>
                  <a:pt x="1772" y="3560"/>
                </a:lnTo>
                <a:lnTo>
                  <a:pt x="1625" y="6005"/>
                </a:lnTo>
                <a:lnTo>
                  <a:pt x="812" y="677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66" name="bg object 266"/>
          <p:cNvSpPr/>
          <p:nvPr/>
        </p:nvSpPr>
        <p:spPr>
          <a:xfrm>
            <a:off x="13091935" y="9940362"/>
            <a:ext cx="18992" cy="6985"/>
          </a:xfrm>
          <a:custGeom>
            <a:avLst/>
            <a:gdLst/>
            <a:ahLst/>
            <a:cxnLst/>
            <a:rect l="l" t="t" r="r" b="b"/>
            <a:pathLst>
              <a:path w="8254" h="6984">
                <a:moveTo>
                  <a:pt x="7676" y="6444"/>
                </a:moveTo>
                <a:lnTo>
                  <a:pt x="0" y="6444"/>
                </a:lnTo>
                <a:lnTo>
                  <a:pt x="0" y="2450"/>
                </a:lnTo>
                <a:lnTo>
                  <a:pt x="2419" y="0"/>
                </a:lnTo>
                <a:lnTo>
                  <a:pt x="5410" y="0"/>
                </a:lnTo>
                <a:lnTo>
                  <a:pt x="5786" y="18"/>
                </a:lnTo>
                <a:lnTo>
                  <a:pt x="5767" y="367"/>
                </a:lnTo>
                <a:lnTo>
                  <a:pt x="7676" y="644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67" name="bg object 267"/>
          <p:cNvSpPr/>
          <p:nvPr/>
        </p:nvSpPr>
        <p:spPr>
          <a:xfrm>
            <a:off x="13090072" y="9939535"/>
            <a:ext cx="17531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1625" y="7270"/>
                </a:moveTo>
                <a:lnTo>
                  <a:pt x="0" y="7270"/>
                </a:lnTo>
                <a:lnTo>
                  <a:pt x="0" y="2831"/>
                </a:lnTo>
                <a:lnTo>
                  <a:pt x="2788" y="0"/>
                </a:lnTo>
                <a:lnTo>
                  <a:pt x="6217" y="0"/>
                </a:lnTo>
                <a:lnTo>
                  <a:pt x="6647" y="24"/>
                </a:lnTo>
                <a:lnTo>
                  <a:pt x="7201" y="342"/>
                </a:lnTo>
                <a:lnTo>
                  <a:pt x="7398" y="985"/>
                </a:lnTo>
                <a:lnTo>
                  <a:pt x="7392" y="1191"/>
                </a:lnTo>
                <a:lnTo>
                  <a:pt x="6931" y="1658"/>
                </a:lnTo>
                <a:lnTo>
                  <a:pt x="5909" y="1658"/>
                </a:lnTo>
                <a:lnTo>
                  <a:pt x="3520" y="1820"/>
                </a:lnTo>
                <a:lnTo>
                  <a:pt x="1625" y="3841"/>
                </a:lnTo>
                <a:lnTo>
                  <a:pt x="1625" y="7270"/>
                </a:lnTo>
                <a:close/>
              </a:path>
              <a:path w="7620" h="7620">
                <a:moveTo>
                  <a:pt x="6580" y="2014"/>
                </a:moveTo>
                <a:lnTo>
                  <a:pt x="5909" y="1658"/>
                </a:lnTo>
                <a:lnTo>
                  <a:pt x="6931" y="1658"/>
                </a:lnTo>
                <a:lnTo>
                  <a:pt x="6580" y="201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68" name="bg object 268"/>
          <p:cNvSpPr/>
          <p:nvPr/>
        </p:nvSpPr>
        <p:spPr>
          <a:xfrm>
            <a:off x="13137943" y="9942116"/>
            <a:ext cx="16070" cy="5080"/>
          </a:xfrm>
          <a:custGeom>
            <a:avLst/>
            <a:gdLst/>
            <a:ahLst/>
            <a:cxnLst/>
            <a:rect l="l" t="t" r="r" b="b"/>
            <a:pathLst>
              <a:path w="6985" h="5079">
                <a:moveTo>
                  <a:pt x="6672" y="4689"/>
                </a:moveTo>
                <a:lnTo>
                  <a:pt x="0" y="4689"/>
                </a:lnTo>
                <a:lnTo>
                  <a:pt x="3003" y="0"/>
                </a:lnTo>
                <a:lnTo>
                  <a:pt x="5133" y="735"/>
                </a:lnTo>
                <a:lnTo>
                  <a:pt x="6672" y="2775"/>
                </a:lnTo>
                <a:lnTo>
                  <a:pt x="6672" y="4689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69" name="bg object 269"/>
          <p:cNvSpPr/>
          <p:nvPr/>
        </p:nvSpPr>
        <p:spPr>
          <a:xfrm>
            <a:off x="13143076" y="9941339"/>
            <a:ext cx="13148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5250" y="5466"/>
                </a:moveTo>
                <a:lnTo>
                  <a:pt x="3625" y="5466"/>
                </a:lnTo>
                <a:lnTo>
                  <a:pt x="3625" y="3966"/>
                </a:lnTo>
                <a:lnTo>
                  <a:pt x="2376" y="2201"/>
                </a:lnTo>
                <a:lnTo>
                  <a:pt x="510" y="1559"/>
                </a:lnTo>
                <a:lnTo>
                  <a:pt x="0" y="511"/>
                </a:lnTo>
                <a:lnTo>
                  <a:pt x="1034" y="0"/>
                </a:lnTo>
                <a:lnTo>
                  <a:pt x="3557" y="866"/>
                </a:lnTo>
                <a:lnTo>
                  <a:pt x="5250" y="3261"/>
                </a:lnTo>
                <a:lnTo>
                  <a:pt x="5250" y="546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70" name="bg object 270"/>
          <p:cNvSpPr/>
          <p:nvPr/>
        </p:nvSpPr>
        <p:spPr>
          <a:xfrm>
            <a:off x="13140854" y="9941823"/>
            <a:ext cx="4383" cy="635"/>
          </a:xfrm>
          <a:custGeom>
            <a:avLst/>
            <a:gdLst/>
            <a:ahLst/>
            <a:cxnLst/>
            <a:rect l="l" t="t" r="r" b="b"/>
            <a:pathLst>
              <a:path w="1904" h="634">
                <a:moveTo>
                  <a:pt x="1735" y="293"/>
                </a:moveTo>
                <a:lnTo>
                  <a:pt x="0" y="0"/>
                </a:lnTo>
                <a:lnTo>
                  <a:pt x="609" y="0"/>
                </a:lnTo>
                <a:lnTo>
                  <a:pt x="1194" y="106"/>
                </a:lnTo>
                <a:lnTo>
                  <a:pt x="1735" y="29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71" name="bg object 271"/>
          <p:cNvSpPr/>
          <p:nvPr/>
        </p:nvSpPr>
        <p:spPr>
          <a:xfrm>
            <a:off x="13138989" y="9941000"/>
            <a:ext cx="8765" cy="2540"/>
          </a:xfrm>
          <a:custGeom>
            <a:avLst/>
            <a:gdLst/>
            <a:ahLst/>
            <a:cxnLst/>
            <a:rect l="l" t="t" r="r" b="b"/>
            <a:pathLst>
              <a:path w="3810" h="2540">
                <a:moveTo>
                  <a:pt x="2548" y="1939"/>
                </a:moveTo>
                <a:lnTo>
                  <a:pt x="812" y="1646"/>
                </a:lnTo>
                <a:lnTo>
                  <a:pt x="0" y="823"/>
                </a:lnTo>
                <a:lnTo>
                  <a:pt x="812" y="0"/>
                </a:lnTo>
                <a:lnTo>
                  <a:pt x="1483" y="0"/>
                </a:lnTo>
                <a:lnTo>
                  <a:pt x="2154" y="112"/>
                </a:lnTo>
                <a:lnTo>
                  <a:pt x="2806" y="336"/>
                </a:lnTo>
                <a:lnTo>
                  <a:pt x="3317" y="1378"/>
                </a:lnTo>
                <a:lnTo>
                  <a:pt x="2548" y="193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72" name="bg object 272"/>
          <p:cNvSpPr/>
          <p:nvPr/>
        </p:nvSpPr>
        <p:spPr>
          <a:xfrm>
            <a:off x="13309548" y="9937446"/>
            <a:ext cx="43827" cy="9525"/>
          </a:xfrm>
          <a:custGeom>
            <a:avLst/>
            <a:gdLst/>
            <a:ahLst/>
            <a:cxnLst/>
            <a:rect l="l" t="t" r="r" b="b"/>
            <a:pathLst>
              <a:path w="19050" h="9525">
                <a:moveTo>
                  <a:pt x="18732" y="5118"/>
                </a:moveTo>
                <a:lnTo>
                  <a:pt x="17945" y="4622"/>
                </a:lnTo>
                <a:lnTo>
                  <a:pt x="17576" y="2032"/>
                </a:lnTo>
                <a:lnTo>
                  <a:pt x="15328" y="0"/>
                </a:lnTo>
                <a:lnTo>
                  <a:pt x="11938" y="0"/>
                </a:lnTo>
                <a:lnTo>
                  <a:pt x="11290" y="139"/>
                </a:lnTo>
                <a:lnTo>
                  <a:pt x="11112" y="215"/>
                </a:lnTo>
                <a:lnTo>
                  <a:pt x="10807" y="0"/>
                </a:lnTo>
                <a:lnTo>
                  <a:pt x="3606" y="1460"/>
                </a:lnTo>
                <a:lnTo>
                  <a:pt x="0" y="2946"/>
                </a:lnTo>
                <a:lnTo>
                  <a:pt x="0" y="9372"/>
                </a:lnTo>
                <a:lnTo>
                  <a:pt x="15938" y="9372"/>
                </a:lnTo>
                <a:lnTo>
                  <a:pt x="18732" y="511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73" name="bg object 273"/>
          <p:cNvSpPr/>
          <p:nvPr/>
        </p:nvSpPr>
        <p:spPr>
          <a:xfrm>
            <a:off x="13332416" y="9936616"/>
            <a:ext cx="20453" cy="6350"/>
          </a:xfrm>
          <a:custGeom>
            <a:avLst/>
            <a:gdLst/>
            <a:ahLst/>
            <a:cxnLst/>
            <a:rect l="l" t="t" r="r" b="b"/>
            <a:pathLst>
              <a:path w="8889" h="6350">
                <a:moveTo>
                  <a:pt x="8020" y="6323"/>
                </a:moveTo>
                <a:lnTo>
                  <a:pt x="6284" y="6030"/>
                </a:lnTo>
                <a:lnTo>
                  <a:pt x="5472" y="5207"/>
                </a:lnTo>
                <a:lnTo>
                  <a:pt x="6284" y="4383"/>
                </a:lnTo>
                <a:lnTo>
                  <a:pt x="6869" y="4408"/>
                </a:lnTo>
                <a:lnTo>
                  <a:pt x="6143" y="2775"/>
                </a:lnTo>
                <a:lnTo>
                  <a:pt x="4511" y="1646"/>
                </a:lnTo>
                <a:lnTo>
                  <a:pt x="2677" y="1646"/>
                </a:lnTo>
                <a:lnTo>
                  <a:pt x="1046" y="1958"/>
                </a:lnTo>
                <a:lnTo>
                  <a:pt x="0" y="1477"/>
                </a:lnTo>
                <a:lnTo>
                  <a:pt x="467" y="417"/>
                </a:lnTo>
                <a:lnTo>
                  <a:pt x="1181" y="143"/>
                </a:lnTo>
                <a:lnTo>
                  <a:pt x="1926" y="0"/>
                </a:lnTo>
                <a:lnTo>
                  <a:pt x="5736" y="0"/>
                </a:lnTo>
                <a:lnTo>
                  <a:pt x="8377" y="2313"/>
                </a:lnTo>
                <a:lnTo>
                  <a:pt x="8826" y="5381"/>
                </a:lnTo>
                <a:lnTo>
                  <a:pt x="8543" y="6130"/>
                </a:lnTo>
                <a:lnTo>
                  <a:pt x="8020" y="632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74" name="bg object 274"/>
          <p:cNvSpPr/>
          <p:nvPr/>
        </p:nvSpPr>
        <p:spPr>
          <a:xfrm>
            <a:off x="13311259" y="9935249"/>
            <a:ext cx="23375" cy="5715"/>
          </a:xfrm>
          <a:custGeom>
            <a:avLst/>
            <a:gdLst/>
            <a:ahLst/>
            <a:cxnLst/>
            <a:rect l="l" t="t" r="r" b="b"/>
            <a:pathLst>
              <a:path w="10160" h="5715">
                <a:moveTo>
                  <a:pt x="0" y="5132"/>
                </a:moveTo>
                <a:lnTo>
                  <a:pt x="178" y="2269"/>
                </a:lnTo>
                <a:lnTo>
                  <a:pt x="2517" y="0"/>
                </a:lnTo>
                <a:lnTo>
                  <a:pt x="7312" y="0"/>
                </a:lnTo>
                <a:lnTo>
                  <a:pt x="8993" y="1022"/>
                </a:lnTo>
                <a:lnTo>
                  <a:pt x="9953" y="2556"/>
                </a:lnTo>
                <a:lnTo>
                  <a:pt x="0" y="513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75" name="bg object 275"/>
          <p:cNvSpPr/>
          <p:nvPr/>
        </p:nvSpPr>
        <p:spPr>
          <a:xfrm>
            <a:off x="13309395" y="9934426"/>
            <a:ext cx="27757" cy="6985"/>
          </a:xfrm>
          <a:custGeom>
            <a:avLst/>
            <a:gdLst/>
            <a:ahLst/>
            <a:cxnLst/>
            <a:rect l="l" t="t" r="r" b="b"/>
            <a:pathLst>
              <a:path w="12064" h="6984">
                <a:moveTo>
                  <a:pt x="763" y="6778"/>
                </a:moveTo>
                <a:lnTo>
                  <a:pt x="0" y="5905"/>
                </a:lnTo>
                <a:lnTo>
                  <a:pt x="203" y="2594"/>
                </a:lnTo>
                <a:lnTo>
                  <a:pt x="2930" y="0"/>
                </a:lnTo>
                <a:lnTo>
                  <a:pt x="8340" y="0"/>
                </a:lnTo>
                <a:lnTo>
                  <a:pt x="10304" y="1097"/>
                </a:lnTo>
                <a:lnTo>
                  <a:pt x="11449" y="2937"/>
                </a:lnTo>
                <a:lnTo>
                  <a:pt x="11202" y="4072"/>
                </a:lnTo>
                <a:lnTo>
                  <a:pt x="10076" y="3816"/>
                </a:lnTo>
                <a:lnTo>
                  <a:pt x="9227" y="2456"/>
                </a:lnTo>
                <a:lnTo>
                  <a:pt x="7780" y="1646"/>
                </a:lnTo>
                <a:lnTo>
                  <a:pt x="3785" y="1646"/>
                </a:lnTo>
                <a:lnTo>
                  <a:pt x="1772" y="3560"/>
                </a:lnTo>
                <a:lnTo>
                  <a:pt x="1625" y="6005"/>
                </a:lnTo>
                <a:lnTo>
                  <a:pt x="812" y="677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76" name="bg object 276"/>
          <p:cNvSpPr/>
          <p:nvPr/>
        </p:nvSpPr>
        <p:spPr>
          <a:xfrm>
            <a:off x="13297954" y="9940361"/>
            <a:ext cx="18992" cy="6985"/>
          </a:xfrm>
          <a:custGeom>
            <a:avLst/>
            <a:gdLst/>
            <a:ahLst/>
            <a:cxnLst/>
            <a:rect l="l" t="t" r="r" b="b"/>
            <a:pathLst>
              <a:path w="8254" h="6984">
                <a:moveTo>
                  <a:pt x="7676" y="6444"/>
                </a:moveTo>
                <a:lnTo>
                  <a:pt x="0" y="6444"/>
                </a:lnTo>
                <a:lnTo>
                  <a:pt x="0" y="2450"/>
                </a:lnTo>
                <a:lnTo>
                  <a:pt x="2425" y="0"/>
                </a:lnTo>
                <a:lnTo>
                  <a:pt x="5410" y="0"/>
                </a:lnTo>
                <a:lnTo>
                  <a:pt x="5786" y="18"/>
                </a:lnTo>
                <a:lnTo>
                  <a:pt x="5767" y="367"/>
                </a:lnTo>
                <a:lnTo>
                  <a:pt x="7676" y="644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77" name="bg object 277"/>
          <p:cNvSpPr/>
          <p:nvPr/>
        </p:nvSpPr>
        <p:spPr>
          <a:xfrm>
            <a:off x="13296089" y="9939534"/>
            <a:ext cx="17531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1625" y="7270"/>
                </a:moveTo>
                <a:lnTo>
                  <a:pt x="0" y="7270"/>
                </a:lnTo>
                <a:lnTo>
                  <a:pt x="0" y="2831"/>
                </a:lnTo>
                <a:lnTo>
                  <a:pt x="2788" y="0"/>
                </a:lnTo>
                <a:lnTo>
                  <a:pt x="6217" y="0"/>
                </a:lnTo>
                <a:lnTo>
                  <a:pt x="6647" y="24"/>
                </a:lnTo>
                <a:lnTo>
                  <a:pt x="7398" y="985"/>
                </a:lnTo>
                <a:lnTo>
                  <a:pt x="7392" y="1191"/>
                </a:lnTo>
                <a:lnTo>
                  <a:pt x="6931" y="1658"/>
                </a:lnTo>
                <a:lnTo>
                  <a:pt x="5909" y="1658"/>
                </a:lnTo>
                <a:lnTo>
                  <a:pt x="3520" y="1820"/>
                </a:lnTo>
                <a:lnTo>
                  <a:pt x="1625" y="3841"/>
                </a:lnTo>
                <a:lnTo>
                  <a:pt x="1625" y="7270"/>
                </a:lnTo>
                <a:close/>
              </a:path>
              <a:path w="7620" h="7620">
                <a:moveTo>
                  <a:pt x="6580" y="2014"/>
                </a:moveTo>
                <a:lnTo>
                  <a:pt x="5909" y="1658"/>
                </a:lnTo>
                <a:lnTo>
                  <a:pt x="6931" y="1658"/>
                </a:lnTo>
                <a:lnTo>
                  <a:pt x="6580" y="201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78" name="bg object 278"/>
          <p:cNvSpPr/>
          <p:nvPr/>
        </p:nvSpPr>
        <p:spPr>
          <a:xfrm>
            <a:off x="13343960" y="9942115"/>
            <a:ext cx="16070" cy="5080"/>
          </a:xfrm>
          <a:custGeom>
            <a:avLst/>
            <a:gdLst/>
            <a:ahLst/>
            <a:cxnLst/>
            <a:rect l="l" t="t" r="r" b="b"/>
            <a:pathLst>
              <a:path w="6985" h="5079">
                <a:moveTo>
                  <a:pt x="6672" y="4689"/>
                </a:moveTo>
                <a:lnTo>
                  <a:pt x="0" y="4689"/>
                </a:lnTo>
                <a:lnTo>
                  <a:pt x="3003" y="0"/>
                </a:lnTo>
                <a:lnTo>
                  <a:pt x="5133" y="735"/>
                </a:lnTo>
                <a:lnTo>
                  <a:pt x="6672" y="2775"/>
                </a:lnTo>
                <a:lnTo>
                  <a:pt x="6672" y="4689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79" name="bg object 279"/>
          <p:cNvSpPr/>
          <p:nvPr/>
        </p:nvSpPr>
        <p:spPr>
          <a:xfrm>
            <a:off x="13349097" y="9941339"/>
            <a:ext cx="13148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5250" y="5466"/>
                </a:moveTo>
                <a:lnTo>
                  <a:pt x="3625" y="5466"/>
                </a:lnTo>
                <a:lnTo>
                  <a:pt x="3625" y="3966"/>
                </a:lnTo>
                <a:lnTo>
                  <a:pt x="2376" y="2201"/>
                </a:lnTo>
                <a:lnTo>
                  <a:pt x="510" y="1559"/>
                </a:lnTo>
                <a:lnTo>
                  <a:pt x="0" y="511"/>
                </a:lnTo>
                <a:lnTo>
                  <a:pt x="1034" y="0"/>
                </a:lnTo>
                <a:lnTo>
                  <a:pt x="3557" y="866"/>
                </a:lnTo>
                <a:lnTo>
                  <a:pt x="5250" y="3261"/>
                </a:lnTo>
                <a:lnTo>
                  <a:pt x="5250" y="546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80" name="bg object 280"/>
          <p:cNvSpPr/>
          <p:nvPr/>
        </p:nvSpPr>
        <p:spPr>
          <a:xfrm>
            <a:off x="13346872" y="9941822"/>
            <a:ext cx="4383" cy="635"/>
          </a:xfrm>
          <a:custGeom>
            <a:avLst/>
            <a:gdLst/>
            <a:ahLst/>
            <a:cxnLst/>
            <a:rect l="l" t="t" r="r" b="b"/>
            <a:pathLst>
              <a:path w="1904" h="634">
                <a:moveTo>
                  <a:pt x="1735" y="293"/>
                </a:moveTo>
                <a:lnTo>
                  <a:pt x="0" y="0"/>
                </a:lnTo>
                <a:lnTo>
                  <a:pt x="609" y="0"/>
                </a:lnTo>
                <a:lnTo>
                  <a:pt x="1194" y="106"/>
                </a:lnTo>
                <a:lnTo>
                  <a:pt x="1735" y="29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81" name="bg object 281"/>
          <p:cNvSpPr/>
          <p:nvPr/>
        </p:nvSpPr>
        <p:spPr>
          <a:xfrm>
            <a:off x="13345006" y="9941000"/>
            <a:ext cx="8765" cy="2540"/>
          </a:xfrm>
          <a:custGeom>
            <a:avLst/>
            <a:gdLst/>
            <a:ahLst/>
            <a:cxnLst/>
            <a:rect l="l" t="t" r="r" b="b"/>
            <a:pathLst>
              <a:path w="3810" h="2540">
                <a:moveTo>
                  <a:pt x="2548" y="1939"/>
                </a:moveTo>
                <a:lnTo>
                  <a:pt x="812" y="1646"/>
                </a:lnTo>
                <a:lnTo>
                  <a:pt x="0" y="823"/>
                </a:lnTo>
                <a:lnTo>
                  <a:pt x="812" y="0"/>
                </a:lnTo>
                <a:lnTo>
                  <a:pt x="1483" y="0"/>
                </a:lnTo>
                <a:lnTo>
                  <a:pt x="2154" y="112"/>
                </a:lnTo>
                <a:lnTo>
                  <a:pt x="2806" y="336"/>
                </a:lnTo>
                <a:lnTo>
                  <a:pt x="3317" y="1378"/>
                </a:lnTo>
                <a:lnTo>
                  <a:pt x="2548" y="193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82" name="bg object 282"/>
          <p:cNvSpPr/>
          <p:nvPr/>
        </p:nvSpPr>
        <p:spPr>
          <a:xfrm>
            <a:off x="12694768" y="9936938"/>
            <a:ext cx="26296" cy="10795"/>
          </a:xfrm>
          <a:custGeom>
            <a:avLst/>
            <a:gdLst/>
            <a:ahLst/>
            <a:cxnLst/>
            <a:rect l="l" t="t" r="r" b="b"/>
            <a:pathLst>
              <a:path w="11429" h="10795">
                <a:moveTo>
                  <a:pt x="11074" y="4940"/>
                </a:moveTo>
                <a:lnTo>
                  <a:pt x="10896" y="3784"/>
                </a:lnTo>
                <a:lnTo>
                  <a:pt x="6019" y="165"/>
                </a:lnTo>
                <a:lnTo>
                  <a:pt x="5727" y="215"/>
                </a:lnTo>
                <a:lnTo>
                  <a:pt x="5537" y="0"/>
                </a:lnTo>
                <a:lnTo>
                  <a:pt x="5321" y="215"/>
                </a:lnTo>
                <a:lnTo>
                  <a:pt x="5054" y="165"/>
                </a:lnTo>
                <a:lnTo>
                  <a:pt x="177" y="3784"/>
                </a:lnTo>
                <a:lnTo>
                  <a:pt x="0" y="4940"/>
                </a:lnTo>
                <a:lnTo>
                  <a:pt x="660" y="5270"/>
                </a:lnTo>
                <a:lnTo>
                  <a:pt x="1143" y="5118"/>
                </a:lnTo>
                <a:lnTo>
                  <a:pt x="4724" y="2451"/>
                </a:lnTo>
                <a:lnTo>
                  <a:pt x="4724" y="9537"/>
                </a:lnTo>
                <a:lnTo>
                  <a:pt x="5537" y="10350"/>
                </a:lnTo>
                <a:lnTo>
                  <a:pt x="6350" y="9537"/>
                </a:lnTo>
                <a:lnTo>
                  <a:pt x="6350" y="2451"/>
                </a:lnTo>
                <a:lnTo>
                  <a:pt x="9931" y="5118"/>
                </a:lnTo>
                <a:lnTo>
                  <a:pt x="10414" y="5270"/>
                </a:lnTo>
                <a:lnTo>
                  <a:pt x="11074" y="494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83" name="bg object 283"/>
          <p:cNvSpPr/>
          <p:nvPr/>
        </p:nvSpPr>
        <p:spPr>
          <a:xfrm>
            <a:off x="12701068" y="9931180"/>
            <a:ext cx="13148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358" y="5687"/>
                </a:moveTo>
                <a:lnTo>
                  <a:pt x="1255" y="5687"/>
                </a:lnTo>
                <a:lnTo>
                  <a:pt x="0" y="4415"/>
                </a:lnTo>
                <a:lnTo>
                  <a:pt x="0" y="2843"/>
                </a:lnTo>
                <a:lnTo>
                  <a:pt x="0" y="1272"/>
                </a:lnTo>
                <a:lnTo>
                  <a:pt x="1255" y="0"/>
                </a:lnTo>
                <a:lnTo>
                  <a:pt x="4358" y="0"/>
                </a:lnTo>
                <a:lnTo>
                  <a:pt x="5613" y="1272"/>
                </a:lnTo>
                <a:lnTo>
                  <a:pt x="5613" y="4415"/>
                </a:lnTo>
                <a:lnTo>
                  <a:pt x="4358" y="568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84" name="bg object 284"/>
          <p:cNvSpPr/>
          <p:nvPr/>
        </p:nvSpPr>
        <p:spPr>
          <a:xfrm>
            <a:off x="12699793" y="9930637"/>
            <a:ext cx="16070" cy="16510"/>
          </a:xfrm>
          <a:custGeom>
            <a:avLst/>
            <a:gdLst/>
            <a:ahLst/>
            <a:cxnLst/>
            <a:rect l="l" t="t" r="r" b="b"/>
            <a:pathLst>
              <a:path w="6985" h="16509">
                <a:moveTo>
                  <a:pt x="4635" y="16179"/>
                </a:moveTo>
                <a:lnTo>
                  <a:pt x="4076" y="15062"/>
                </a:lnTo>
                <a:lnTo>
                  <a:pt x="3797" y="14986"/>
                </a:lnTo>
                <a:lnTo>
                  <a:pt x="3721" y="14706"/>
                </a:lnTo>
                <a:lnTo>
                  <a:pt x="3352" y="14833"/>
                </a:lnTo>
                <a:lnTo>
                  <a:pt x="2984" y="14706"/>
                </a:lnTo>
                <a:lnTo>
                  <a:pt x="2895" y="14986"/>
                </a:lnTo>
                <a:lnTo>
                  <a:pt x="2628" y="15062"/>
                </a:lnTo>
                <a:lnTo>
                  <a:pt x="2070" y="16179"/>
                </a:lnTo>
                <a:lnTo>
                  <a:pt x="2819" y="16179"/>
                </a:lnTo>
                <a:lnTo>
                  <a:pt x="3898" y="16179"/>
                </a:lnTo>
                <a:lnTo>
                  <a:pt x="4635" y="16179"/>
                </a:lnTo>
                <a:close/>
              </a:path>
              <a:path w="6985" h="16509">
                <a:moveTo>
                  <a:pt x="6705" y="1524"/>
                </a:moveTo>
                <a:lnTo>
                  <a:pt x="6286" y="1092"/>
                </a:lnTo>
                <a:lnTo>
                  <a:pt x="5613" y="419"/>
                </a:lnTo>
                <a:lnTo>
                  <a:pt x="5613" y="2120"/>
                </a:lnTo>
                <a:lnTo>
                  <a:pt x="5613" y="4660"/>
                </a:lnTo>
                <a:lnTo>
                  <a:pt x="4597" y="5689"/>
                </a:lnTo>
                <a:lnTo>
                  <a:pt x="2108" y="5689"/>
                </a:lnTo>
                <a:lnTo>
                  <a:pt x="1092" y="4660"/>
                </a:lnTo>
                <a:lnTo>
                  <a:pt x="1092" y="2120"/>
                </a:lnTo>
                <a:lnTo>
                  <a:pt x="2108" y="1092"/>
                </a:lnTo>
                <a:lnTo>
                  <a:pt x="4597" y="1092"/>
                </a:lnTo>
                <a:lnTo>
                  <a:pt x="5613" y="2120"/>
                </a:lnTo>
                <a:lnTo>
                  <a:pt x="5613" y="419"/>
                </a:lnTo>
                <a:lnTo>
                  <a:pt x="5194" y="0"/>
                </a:lnTo>
                <a:lnTo>
                  <a:pt x="1511" y="0"/>
                </a:lnTo>
                <a:lnTo>
                  <a:pt x="0" y="1524"/>
                </a:lnTo>
                <a:lnTo>
                  <a:pt x="0" y="5257"/>
                </a:lnTo>
                <a:lnTo>
                  <a:pt x="1511" y="6781"/>
                </a:lnTo>
                <a:lnTo>
                  <a:pt x="5194" y="6781"/>
                </a:lnTo>
                <a:lnTo>
                  <a:pt x="6286" y="5689"/>
                </a:lnTo>
                <a:lnTo>
                  <a:pt x="6705" y="5257"/>
                </a:lnTo>
                <a:lnTo>
                  <a:pt x="6705" y="152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85" name="bg object 285"/>
          <p:cNvSpPr/>
          <p:nvPr/>
        </p:nvSpPr>
        <p:spPr>
          <a:xfrm>
            <a:off x="12545170" y="9936938"/>
            <a:ext cx="26296" cy="10795"/>
          </a:xfrm>
          <a:custGeom>
            <a:avLst/>
            <a:gdLst/>
            <a:ahLst/>
            <a:cxnLst/>
            <a:rect l="l" t="t" r="r" b="b"/>
            <a:pathLst>
              <a:path w="11429" h="10795">
                <a:moveTo>
                  <a:pt x="11074" y="4940"/>
                </a:moveTo>
                <a:lnTo>
                  <a:pt x="10896" y="3784"/>
                </a:lnTo>
                <a:lnTo>
                  <a:pt x="6019" y="165"/>
                </a:lnTo>
                <a:lnTo>
                  <a:pt x="5727" y="215"/>
                </a:lnTo>
                <a:lnTo>
                  <a:pt x="5537" y="0"/>
                </a:lnTo>
                <a:lnTo>
                  <a:pt x="5321" y="215"/>
                </a:lnTo>
                <a:lnTo>
                  <a:pt x="5054" y="165"/>
                </a:lnTo>
                <a:lnTo>
                  <a:pt x="177" y="3784"/>
                </a:lnTo>
                <a:lnTo>
                  <a:pt x="0" y="4940"/>
                </a:lnTo>
                <a:lnTo>
                  <a:pt x="660" y="5270"/>
                </a:lnTo>
                <a:lnTo>
                  <a:pt x="1143" y="5118"/>
                </a:lnTo>
                <a:lnTo>
                  <a:pt x="4724" y="2451"/>
                </a:lnTo>
                <a:lnTo>
                  <a:pt x="4724" y="9537"/>
                </a:lnTo>
                <a:lnTo>
                  <a:pt x="5537" y="10350"/>
                </a:lnTo>
                <a:lnTo>
                  <a:pt x="6350" y="9537"/>
                </a:lnTo>
                <a:lnTo>
                  <a:pt x="6350" y="2451"/>
                </a:lnTo>
                <a:lnTo>
                  <a:pt x="9931" y="5118"/>
                </a:lnTo>
                <a:lnTo>
                  <a:pt x="10414" y="5270"/>
                </a:lnTo>
                <a:lnTo>
                  <a:pt x="11074" y="494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86" name="bg object 286"/>
          <p:cNvSpPr/>
          <p:nvPr/>
        </p:nvSpPr>
        <p:spPr>
          <a:xfrm>
            <a:off x="12551470" y="9931179"/>
            <a:ext cx="13148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358" y="5687"/>
                </a:moveTo>
                <a:lnTo>
                  <a:pt x="1255" y="5687"/>
                </a:lnTo>
                <a:lnTo>
                  <a:pt x="0" y="4415"/>
                </a:lnTo>
                <a:lnTo>
                  <a:pt x="0" y="2843"/>
                </a:lnTo>
                <a:lnTo>
                  <a:pt x="0" y="1272"/>
                </a:lnTo>
                <a:lnTo>
                  <a:pt x="1255" y="0"/>
                </a:lnTo>
                <a:lnTo>
                  <a:pt x="4358" y="0"/>
                </a:lnTo>
                <a:lnTo>
                  <a:pt x="5613" y="1272"/>
                </a:lnTo>
                <a:lnTo>
                  <a:pt x="5613" y="4415"/>
                </a:lnTo>
                <a:lnTo>
                  <a:pt x="4358" y="568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87" name="bg object 287"/>
          <p:cNvSpPr/>
          <p:nvPr/>
        </p:nvSpPr>
        <p:spPr>
          <a:xfrm>
            <a:off x="12431656" y="9930637"/>
            <a:ext cx="134402" cy="16510"/>
          </a:xfrm>
          <a:custGeom>
            <a:avLst/>
            <a:gdLst/>
            <a:ahLst/>
            <a:cxnLst/>
            <a:rect l="l" t="t" r="r" b="b"/>
            <a:pathLst>
              <a:path w="58420" h="16509">
                <a:moveTo>
                  <a:pt x="11074" y="10934"/>
                </a:moveTo>
                <a:lnTo>
                  <a:pt x="10896" y="9791"/>
                </a:lnTo>
                <a:lnTo>
                  <a:pt x="6019" y="6159"/>
                </a:lnTo>
                <a:lnTo>
                  <a:pt x="5727" y="6210"/>
                </a:lnTo>
                <a:lnTo>
                  <a:pt x="5537" y="5994"/>
                </a:lnTo>
                <a:lnTo>
                  <a:pt x="5321" y="6210"/>
                </a:lnTo>
                <a:lnTo>
                  <a:pt x="5054" y="6159"/>
                </a:lnTo>
                <a:lnTo>
                  <a:pt x="177" y="9791"/>
                </a:lnTo>
                <a:lnTo>
                  <a:pt x="0" y="10934"/>
                </a:lnTo>
                <a:lnTo>
                  <a:pt x="660" y="11264"/>
                </a:lnTo>
                <a:lnTo>
                  <a:pt x="1143" y="11112"/>
                </a:lnTo>
                <a:lnTo>
                  <a:pt x="4724" y="8445"/>
                </a:lnTo>
                <a:lnTo>
                  <a:pt x="4724" y="15532"/>
                </a:lnTo>
                <a:lnTo>
                  <a:pt x="5537" y="16344"/>
                </a:lnTo>
                <a:lnTo>
                  <a:pt x="6350" y="15532"/>
                </a:lnTo>
                <a:lnTo>
                  <a:pt x="6350" y="8445"/>
                </a:lnTo>
                <a:lnTo>
                  <a:pt x="9931" y="11112"/>
                </a:lnTo>
                <a:lnTo>
                  <a:pt x="10414" y="11264"/>
                </a:lnTo>
                <a:lnTo>
                  <a:pt x="11074" y="10934"/>
                </a:lnTo>
                <a:close/>
              </a:path>
              <a:path w="58420" h="16509">
                <a:moveTo>
                  <a:pt x="56159" y="16179"/>
                </a:moveTo>
                <a:lnTo>
                  <a:pt x="55600" y="15062"/>
                </a:lnTo>
                <a:lnTo>
                  <a:pt x="55321" y="14986"/>
                </a:lnTo>
                <a:lnTo>
                  <a:pt x="55245" y="14706"/>
                </a:lnTo>
                <a:lnTo>
                  <a:pt x="54876" y="14833"/>
                </a:lnTo>
                <a:lnTo>
                  <a:pt x="54508" y="14706"/>
                </a:lnTo>
                <a:lnTo>
                  <a:pt x="54419" y="14986"/>
                </a:lnTo>
                <a:lnTo>
                  <a:pt x="54152" y="15062"/>
                </a:lnTo>
                <a:lnTo>
                  <a:pt x="53594" y="16179"/>
                </a:lnTo>
                <a:lnTo>
                  <a:pt x="54330" y="16179"/>
                </a:lnTo>
                <a:lnTo>
                  <a:pt x="55422" y="16179"/>
                </a:lnTo>
                <a:lnTo>
                  <a:pt x="56159" y="16179"/>
                </a:lnTo>
                <a:close/>
              </a:path>
              <a:path w="58420" h="16509">
                <a:moveTo>
                  <a:pt x="58229" y="1524"/>
                </a:moveTo>
                <a:lnTo>
                  <a:pt x="57810" y="1092"/>
                </a:lnTo>
                <a:lnTo>
                  <a:pt x="57137" y="419"/>
                </a:lnTo>
                <a:lnTo>
                  <a:pt x="57137" y="2120"/>
                </a:lnTo>
                <a:lnTo>
                  <a:pt x="57137" y="4660"/>
                </a:lnTo>
                <a:lnTo>
                  <a:pt x="56121" y="5689"/>
                </a:lnTo>
                <a:lnTo>
                  <a:pt x="53632" y="5689"/>
                </a:lnTo>
                <a:lnTo>
                  <a:pt x="52616" y="4660"/>
                </a:lnTo>
                <a:lnTo>
                  <a:pt x="52616" y="2120"/>
                </a:lnTo>
                <a:lnTo>
                  <a:pt x="53632" y="1092"/>
                </a:lnTo>
                <a:lnTo>
                  <a:pt x="56121" y="1092"/>
                </a:lnTo>
                <a:lnTo>
                  <a:pt x="57137" y="2120"/>
                </a:lnTo>
                <a:lnTo>
                  <a:pt x="57137" y="419"/>
                </a:lnTo>
                <a:lnTo>
                  <a:pt x="56718" y="0"/>
                </a:lnTo>
                <a:lnTo>
                  <a:pt x="53035" y="0"/>
                </a:lnTo>
                <a:lnTo>
                  <a:pt x="51523" y="1524"/>
                </a:lnTo>
                <a:lnTo>
                  <a:pt x="51523" y="5257"/>
                </a:lnTo>
                <a:lnTo>
                  <a:pt x="53035" y="6781"/>
                </a:lnTo>
                <a:lnTo>
                  <a:pt x="56718" y="6781"/>
                </a:lnTo>
                <a:lnTo>
                  <a:pt x="57810" y="5689"/>
                </a:lnTo>
                <a:lnTo>
                  <a:pt x="58229" y="5257"/>
                </a:lnTo>
                <a:lnTo>
                  <a:pt x="58229" y="152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88" name="bg object 288"/>
          <p:cNvSpPr/>
          <p:nvPr/>
        </p:nvSpPr>
        <p:spPr>
          <a:xfrm>
            <a:off x="12437956" y="9930875"/>
            <a:ext cx="13148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358" y="5687"/>
                </a:moveTo>
                <a:lnTo>
                  <a:pt x="1255" y="5687"/>
                </a:lnTo>
                <a:lnTo>
                  <a:pt x="0" y="4415"/>
                </a:lnTo>
                <a:lnTo>
                  <a:pt x="0" y="2843"/>
                </a:lnTo>
                <a:lnTo>
                  <a:pt x="0" y="1272"/>
                </a:lnTo>
                <a:lnTo>
                  <a:pt x="1255" y="0"/>
                </a:lnTo>
                <a:lnTo>
                  <a:pt x="4358" y="0"/>
                </a:lnTo>
                <a:lnTo>
                  <a:pt x="5613" y="1272"/>
                </a:lnTo>
                <a:lnTo>
                  <a:pt x="5613" y="4415"/>
                </a:lnTo>
                <a:lnTo>
                  <a:pt x="4358" y="568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89" name="bg object 289"/>
          <p:cNvSpPr/>
          <p:nvPr/>
        </p:nvSpPr>
        <p:spPr>
          <a:xfrm>
            <a:off x="12357969" y="9930333"/>
            <a:ext cx="94959" cy="16510"/>
          </a:xfrm>
          <a:custGeom>
            <a:avLst/>
            <a:gdLst/>
            <a:ahLst/>
            <a:cxnLst/>
            <a:rect l="l" t="t" r="r" b="b"/>
            <a:pathLst>
              <a:path w="41275" h="16509">
                <a:moveTo>
                  <a:pt x="11074" y="10731"/>
                </a:moveTo>
                <a:lnTo>
                  <a:pt x="10896" y="9575"/>
                </a:lnTo>
                <a:lnTo>
                  <a:pt x="6019" y="5956"/>
                </a:lnTo>
                <a:lnTo>
                  <a:pt x="5727" y="6007"/>
                </a:lnTo>
                <a:lnTo>
                  <a:pt x="5537" y="5791"/>
                </a:lnTo>
                <a:lnTo>
                  <a:pt x="5321" y="6007"/>
                </a:lnTo>
                <a:lnTo>
                  <a:pt x="5054" y="5956"/>
                </a:lnTo>
                <a:lnTo>
                  <a:pt x="177" y="9575"/>
                </a:lnTo>
                <a:lnTo>
                  <a:pt x="0" y="10731"/>
                </a:lnTo>
                <a:lnTo>
                  <a:pt x="660" y="11061"/>
                </a:lnTo>
                <a:lnTo>
                  <a:pt x="1143" y="10896"/>
                </a:lnTo>
                <a:lnTo>
                  <a:pt x="4724" y="8242"/>
                </a:lnTo>
                <a:lnTo>
                  <a:pt x="4724" y="15316"/>
                </a:lnTo>
                <a:lnTo>
                  <a:pt x="5537" y="16141"/>
                </a:lnTo>
                <a:lnTo>
                  <a:pt x="6350" y="15316"/>
                </a:lnTo>
                <a:lnTo>
                  <a:pt x="6350" y="8242"/>
                </a:lnTo>
                <a:lnTo>
                  <a:pt x="9931" y="10896"/>
                </a:lnTo>
                <a:lnTo>
                  <a:pt x="10414" y="11061"/>
                </a:lnTo>
                <a:lnTo>
                  <a:pt x="11074" y="10731"/>
                </a:lnTo>
                <a:close/>
              </a:path>
              <a:path w="41275" h="16509">
                <a:moveTo>
                  <a:pt x="39014" y="16471"/>
                </a:moveTo>
                <a:lnTo>
                  <a:pt x="38290" y="15062"/>
                </a:lnTo>
                <a:lnTo>
                  <a:pt x="38011" y="14986"/>
                </a:lnTo>
                <a:lnTo>
                  <a:pt x="37934" y="14706"/>
                </a:lnTo>
                <a:lnTo>
                  <a:pt x="37566" y="14833"/>
                </a:lnTo>
                <a:lnTo>
                  <a:pt x="37198" y="14706"/>
                </a:lnTo>
                <a:lnTo>
                  <a:pt x="37109" y="14986"/>
                </a:lnTo>
                <a:lnTo>
                  <a:pt x="36842" y="15062"/>
                </a:lnTo>
                <a:lnTo>
                  <a:pt x="36131" y="16471"/>
                </a:lnTo>
                <a:lnTo>
                  <a:pt x="37185" y="16471"/>
                </a:lnTo>
                <a:lnTo>
                  <a:pt x="37960" y="16471"/>
                </a:lnTo>
                <a:lnTo>
                  <a:pt x="39014" y="16471"/>
                </a:lnTo>
                <a:close/>
              </a:path>
              <a:path w="41275" h="16509">
                <a:moveTo>
                  <a:pt x="40919" y="1524"/>
                </a:moveTo>
                <a:lnTo>
                  <a:pt x="40500" y="1092"/>
                </a:lnTo>
                <a:lnTo>
                  <a:pt x="39827" y="419"/>
                </a:lnTo>
                <a:lnTo>
                  <a:pt x="39827" y="2120"/>
                </a:lnTo>
                <a:lnTo>
                  <a:pt x="39827" y="4660"/>
                </a:lnTo>
                <a:lnTo>
                  <a:pt x="38811" y="5689"/>
                </a:lnTo>
                <a:lnTo>
                  <a:pt x="36322" y="5689"/>
                </a:lnTo>
                <a:lnTo>
                  <a:pt x="35306" y="4660"/>
                </a:lnTo>
                <a:lnTo>
                  <a:pt x="35306" y="2120"/>
                </a:lnTo>
                <a:lnTo>
                  <a:pt x="36322" y="1092"/>
                </a:lnTo>
                <a:lnTo>
                  <a:pt x="38811" y="1092"/>
                </a:lnTo>
                <a:lnTo>
                  <a:pt x="39827" y="2120"/>
                </a:lnTo>
                <a:lnTo>
                  <a:pt x="39827" y="419"/>
                </a:lnTo>
                <a:lnTo>
                  <a:pt x="39408" y="0"/>
                </a:lnTo>
                <a:lnTo>
                  <a:pt x="35725" y="0"/>
                </a:lnTo>
                <a:lnTo>
                  <a:pt x="34213" y="1524"/>
                </a:lnTo>
                <a:lnTo>
                  <a:pt x="34213" y="5257"/>
                </a:lnTo>
                <a:lnTo>
                  <a:pt x="35725" y="6781"/>
                </a:lnTo>
                <a:lnTo>
                  <a:pt x="39408" y="6781"/>
                </a:lnTo>
                <a:lnTo>
                  <a:pt x="40500" y="5689"/>
                </a:lnTo>
                <a:lnTo>
                  <a:pt x="40919" y="5257"/>
                </a:lnTo>
                <a:lnTo>
                  <a:pt x="40919" y="152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90" name="bg object 290"/>
          <p:cNvSpPr/>
          <p:nvPr/>
        </p:nvSpPr>
        <p:spPr>
          <a:xfrm>
            <a:off x="12364257" y="9930365"/>
            <a:ext cx="13148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358" y="5687"/>
                </a:moveTo>
                <a:lnTo>
                  <a:pt x="1255" y="5687"/>
                </a:lnTo>
                <a:lnTo>
                  <a:pt x="0" y="4415"/>
                </a:lnTo>
                <a:lnTo>
                  <a:pt x="0" y="2843"/>
                </a:lnTo>
                <a:lnTo>
                  <a:pt x="0" y="1272"/>
                </a:lnTo>
                <a:lnTo>
                  <a:pt x="1255" y="0"/>
                </a:lnTo>
                <a:lnTo>
                  <a:pt x="4358" y="0"/>
                </a:lnTo>
                <a:lnTo>
                  <a:pt x="5613" y="1272"/>
                </a:lnTo>
                <a:lnTo>
                  <a:pt x="5613" y="4415"/>
                </a:lnTo>
                <a:lnTo>
                  <a:pt x="4358" y="568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91" name="bg object 291"/>
          <p:cNvSpPr/>
          <p:nvPr/>
        </p:nvSpPr>
        <p:spPr>
          <a:xfrm>
            <a:off x="12362993" y="9929826"/>
            <a:ext cx="16070" cy="17145"/>
          </a:xfrm>
          <a:custGeom>
            <a:avLst/>
            <a:gdLst/>
            <a:ahLst/>
            <a:cxnLst/>
            <a:rect l="l" t="t" r="r" b="b"/>
            <a:pathLst>
              <a:path w="6985" h="17145">
                <a:moveTo>
                  <a:pt x="5041" y="16992"/>
                </a:moveTo>
                <a:lnTo>
                  <a:pt x="4076" y="15062"/>
                </a:lnTo>
                <a:lnTo>
                  <a:pt x="3797" y="14986"/>
                </a:lnTo>
                <a:lnTo>
                  <a:pt x="3721" y="14706"/>
                </a:lnTo>
                <a:lnTo>
                  <a:pt x="3352" y="14833"/>
                </a:lnTo>
                <a:lnTo>
                  <a:pt x="2984" y="14706"/>
                </a:lnTo>
                <a:lnTo>
                  <a:pt x="2895" y="14986"/>
                </a:lnTo>
                <a:lnTo>
                  <a:pt x="2628" y="15062"/>
                </a:lnTo>
                <a:lnTo>
                  <a:pt x="1651" y="16992"/>
                </a:lnTo>
                <a:lnTo>
                  <a:pt x="3213" y="16992"/>
                </a:lnTo>
                <a:lnTo>
                  <a:pt x="3479" y="16992"/>
                </a:lnTo>
                <a:lnTo>
                  <a:pt x="5041" y="16992"/>
                </a:lnTo>
                <a:close/>
              </a:path>
              <a:path w="6985" h="17145">
                <a:moveTo>
                  <a:pt x="6705" y="1524"/>
                </a:moveTo>
                <a:lnTo>
                  <a:pt x="6286" y="1092"/>
                </a:lnTo>
                <a:lnTo>
                  <a:pt x="5613" y="419"/>
                </a:lnTo>
                <a:lnTo>
                  <a:pt x="5613" y="2120"/>
                </a:lnTo>
                <a:lnTo>
                  <a:pt x="5613" y="4660"/>
                </a:lnTo>
                <a:lnTo>
                  <a:pt x="4597" y="5689"/>
                </a:lnTo>
                <a:lnTo>
                  <a:pt x="2095" y="5689"/>
                </a:lnTo>
                <a:lnTo>
                  <a:pt x="1079" y="4660"/>
                </a:lnTo>
                <a:lnTo>
                  <a:pt x="1079" y="2120"/>
                </a:lnTo>
                <a:lnTo>
                  <a:pt x="2095" y="1092"/>
                </a:lnTo>
                <a:lnTo>
                  <a:pt x="4597" y="1092"/>
                </a:lnTo>
                <a:lnTo>
                  <a:pt x="5613" y="2120"/>
                </a:lnTo>
                <a:lnTo>
                  <a:pt x="5613" y="419"/>
                </a:lnTo>
                <a:lnTo>
                  <a:pt x="5194" y="0"/>
                </a:lnTo>
                <a:lnTo>
                  <a:pt x="1498" y="0"/>
                </a:lnTo>
                <a:lnTo>
                  <a:pt x="0" y="1524"/>
                </a:lnTo>
                <a:lnTo>
                  <a:pt x="0" y="5257"/>
                </a:lnTo>
                <a:lnTo>
                  <a:pt x="1498" y="6781"/>
                </a:lnTo>
                <a:lnTo>
                  <a:pt x="5194" y="6781"/>
                </a:lnTo>
                <a:lnTo>
                  <a:pt x="6286" y="5689"/>
                </a:lnTo>
                <a:lnTo>
                  <a:pt x="6705" y="5257"/>
                </a:lnTo>
                <a:lnTo>
                  <a:pt x="6705" y="152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92" name="bg object 292"/>
          <p:cNvSpPr/>
          <p:nvPr/>
        </p:nvSpPr>
        <p:spPr>
          <a:xfrm>
            <a:off x="13026540" y="9936938"/>
            <a:ext cx="26296" cy="10795"/>
          </a:xfrm>
          <a:custGeom>
            <a:avLst/>
            <a:gdLst/>
            <a:ahLst/>
            <a:cxnLst/>
            <a:rect l="l" t="t" r="r" b="b"/>
            <a:pathLst>
              <a:path w="11429" h="10795">
                <a:moveTo>
                  <a:pt x="11061" y="4940"/>
                </a:moveTo>
                <a:lnTo>
                  <a:pt x="10883" y="3784"/>
                </a:lnTo>
                <a:lnTo>
                  <a:pt x="6019" y="165"/>
                </a:lnTo>
                <a:lnTo>
                  <a:pt x="5727" y="215"/>
                </a:lnTo>
                <a:lnTo>
                  <a:pt x="5537" y="0"/>
                </a:lnTo>
                <a:lnTo>
                  <a:pt x="5321" y="215"/>
                </a:lnTo>
                <a:lnTo>
                  <a:pt x="5054" y="165"/>
                </a:lnTo>
                <a:lnTo>
                  <a:pt x="177" y="3784"/>
                </a:lnTo>
                <a:lnTo>
                  <a:pt x="0" y="4940"/>
                </a:lnTo>
                <a:lnTo>
                  <a:pt x="647" y="5270"/>
                </a:lnTo>
                <a:lnTo>
                  <a:pt x="1130" y="5118"/>
                </a:lnTo>
                <a:lnTo>
                  <a:pt x="4724" y="2451"/>
                </a:lnTo>
                <a:lnTo>
                  <a:pt x="4724" y="9537"/>
                </a:lnTo>
                <a:lnTo>
                  <a:pt x="5537" y="10350"/>
                </a:lnTo>
                <a:lnTo>
                  <a:pt x="6350" y="9537"/>
                </a:lnTo>
                <a:lnTo>
                  <a:pt x="6350" y="2451"/>
                </a:lnTo>
                <a:lnTo>
                  <a:pt x="9931" y="5118"/>
                </a:lnTo>
                <a:lnTo>
                  <a:pt x="10414" y="5270"/>
                </a:lnTo>
                <a:lnTo>
                  <a:pt x="11061" y="494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93" name="bg object 293"/>
          <p:cNvSpPr/>
          <p:nvPr/>
        </p:nvSpPr>
        <p:spPr>
          <a:xfrm>
            <a:off x="13032822" y="9931180"/>
            <a:ext cx="13148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358" y="5687"/>
                </a:moveTo>
                <a:lnTo>
                  <a:pt x="1255" y="5687"/>
                </a:lnTo>
                <a:lnTo>
                  <a:pt x="0" y="4415"/>
                </a:lnTo>
                <a:lnTo>
                  <a:pt x="0" y="2843"/>
                </a:lnTo>
                <a:lnTo>
                  <a:pt x="0" y="1272"/>
                </a:lnTo>
                <a:lnTo>
                  <a:pt x="1255" y="0"/>
                </a:lnTo>
                <a:lnTo>
                  <a:pt x="4358" y="0"/>
                </a:lnTo>
                <a:lnTo>
                  <a:pt x="5613" y="1272"/>
                </a:lnTo>
                <a:lnTo>
                  <a:pt x="5613" y="4415"/>
                </a:lnTo>
                <a:lnTo>
                  <a:pt x="4358" y="568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94" name="bg object 294"/>
          <p:cNvSpPr/>
          <p:nvPr/>
        </p:nvSpPr>
        <p:spPr>
          <a:xfrm>
            <a:off x="13031568" y="9930638"/>
            <a:ext cx="48210" cy="17145"/>
          </a:xfrm>
          <a:custGeom>
            <a:avLst/>
            <a:gdLst/>
            <a:ahLst/>
            <a:cxnLst/>
            <a:rect l="l" t="t" r="r" b="b"/>
            <a:pathLst>
              <a:path w="20954" h="17145">
                <a:moveTo>
                  <a:pt x="4635" y="16179"/>
                </a:moveTo>
                <a:lnTo>
                  <a:pt x="4076" y="15062"/>
                </a:lnTo>
                <a:lnTo>
                  <a:pt x="3797" y="14986"/>
                </a:lnTo>
                <a:lnTo>
                  <a:pt x="3721" y="14706"/>
                </a:lnTo>
                <a:lnTo>
                  <a:pt x="3340" y="14833"/>
                </a:lnTo>
                <a:lnTo>
                  <a:pt x="2971" y="14706"/>
                </a:lnTo>
                <a:lnTo>
                  <a:pt x="2882" y="14986"/>
                </a:lnTo>
                <a:lnTo>
                  <a:pt x="2616" y="15062"/>
                </a:lnTo>
                <a:lnTo>
                  <a:pt x="2057" y="16179"/>
                </a:lnTo>
                <a:lnTo>
                  <a:pt x="2794" y="16179"/>
                </a:lnTo>
                <a:lnTo>
                  <a:pt x="3886" y="16179"/>
                </a:lnTo>
                <a:lnTo>
                  <a:pt x="4635" y="16179"/>
                </a:lnTo>
                <a:close/>
              </a:path>
              <a:path w="20954" h="17145">
                <a:moveTo>
                  <a:pt x="6705" y="1524"/>
                </a:moveTo>
                <a:lnTo>
                  <a:pt x="6286" y="1092"/>
                </a:lnTo>
                <a:lnTo>
                  <a:pt x="5613" y="419"/>
                </a:lnTo>
                <a:lnTo>
                  <a:pt x="5613" y="2120"/>
                </a:lnTo>
                <a:lnTo>
                  <a:pt x="5613" y="4660"/>
                </a:lnTo>
                <a:lnTo>
                  <a:pt x="4597" y="5689"/>
                </a:lnTo>
                <a:lnTo>
                  <a:pt x="2095" y="5689"/>
                </a:lnTo>
                <a:lnTo>
                  <a:pt x="1079" y="4660"/>
                </a:lnTo>
                <a:lnTo>
                  <a:pt x="1079" y="2120"/>
                </a:lnTo>
                <a:lnTo>
                  <a:pt x="2095" y="1092"/>
                </a:lnTo>
                <a:lnTo>
                  <a:pt x="4597" y="1092"/>
                </a:lnTo>
                <a:lnTo>
                  <a:pt x="5613" y="2120"/>
                </a:lnTo>
                <a:lnTo>
                  <a:pt x="5613" y="419"/>
                </a:lnTo>
                <a:lnTo>
                  <a:pt x="5194" y="0"/>
                </a:lnTo>
                <a:lnTo>
                  <a:pt x="1498" y="0"/>
                </a:lnTo>
                <a:lnTo>
                  <a:pt x="0" y="1524"/>
                </a:lnTo>
                <a:lnTo>
                  <a:pt x="0" y="5257"/>
                </a:lnTo>
                <a:lnTo>
                  <a:pt x="1498" y="6781"/>
                </a:lnTo>
                <a:lnTo>
                  <a:pt x="5194" y="6781"/>
                </a:lnTo>
                <a:lnTo>
                  <a:pt x="6286" y="5689"/>
                </a:lnTo>
                <a:lnTo>
                  <a:pt x="6705" y="5257"/>
                </a:lnTo>
                <a:lnTo>
                  <a:pt x="6705" y="1524"/>
                </a:lnTo>
                <a:close/>
              </a:path>
              <a:path w="20954" h="17145">
                <a:moveTo>
                  <a:pt x="20891" y="11518"/>
                </a:moveTo>
                <a:lnTo>
                  <a:pt x="20713" y="10363"/>
                </a:lnTo>
                <a:lnTo>
                  <a:pt x="15836" y="6743"/>
                </a:lnTo>
                <a:lnTo>
                  <a:pt x="15532" y="6794"/>
                </a:lnTo>
                <a:lnTo>
                  <a:pt x="15354" y="6591"/>
                </a:lnTo>
                <a:lnTo>
                  <a:pt x="15151" y="6794"/>
                </a:lnTo>
                <a:lnTo>
                  <a:pt x="14871" y="6743"/>
                </a:lnTo>
                <a:lnTo>
                  <a:pt x="9994" y="10363"/>
                </a:lnTo>
                <a:lnTo>
                  <a:pt x="9817" y="11518"/>
                </a:lnTo>
                <a:lnTo>
                  <a:pt x="10477" y="11861"/>
                </a:lnTo>
                <a:lnTo>
                  <a:pt x="10960" y="11696"/>
                </a:lnTo>
                <a:lnTo>
                  <a:pt x="14541" y="9042"/>
                </a:lnTo>
                <a:lnTo>
                  <a:pt x="14541" y="16116"/>
                </a:lnTo>
                <a:lnTo>
                  <a:pt x="15354" y="16941"/>
                </a:lnTo>
                <a:lnTo>
                  <a:pt x="16167" y="16116"/>
                </a:lnTo>
                <a:lnTo>
                  <a:pt x="16167" y="9029"/>
                </a:lnTo>
                <a:lnTo>
                  <a:pt x="19761" y="11696"/>
                </a:lnTo>
                <a:lnTo>
                  <a:pt x="20231" y="11861"/>
                </a:lnTo>
                <a:lnTo>
                  <a:pt x="20891" y="1151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95" name="bg object 295"/>
          <p:cNvSpPr/>
          <p:nvPr/>
        </p:nvSpPr>
        <p:spPr>
          <a:xfrm>
            <a:off x="13060455" y="9931464"/>
            <a:ext cx="13148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358" y="5687"/>
                </a:moveTo>
                <a:lnTo>
                  <a:pt x="1255" y="5687"/>
                </a:lnTo>
                <a:lnTo>
                  <a:pt x="0" y="4415"/>
                </a:lnTo>
                <a:lnTo>
                  <a:pt x="0" y="2843"/>
                </a:lnTo>
                <a:lnTo>
                  <a:pt x="0" y="1272"/>
                </a:lnTo>
                <a:lnTo>
                  <a:pt x="1255" y="0"/>
                </a:lnTo>
                <a:lnTo>
                  <a:pt x="4358" y="0"/>
                </a:lnTo>
                <a:lnTo>
                  <a:pt x="5613" y="1272"/>
                </a:lnTo>
                <a:lnTo>
                  <a:pt x="5613" y="4415"/>
                </a:lnTo>
                <a:lnTo>
                  <a:pt x="4358" y="568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96" name="bg object 296"/>
          <p:cNvSpPr/>
          <p:nvPr/>
        </p:nvSpPr>
        <p:spPr>
          <a:xfrm>
            <a:off x="13059207" y="9930917"/>
            <a:ext cx="137326" cy="16510"/>
          </a:xfrm>
          <a:custGeom>
            <a:avLst/>
            <a:gdLst/>
            <a:ahLst/>
            <a:cxnLst/>
            <a:rect l="l" t="t" r="r" b="b"/>
            <a:pathLst>
              <a:path w="59689" h="16509">
                <a:moveTo>
                  <a:pt x="4483" y="15887"/>
                </a:moveTo>
                <a:lnTo>
                  <a:pt x="4064" y="15074"/>
                </a:lnTo>
                <a:lnTo>
                  <a:pt x="3797" y="14998"/>
                </a:lnTo>
                <a:lnTo>
                  <a:pt x="3708" y="14719"/>
                </a:lnTo>
                <a:lnTo>
                  <a:pt x="3340" y="14846"/>
                </a:lnTo>
                <a:lnTo>
                  <a:pt x="2971" y="14719"/>
                </a:lnTo>
                <a:lnTo>
                  <a:pt x="2882" y="14998"/>
                </a:lnTo>
                <a:lnTo>
                  <a:pt x="2616" y="15074"/>
                </a:lnTo>
                <a:lnTo>
                  <a:pt x="2197" y="15887"/>
                </a:lnTo>
                <a:lnTo>
                  <a:pt x="2654" y="15887"/>
                </a:lnTo>
                <a:lnTo>
                  <a:pt x="4038" y="15887"/>
                </a:lnTo>
                <a:lnTo>
                  <a:pt x="4483" y="15887"/>
                </a:lnTo>
                <a:close/>
              </a:path>
              <a:path w="59689" h="16509">
                <a:moveTo>
                  <a:pt x="6692" y="1524"/>
                </a:moveTo>
                <a:lnTo>
                  <a:pt x="6273" y="1104"/>
                </a:lnTo>
                <a:lnTo>
                  <a:pt x="5613" y="431"/>
                </a:lnTo>
                <a:lnTo>
                  <a:pt x="5613" y="2133"/>
                </a:lnTo>
                <a:lnTo>
                  <a:pt x="5613" y="4660"/>
                </a:lnTo>
                <a:lnTo>
                  <a:pt x="4597" y="5689"/>
                </a:lnTo>
                <a:lnTo>
                  <a:pt x="2095" y="5689"/>
                </a:lnTo>
                <a:lnTo>
                  <a:pt x="1079" y="4660"/>
                </a:lnTo>
                <a:lnTo>
                  <a:pt x="1079" y="2133"/>
                </a:lnTo>
                <a:lnTo>
                  <a:pt x="2095" y="1104"/>
                </a:lnTo>
                <a:lnTo>
                  <a:pt x="4597" y="1104"/>
                </a:lnTo>
                <a:lnTo>
                  <a:pt x="5613" y="2133"/>
                </a:lnTo>
                <a:lnTo>
                  <a:pt x="5613" y="431"/>
                </a:lnTo>
                <a:lnTo>
                  <a:pt x="5194" y="0"/>
                </a:lnTo>
                <a:lnTo>
                  <a:pt x="1498" y="0"/>
                </a:lnTo>
                <a:lnTo>
                  <a:pt x="0" y="1524"/>
                </a:lnTo>
                <a:lnTo>
                  <a:pt x="0" y="5270"/>
                </a:lnTo>
                <a:lnTo>
                  <a:pt x="1498" y="6794"/>
                </a:lnTo>
                <a:lnTo>
                  <a:pt x="5194" y="6794"/>
                </a:lnTo>
                <a:lnTo>
                  <a:pt x="6273" y="5689"/>
                </a:lnTo>
                <a:lnTo>
                  <a:pt x="6692" y="5270"/>
                </a:lnTo>
                <a:lnTo>
                  <a:pt x="6692" y="1524"/>
                </a:lnTo>
                <a:close/>
              </a:path>
              <a:path w="59689" h="16509">
                <a:moveTo>
                  <a:pt x="59321" y="10960"/>
                </a:moveTo>
                <a:lnTo>
                  <a:pt x="59143" y="9804"/>
                </a:lnTo>
                <a:lnTo>
                  <a:pt x="54267" y="6184"/>
                </a:lnTo>
                <a:lnTo>
                  <a:pt x="53975" y="6235"/>
                </a:lnTo>
                <a:lnTo>
                  <a:pt x="53784" y="6019"/>
                </a:lnTo>
                <a:lnTo>
                  <a:pt x="53568" y="6235"/>
                </a:lnTo>
                <a:lnTo>
                  <a:pt x="53301" y="6184"/>
                </a:lnTo>
                <a:lnTo>
                  <a:pt x="48425" y="9804"/>
                </a:lnTo>
                <a:lnTo>
                  <a:pt x="48247" y="10960"/>
                </a:lnTo>
                <a:lnTo>
                  <a:pt x="48907" y="11290"/>
                </a:lnTo>
                <a:lnTo>
                  <a:pt x="49390" y="11137"/>
                </a:lnTo>
                <a:lnTo>
                  <a:pt x="52971" y="8470"/>
                </a:lnTo>
                <a:lnTo>
                  <a:pt x="52971" y="15557"/>
                </a:lnTo>
                <a:lnTo>
                  <a:pt x="53784" y="16370"/>
                </a:lnTo>
                <a:lnTo>
                  <a:pt x="54597" y="15557"/>
                </a:lnTo>
                <a:lnTo>
                  <a:pt x="54597" y="8470"/>
                </a:lnTo>
                <a:lnTo>
                  <a:pt x="58191" y="11137"/>
                </a:lnTo>
                <a:lnTo>
                  <a:pt x="58661" y="11290"/>
                </a:lnTo>
                <a:lnTo>
                  <a:pt x="59321" y="1096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97" name="bg object 297"/>
          <p:cNvSpPr/>
          <p:nvPr/>
        </p:nvSpPr>
        <p:spPr>
          <a:xfrm>
            <a:off x="13176509" y="9931180"/>
            <a:ext cx="13148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358" y="5687"/>
                </a:moveTo>
                <a:lnTo>
                  <a:pt x="1255" y="5687"/>
                </a:lnTo>
                <a:lnTo>
                  <a:pt x="0" y="4415"/>
                </a:lnTo>
                <a:lnTo>
                  <a:pt x="0" y="2843"/>
                </a:lnTo>
                <a:lnTo>
                  <a:pt x="0" y="1272"/>
                </a:lnTo>
                <a:lnTo>
                  <a:pt x="1255" y="0"/>
                </a:lnTo>
                <a:lnTo>
                  <a:pt x="4358" y="0"/>
                </a:lnTo>
                <a:lnTo>
                  <a:pt x="5613" y="1272"/>
                </a:lnTo>
                <a:lnTo>
                  <a:pt x="5613" y="4415"/>
                </a:lnTo>
                <a:lnTo>
                  <a:pt x="4358" y="568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98" name="bg object 298"/>
          <p:cNvSpPr/>
          <p:nvPr/>
        </p:nvSpPr>
        <p:spPr>
          <a:xfrm>
            <a:off x="13175262" y="9930637"/>
            <a:ext cx="54054" cy="17780"/>
          </a:xfrm>
          <a:custGeom>
            <a:avLst/>
            <a:gdLst/>
            <a:ahLst/>
            <a:cxnLst/>
            <a:rect l="l" t="t" r="r" b="b"/>
            <a:pathLst>
              <a:path w="23495" h="17779">
                <a:moveTo>
                  <a:pt x="4635" y="16179"/>
                </a:moveTo>
                <a:lnTo>
                  <a:pt x="4064" y="15062"/>
                </a:lnTo>
                <a:lnTo>
                  <a:pt x="3784" y="14986"/>
                </a:lnTo>
                <a:lnTo>
                  <a:pt x="3708" y="14706"/>
                </a:lnTo>
                <a:lnTo>
                  <a:pt x="3340" y="14833"/>
                </a:lnTo>
                <a:lnTo>
                  <a:pt x="2971" y="14706"/>
                </a:lnTo>
                <a:lnTo>
                  <a:pt x="2882" y="14986"/>
                </a:lnTo>
                <a:lnTo>
                  <a:pt x="2616" y="15062"/>
                </a:lnTo>
                <a:lnTo>
                  <a:pt x="2057" y="16179"/>
                </a:lnTo>
                <a:lnTo>
                  <a:pt x="2794" y="16179"/>
                </a:lnTo>
                <a:lnTo>
                  <a:pt x="3886" y="16179"/>
                </a:lnTo>
                <a:lnTo>
                  <a:pt x="4635" y="16179"/>
                </a:lnTo>
                <a:close/>
              </a:path>
              <a:path w="23495" h="17779">
                <a:moveTo>
                  <a:pt x="6692" y="1524"/>
                </a:moveTo>
                <a:lnTo>
                  <a:pt x="6273" y="1092"/>
                </a:lnTo>
                <a:lnTo>
                  <a:pt x="5613" y="431"/>
                </a:lnTo>
                <a:lnTo>
                  <a:pt x="5613" y="2120"/>
                </a:lnTo>
                <a:lnTo>
                  <a:pt x="5613" y="4660"/>
                </a:lnTo>
                <a:lnTo>
                  <a:pt x="4597" y="5689"/>
                </a:lnTo>
                <a:lnTo>
                  <a:pt x="2095" y="5689"/>
                </a:lnTo>
                <a:lnTo>
                  <a:pt x="1079" y="4660"/>
                </a:lnTo>
                <a:lnTo>
                  <a:pt x="1079" y="2120"/>
                </a:lnTo>
                <a:lnTo>
                  <a:pt x="2095" y="1092"/>
                </a:lnTo>
                <a:lnTo>
                  <a:pt x="4597" y="1092"/>
                </a:lnTo>
                <a:lnTo>
                  <a:pt x="5613" y="2120"/>
                </a:lnTo>
                <a:lnTo>
                  <a:pt x="5613" y="431"/>
                </a:lnTo>
                <a:lnTo>
                  <a:pt x="5194" y="0"/>
                </a:lnTo>
                <a:lnTo>
                  <a:pt x="1498" y="0"/>
                </a:lnTo>
                <a:lnTo>
                  <a:pt x="0" y="1524"/>
                </a:lnTo>
                <a:lnTo>
                  <a:pt x="0" y="5257"/>
                </a:lnTo>
                <a:lnTo>
                  <a:pt x="1498" y="6781"/>
                </a:lnTo>
                <a:lnTo>
                  <a:pt x="5194" y="6781"/>
                </a:lnTo>
                <a:lnTo>
                  <a:pt x="6273" y="5689"/>
                </a:lnTo>
                <a:lnTo>
                  <a:pt x="6692" y="5257"/>
                </a:lnTo>
                <a:lnTo>
                  <a:pt x="6692" y="1524"/>
                </a:lnTo>
                <a:close/>
              </a:path>
              <a:path w="23495" h="17779">
                <a:moveTo>
                  <a:pt x="23418" y="12001"/>
                </a:moveTo>
                <a:lnTo>
                  <a:pt x="23241" y="10845"/>
                </a:lnTo>
                <a:lnTo>
                  <a:pt x="18364" y="7226"/>
                </a:lnTo>
                <a:lnTo>
                  <a:pt x="18072" y="7277"/>
                </a:lnTo>
                <a:lnTo>
                  <a:pt x="17881" y="7061"/>
                </a:lnTo>
                <a:lnTo>
                  <a:pt x="17678" y="7277"/>
                </a:lnTo>
                <a:lnTo>
                  <a:pt x="17399" y="7226"/>
                </a:lnTo>
                <a:lnTo>
                  <a:pt x="12522" y="10845"/>
                </a:lnTo>
                <a:lnTo>
                  <a:pt x="12344" y="12001"/>
                </a:lnTo>
                <a:lnTo>
                  <a:pt x="13004" y="12331"/>
                </a:lnTo>
                <a:lnTo>
                  <a:pt x="13487" y="12166"/>
                </a:lnTo>
                <a:lnTo>
                  <a:pt x="17068" y="9512"/>
                </a:lnTo>
                <a:lnTo>
                  <a:pt x="17068" y="16586"/>
                </a:lnTo>
                <a:lnTo>
                  <a:pt x="17881" y="17411"/>
                </a:lnTo>
                <a:lnTo>
                  <a:pt x="18694" y="16586"/>
                </a:lnTo>
                <a:lnTo>
                  <a:pt x="18694" y="9512"/>
                </a:lnTo>
                <a:lnTo>
                  <a:pt x="22275" y="12166"/>
                </a:lnTo>
                <a:lnTo>
                  <a:pt x="22758" y="12331"/>
                </a:lnTo>
                <a:lnTo>
                  <a:pt x="23418" y="1200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99" name="bg object 299"/>
          <p:cNvSpPr/>
          <p:nvPr/>
        </p:nvSpPr>
        <p:spPr>
          <a:xfrm>
            <a:off x="13209956" y="9931938"/>
            <a:ext cx="13148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358" y="5687"/>
                </a:moveTo>
                <a:lnTo>
                  <a:pt x="1255" y="5687"/>
                </a:lnTo>
                <a:lnTo>
                  <a:pt x="0" y="4415"/>
                </a:lnTo>
                <a:lnTo>
                  <a:pt x="0" y="2843"/>
                </a:lnTo>
                <a:lnTo>
                  <a:pt x="0" y="1272"/>
                </a:lnTo>
                <a:lnTo>
                  <a:pt x="1255" y="0"/>
                </a:lnTo>
                <a:lnTo>
                  <a:pt x="4358" y="0"/>
                </a:lnTo>
                <a:lnTo>
                  <a:pt x="5613" y="1272"/>
                </a:lnTo>
                <a:lnTo>
                  <a:pt x="5613" y="4415"/>
                </a:lnTo>
                <a:lnTo>
                  <a:pt x="4358" y="568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00" name="bg object 300"/>
          <p:cNvSpPr/>
          <p:nvPr/>
        </p:nvSpPr>
        <p:spPr>
          <a:xfrm>
            <a:off x="13208687" y="9931399"/>
            <a:ext cx="59895" cy="16510"/>
          </a:xfrm>
          <a:custGeom>
            <a:avLst/>
            <a:gdLst/>
            <a:ahLst/>
            <a:cxnLst/>
            <a:rect l="l" t="t" r="r" b="b"/>
            <a:pathLst>
              <a:path w="26035" h="16509">
                <a:moveTo>
                  <a:pt x="4254" y="15417"/>
                </a:moveTo>
                <a:lnTo>
                  <a:pt x="4076" y="15062"/>
                </a:lnTo>
                <a:lnTo>
                  <a:pt x="3797" y="14986"/>
                </a:lnTo>
                <a:lnTo>
                  <a:pt x="3721" y="14706"/>
                </a:lnTo>
                <a:lnTo>
                  <a:pt x="3352" y="14833"/>
                </a:lnTo>
                <a:lnTo>
                  <a:pt x="2984" y="14706"/>
                </a:lnTo>
                <a:lnTo>
                  <a:pt x="2895" y="14986"/>
                </a:lnTo>
                <a:lnTo>
                  <a:pt x="2628" y="15062"/>
                </a:lnTo>
                <a:lnTo>
                  <a:pt x="2451" y="15417"/>
                </a:lnTo>
                <a:lnTo>
                  <a:pt x="2755" y="15417"/>
                </a:lnTo>
                <a:lnTo>
                  <a:pt x="3949" y="15417"/>
                </a:lnTo>
                <a:lnTo>
                  <a:pt x="4254" y="15417"/>
                </a:lnTo>
                <a:close/>
              </a:path>
              <a:path w="26035" h="16509">
                <a:moveTo>
                  <a:pt x="6705" y="1511"/>
                </a:moveTo>
                <a:lnTo>
                  <a:pt x="6286" y="1092"/>
                </a:lnTo>
                <a:lnTo>
                  <a:pt x="5613" y="419"/>
                </a:lnTo>
                <a:lnTo>
                  <a:pt x="5613" y="2120"/>
                </a:lnTo>
                <a:lnTo>
                  <a:pt x="5613" y="4648"/>
                </a:lnTo>
                <a:lnTo>
                  <a:pt x="4597" y="5676"/>
                </a:lnTo>
                <a:lnTo>
                  <a:pt x="2108" y="5676"/>
                </a:lnTo>
                <a:lnTo>
                  <a:pt x="1092" y="4648"/>
                </a:lnTo>
                <a:lnTo>
                  <a:pt x="1092" y="2120"/>
                </a:lnTo>
                <a:lnTo>
                  <a:pt x="2108" y="1092"/>
                </a:lnTo>
                <a:lnTo>
                  <a:pt x="4597" y="1092"/>
                </a:lnTo>
                <a:lnTo>
                  <a:pt x="5613" y="2120"/>
                </a:lnTo>
                <a:lnTo>
                  <a:pt x="5613" y="419"/>
                </a:lnTo>
                <a:lnTo>
                  <a:pt x="5194" y="0"/>
                </a:lnTo>
                <a:lnTo>
                  <a:pt x="1498" y="0"/>
                </a:lnTo>
                <a:lnTo>
                  <a:pt x="0" y="1511"/>
                </a:lnTo>
                <a:lnTo>
                  <a:pt x="0" y="5257"/>
                </a:lnTo>
                <a:lnTo>
                  <a:pt x="1498" y="6781"/>
                </a:lnTo>
                <a:lnTo>
                  <a:pt x="5194" y="6781"/>
                </a:lnTo>
                <a:lnTo>
                  <a:pt x="6286" y="5676"/>
                </a:lnTo>
                <a:lnTo>
                  <a:pt x="6705" y="5257"/>
                </a:lnTo>
                <a:lnTo>
                  <a:pt x="6705" y="1511"/>
                </a:lnTo>
                <a:close/>
              </a:path>
              <a:path w="26035" h="16509">
                <a:moveTo>
                  <a:pt x="25971" y="10553"/>
                </a:moveTo>
                <a:lnTo>
                  <a:pt x="25793" y="9398"/>
                </a:lnTo>
                <a:lnTo>
                  <a:pt x="20916" y="5765"/>
                </a:lnTo>
                <a:lnTo>
                  <a:pt x="20624" y="5816"/>
                </a:lnTo>
                <a:lnTo>
                  <a:pt x="20434" y="5613"/>
                </a:lnTo>
                <a:lnTo>
                  <a:pt x="20231" y="5816"/>
                </a:lnTo>
                <a:lnTo>
                  <a:pt x="19951" y="5765"/>
                </a:lnTo>
                <a:lnTo>
                  <a:pt x="15074" y="9398"/>
                </a:lnTo>
                <a:lnTo>
                  <a:pt x="14897" y="10553"/>
                </a:lnTo>
                <a:lnTo>
                  <a:pt x="15557" y="10883"/>
                </a:lnTo>
                <a:lnTo>
                  <a:pt x="16040" y="10718"/>
                </a:lnTo>
                <a:lnTo>
                  <a:pt x="19621" y="8064"/>
                </a:lnTo>
                <a:lnTo>
                  <a:pt x="19621" y="15138"/>
                </a:lnTo>
                <a:lnTo>
                  <a:pt x="20434" y="15963"/>
                </a:lnTo>
                <a:lnTo>
                  <a:pt x="21247" y="15138"/>
                </a:lnTo>
                <a:lnTo>
                  <a:pt x="21247" y="8064"/>
                </a:lnTo>
                <a:lnTo>
                  <a:pt x="24828" y="10718"/>
                </a:lnTo>
                <a:lnTo>
                  <a:pt x="25311" y="10883"/>
                </a:lnTo>
                <a:lnTo>
                  <a:pt x="25971" y="1055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01" name="bg object 301"/>
          <p:cNvSpPr/>
          <p:nvPr/>
        </p:nvSpPr>
        <p:spPr>
          <a:xfrm>
            <a:off x="13249261" y="9931251"/>
            <a:ext cx="13148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358" y="5687"/>
                </a:moveTo>
                <a:lnTo>
                  <a:pt x="1255" y="5687"/>
                </a:lnTo>
                <a:lnTo>
                  <a:pt x="0" y="4415"/>
                </a:lnTo>
                <a:lnTo>
                  <a:pt x="0" y="2843"/>
                </a:lnTo>
                <a:lnTo>
                  <a:pt x="0" y="1272"/>
                </a:lnTo>
                <a:lnTo>
                  <a:pt x="1255" y="0"/>
                </a:lnTo>
                <a:lnTo>
                  <a:pt x="4358" y="0"/>
                </a:lnTo>
                <a:lnTo>
                  <a:pt x="5613" y="1272"/>
                </a:lnTo>
                <a:lnTo>
                  <a:pt x="5613" y="4415"/>
                </a:lnTo>
                <a:lnTo>
                  <a:pt x="4358" y="568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02" name="bg object 302"/>
          <p:cNvSpPr/>
          <p:nvPr/>
        </p:nvSpPr>
        <p:spPr>
          <a:xfrm>
            <a:off x="13247986" y="9930701"/>
            <a:ext cx="16070" cy="16510"/>
          </a:xfrm>
          <a:custGeom>
            <a:avLst/>
            <a:gdLst/>
            <a:ahLst/>
            <a:cxnLst/>
            <a:rect l="l" t="t" r="r" b="b"/>
            <a:pathLst>
              <a:path w="6985" h="16509">
                <a:moveTo>
                  <a:pt x="4610" y="16116"/>
                </a:moveTo>
                <a:lnTo>
                  <a:pt x="4076" y="15074"/>
                </a:lnTo>
                <a:lnTo>
                  <a:pt x="3797" y="14998"/>
                </a:lnTo>
                <a:lnTo>
                  <a:pt x="3721" y="14719"/>
                </a:lnTo>
                <a:lnTo>
                  <a:pt x="3352" y="14846"/>
                </a:lnTo>
                <a:lnTo>
                  <a:pt x="2984" y="14719"/>
                </a:lnTo>
                <a:lnTo>
                  <a:pt x="2895" y="14998"/>
                </a:lnTo>
                <a:lnTo>
                  <a:pt x="2628" y="15074"/>
                </a:lnTo>
                <a:lnTo>
                  <a:pt x="2108" y="16116"/>
                </a:lnTo>
                <a:lnTo>
                  <a:pt x="2781" y="16116"/>
                </a:lnTo>
                <a:lnTo>
                  <a:pt x="3937" y="16116"/>
                </a:lnTo>
                <a:lnTo>
                  <a:pt x="4610" y="16116"/>
                </a:lnTo>
                <a:close/>
              </a:path>
              <a:path w="6985" h="16509">
                <a:moveTo>
                  <a:pt x="6705" y="1524"/>
                </a:moveTo>
                <a:lnTo>
                  <a:pt x="6286" y="1104"/>
                </a:lnTo>
                <a:lnTo>
                  <a:pt x="5613" y="431"/>
                </a:lnTo>
                <a:lnTo>
                  <a:pt x="5613" y="2133"/>
                </a:lnTo>
                <a:lnTo>
                  <a:pt x="5613" y="4660"/>
                </a:lnTo>
                <a:lnTo>
                  <a:pt x="4597" y="5689"/>
                </a:lnTo>
                <a:lnTo>
                  <a:pt x="2108" y="5689"/>
                </a:lnTo>
                <a:lnTo>
                  <a:pt x="1092" y="4660"/>
                </a:lnTo>
                <a:lnTo>
                  <a:pt x="1092" y="2133"/>
                </a:lnTo>
                <a:lnTo>
                  <a:pt x="2108" y="1104"/>
                </a:lnTo>
                <a:lnTo>
                  <a:pt x="4597" y="1104"/>
                </a:lnTo>
                <a:lnTo>
                  <a:pt x="5613" y="2133"/>
                </a:lnTo>
                <a:lnTo>
                  <a:pt x="5613" y="431"/>
                </a:lnTo>
                <a:lnTo>
                  <a:pt x="5194" y="0"/>
                </a:lnTo>
                <a:lnTo>
                  <a:pt x="1511" y="0"/>
                </a:lnTo>
                <a:lnTo>
                  <a:pt x="0" y="1524"/>
                </a:lnTo>
                <a:lnTo>
                  <a:pt x="0" y="5270"/>
                </a:lnTo>
                <a:lnTo>
                  <a:pt x="1511" y="6794"/>
                </a:lnTo>
                <a:lnTo>
                  <a:pt x="5194" y="6794"/>
                </a:lnTo>
                <a:lnTo>
                  <a:pt x="6286" y="5689"/>
                </a:lnTo>
                <a:lnTo>
                  <a:pt x="6705" y="5270"/>
                </a:lnTo>
                <a:lnTo>
                  <a:pt x="6705" y="152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03" name="bg object 303"/>
          <p:cNvSpPr/>
          <p:nvPr/>
        </p:nvSpPr>
        <p:spPr>
          <a:xfrm>
            <a:off x="13512675" y="9936633"/>
            <a:ext cx="26296" cy="10795"/>
          </a:xfrm>
          <a:custGeom>
            <a:avLst/>
            <a:gdLst/>
            <a:ahLst/>
            <a:cxnLst/>
            <a:rect l="l" t="t" r="r" b="b"/>
            <a:pathLst>
              <a:path w="11429" h="10795">
                <a:moveTo>
                  <a:pt x="11074" y="4940"/>
                </a:moveTo>
                <a:lnTo>
                  <a:pt x="10896" y="3797"/>
                </a:lnTo>
                <a:lnTo>
                  <a:pt x="6019" y="165"/>
                </a:lnTo>
                <a:lnTo>
                  <a:pt x="5727" y="215"/>
                </a:lnTo>
                <a:lnTo>
                  <a:pt x="5537" y="0"/>
                </a:lnTo>
                <a:lnTo>
                  <a:pt x="5321" y="215"/>
                </a:lnTo>
                <a:lnTo>
                  <a:pt x="5054" y="165"/>
                </a:lnTo>
                <a:lnTo>
                  <a:pt x="177" y="3797"/>
                </a:lnTo>
                <a:lnTo>
                  <a:pt x="0" y="4940"/>
                </a:lnTo>
                <a:lnTo>
                  <a:pt x="660" y="5270"/>
                </a:lnTo>
                <a:lnTo>
                  <a:pt x="1143" y="5118"/>
                </a:lnTo>
                <a:lnTo>
                  <a:pt x="4724" y="2451"/>
                </a:lnTo>
                <a:lnTo>
                  <a:pt x="4724" y="9537"/>
                </a:lnTo>
                <a:lnTo>
                  <a:pt x="5537" y="10350"/>
                </a:lnTo>
                <a:lnTo>
                  <a:pt x="6350" y="9537"/>
                </a:lnTo>
                <a:lnTo>
                  <a:pt x="6350" y="2451"/>
                </a:lnTo>
                <a:lnTo>
                  <a:pt x="9931" y="5118"/>
                </a:lnTo>
                <a:lnTo>
                  <a:pt x="10414" y="5270"/>
                </a:lnTo>
                <a:lnTo>
                  <a:pt x="11074" y="494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04" name="bg object 304"/>
          <p:cNvSpPr/>
          <p:nvPr/>
        </p:nvSpPr>
        <p:spPr>
          <a:xfrm>
            <a:off x="13518975" y="9930875"/>
            <a:ext cx="13148" cy="5715"/>
          </a:xfrm>
          <a:custGeom>
            <a:avLst/>
            <a:gdLst/>
            <a:ahLst/>
            <a:cxnLst/>
            <a:rect l="l" t="t" r="r" b="b"/>
            <a:pathLst>
              <a:path w="5714" h="5715">
                <a:moveTo>
                  <a:pt x="4358" y="5687"/>
                </a:moveTo>
                <a:lnTo>
                  <a:pt x="1255" y="5687"/>
                </a:lnTo>
                <a:lnTo>
                  <a:pt x="0" y="4415"/>
                </a:lnTo>
                <a:lnTo>
                  <a:pt x="0" y="2843"/>
                </a:lnTo>
                <a:lnTo>
                  <a:pt x="0" y="1272"/>
                </a:lnTo>
                <a:lnTo>
                  <a:pt x="1255" y="0"/>
                </a:lnTo>
                <a:lnTo>
                  <a:pt x="4358" y="0"/>
                </a:lnTo>
                <a:lnTo>
                  <a:pt x="5613" y="1272"/>
                </a:lnTo>
                <a:lnTo>
                  <a:pt x="5613" y="4415"/>
                </a:lnTo>
                <a:lnTo>
                  <a:pt x="4358" y="568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05" name="bg object 305"/>
          <p:cNvSpPr/>
          <p:nvPr/>
        </p:nvSpPr>
        <p:spPr>
          <a:xfrm>
            <a:off x="13517701" y="9930332"/>
            <a:ext cx="16070" cy="16510"/>
          </a:xfrm>
          <a:custGeom>
            <a:avLst/>
            <a:gdLst/>
            <a:ahLst/>
            <a:cxnLst/>
            <a:rect l="l" t="t" r="r" b="b"/>
            <a:pathLst>
              <a:path w="6985" h="16509">
                <a:moveTo>
                  <a:pt x="4800" y="16471"/>
                </a:moveTo>
                <a:lnTo>
                  <a:pt x="4076" y="15062"/>
                </a:lnTo>
                <a:lnTo>
                  <a:pt x="3797" y="14986"/>
                </a:lnTo>
                <a:lnTo>
                  <a:pt x="3721" y="14706"/>
                </a:lnTo>
                <a:lnTo>
                  <a:pt x="3352" y="14833"/>
                </a:lnTo>
                <a:lnTo>
                  <a:pt x="2984" y="14706"/>
                </a:lnTo>
                <a:lnTo>
                  <a:pt x="2895" y="14986"/>
                </a:lnTo>
                <a:lnTo>
                  <a:pt x="2628" y="15062"/>
                </a:lnTo>
                <a:lnTo>
                  <a:pt x="1917" y="16471"/>
                </a:lnTo>
                <a:lnTo>
                  <a:pt x="2971" y="16471"/>
                </a:lnTo>
                <a:lnTo>
                  <a:pt x="3746" y="16471"/>
                </a:lnTo>
                <a:lnTo>
                  <a:pt x="4800" y="16471"/>
                </a:lnTo>
                <a:close/>
              </a:path>
              <a:path w="6985" h="16509">
                <a:moveTo>
                  <a:pt x="6705" y="1524"/>
                </a:moveTo>
                <a:lnTo>
                  <a:pt x="6286" y="1092"/>
                </a:lnTo>
                <a:lnTo>
                  <a:pt x="5613" y="419"/>
                </a:lnTo>
                <a:lnTo>
                  <a:pt x="5613" y="2120"/>
                </a:lnTo>
                <a:lnTo>
                  <a:pt x="5613" y="4660"/>
                </a:lnTo>
                <a:lnTo>
                  <a:pt x="4597" y="5689"/>
                </a:lnTo>
                <a:lnTo>
                  <a:pt x="2108" y="5689"/>
                </a:lnTo>
                <a:lnTo>
                  <a:pt x="1092" y="4660"/>
                </a:lnTo>
                <a:lnTo>
                  <a:pt x="1092" y="2120"/>
                </a:lnTo>
                <a:lnTo>
                  <a:pt x="2108" y="1092"/>
                </a:lnTo>
                <a:lnTo>
                  <a:pt x="4597" y="1092"/>
                </a:lnTo>
                <a:lnTo>
                  <a:pt x="5613" y="2120"/>
                </a:lnTo>
                <a:lnTo>
                  <a:pt x="5613" y="419"/>
                </a:lnTo>
                <a:lnTo>
                  <a:pt x="5207" y="0"/>
                </a:lnTo>
                <a:lnTo>
                  <a:pt x="1511" y="0"/>
                </a:lnTo>
                <a:lnTo>
                  <a:pt x="0" y="1524"/>
                </a:lnTo>
                <a:lnTo>
                  <a:pt x="0" y="5257"/>
                </a:lnTo>
                <a:lnTo>
                  <a:pt x="1511" y="6781"/>
                </a:lnTo>
                <a:lnTo>
                  <a:pt x="5207" y="6781"/>
                </a:lnTo>
                <a:lnTo>
                  <a:pt x="6286" y="5689"/>
                </a:lnTo>
                <a:lnTo>
                  <a:pt x="6705" y="5257"/>
                </a:lnTo>
                <a:lnTo>
                  <a:pt x="6705" y="152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06" name="bg object 306"/>
          <p:cNvSpPr/>
          <p:nvPr/>
        </p:nvSpPr>
        <p:spPr>
          <a:xfrm>
            <a:off x="12552444" y="9849967"/>
            <a:ext cx="137326" cy="55244"/>
          </a:xfrm>
          <a:custGeom>
            <a:avLst/>
            <a:gdLst/>
            <a:ahLst/>
            <a:cxnLst/>
            <a:rect l="l" t="t" r="r" b="b"/>
            <a:pathLst>
              <a:path w="59689" h="55245">
                <a:moveTo>
                  <a:pt x="10109" y="21793"/>
                </a:moveTo>
                <a:lnTo>
                  <a:pt x="1778" y="21424"/>
                </a:lnTo>
                <a:lnTo>
                  <a:pt x="774" y="23964"/>
                </a:lnTo>
                <a:lnTo>
                  <a:pt x="165" y="26657"/>
                </a:lnTo>
                <a:lnTo>
                  <a:pt x="0" y="29438"/>
                </a:lnTo>
                <a:lnTo>
                  <a:pt x="2209" y="31648"/>
                </a:lnTo>
                <a:lnTo>
                  <a:pt x="3505" y="34696"/>
                </a:lnTo>
                <a:lnTo>
                  <a:pt x="3505" y="39535"/>
                </a:lnTo>
                <a:lnTo>
                  <a:pt x="3200" y="41071"/>
                </a:lnTo>
                <a:lnTo>
                  <a:pt x="2628" y="42468"/>
                </a:lnTo>
                <a:lnTo>
                  <a:pt x="4381" y="46088"/>
                </a:lnTo>
                <a:lnTo>
                  <a:pt x="6934" y="49364"/>
                </a:lnTo>
                <a:lnTo>
                  <a:pt x="10109" y="52158"/>
                </a:lnTo>
                <a:lnTo>
                  <a:pt x="10109" y="21793"/>
                </a:lnTo>
                <a:close/>
              </a:path>
              <a:path w="59689" h="55245">
                <a:moveTo>
                  <a:pt x="10109" y="9791"/>
                </a:moveTo>
                <a:lnTo>
                  <a:pt x="9283" y="10515"/>
                </a:lnTo>
                <a:lnTo>
                  <a:pt x="8509" y="11277"/>
                </a:lnTo>
                <a:lnTo>
                  <a:pt x="7759" y="12065"/>
                </a:lnTo>
                <a:lnTo>
                  <a:pt x="10109" y="12166"/>
                </a:lnTo>
                <a:lnTo>
                  <a:pt x="10109" y="9791"/>
                </a:lnTo>
                <a:close/>
              </a:path>
              <a:path w="59689" h="55245">
                <a:moveTo>
                  <a:pt x="59245" y="15151"/>
                </a:moveTo>
                <a:lnTo>
                  <a:pt x="53187" y="9994"/>
                </a:lnTo>
                <a:lnTo>
                  <a:pt x="52171" y="9613"/>
                </a:lnTo>
                <a:lnTo>
                  <a:pt x="52171" y="26492"/>
                </a:lnTo>
                <a:lnTo>
                  <a:pt x="52171" y="36106"/>
                </a:lnTo>
                <a:lnTo>
                  <a:pt x="51536" y="36753"/>
                </a:lnTo>
                <a:lnTo>
                  <a:pt x="49961" y="36753"/>
                </a:lnTo>
                <a:lnTo>
                  <a:pt x="49326" y="36106"/>
                </a:lnTo>
                <a:lnTo>
                  <a:pt x="49326" y="28727"/>
                </a:lnTo>
                <a:lnTo>
                  <a:pt x="42049" y="28727"/>
                </a:lnTo>
                <a:lnTo>
                  <a:pt x="41402" y="28092"/>
                </a:lnTo>
                <a:lnTo>
                  <a:pt x="41402" y="26492"/>
                </a:lnTo>
                <a:lnTo>
                  <a:pt x="42049" y="25844"/>
                </a:lnTo>
                <a:lnTo>
                  <a:pt x="51536" y="25844"/>
                </a:lnTo>
                <a:lnTo>
                  <a:pt x="52171" y="26492"/>
                </a:lnTo>
                <a:lnTo>
                  <a:pt x="52171" y="9613"/>
                </a:lnTo>
                <a:lnTo>
                  <a:pt x="44704" y="6794"/>
                </a:lnTo>
                <a:lnTo>
                  <a:pt x="37922" y="6794"/>
                </a:lnTo>
                <a:lnTo>
                  <a:pt x="37922" y="26492"/>
                </a:lnTo>
                <a:lnTo>
                  <a:pt x="37922" y="36106"/>
                </a:lnTo>
                <a:lnTo>
                  <a:pt x="37274" y="36753"/>
                </a:lnTo>
                <a:lnTo>
                  <a:pt x="35699" y="36753"/>
                </a:lnTo>
                <a:lnTo>
                  <a:pt x="35064" y="36106"/>
                </a:lnTo>
                <a:lnTo>
                  <a:pt x="35064" y="28727"/>
                </a:lnTo>
                <a:lnTo>
                  <a:pt x="27787" y="28727"/>
                </a:lnTo>
                <a:lnTo>
                  <a:pt x="27152" y="28092"/>
                </a:lnTo>
                <a:lnTo>
                  <a:pt x="27152" y="26492"/>
                </a:lnTo>
                <a:lnTo>
                  <a:pt x="27787" y="25844"/>
                </a:lnTo>
                <a:lnTo>
                  <a:pt x="37274" y="25844"/>
                </a:lnTo>
                <a:lnTo>
                  <a:pt x="37922" y="26492"/>
                </a:lnTo>
                <a:lnTo>
                  <a:pt x="37922" y="6794"/>
                </a:lnTo>
                <a:lnTo>
                  <a:pt x="34544" y="6794"/>
                </a:lnTo>
                <a:lnTo>
                  <a:pt x="33909" y="6146"/>
                </a:lnTo>
                <a:lnTo>
                  <a:pt x="33909" y="4559"/>
                </a:lnTo>
                <a:lnTo>
                  <a:pt x="34544" y="3898"/>
                </a:lnTo>
                <a:lnTo>
                  <a:pt x="42316" y="3898"/>
                </a:lnTo>
                <a:lnTo>
                  <a:pt x="48856" y="5575"/>
                </a:lnTo>
                <a:lnTo>
                  <a:pt x="54394" y="8470"/>
                </a:lnTo>
                <a:lnTo>
                  <a:pt x="54876" y="4673"/>
                </a:lnTo>
                <a:lnTo>
                  <a:pt x="55702" y="3937"/>
                </a:lnTo>
                <a:lnTo>
                  <a:pt x="50292" y="1435"/>
                </a:lnTo>
                <a:lnTo>
                  <a:pt x="44069" y="0"/>
                </a:lnTo>
                <a:lnTo>
                  <a:pt x="37439" y="0"/>
                </a:lnTo>
                <a:lnTo>
                  <a:pt x="30365" y="558"/>
                </a:lnTo>
                <a:lnTo>
                  <a:pt x="23977" y="2095"/>
                </a:lnTo>
                <a:lnTo>
                  <a:pt x="23977" y="26492"/>
                </a:lnTo>
                <a:lnTo>
                  <a:pt x="23977" y="36106"/>
                </a:lnTo>
                <a:lnTo>
                  <a:pt x="23342" y="36753"/>
                </a:lnTo>
                <a:lnTo>
                  <a:pt x="21767" y="36753"/>
                </a:lnTo>
                <a:lnTo>
                  <a:pt x="21132" y="36106"/>
                </a:lnTo>
                <a:lnTo>
                  <a:pt x="21132" y="28727"/>
                </a:lnTo>
                <a:lnTo>
                  <a:pt x="13843" y="28727"/>
                </a:lnTo>
                <a:lnTo>
                  <a:pt x="13208" y="28092"/>
                </a:lnTo>
                <a:lnTo>
                  <a:pt x="13208" y="26492"/>
                </a:lnTo>
                <a:lnTo>
                  <a:pt x="13843" y="25844"/>
                </a:lnTo>
                <a:lnTo>
                  <a:pt x="23342" y="25844"/>
                </a:lnTo>
                <a:lnTo>
                  <a:pt x="23977" y="26492"/>
                </a:lnTo>
                <a:lnTo>
                  <a:pt x="23977" y="2095"/>
                </a:lnTo>
                <a:lnTo>
                  <a:pt x="23723" y="2146"/>
                </a:lnTo>
                <a:lnTo>
                  <a:pt x="17665" y="4673"/>
                </a:lnTo>
                <a:lnTo>
                  <a:pt x="12280" y="8039"/>
                </a:lnTo>
                <a:lnTo>
                  <a:pt x="12280" y="12268"/>
                </a:lnTo>
                <a:lnTo>
                  <a:pt x="21869" y="12687"/>
                </a:lnTo>
                <a:lnTo>
                  <a:pt x="22644" y="13550"/>
                </a:lnTo>
                <a:lnTo>
                  <a:pt x="22415" y="19037"/>
                </a:lnTo>
                <a:lnTo>
                  <a:pt x="22148" y="19596"/>
                </a:lnTo>
                <a:lnTo>
                  <a:pt x="21602" y="19824"/>
                </a:lnTo>
                <a:lnTo>
                  <a:pt x="16624" y="19596"/>
                </a:lnTo>
                <a:lnTo>
                  <a:pt x="16522" y="22072"/>
                </a:lnTo>
                <a:lnTo>
                  <a:pt x="12280" y="21882"/>
                </a:lnTo>
                <a:lnTo>
                  <a:pt x="12280" y="53924"/>
                </a:lnTo>
                <a:lnTo>
                  <a:pt x="13157" y="54571"/>
                </a:lnTo>
                <a:lnTo>
                  <a:pt x="13614" y="54876"/>
                </a:lnTo>
                <a:lnTo>
                  <a:pt x="26174" y="54876"/>
                </a:lnTo>
                <a:lnTo>
                  <a:pt x="26670" y="50342"/>
                </a:lnTo>
                <a:lnTo>
                  <a:pt x="30022" y="46647"/>
                </a:lnTo>
                <a:lnTo>
                  <a:pt x="34391" y="45745"/>
                </a:lnTo>
                <a:lnTo>
                  <a:pt x="36220" y="42760"/>
                </a:lnTo>
                <a:lnTo>
                  <a:pt x="39484" y="40754"/>
                </a:lnTo>
                <a:lnTo>
                  <a:pt x="47459" y="40754"/>
                </a:lnTo>
                <a:lnTo>
                  <a:pt x="51130" y="43370"/>
                </a:lnTo>
                <a:lnTo>
                  <a:pt x="52717" y="47104"/>
                </a:lnTo>
                <a:lnTo>
                  <a:pt x="55346" y="47625"/>
                </a:lnTo>
                <a:lnTo>
                  <a:pt x="57645" y="49085"/>
                </a:lnTo>
                <a:lnTo>
                  <a:pt x="59245" y="51130"/>
                </a:lnTo>
                <a:lnTo>
                  <a:pt x="59245" y="40754"/>
                </a:lnTo>
                <a:lnTo>
                  <a:pt x="59245" y="36753"/>
                </a:lnTo>
                <a:lnTo>
                  <a:pt x="59245" y="25844"/>
                </a:lnTo>
                <a:lnTo>
                  <a:pt x="59245" y="22072"/>
                </a:lnTo>
                <a:lnTo>
                  <a:pt x="59245" y="19824"/>
                </a:lnTo>
                <a:lnTo>
                  <a:pt x="59245" y="15151"/>
                </a:lnTo>
                <a:close/>
              </a:path>
              <a:path w="59689" h="55245">
                <a:moveTo>
                  <a:pt x="59245" y="10071"/>
                </a:moveTo>
                <a:lnTo>
                  <a:pt x="56616" y="9728"/>
                </a:lnTo>
                <a:lnTo>
                  <a:pt x="57531" y="10287"/>
                </a:lnTo>
                <a:lnTo>
                  <a:pt x="58407" y="10883"/>
                </a:lnTo>
                <a:lnTo>
                  <a:pt x="59245" y="11506"/>
                </a:lnTo>
                <a:lnTo>
                  <a:pt x="59245" y="10071"/>
                </a:lnTo>
                <a:close/>
              </a:path>
            </a:pathLst>
          </a:custGeom>
          <a:solidFill>
            <a:srgbClr val="A1D6BB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07" name="bg object 307"/>
          <p:cNvSpPr/>
          <p:nvPr/>
        </p:nvSpPr>
        <p:spPr>
          <a:xfrm>
            <a:off x="12575722" y="9857996"/>
            <a:ext cx="5844" cy="46355"/>
          </a:xfrm>
          <a:custGeom>
            <a:avLst/>
            <a:gdLst/>
            <a:ahLst/>
            <a:cxnLst/>
            <a:rect l="l" t="t" r="r" b="b"/>
            <a:pathLst>
              <a:path w="2539" h="46354">
                <a:moveTo>
                  <a:pt x="2166" y="45890"/>
                </a:moveTo>
                <a:lnTo>
                  <a:pt x="1415" y="45329"/>
                </a:lnTo>
                <a:lnTo>
                  <a:pt x="695" y="44737"/>
                </a:lnTo>
                <a:lnTo>
                  <a:pt x="0" y="44126"/>
                </a:lnTo>
                <a:lnTo>
                  <a:pt x="0" y="13756"/>
                </a:lnTo>
                <a:lnTo>
                  <a:pt x="2166" y="13850"/>
                </a:lnTo>
                <a:lnTo>
                  <a:pt x="2166" y="45890"/>
                </a:lnTo>
                <a:close/>
              </a:path>
              <a:path w="2539" h="46354">
                <a:moveTo>
                  <a:pt x="2166" y="4234"/>
                </a:moveTo>
                <a:lnTo>
                  <a:pt x="0" y="4140"/>
                </a:lnTo>
                <a:lnTo>
                  <a:pt x="0" y="1758"/>
                </a:lnTo>
                <a:lnTo>
                  <a:pt x="695" y="1147"/>
                </a:lnTo>
                <a:lnTo>
                  <a:pt x="1415" y="561"/>
                </a:lnTo>
                <a:lnTo>
                  <a:pt x="2166" y="0"/>
                </a:lnTo>
                <a:lnTo>
                  <a:pt x="2166" y="4234"/>
                </a:lnTo>
                <a:close/>
              </a:path>
            </a:pathLst>
          </a:custGeom>
          <a:solidFill>
            <a:srgbClr val="72A38C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08" name="bg object 308"/>
          <p:cNvSpPr/>
          <p:nvPr/>
        </p:nvSpPr>
        <p:spPr>
          <a:xfrm>
            <a:off x="12556535" y="9868962"/>
            <a:ext cx="35062" cy="3175"/>
          </a:xfrm>
          <a:custGeom>
            <a:avLst/>
            <a:gdLst/>
            <a:ahLst/>
            <a:cxnLst/>
            <a:rect l="l" t="t" r="r" b="b"/>
            <a:pathLst>
              <a:path w="15239" h="3175">
                <a:moveTo>
                  <a:pt x="14748" y="3074"/>
                </a:moveTo>
                <a:lnTo>
                  <a:pt x="0" y="2425"/>
                </a:lnTo>
                <a:lnTo>
                  <a:pt x="326" y="1602"/>
                </a:lnTo>
                <a:lnTo>
                  <a:pt x="689" y="791"/>
                </a:lnTo>
                <a:lnTo>
                  <a:pt x="1095" y="0"/>
                </a:lnTo>
                <a:lnTo>
                  <a:pt x="14859" y="604"/>
                </a:lnTo>
                <a:lnTo>
                  <a:pt x="14748" y="3074"/>
                </a:lnTo>
                <a:close/>
              </a:path>
            </a:pathLst>
          </a:custGeom>
          <a:solidFill>
            <a:srgbClr val="94C8AE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09" name="bg object 309"/>
          <p:cNvSpPr/>
          <p:nvPr/>
        </p:nvSpPr>
        <p:spPr>
          <a:xfrm>
            <a:off x="12561101" y="9863618"/>
            <a:ext cx="40906" cy="5080"/>
          </a:xfrm>
          <a:custGeom>
            <a:avLst/>
            <a:gdLst/>
            <a:ahLst/>
            <a:cxnLst/>
            <a:rect l="l" t="t" r="r" b="b"/>
            <a:pathLst>
              <a:path w="17779" h="5079">
                <a:moveTo>
                  <a:pt x="17069" y="4483"/>
                </a:moveTo>
                <a:lnTo>
                  <a:pt x="0" y="3729"/>
                </a:lnTo>
                <a:lnTo>
                  <a:pt x="763" y="2432"/>
                </a:lnTo>
                <a:lnTo>
                  <a:pt x="1643" y="1191"/>
                </a:lnTo>
                <a:lnTo>
                  <a:pt x="2616" y="0"/>
                </a:lnTo>
                <a:lnTo>
                  <a:pt x="17229" y="642"/>
                </a:lnTo>
                <a:lnTo>
                  <a:pt x="17069" y="4483"/>
                </a:lnTo>
                <a:close/>
              </a:path>
            </a:pathLst>
          </a:custGeom>
          <a:solidFill>
            <a:srgbClr val="A7C58D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10" name="bg object 310"/>
          <p:cNvSpPr/>
          <p:nvPr/>
        </p:nvSpPr>
        <p:spPr>
          <a:xfrm>
            <a:off x="12559050" y="9862031"/>
            <a:ext cx="46749" cy="8255"/>
          </a:xfrm>
          <a:custGeom>
            <a:avLst/>
            <a:gdLst/>
            <a:ahLst/>
            <a:cxnLst/>
            <a:rect l="l" t="t" r="r" b="b"/>
            <a:pathLst>
              <a:path w="20320" h="8254">
                <a:moveTo>
                  <a:pt x="18737" y="7751"/>
                </a:moveTo>
                <a:lnTo>
                  <a:pt x="0" y="6928"/>
                </a:lnTo>
                <a:lnTo>
                  <a:pt x="276" y="6385"/>
                </a:lnTo>
                <a:lnTo>
                  <a:pt x="892" y="5319"/>
                </a:lnTo>
                <a:lnTo>
                  <a:pt x="17961" y="6067"/>
                </a:lnTo>
                <a:lnTo>
                  <a:pt x="18121" y="2232"/>
                </a:lnTo>
                <a:lnTo>
                  <a:pt x="3508" y="1590"/>
                </a:lnTo>
                <a:lnTo>
                  <a:pt x="3951" y="1047"/>
                </a:lnTo>
                <a:lnTo>
                  <a:pt x="4899" y="0"/>
                </a:lnTo>
                <a:lnTo>
                  <a:pt x="19008" y="617"/>
                </a:lnTo>
                <a:lnTo>
                  <a:pt x="19783" y="1477"/>
                </a:lnTo>
                <a:lnTo>
                  <a:pt x="19549" y="6965"/>
                </a:lnTo>
                <a:lnTo>
                  <a:pt x="19285" y="7533"/>
                </a:lnTo>
                <a:lnTo>
                  <a:pt x="18737" y="7751"/>
                </a:lnTo>
                <a:close/>
              </a:path>
            </a:pathLst>
          </a:custGeom>
          <a:solidFill>
            <a:srgbClr val="72A38C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11" name="bg object 311"/>
          <p:cNvSpPr/>
          <p:nvPr/>
        </p:nvSpPr>
        <p:spPr>
          <a:xfrm>
            <a:off x="12651377" y="9907346"/>
            <a:ext cx="37984" cy="12700"/>
          </a:xfrm>
          <a:custGeom>
            <a:avLst/>
            <a:gdLst/>
            <a:ahLst/>
            <a:cxnLst/>
            <a:rect l="l" t="t" r="r" b="b"/>
            <a:pathLst>
              <a:path w="16510" h="12700">
                <a:moveTo>
                  <a:pt x="4013" y="3543"/>
                </a:moveTo>
                <a:lnTo>
                  <a:pt x="660" y="0"/>
                </a:lnTo>
                <a:lnTo>
                  <a:pt x="0" y="114"/>
                </a:lnTo>
                <a:lnTo>
                  <a:pt x="1397" y="4038"/>
                </a:lnTo>
                <a:lnTo>
                  <a:pt x="2273" y="3898"/>
                </a:lnTo>
                <a:lnTo>
                  <a:pt x="3149" y="3746"/>
                </a:lnTo>
                <a:lnTo>
                  <a:pt x="4013" y="3543"/>
                </a:lnTo>
                <a:close/>
              </a:path>
              <a:path w="16510" h="12700">
                <a:moveTo>
                  <a:pt x="16243" y="9232"/>
                </a:moveTo>
                <a:lnTo>
                  <a:pt x="16141" y="9093"/>
                </a:lnTo>
                <a:lnTo>
                  <a:pt x="15684" y="9690"/>
                </a:lnTo>
                <a:lnTo>
                  <a:pt x="15163" y="10210"/>
                </a:lnTo>
                <a:lnTo>
                  <a:pt x="14605" y="10629"/>
                </a:lnTo>
                <a:lnTo>
                  <a:pt x="16243" y="12166"/>
                </a:lnTo>
                <a:lnTo>
                  <a:pt x="16243" y="9232"/>
                </a:lnTo>
                <a:close/>
              </a:path>
            </a:pathLst>
          </a:custGeom>
          <a:solidFill>
            <a:srgbClr val="84C99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12" name="bg object 312"/>
          <p:cNvSpPr/>
          <p:nvPr/>
        </p:nvSpPr>
        <p:spPr>
          <a:xfrm>
            <a:off x="12688524" y="9916293"/>
            <a:ext cx="1461" cy="635"/>
          </a:xfrm>
          <a:custGeom>
            <a:avLst/>
            <a:gdLst/>
            <a:ahLst/>
            <a:cxnLst/>
            <a:rect l="l" t="t" r="r" b="b"/>
            <a:pathLst>
              <a:path w="635" h="634">
                <a:moveTo>
                  <a:pt x="104" y="280"/>
                </a:moveTo>
                <a:lnTo>
                  <a:pt x="0" y="137"/>
                </a:lnTo>
                <a:lnTo>
                  <a:pt x="104" y="0"/>
                </a:lnTo>
                <a:lnTo>
                  <a:pt x="104" y="280"/>
                </a:lnTo>
                <a:close/>
              </a:path>
            </a:pathLst>
          </a:custGeom>
          <a:solidFill>
            <a:srgbClr val="72A38C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13" name="bg object 313"/>
          <p:cNvSpPr/>
          <p:nvPr/>
        </p:nvSpPr>
        <p:spPr>
          <a:xfrm>
            <a:off x="12652919" y="9899225"/>
            <a:ext cx="36523" cy="17780"/>
          </a:xfrm>
          <a:custGeom>
            <a:avLst/>
            <a:gdLst/>
            <a:ahLst/>
            <a:cxnLst/>
            <a:rect l="l" t="t" r="r" b="b"/>
            <a:pathLst>
              <a:path w="15875" h="17779">
                <a:moveTo>
                  <a:pt x="12507" y="17404"/>
                </a:moveTo>
                <a:lnTo>
                  <a:pt x="6395" y="11680"/>
                </a:lnTo>
                <a:lnTo>
                  <a:pt x="5004" y="11268"/>
                </a:lnTo>
                <a:lnTo>
                  <a:pt x="3348" y="11667"/>
                </a:lnTo>
                <a:lnTo>
                  <a:pt x="0" y="8113"/>
                </a:lnTo>
                <a:lnTo>
                  <a:pt x="6937" y="6884"/>
                </a:lnTo>
                <a:lnTo>
                  <a:pt x="7097" y="7589"/>
                </a:lnTo>
                <a:lnTo>
                  <a:pt x="8414" y="7283"/>
                </a:lnTo>
                <a:lnTo>
                  <a:pt x="9904" y="4845"/>
                </a:lnTo>
                <a:lnTo>
                  <a:pt x="9904" y="1315"/>
                </a:lnTo>
                <a:lnTo>
                  <a:pt x="9836" y="648"/>
                </a:lnTo>
                <a:lnTo>
                  <a:pt x="9713" y="0"/>
                </a:lnTo>
                <a:lnTo>
                  <a:pt x="12464" y="891"/>
                </a:lnTo>
                <a:lnTo>
                  <a:pt x="14650" y="3074"/>
                </a:lnTo>
                <a:lnTo>
                  <a:pt x="15579" y="5843"/>
                </a:lnTo>
                <a:lnTo>
                  <a:pt x="15579" y="7271"/>
                </a:lnTo>
                <a:lnTo>
                  <a:pt x="10396" y="7476"/>
                </a:lnTo>
                <a:lnTo>
                  <a:pt x="9614" y="8337"/>
                </a:lnTo>
                <a:lnTo>
                  <a:pt x="9830" y="13825"/>
                </a:lnTo>
                <a:lnTo>
                  <a:pt x="10095" y="14392"/>
                </a:lnTo>
                <a:lnTo>
                  <a:pt x="10642" y="14611"/>
                </a:lnTo>
                <a:lnTo>
                  <a:pt x="14896" y="14442"/>
                </a:lnTo>
                <a:lnTo>
                  <a:pt x="14305" y="15714"/>
                </a:lnTo>
                <a:lnTo>
                  <a:pt x="13498" y="16768"/>
                </a:lnTo>
                <a:lnTo>
                  <a:pt x="12507" y="17404"/>
                </a:lnTo>
                <a:close/>
              </a:path>
            </a:pathLst>
          </a:custGeom>
          <a:solidFill>
            <a:srgbClr val="84C99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14" name="bg object 314"/>
          <p:cNvSpPr/>
          <p:nvPr/>
        </p:nvSpPr>
        <p:spPr>
          <a:xfrm>
            <a:off x="12673747" y="9897059"/>
            <a:ext cx="16070" cy="20955"/>
          </a:xfrm>
          <a:custGeom>
            <a:avLst/>
            <a:gdLst/>
            <a:ahLst/>
            <a:cxnLst/>
            <a:rect l="l" t="t" r="r" b="b"/>
            <a:pathLst>
              <a:path w="6985" h="20954">
                <a:moveTo>
                  <a:pt x="4887" y="20909"/>
                </a:moveTo>
                <a:lnTo>
                  <a:pt x="3459" y="19568"/>
                </a:lnTo>
                <a:lnTo>
                  <a:pt x="4444" y="18932"/>
                </a:lnTo>
                <a:lnTo>
                  <a:pt x="5250" y="17884"/>
                </a:lnTo>
                <a:lnTo>
                  <a:pt x="5841" y="16606"/>
                </a:lnTo>
                <a:lnTo>
                  <a:pt x="6192" y="16594"/>
                </a:lnTo>
                <a:lnTo>
                  <a:pt x="6290" y="19063"/>
                </a:lnTo>
                <a:lnTo>
                  <a:pt x="6524" y="19063"/>
                </a:lnTo>
                <a:lnTo>
                  <a:pt x="6524" y="19231"/>
                </a:lnTo>
                <a:lnTo>
                  <a:pt x="5964" y="19973"/>
                </a:lnTo>
                <a:lnTo>
                  <a:pt x="5447" y="20491"/>
                </a:lnTo>
                <a:lnTo>
                  <a:pt x="4887" y="20909"/>
                </a:lnTo>
                <a:close/>
              </a:path>
              <a:path w="6985" h="20954">
                <a:moveTo>
                  <a:pt x="6524" y="19063"/>
                </a:moveTo>
                <a:lnTo>
                  <a:pt x="6290" y="19063"/>
                </a:lnTo>
                <a:lnTo>
                  <a:pt x="6524" y="19051"/>
                </a:lnTo>
                <a:close/>
              </a:path>
              <a:path w="6985" h="20954">
                <a:moveTo>
                  <a:pt x="6524" y="8007"/>
                </a:moveTo>
                <a:lnTo>
                  <a:pt x="5601" y="5244"/>
                </a:lnTo>
                <a:lnTo>
                  <a:pt x="3410" y="3061"/>
                </a:lnTo>
                <a:lnTo>
                  <a:pt x="658" y="2163"/>
                </a:lnTo>
                <a:lnTo>
                  <a:pt x="517" y="1415"/>
                </a:lnTo>
                <a:lnTo>
                  <a:pt x="295" y="692"/>
                </a:lnTo>
                <a:lnTo>
                  <a:pt x="0" y="0"/>
                </a:lnTo>
                <a:lnTo>
                  <a:pt x="2628" y="523"/>
                </a:lnTo>
                <a:lnTo>
                  <a:pt x="4924" y="1989"/>
                </a:lnTo>
                <a:lnTo>
                  <a:pt x="6524" y="4034"/>
                </a:lnTo>
                <a:lnTo>
                  <a:pt x="6524" y="8007"/>
                </a:lnTo>
                <a:close/>
              </a:path>
            </a:pathLst>
          </a:custGeom>
          <a:solidFill>
            <a:srgbClr val="72A38C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15" name="bg object 315"/>
          <p:cNvSpPr/>
          <p:nvPr/>
        </p:nvSpPr>
        <p:spPr>
          <a:xfrm>
            <a:off x="12637391" y="9892655"/>
            <a:ext cx="35062" cy="15240"/>
          </a:xfrm>
          <a:custGeom>
            <a:avLst/>
            <a:gdLst/>
            <a:ahLst/>
            <a:cxnLst/>
            <a:rect l="l" t="t" r="r" b="b"/>
            <a:pathLst>
              <a:path w="15239" h="15240">
                <a:moveTo>
                  <a:pt x="6087" y="14798"/>
                </a:moveTo>
                <a:lnTo>
                  <a:pt x="5416" y="12914"/>
                </a:lnTo>
                <a:lnTo>
                  <a:pt x="4395" y="12185"/>
                </a:lnTo>
                <a:lnTo>
                  <a:pt x="4198" y="12185"/>
                </a:lnTo>
                <a:lnTo>
                  <a:pt x="6284" y="6529"/>
                </a:lnTo>
                <a:lnTo>
                  <a:pt x="6961" y="5843"/>
                </a:lnTo>
                <a:lnTo>
                  <a:pt x="4093" y="2943"/>
                </a:lnTo>
                <a:lnTo>
                  <a:pt x="0" y="2843"/>
                </a:lnTo>
                <a:lnTo>
                  <a:pt x="1551" y="1097"/>
                </a:lnTo>
                <a:lnTo>
                  <a:pt x="3791" y="0"/>
                </a:lnTo>
                <a:lnTo>
                  <a:pt x="6284" y="0"/>
                </a:lnTo>
                <a:lnTo>
                  <a:pt x="10950" y="0"/>
                </a:lnTo>
                <a:lnTo>
                  <a:pt x="14742" y="3847"/>
                </a:lnTo>
                <a:lnTo>
                  <a:pt x="14742" y="10863"/>
                </a:lnTo>
                <a:lnTo>
                  <a:pt x="13554" y="12808"/>
                </a:lnTo>
                <a:lnTo>
                  <a:pt x="13689" y="13457"/>
                </a:lnTo>
                <a:lnTo>
                  <a:pt x="6087" y="14798"/>
                </a:lnTo>
                <a:close/>
              </a:path>
            </a:pathLst>
          </a:custGeom>
          <a:solidFill>
            <a:srgbClr val="84C99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16" name="bg object 316"/>
          <p:cNvSpPr/>
          <p:nvPr/>
        </p:nvSpPr>
        <p:spPr>
          <a:xfrm>
            <a:off x="12631572" y="9890723"/>
            <a:ext cx="45288" cy="16510"/>
          </a:xfrm>
          <a:custGeom>
            <a:avLst/>
            <a:gdLst/>
            <a:ahLst/>
            <a:cxnLst/>
            <a:rect l="l" t="t" r="r" b="b"/>
            <a:pathLst>
              <a:path w="19685" h="16509">
                <a:moveTo>
                  <a:pt x="16373" y="16088"/>
                </a:moveTo>
                <a:lnTo>
                  <a:pt x="16078" y="14760"/>
                </a:lnTo>
                <a:lnTo>
                  <a:pt x="17272" y="12796"/>
                </a:lnTo>
                <a:lnTo>
                  <a:pt x="17272" y="5774"/>
                </a:lnTo>
                <a:lnTo>
                  <a:pt x="13480" y="1933"/>
                </a:lnTo>
                <a:lnTo>
                  <a:pt x="6321" y="1933"/>
                </a:lnTo>
                <a:lnTo>
                  <a:pt x="4081" y="3030"/>
                </a:lnTo>
                <a:lnTo>
                  <a:pt x="2529" y="4770"/>
                </a:lnTo>
                <a:lnTo>
                  <a:pt x="1372" y="4770"/>
                </a:lnTo>
                <a:lnTo>
                  <a:pt x="670" y="4845"/>
                </a:lnTo>
                <a:lnTo>
                  <a:pt x="0" y="4982"/>
                </a:lnTo>
                <a:lnTo>
                  <a:pt x="1828" y="1995"/>
                </a:lnTo>
                <a:lnTo>
                  <a:pt x="5096" y="0"/>
                </a:lnTo>
                <a:lnTo>
                  <a:pt x="8814" y="0"/>
                </a:lnTo>
                <a:lnTo>
                  <a:pt x="13068" y="0"/>
                </a:lnTo>
                <a:lnTo>
                  <a:pt x="19180" y="9821"/>
                </a:lnTo>
                <a:lnTo>
                  <a:pt x="19180" y="13345"/>
                </a:lnTo>
                <a:lnTo>
                  <a:pt x="17690" y="15783"/>
                </a:lnTo>
                <a:lnTo>
                  <a:pt x="16373" y="16088"/>
                </a:lnTo>
                <a:close/>
              </a:path>
            </a:pathLst>
          </a:custGeom>
          <a:solidFill>
            <a:srgbClr val="72A38C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17" name="bg object 317"/>
          <p:cNvSpPr/>
          <p:nvPr/>
        </p:nvSpPr>
        <p:spPr>
          <a:xfrm>
            <a:off x="12617093" y="9897424"/>
            <a:ext cx="35062" cy="7620"/>
          </a:xfrm>
          <a:custGeom>
            <a:avLst/>
            <a:gdLst/>
            <a:ahLst/>
            <a:cxnLst/>
            <a:rect l="l" t="t" r="r" b="b"/>
            <a:pathLst>
              <a:path w="15239" h="7620">
                <a:moveTo>
                  <a:pt x="13025" y="7420"/>
                </a:moveTo>
                <a:lnTo>
                  <a:pt x="0" y="7420"/>
                </a:lnTo>
                <a:lnTo>
                  <a:pt x="560" y="3236"/>
                </a:lnTo>
                <a:lnTo>
                  <a:pt x="4105" y="0"/>
                </a:lnTo>
                <a:lnTo>
                  <a:pt x="8383" y="0"/>
                </a:lnTo>
                <a:lnTo>
                  <a:pt x="12021" y="0"/>
                </a:lnTo>
                <a:lnTo>
                  <a:pt x="14373" y="2382"/>
                </a:lnTo>
                <a:lnTo>
                  <a:pt x="15105" y="1758"/>
                </a:lnTo>
                <a:lnTo>
                  <a:pt x="13025" y="7420"/>
                </a:lnTo>
                <a:close/>
              </a:path>
            </a:pathLst>
          </a:custGeom>
          <a:solidFill>
            <a:srgbClr val="84C99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18" name="bg object 318"/>
          <p:cNvSpPr/>
          <p:nvPr/>
        </p:nvSpPr>
        <p:spPr>
          <a:xfrm>
            <a:off x="12612675" y="9895493"/>
            <a:ext cx="40906" cy="9525"/>
          </a:xfrm>
          <a:custGeom>
            <a:avLst/>
            <a:gdLst/>
            <a:ahLst/>
            <a:cxnLst/>
            <a:rect l="l" t="t" r="r" b="b"/>
            <a:pathLst>
              <a:path w="17779" h="9525">
                <a:moveTo>
                  <a:pt x="1920" y="9347"/>
                </a:moveTo>
                <a:lnTo>
                  <a:pt x="0" y="9347"/>
                </a:lnTo>
                <a:lnTo>
                  <a:pt x="492" y="4807"/>
                </a:lnTo>
                <a:lnTo>
                  <a:pt x="3859" y="1122"/>
                </a:lnTo>
                <a:lnTo>
                  <a:pt x="8888" y="74"/>
                </a:lnTo>
                <a:lnTo>
                  <a:pt x="9590" y="0"/>
                </a:lnTo>
                <a:lnTo>
                  <a:pt x="10304" y="0"/>
                </a:lnTo>
                <a:lnTo>
                  <a:pt x="14840" y="106"/>
                </a:lnTo>
                <a:lnTo>
                  <a:pt x="17703" y="3005"/>
                </a:lnTo>
                <a:lnTo>
                  <a:pt x="17026" y="3691"/>
                </a:lnTo>
                <a:lnTo>
                  <a:pt x="16293" y="4315"/>
                </a:lnTo>
                <a:lnTo>
                  <a:pt x="13942" y="1933"/>
                </a:lnTo>
                <a:lnTo>
                  <a:pt x="6026" y="1933"/>
                </a:lnTo>
                <a:lnTo>
                  <a:pt x="2480" y="5169"/>
                </a:lnTo>
                <a:lnTo>
                  <a:pt x="1920" y="9347"/>
                </a:lnTo>
                <a:close/>
              </a:path>
            </a:pathLst>
          </a:custGeom>
          <a:solidFill>
            <a:srgbClr val="72A38C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19" name="bg object 319"/>
          <p:cNvSpPr/>
          <p:nvPr/>
        </p:nvSpPr>
        <p:spPr>
          <a:xfrm>
            <a:off x="12592183" y="9907039"/>
            <a:ext cx="58437" cy="5080"/>
          </a:xfrm>
          <a:custGeom>
            <a:avLst/>
            <a:gdLst/>
            <a:ahLst/>
            <a:cxnLst/>
            <a:rect l="l" t="t" r="r" b="b"/>
            <a:pathLst>
              <a:path w="25400" h="5079">
                <a:moveTo>
                  <a:pt x="21765" y="4876"/>
                </a:moveTo>
                <a:lnTo>
                  <a:pt x="17801" y="4814"/>
                </a:lnTo>
                <a:lnTo>
                  <a:pt x="17801" y="3542"/>
                </a:lnTo>
                <a:lnTo>
                  <a:pt x="16989" y="2718"/>
                </a:lnTo>
                <a:lnTo>
                  <a:pt x="16176" y="3542"/>
                </a:lnTo>
                <a:lnTo>
                  <a:pt x="16176" y="4701"/>
                </a:lnTo>
                <a:lnTo>
                  <a:pt x="15253" y="4620"/>
                </a:lnTo>
                <a:lnTo>
                  <a:pt x="13443" y="4377"/>
                </a:lnTo>
                <a:lnTo>
                  <a:pt x="13443" y="3542"/>
                </a:lnTo>
                <a:lnTo>
                  <a:pt x="12631" y="2718"/>
                </a:lnTo>
                <a:lnTo>
                  <a:pt x="11812" y="3542"/>
                </a:lnTo>
                <a:lnTo>
                  <a:pt x="11812" y="4097"/>
                </a:lnTo>
                <a:lnTo>
                  <a:pt x="10870" y="3922"/>
                </a:lnTo>
                <a:lnTo>
                  <a:pt x="9017" y="3473"/>
                </a:lnTo>
                <a:lnTo>
                  <a:pt x="8266" y="2718"/>
                </a:lnTo>
                <a:lnTo>
                  <a:pt x="7835" y="3155"/>
                </a:lnTo>
                <a:lnTo>
                  <a:pt x="5065" y="2350"/>
                </a:lnTo>
                <a:lnTo>
                  <a:pt x="2437" y="1290"/>
                </a:lnTo>
                <a:lnTo>
                  <a:pt x="0" y="0"/>
                </a:lnTo>
                <a:lnTo>
                  <a:pt x="23286" y="0"/>
                </a:lnTo>
                <a:lnTo>
                  <a:pt x="24929" y="4627"/>
                </a:lnTo>
                <a:lnTo>
                  <a:pt x="23353" y="4789"/>
                </a:lnTo>
                <a:lnTo>
                  <a:pt x="21765" y="4876"/>
                </a:lnTo>
                <a:close/>
              </a:path>
            </a:pathLst>
          </a:custGeom>
          <a:solidFill>
            <a:srgbClr val="A1D6BB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20" name="bg object 320"/>
          <p:cNvSpPr/>
          <p:nvPr/>
        </p:nvSpPr>
        <p:spPr>
          <a:xfrm>
            <a:off x="12583796" y="9904844"/>
            <a:ext cx="71585" cy="7620"/>
          </a:xfrm>
          <a:custGeom>
            <a:avLst/>
            <a:gdLst/>
            <a:ahLst/>
            <a:cxnLst/>
            <a:rect l="l" t="t" r="r" b="b"/>
            <a:pathLst>
              <a:path w="31114" h="7620">
                <a:moveTo>
                  <a:pt x="12661" y="5676"/>
                </a:moveTo>
                <a:lnTo>
                  <a:pt x="11912" y="4914"/>
                </a:lnTo>
                <a:lnTo>
                  <a:pt x="11480" y="5359"/>
                </a:lnTo>
                <a:lnTo>
                  <a:pt x="11861" y="5473"/>
                </a:lnTo>
                <a:lnTo>
                  <a:pt x="12255" y="5575"/>
                </a:lnTo>
                <a:lnTo>
                  <a:pt x="12661" y="5676"/>
                </a:lnTo>
                <a:close/>
              </a:path>
              <a:path w="31114" h="7620">
                <a:moveTo>
                  <a:pt x="17081" y="5740"/>
                </a:moveTo>
                <a:lnTo>
                  <a:pt x="16268" y="4914"/>
                </a:lnTo>
                <a:lnTo>
                  <a:pt x="15455" y="5740"/>
                </a:lnTo>
                <a:lnTo>
                  <a:pt x="15455" y="6299"/>
                </a:lnTo>
                <a:lnTo>
                  <a:pt x="15989" y="6400"/>
                </a:lnTo>
                <a:lnTo>
                  <a:pt x="16535" y="6502"/>
                </a:lnTo>
                <a:lnTo>
                  <a:pt x="17081" y="6578"/>
                </a:lnTo>
                <a:lnTo>
                  <a:pt x="17081" y="5740"/>
                </a:lnTo>
                <a:close/>
              </a:path>
              <a:path w="31114" h="7620">
                <a:moveTo>
                  <a:pt x="21437" y="5740"/>
                </a:moveTo>
                <a:lnTo>
                  <a:pt x="20624" y="4914"/>
                </a:lnTo>
                <a:lnTo>
                  <a:pt x="19812" y="5740"/>
                </a:lnTo>
                <a:lnTo>
                  <a:pt x="19812" y="6908"/>
                </a:lnTo>
                <a:lnTo>
                  <a:pt x="20358" y="6946"/>
                </a:lnTo>
                <a:lnTo>
                  <a:pt x="20891" y="6985"/>
                </a:lnTo>
                <a:lnTo>
                  <a:pt x="21437" y="7010"/>
                </a:lnTo>
                <a:lnTo>
                  <a:pt x="21437" y="5740"/>
                </a:lnTo>
                <a:close/>
              </a:path>
              <a:path w="31114" h="7620">
                <a:moveTo>
                  <a:pt x="30772" y="6540"/>
                </a:moveTo>
                <a:lnTo>
                  <a:pt x="28714" y="736"/>
                </a:lnTo>
                <a:lnTo>
                  <a:pt x="27686" y="0"/>
                </a:lnTo>
                <a:lnTo>
                  <a:pt x="0" y="0"/>
                </a:lnTo>
                <a:lnTo>
                  <a:pt x="1155" y="800"/>
                </a:lnTo>
                <a:lnTo>
                  <a:pt x="2374" y="1524"/>
                </a:lnTo>
                <a:lnTo>
                  <a:pt x="3632" y="2197"/>
                </a:lnTo>
                <a:lnTo>
                  <a:pt x="26924" y="2197"/>
                </a:lnTo>
                <a:lnTo>
                  <a:pt x="28562" y="6832"/>
                </a:lnTo>
                <a:lnTo>
                  <a:pt x="30772" y="6540"/>
                </a:lnTo>
                <a:close/>
              </a:path>
            </a:pathLst>
          </a:custGeom>
          <a:solidFill>
            <a:srgbClr val="72A38C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21" name="bg object 321"/>
          <p:cNvSpPr/>
          <p:nvPr/>
        </p:nvSpPr>
        <p:spPr>
          <a:xfrm>
            <a:off x="12693756" y="9860309"/>
            <a:ext cx="30679" cy="44450"/>
          </a:xfrm>
          <a:custGeom>
            <a:avLst/>
            <a:gdLst/>
            <a:ahLst/>
            <a:cxnLst/>
            <a:rect l="l" t="t" r="r" b="b"/>
            <a:pathLst>
              <a:path w="13335" h="44450">
                <a:moveTo>
                  <a:pt x="7343" y="12297"/>
                </a:moveTo>
                <a:lnTo>
                  <a:pt x="5601" y="8786"/>
                </a:lnTo>
                <a:lnTo>
                  <a:pt x="3090" y="5606"/>
                </a:lnTo>
                <a:lnTo>
                  <a:pt x="0" y="2899"/>
                </a:lnTo>
                <a:lnTo>
                  <a:pt x="0" y="0"/>
                </a:lnTo>
                <a:lnTo>
                  <a:pt x="4585" y="592"/>
                </a:lnTo>
                <a:lnTo>
                  <a:pt x="7872" y="3791"/>
                </a:lnTo>
                <a:lnTo>
                  <a:pt x="10390" y="7545"/>
                </a:lnTo>
                <a:lnTo>
                  <a:pt x="11898" y="11661"/>
                </a:lnTo>
                <a:lnTo>
                  <a:pt x="7971" y="11661"/>
                </a:lnTo>
                <a:lnTo>
                  <a:pt x="7343" y="12297"/>
                </a:lnTo>
                <a:close/>
              </a:path>
              <a:path w="13335" h="44450">
                <a:moveTo>
                  <a:pt x="0" y="44431"/>
                </a:moveTo>
                <a:lnTo>
                  <a:pt x="0" y="6840"/>
                </a:lnTo>
                <a:lnTo>
                  <a:pt x="4025" y="11006"/>
                </a:lnTo>
                <a:lnTo>
                  <a:pt x="6623" y="16157"/>
                </a:lnTo>
                <a:lnTo>
                  <a:pt x="7097" y="21133"/>
                </a:lnTo>
                <a:lnTo>
                  <a:pt x="7158" y="30787"/>
                </a:lnTo>
                <a:lnTo>
                  <a:pt x="7971" y="31610"/>
                </a:lnTo>
                <a:lnTo>
                  <a:pt x="11079" y="31610"/>
                </a:lnTo>
                <a:lnTo>
                  <a:pt x="8814" y="36536"/>
                </a:lnTo>
                <a:lnTo>
                  <a:pt x="5041" y="40958"/>
                </a:lnTo>
                <a:lnTo>
                  <a:pt x="0" y="44431"/>
                </a:lnTo>
                <a:close/>
              </a:path>
              <a:path w="13335" h="44450">
                <a:moveTo>
                  <a:pt x="11769" y="29964"/>
                </a:moveTo>
                <a:lnTo>
                  <a:pt x="8783" y="29964"/>
                </a:lnTo>
                <a:lnTo>
                  <a:pt x="8783" y="25411"/>
                </a:lnTo>
                <a:lnTo>
                  <a:pt x="9528" y="25361"/>
                </a:lnTo>
                <a:lnTo>
                  <a:pt x="10113" y="24732"/>
                </a:lnTo>
                <a:lnTo>
                  <a:pt x="10113" y="21133"/>
                </a:lnTo>
                <a:lnTo>
                  <a:pt x="9651" y="18396"/>
                </a:lnTo>
                <a:lnTo>
                  <a:pt x="8906" y="16157"/>
                </a:lnTo>
                <a:lnTo>
                  <a:pt x="8783" y="13307"/>
                </a:lnTo>
                <a:lnTo>
                  <a:pt x="12446" y="13307"/>
                </a:lnTo>
                <a:lnTo>
                  <a:pt x="12803" y="14529"/>
                </a:lnTo>
                <a:lnTo>
                  <a:pt x="13080" y="15783"/>
                </a:lnTo>
                <a:lnTo>
                  <a:pt x="13132" y="16157"/>
                </a:lnTo>
                <a:lnTo>
                  <a:pt x="13088" y="25411"/>
                </a:lnTo>
                <a:lnTo>
                  <a:pt x="12981" y="26172"/>
                </a:lnTo>
                <a:lnTo>
                  <a:pt x="12483" y="28099"/>
                </a:lnTo>
                <a:lnTo>
                  <a:pt x="11769" y="29964"/>
                </a:lnTo>
                <a:close/>
              </a:path>
            </a:pathLst>
          </a:custGeom>
          <a:solidFill>
            <a:srgbClr val="A1D6BB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22" name="bg object 322"/>
          <p:cNvSpPr/>
          <p:nvPr/>
        </p:nvSpPr>
        <p:spPr>
          <a:xfrm>
            <a:off x="12688762" y="9860028"/>
            <a:ext cx="5844" cy="60960"/>
          </a:xfrm>
          <a:custGeom>
            <a:avLst/>
            <a:gdLst/>
            <a:ahLst/>
            <a:cxnLst/>
            <a:rect l="l" t="t" r="r" b="b"/>
            <a:pathLst>
              <a:path w="2539" h="60959">
                <a:moveTo>
                  <a:pt x="1440" y="60819"/>
                </a:moveTo>
                <a:lnTo>
                  <a:pt x="0" y="59472"/>
                </a:lnTo>
                <a:lnTo>
                  <a:pt x="0" y="56080"/>
                </a:lnTo>
                <a:lnTo>
                  <a:pt x="1434" y="56024"/>
                </a:lnTo>
                <a:lnTo>
                  <a:pt x="1440" y="60819"/>
                </a:lnTo>
                <a:close/>
              </a:path>
              <a:path w="2539" h="60959">
                <a:moveTo>
                  <a:pt x="0" y="46464"/>
                </a:moveTo>
                <a:lnTo>
                  <a:pt x="0" y="5088"/>
                </a:lnTo>
                <a:lnTo>
                  <a:pt x="763" y="5737"/>
                </a:lnTo>
                <a:lnTo>
                  <a:pt x="1489" y="6410"/>
                </a:lnTo>
                <a:lnTo>
                  <a:pt x="2166" y="7121"/>
                </a:lnTo>
                <a:lnTo>
                  <a:pt x="2055" y="44787"/>
                </a:lnTo>
                <a:lnTo>
                  <a:pt x="1428" y="45990"/>
                </a:lnTo>
                <a:lnTo>
                  <a:pt x="1428" y="46408"/>
                </a:lnTo>
                <a:lnTo>
                  <a:pt x="0" y="46464"/>
                </a:lnTo>
                <a:close/>
              </a:path>
              <a:path w="2539" h="60959">
                <a:moveTo>
                  <a:pt x="2166" y="3180"/>
                </a:moveTo>
                <a:lnTo>
                  <a:pt x="1477" y="2575"/>
                </a:lnTo>
                <a:lnTo>
                  <a:pt x="750" y="1995"/>
                </a:lnTo>
                <a:lnTo>
                  <a:pt x="0" y="1440"/>
                </a:lnTo>
                <a:lnTo>
                  <a:pt x="0" y="0"/>
                </a:lnTo>
                <a:lnTo>
                  <a:pt x="2166" y="280"/>
                </a:lnTo>
                <a:lnTo>
                  <a:pt x="2166" y="3180"/>
                </a:lnTo>
                <a:close/>
              </a:path>
            </a:pathLst>
          </a:custGeom>
          <a:solidFill>
            <a:srgbClr val="72A38C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23" name="bg object 323"/>
          <p:cNvSpPr/>
          <p:nvPr/>
        </p:nvSpPr>
        <p:spPr>
          <a:xfrm>
            <a:off x="12687995" y="9913579"/>
            <a:ext cx="4383" cy="2540"/>
          </a:xfrm>
          <a:custGeom>
            <a:avLst/>
            <a:gdLst/>
            <a:ahLst/>
            <a:cxnLst/>
            <a:rect l="l" t="t" r="r" b="b"/>
            <a:pathLst>
              <a:path w="1904" h="2540">
                <a:moveTo>
                  <a:pt x="98" y="2544"/>
                </a:moveTo>
                <a:lnTo>
                  <a:pt x="0" y="74"/>
                </a:lnTo>
                <a:lnTo>
                  <a:pt x="1766" y="0"/>
                </a:lnTo>
                <a:lnTo>
                  <a:pt x="1766" y="2475"/>
                </a:lnTo>
                <a:lnTo>
                  <a:pt x="332" y="2531"/>
                </a:lnTo>
                <a:lnTo>
                  <a:pt x="98" y="2544"/>
                </a:lnTo>
                <a:close/>
              </a:path>
            </a:pathLst>
          </a:custGeom>
          <a:solidFill>
            <a:srgbClr val="94C8AE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24" name="bg object 324"/>
          <p:cNvSpPr/>
          <p:nvPr/>
        </p:nvSpPr>
        <p:spPr>
          <a:xfrm>
            <a:off x="12678849" y="9908087"/>
            <a:ext cx="14609" cy="4445"/>
          </a:xfrm>
          <a:custGeom>
            <a:avLst/>
            <a:gdLst/>
            <a:ahLst/>
            <a:cxnLst/>
            <a:rect l="l" t="t" r="r" b="b"/>
            <a:pathLst>
              <a:path w="6350" h="4445">
                <a:moveTo>
                  <a:pt x="153" y="4072"/>
                </a:moveTo>
                <a:lnTo>
                  <a:pt x="0" y="230"/>
                </a:lnTo>
                <a:lnTo>
                  <a:pt x="5736" y="0"/>
                </a:lnTo>
                <a:lnTo>
                  <a:pt x="5736" y="3847"/>
                </a:lnTo>
                <a:lnTo>
                  <a:pt x="153" y="4072"/>
                </a:lnTo>
                <a:close/>
              </a:path>
            </a:pathLst>
          </a:custGeom>
          <a:solidFill>
            <a:srgbClr val="74C1B7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25" name="bg object 325"/>
          <p:cNvSpPr/>
          <p:nvPr/>
        </p:nvSpPr>
        <p:spPr>
          <a:xfrm>
            <a:off x="12675037" y="9906437"/>
            <a:ext cx="17531" cy="7620"/>
          </a:xfrm>
          <a:custGeom>
            <a:avLst/>
            <a:gdLst/>
            <a:ahLst/>
            <a:cxnLst/>
            <a:rect l="l" t="t" r="r" b="b"/>
            <a:pathLst>
              <a:path w="7620" h="7620">
                <a:moveTo>
                  <a:pt x="1027" y="7402"/>
                </a:moveTo>
                <a:lnTo>
                  <a:pt x="480" y="7183"/>
                </a:lnTo>
                <a:lnTo>
                  <a:pt x="215" y="6610"/>
                </a:lnTo>
                <a:lnTo>
                  <a:pt x="0" y="1122"/>
                </a:lnTo>
                <a:lnTo>
                  <a:pt x="781" y="268"/>
                </a:lnTo>
                <a:lnTo>
                  <a:pt x="7392" y="0"/>
                </a:lnTo>
                <a:lnTo>
                  <a:pt x="7392" y="1646"/>
                </a:lnTo>
                <a:lnTo>
                  <a:pt x="1655" y="1883"/>
                </a:lnTo>
                <a:lnTo>
                  <a:pt x="1809" y="5718"/>
                </a:lnTo>
                <a:lnTo>
                  <a:pt x="7398" y="5493"/>
                </a:lnTo>
                <a:lnTo>
                  <a:pt x="7398" y="7140"/>
                </a:lnTo>
                <a:lnTo>
                  <a:pt x="1027" y="7402"/>
                </a:lnTo>
                <a:close/>
              </a:path>
            </a:pathLst>
          </a:custGeom>
          <a:solidFill>
            <a:srgbClr val="72A38C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26" name="bg object 326"/>
          <p:cNvSpPr/>
          <p:nvPr/>
        </p:nvSpPr>
        <p:spPr>
          <a:xfrm>
            <a:off x="12681517" y="9855565"/>
            <a:ext cx="18992" cy="3810"/>
          </a:xfrm>
          <a:custGeom>
            <a:avLst/>
            <a:gdLst/>
            <a:ahLst/>
            <a:cxnLst/>
            <a:rect l="l" t="t" r="r" b="b"/>
            <a:pathLst>
              <a:path w="8254" h="3809">
                <a:moveTo>
                  <a:pt x="7725" y="3398"/>
                </a:moveTo>
                <a:lnTo>
                  <a:pt x="0" y="2394"/>
                </a:lnTo>
                <a:lnTo>
                  <a:pt x="301" y="0"/>
                </a:lnTo>
                <a:lnTo>
                  <a:pt x="3508" y="411"/>
                </a:lnTo>
                <a:lnTo>
                  <a:pt x="5004" y="1322"/>
                </a:lnTo>
                <a:lnTo>
                  <a:pt x="6414" y="2319"/>
                </a:lnTo>
                <a:lnTo>
                  <a:pt x="7725" y="3398"/>
                </a:lnTo>
                <a:close/>
              </a:path>
            </a:pathLst>
          </a:custGeom>
          <a:solidFill>
            <a:srgbClr val="74C1B7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27" name="bg object 327"/>
          <p:cNvSpPr/>
          <p:nvPr/>
        </p:nvSpPr>
        <p:spPr>
          <a:xfrm>
            <a:off x="12677587" y="9853904"/>
            <a:ext cx="48210" cy="38100"/>
          </a:xfrm>
          <a:custGeom>
            <a:avLst/>
            <a:gdLst/>
            <a:ahLst/>
            <a:cxnLst/>
            <a:rect l="l" t="t" r="r" b="b"/>
            <a:pathLst>
              <a:path w="20954" h="38100">
                <a:moveTo>
                  <a:pt x="11607" y="6997"/>
                </a:moveTo>
                <a:lnTo>
                  <a:pt x="10909" y="6324"/>
                </a:lnTo>
                <a:lnTo>
                  <a:pt x="10185" y="5676"/>
                </a:lnTo>
                <a:lnTo>
                  <a:pt x="9423" y="5067"/>
                </a:lnTo>
                <a:lnTo>
                  <a:pt x="1701" y="4064"/>
                </a:lnTo>
                <a:lnTo>
                  <a:pt x="2006" y="1663"/>
                </a:lnTo>
                <a:lnTo>
                  <a:pt x="5207" y="2082"/>
                </a:lnTo>
                <a:lnTo>
                  <a:pt x="3962" y="1320"/>
                </a:lnTo>
                <a:lnTo>
                  <a:pt x="2667" y="635"/>
                </a:lnTo>
                <a:lnTo>
                  <a:pt x="1308" y="0"/>
                </a:lnTo>
                <a:lnTo>
                  <a:pt x="495" y="647"/>
                </a:lnTo>
                <a:lnTo>
                  <a:pt x="0" y="4533"/>
                </a:lnTo>
                <a:lnTo>
                  <a:pt x="762" y="4927"/>
                </a:lnTo>
                <a:lnTo>
                  <a:pt x="1498" y="5346"/>
                </a:lnTo>
                <a:lnTo>
                  <a:pt x="2222" y="5791"/>
                </a:lnTo>
                <a:lnTo>
                  <a:pt x="11607" y="6997"/>
                </a:lnTo>
                <a:close/>
              </a:path>
              <a:path w="20954" h="38100">
                <a:moveTo>
                  <a:pt x="18796" y="36372"/>
                </a:moveTo>
                <a:lnTo>
                  <a:pt x="15811" y="36372"/>
                </a:lnTo>
                <a:lnTo>
                  <a:pt x="15811" y="31826"/>
                </a:lnTo>
                <a:lnTo>
                  <a:pt x="14922" y="31826"/>
                </a:lnTo>
                <a:lnTo>
                  <a:pt x="14287" y="31178"/>
                </a:lnTo>
                <a:lnTo>
                  <a:pt x="14185" y="28194"/>
                </a:lnTo>
                <a:lnTo>
                  <a:pt x="14185" y="37198"/>
                </a:lnTo>
                <a:lnTo>
                  <a:pt x="14998" y="38023"/>
                </a:lnTo>
                <a:lnTo>
                  <a:pt x="18097" y="38023"/>
                </a:lnTo>
                <a:lnTo>
                  <a:pt x="18796" y="36372"/>
                </a:lnTo>
                <a:close/>
              </a:path>
              <a:path w="20954" h="38100">
                <a:moveTo>
                  <a:pt x="19469" y="19723"/>
                </a:moveTo>
                <a:lnTo>
                  <a:pt x="19151" y="18707"/>
                </a:lnTo>
                <a:lnTo>
                  <a:pt x="18923" y="18072"/>
                </a:lnTo>
                <a:lnTo>
                  <a:pt x="14998" y="18072"/>
                </a:lnTo>
                <a:lnTo>
                  <a:pt x="14363" y="18707"/>
                </a:lnTo>
                <a:lnTo>
                  <a:pt x="14871" y="19723"/>
                </a:lnTo>
                <a:lnTo>
                  <a:pt x="15417" y="21005"/>
                </a:lnTo>
                <a:lnTo>
                  <a:pt x="15811" y="22199"/>
                </a:lnTo>
                <a:lnTo>
                  <a:pt x="15811" y="19723"/>
                </a:lnTo>
                <a:lnTo>
                  <a:pt x="19469" y="19723"/>
                </a:lnTo>
                <a:close/>
              </a:path>
              <a:path w="20954" h="38100">
                <a:moveTo>
                  <a:pt x="20447" y="24638"/>
                </a:moveTo>
                <a:lnTo>
                  <a:pt x="20281" y="23469"/>
                </a:lnTo>
                <a:lnTo>
                  <a:pt x="20281" y="30607"/>
                </a:lnTo>
                <a:lnTo>
                  <a:pt x="20447" y="29438"/>
                </a:lnTo>
                <a:lnTo>
                  <a:pt x="20447" y="24638"/>
                </a:lnTo>
                <a:close/>
              </a:path>
            </a:pathLst>
          </a:custGeom>
          <a:solidFill>
            <a:srgbClr val="72A38C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28" name="bg object 328"/>
          <p:cNvSpPr/>
          <p:nvPr/>
        </p:nvSpPr>
        <p:spPr>
          <a:xfrm>
            <a:off x="12552575" y="9883222"/>
            <a:ext cx="2922" cy="5715"/>
          </a:xfrm>
          <a:custGeom>
            <a:avLst/>
            <a:gdLst/>
            <a:ahLst/>
            <a:cxnLst/>
            <a:rect l="l" t="t" r="r" b="b"/>
            <a:pathLst>
              <a:path w="1270" h="5715">
                <a:moveTo>
                  <a:pt x="1151" y="5656"/>
                </a:moveTo>
                <a:lnTo>
                  <a:pt x="560" y="3835"/>
                </a:lnTo>
                <a:lnTo>
                  <a:pt x="172" y="1939"/>
                </a:lnTo>
                <a:lnTo>
                  <a:pt x="0" y="0"/>
                </a:lnTo>
                <a:lnTo>
                  <a:pt x="769" y="1409"/>
                </a:lnTo>
                <a:lnTo>
                  <a:pt x="1194" y="3011"/>
                </a:lnTo>
                <a:lnTo>
                  <a:pt x="1194" y="5007"/>
                </a:lnTo>
                <a:lnTo>
                  <a:pt x="1181" y="5338"/>
                </a:lnTo>
                <a:lnTo>
                  <a:pt x="1151" y="5656"/>
                </a:lnTo>
                <a:close/>
              </a:path>
            </a:pathLst>
          </a:custGeom>
          <a:solidFill>
            <a:srgbClr val="84C99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29" name="bg object 329"/>
          <p:cNvSpPr/>
          <p:nvPr/>
        </p:nvSpPr>
        <p:spPr>
          <a:xfrm>
            <a:off x="12552350" y="9879404"/>
            <a:ext cx="8765" cy="13335"/>
          </a:xfrm>
          <a:custGeom>
            <a:avLst/>
            <a:gdLst/>
            <a:ahLst/>
            <a:cxnLst/>
            <a:rect l="l" t="t" r="r" b="b"/>
            <a:pathLst>
              <a:path w="3810" h="13334">
                <a:moveTo>
                  <a:pt x="2671" y="13033"/>
                </a:moveTo>
                <a:lnTo>
                  <a:pt x="2111" y="11879"/>
                </a:lnTo>
                <a:lnTo>
                  <a:pt x="1637" y="10694"/>
                </a:lnTo>
                <a:lnTo>
                  <a:pt x="1243" y="9478"/>
                </a:lnTo>
                <a:lnTo>
                  <a:pt x="1280" y="9154"/>
                </a:lnTo>
                <a:lnTo>
                  <a:pt x="1292" y="6828"/>
                </a:lnTo>
                <a:lnTo>
                  <a:pt x="867" y="5225"/>
                </a:lnTo>
                <a:lnTo>
                  <a:pt x="98" y="3816"/>
                </a:lnTo>
                <a:lnTo>
                  <a:pt x="30" y="3068"/>
                </a:lnTo>
                <a:lnTo>
                  <a:pt x="0" y="2307"/>
                </a:lnTo>
                <a:lnTo>
                  <a:pt x="0" y="1022"/>
                </a:lnTo>
                <a:lnTo>
                  <a:pt x="43" y="0"/>
                </a:lnTo>
                <a:lnTo>
                  <a:pt x="2259" y="2213"/>
                </a:lnTo>
                <a:lnTo>
                  <a:pt x="3551" y="5256"/>
                </a:lnTo>
                <a:lnTo>
                  <a:pt x="3551" y="10096"/>
                </a:lnTo>
                <a:lnTo>
                  <a:pt x="3243" y="11630"/>
                </a:lnTo>
                <a:lnTo>
                  <a:pt x="2671" y="13033"/>
                </a:lnTo>
                <a:close/>
              </a:path>
            </a:pathLst>
          </a:custGeom>
          <a:solidFill>
            <a:srgbClr val="72A38C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30" name="bg object 330"/>
          <p:cNvSpPr/>
          <p:nvPr/>
        </p:nvSpPr>
        <p:spPr>
          <a:xfrm>
            <a:off x="12580712" y="9847076"/>
            <a:ext cx="116873" cy="57785"/>
          </a:xfrm>
          <a:custGeom>
            <a:avLst/>
            <a:gdLst/>
            <a:ahLst/>
            <a:cxnLst/>
            <a:rect l="l" t="t" r="r" b="b"/>
            <a:pathLst>
              <a:path w="50800" h="57784">
                <a:moveTo>
                  <a:pt x="1335" y="57764"/>
                </a:moveTo>
                <a:lnTo>
                  <a:pt x="0" y="57764"/>
                </a:lnTo>
                <a:lnTo>
                  <a:pt x="0" y="56810"/>
                </a:lnTo>
                <a:lnTo>
                  <a:pt x="1335" y="57764"/>
                </a:lnTo>
                <a:close/>
              </a:path>
              <a:path w="50800" h="57784">
                <a:moveTo>
                  <a:pt x="50702" y="7676"/>
                </a:moveTo>
                <a:lnTo>
                  <a:pt x="49514" y="7526"/>
                </a:lnTo>
                <a:lnTo>
                  <a:pt x="49514" y="6890"/>
                </a:lnTo>
                <a:lnTo>
                  <a:pt x="50702" y="7676"/>
                </a:lnTo>
                <a:close/>
              </a:path>
              <a:path w="50800" h="57784">
                <a:moveTo>
                  <a:pt x="0" y="10919"/>
                </a:moveTo>
                <a:lnTo>
                  <a:pt x="0" y="7408"/>
                </a:lnTo>
                <a:lnTo>
                  <a:pt x="5504" y="4296"/>
                </a:lnTo>
                <a:lnTo>
                  <a:pt x="11599" y="1966"/>
                </a:lnTo>
                <a:lnTo>
                  <a:pt x="18182" y="505"/>
                </a:lnTo>
                <a:lnTo>
                  <a:pt x="25151" y="0"/>
                </a:lnTo>
                <a:lnTo>
                  <a:pt x="33578" y="0"/>
                </a:lnTo>
                <a:lnTo>
                  <a:pt x="41407" y="2182"/>
                </a:lnTo>
                <a:lnTo>
                  <a:pt x="42633" y="2887"/>
                </a:lnTo>
                <a:lnTo>
                  <a:pt x="25151" y="2887"/>
                </a:lnTo>
                <a:lnTo>
                  <a:pt x="18077" y="3440"/>
                </a:lnTo>
                <a:lnTo>
                  <a:pt x="11444" y="5032"/>
                </a:lnTo>
                <a:lnTo>
                  <a:pt x="5377" y="7559"/>
                </a:lnTo>
                <a:lnTo>
                  <a:pt x="0" y="10919"/>
                </a:lnTo>
                <a:close/>
              </a:path>
              <a:path w="50800" h="57784">
                <a:moveTo>
                  <a:pt x="43420" y="6822"/>
                </a:moveTo>
                <a:lnTo>
                  <a:pt x="38016" y="4321"/>
                </a:lnTo>
                <a:lnTo>
                  <a:pt x="31780" y="2887"/>
                </a:lnTo>
                <a:lnTo>
                  <a:pt x="42633" y="2887"/>
                </a:lnTo>
                <a:lnTo>
                  <a:pt x="47883" y="5905"/>
                </a:lnTo>
                <a:lnTo>
                  <a:pt x="47883" y="6747"/>
                </a:lnTo>
                <a:lnTo>
                  <a:pt x="43513" y="6747"/>
                </a:lnTo>
                <a:close/>
              </a:path>
              <a:path w="50800" h="57784">
                <a:moveTo>
                  <a:pt x="47883" y="7314"/>
                </a:moveTo>
                <a:lnTo>
                  <a:pt x="43513" y="6747"/>
                </a:lnTo>
                <a:lnTo>
                  <a:pt x="47883" y="6747"/>
                </a:lnTo>
                <a:lnTo>
                  <a:pt x="47883" y="7314"/>
                </a:lnTo>
                <a:close/>
              </a:path>
            </a:pathLst>
          </a:custGeom>
          <a:solidFill>
            <a:srgbClr val="716A6D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31" name="bg object 331"/>
          <p:cNvSpPr/>
          <p:nvPr/>
        </p:nvSpPr>
        <p:spPr>
          <a:xfrm>
            <a:off x="12548742" y="9856048"/>
            <a:ext cx="27757" cy="48895"/>
          </a:xfrm>
          <a:custGeom>
            <a:avLst/>
            <a:gdLst/>
            <a:ahLst/>
            <a:cxnLst/>
            <a:rect l="l" t="t" r="r" b="b"/>
            <a:pathLst>
              <a:path w="12064" h="48895">
                <a:moveTo>
                  <a:pt x="11726" y="48796"/>
                </a:moveTo>
                <a:lnTo>
                  <a:pt x="10501" y="48796"/>
                </a:lnTo>
                <a:lnTo>
                  <a:pt x="7245" y="46053"/>
                </a:lnTo>
                <a:lnTo>
                  <a:pt x="4542" y="42841"/>
                </a:lnTo>
                <a:lnTo>
                  <a:pt x="2548" y="39299"/>
                </a:lnTo>
                <a:lnTo>
                  <a:pt x="3243" y="38420"/>
                </a:lnTo>
                <a:lnTo>
                  <a:pt x="3816" y="37441"/>
                </a:lnTo>
                <a:lnTo>
                  <a:pt x="4241" y="36387"/>
                </a:lnTo>
                <a:lnTo>
                  <a:pt x="5995" y="40004"/>
                </a:lnTo>
                <a:lnTo>
                  <a:pt x="8549" y="43284"/>
                </a:lnTo>
                <a:lnTo>
                  <a:pt x="11697" y="46053"/>
                </a:lnTo>
                <a:lnTo>
                  <a:pt x="11726" y="48796"/>
                </a:lnTo>
                <a:close/>
              </a:path>
              <a:path w="12064" h="48895">
                <a:moveTo>
                  <a:pt x="1612" y="23353"/>
                </a:moveTo>
                <a:lnTo>
                  <a:pt x="1120" y="22861"/>
                </a:lnTo>
                <a:lnTo>
                  <a:pt x="578" y="22412"/>
                </a:lnTo>
                <a:lnTo>
                  <a:pt x="0" y="22006"/>
                </a:lnTo>
                <a:lnTo>
                  <a:pt x="1157" y="19955"/>
                </a:lnTo>
                <a:lnTo>
                  <a:pt x="1715" y="17884"/>
                </a:lnTo>
                <a:lnTo>
                  <a:pt x="1791" y="15272"/>
                </a:lnTo>
                <a:lnTo>
                  <a:pt x="3391" y="15340"/>
                </a:lnTo>
                <a:lnTo>
                  <a:pt x="2388" y="17884"/>
                </a:lnTo>
                <a:lnTo>
                  <a:pt x="1778" y="20572"/>
                </a:lnTo>
                <a:lnTo>
                  <a:pt x="1612" y="23353"/>
                </a:lnTo>
                <a:close/>
              </a:path>
              <a:path w="12064" h="48895">
                <a:moveTo>
                  <a:pt x="9380" y="5980"/>
                </a:moveTo>
                <a:lnTo>
                  <a:pt x="5730" y="5824"/>
                </a:lnTo>
                <a:lnTo>
                  <a:pt x="7466" y="3697"/>
                </a:lnTo>
                <a:lnTo>
                  <a:pt x="9479" y="1746"/>
                </a:lnTo>
                <a:lnTo>
                  <a:pt x="11726" y="0"/>
                </a:lnTo>
                <a:lnTo>
                  <a:pt x="11726" y="3710"/>
                </a:lnTo>
                <a:lnTo>
                  <a:pt x="10901" y="4433"/>
                </a:lnTo>
                <a:lnTo>
                  <a:pt x="10119" y="5194"/>
                </a:lnTo>
                <a:lnTo>
                  <a:pt x="9380" y="5980"/>
                </a:lnTo>
                <a:close/>
              </a:path>
            </a:pathLst>
          </a:custGeom>
          <a:solidFill>
            <a:srgbClr val="716B6E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32" name="bg object 332"/>
          <p:cNvSpPr/>
          <p:nvPr/>
        </p:nvSpPr>
        <p:spPr>
          <a:xfrm>
            <a:off x="12575722" y="9854488"/>
            <a:ext cx="5844" cy="50800"/>
          </a:xfrm>
          <a:custGeom>
            <a:avLst/>
            <a:gdLst/>
            <a:ahLst/>
            <a:cxnLst/>
            <a:rect l="l" t="t" r="r" b="b"/>
            <a:pathLst>
              <a:path w="2539" h="50800">
                <a:moveTo>
                  <a:pt x="2166" y="50355"/>
                </a:moveTo>
                <a:lnTo>
                  <a:pt x="0" y="50355"/>
                </a:lnTo>
                <a:lnTo>
                  <a:pt x="0" y="47636"/>
                </a:lnTo>
                <a:lnTo>
                  <a:pt x="695" y="48248"/>
                </a:lnTo>
                <a:lnTo>
                  <a:pt x="1415" y="48834"/>
                </a:lnTo>
                <a:lnTo>
                  <a:pt x="2166" y="49395"/>
                </a:lnTo>
                <a:lnTo>
                  <a:pt x="2166" y="50355"/>
                </a:lnTo>
                <a:close/>
              </a:path>
              <a:path w="2539" h="50800">
                <a:moveTo>
                  <a:pt x="0" y="5269"/>
                </a:moveTo>
                <a:lnTo>
                  <a:pt x="0" y="1559"/>
                </a:lnTo>
                <a:lnTo>
                  <a:pt x="701" y="1016"/>
                </a:lnTo>
                <a:lnTo>
                  <a:pt x="1421" y="498"/>
                </a:lnTo>
                <a:lnTo>
                  <a:pt x="2166" y="0"/>
                </a:lnTo>
                <a:lnTo>
                  <a:pt x="2166" y="3504"/>
                </a:lnTo>
                <a:lnTo>
                  <a:pt x="1415" y="4072"/>
                </a:lnTo>
                <a:lnTo>
                  <a:pt x="695" y="4658"/>
                </a:lnTo>
                <a:lnTo>
                  <a:pt x="0" y="526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33" name="bg object 333"/>
          <p:cNvSpPr/>
          <p:nvPr/>
        </p:nvSpPr>
        <p:spPr>
          <a:xfrm>
            <a:off x="12552395" y="9868835"/>
            <a:ext cx="730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1803" y="2550"/>
                </a:moveTo>
                <a:lnTo>
                  <a:pt x="203" y="2481"/>
                </a:lnTo>
                <a:lnTo>
                  <a:pt x="203" y="1571"/>
                </a:lnTo>
                <a:lnTo>
                  <a:pt x="135" y="773"/>
                </a:lnTo>
                <a:lnTo>
                  <a:pt x="0" y="0"/>
                </a:lnTo>
                <a:lnTo>
                  <a:pt x="2893" y="124"/>
                </a:lnTo>
                <a:lnTo>
                  <a:pt x="2492" y="916"/>
                </a:lnTo>
                <a:lnTo>
                  <a:pt x="2123" y="1727"/>
                </a:lnTo>
                <a:lnTo>
                  <a:pt x="1803" y="2550"/>
                </a:lnTo>
                <a:close/>
              </a:path>
            </a:pathLst>
          </a:custGeom>
          <a:solidFill>
            <a:srgbClr val="686366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34" name="bg object 334"/>
          <p:cNvSpPr/>
          <p:nvPr/>
        </p:nvSpPr>
        <p:spPr>
          <a:xfrm>
            <a:off x="12553749" y="9863467"/>
            <a:ext cx="14609" cy="4445"/>
          </a:xfrm>
          <a:custGeom>
            <a:avLst/>
            <a:gdLst/>
            <a:ahLst/>
            <a:cxnLst/>
            <a:rect l="l" t="t" r="r" b="b"/>
            <a:pathLst>
              <a:path w="6350" h="4445">
                <a:moveTo>
                  <a:pt x="3194" y="3885"/>
                </a:moveTo>
                <a:lnTo>
                  <a:pt x="0" y="3741"/>
                </a:lnTo>
                <a:lnTo>
                  <a:pt x="689" y="2450"/>
                </a:lnTo>
                <a:lnTo>
                  <a:pt x="1465" y="1203"/>
                </a:lnTo>
                <a:lnTo>
                  <a:pt x="2332" y="0"/>
                </a:lnTo>
                <a:lnTo>
                  <a:pt x="5810" y="149"/>
                </a:lnTo>
                <a:lnTo>
                  <a:pt x="4838" y="1340"/>
                </a:lnTo>
                <a:lnTo>
                  <a:pt x="3964" y="2587"/>
                </a:lnTo>
                <a:lnTo>
                  <a:pt x="3194" y="3885"/>
                </a:lnTo>
                <a:close/>
              </a:path>
            </a:pathLst>
          </a:custGeom>
          <a:solidFill>
            <a:srgbClr val="74605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35" name="bg object 335"/>
          <p:cNvSpPr/>
          <p:nvPr/>
        </p:nvSpPr>
        <p:spPr>
          <a:xfrm>
            <a:off x="12552254" y="9861872"/>
            <a:ext cx="18992" cy="7620"/>
          </a:xfrm>
          <a:custGeom>
            <a:avLst/>
            <a:gdLst/>
            <a:ahLst/>
            <a:cxnLst/>
            <a:rect l="l" t="t" r="r" b="b"/>
            <a:pathLst>
              <a:path w="8254" h="7620">
                <a:moveTo>
                  <a:pt x="2954" y="7090"/>
                </a:moveTo>
                <a:lnTo>
                  <a:pt x="61" y="6959"/>
                </a:lnTo>
                <a:lnTo>
                  <a:pt x="0" y="6635"/>
                </a:lnTo>
                <a:lnTo>
                  <a:pt x="652" y="5338"/>
                </a:lnTo>
                <a:lnTo>
                  <a:pt x="3841" y="5475"/>
                </a:lnTo>
                <a:lnTo>
                  <a:pt x="3527" y="6005"/>
                </a:lnTo>
                <a:lnTo>
                  <a:pt x="2954" y="7090"/>
                </a:lnTo>
                <a:close/>
              </a:path>
              <a:path w="8254" h="7620">
                <a:moveTo>
                  <a:pt x="6463" y="1746"/>
                </a:moveTo>
                <a:lnTo>
                  <a:pt x="2985" y="1596"/>
                </a:lnTo>
                <a:lnTo>
                  <a:pt x="3779" y="517"/>
                </a:lnTo>
                <a:lnTo>
                  <a:pt x="4204" y="0"/>
                </a:lnTo>
                <a:lnTo>
                  <a:pt x="7854" y="155"/>
                </a:lnTo>
                <a:lnTo>
                  <a:pt x="7368" y="673"/>
                </a:lnTo>
                <a:lnTo>
                  <a:pt x="6463" y="174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36" name="bg object 336"/>
          <p:cNvSpPr/>
          <p:nvPr/>
        </p:nvSpPr>
        <p:spPr>
          <a:xfrm>
            <a:off x="12654591" y="9910496"/>
            <a:ext cx="35062" cy="13335"/>
          </a:xfrm>
          <a:custGeom>
            <a:avLst/>
            <a:gdLst/>
            <a:ahLst/>
            <a:cxnLst/>
            <a:rect l="l" t="t" r="r" b="b"/>
            <a:pathLst>
              <a:path w="15239" h="13334">
                <a:moveTo>
                  <a:pt x="11772" y="6134"/>
                </a:moveTo>
                <a:lnTo>
                  <a:pt x="5664" y="419"/>
                </a:lnTo>
                <a:lnTo>
                  <a:pt x="4279" y="0"/>
                </a:lnTo>
                <a:lnTo>
                  <a:pt x="3175" y="279"/>
                </a:lnTo>
                <a:lnTo>
                  <a:pt x="2616" y="406"/>
                </a:lnTo>
                <a:lnTo>
                  <a:pt x="1752" y="584"/>
                </a:lnTo>
                <a:lnTo>
                  <a:pt x="876" y="749"/>
                </a:lnTo>
                <a:lnTo>
                  <a:pt x="0" y="889"/>
                </a:lnTo>
                <a:lnTo>
                  <a:pt x="977" y="3657"/>
                </a:lnTo>
                <a:lnTo>
                  <a:pt x="2070" y="3467"/>
                </a:lnTo>
                <a:lnTo>
                  <a:pt x="3149" y="3251"/>
                </a:lnTo>
                <a:lnTo>
                  <a:pt x="4216" y="2997"/>
                </a:lnTo>
                <a:lnTo>
                  <a:pt x="4851" y="3581"/>
                </a:lnTo>
                <a:lnTo>
                  <a:pt x="5181" y="3124"/>
                </a:lnTo>
                <a:lnTo>
                  <a:pt x="4851" y="3581"/>
                </a:lnTo>
                <a:lnTo>
                  <a:pt x="8953" y="7416"/>
                </a:lnTo>
                <a:lnTo>
                  <a:pt x="9093" y="7277"/>
                </a:lnTo>
                <a:lnTo>
                  <a:pt x="7073" y="5143"/>
                </a:lnTo>
                <a:lnTo>
                  <a:pt x="9093" y="7264"/>
                </a:lnTo>
                <a:lnTo>
                  <a:pt x="9563" y="6807"/>
                </a:lnTo>
                <a:lnTo>
                  <a:pt x="10375" y="6807"/>
                </a:lnTo>
                <a:lnTo>
                  <a:pt x="11112" y="6553"/>
                </a:lnTo>
                <a:lnTo>
                  <a:pt x="11772" y="6134"/>
                </a:lnTo>
                <a:close/>
              </a:path>
              <a:path w="15239" h="13334">
                <a:moveTo>
                  <a:pt x="14846" y="9017"/>
                </a:moveTo>
                <a:lnTo>
                  <a:pt x="13208" y="7480"/>
                </a:lnTo>
                <a:lnTo>
                  <a:pt x="12331" y="8128"/>
                </a:lnTo>
                <a:lnTo>
                  <a:pt x="11353" y="8547"/>
                </a:lnTo>
                <a:lnTo>
                  <a:pt x="10299" y="8686"/>
                </a:lnTo>
                <a:lnTo>
                  <a:pt x="14846" y="12941"/>
                </a:lnTo>
                <a:lnTo>
                  <a:pt x="14846" y="9017"/>
                </a:lnTo>
                <a:close/>
              </a:path>
            </a:pathLst>
          </a:custGeom>
          <a:solidFill>
            <a:srgbClr val="5C6655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37" name="bg object 337"/>
          <p:cNvSpPr/>
          <p:nvPr/>
        </p:nvSpPr>
        <p:spPr>
          <a:xfrm>
            <a:off x="12675185" y="9916627"/>
            <a:ext cx="10226" cy="3175"/>
          </a:xfrm>
          <a:custGeom>
            <a:avLst/>
            <a:gdLst/>
            <a:ahLst/>
            <a:cxnLst/>
            <a:rect l="l" t="t" r="r" b="b"/>
            <a:pathLst>
              <a:path w="4445" h="3175">
                <a:moveTo>
                  <a:pt x="1354" y="2550"/>
                </a:moveTo>
                <a:lnTo>
                  <a:pt x="0" y="1284"/>
                </a:lnTo>
                <a:lnTo>
                  <a:pt x="615" y="661"/>
                </a:lnTo>
                <a:lnTo>
                  <a:pt x="1428" y="661"/>
                </a:lnTo>
                <a:lnTo>
                  <a:pt x="2172" y="424"/>
                </a:lnTo>
                <a:lnTo>
                  <a:pt x="2831" y="0"/>
                </a:lnTo>
                <a:lnTo>
                  <a:pt x="4265" y="1340"/>
                </a:lnTo>
                <a:lnTo>
                  <a:pt x="3391" y="1995"/>
                </a:lnTo>
                <a:lnTo>
                  <a:pt x="2406" y="2413"/>
                </a:lnTo>
                <a:lnTo>
                  <a:pt x="1354" y="255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38" name="bg object 338"/>
          <p:cNvSpPr/>
          <p:nvPr/>
        </p:nvSpPr>
        <p:spPr>
          <a:xfrm>
            <a:off x="12579509" y="9907038"/>
            <a:ext cx="73046" cy="8255"/>
          </a:xfrm>
          <a:custGeom>
            <a:avLst/>
            <a:gdLst/>
            <a:ahLst/>
            <a:cxnLst/>
            <a:rect l="l" t="t" r="r" b="b"/>
            <a:pathLst>
              <a:path w="31750" h="8254">
                <a:moveTo>
                  <a:pt x="30527" y="4876"/>
                </a:moveTo>
                <a:lnTo>
                  <a:pt x="27274" y="4876"/>
                </a:lnTo>
                <a:lnTo>
                  <a:pt x="28863" y="4795"/>
                </a:lnTo>
                <a:lnTo>
                  <a:pt x="30438" y="4627"/>
                </a:lnTo>
                <a:lnTo>
                  <a:pt x="30527" y="4876"/>
                </a:lnTo>
                <a:close/>
              </a:path>
              <a:path w="31750" h="8254">
                <a:moveTo>
                  <a:pt x="27607" y="7763"/>
                </a:moveTo>
                <a:lnTo>
                  <a:pt x="24880" y="7763"/>
                </a:lnTo>
                <a:lnTo>
                  <a:pt x="23310" y="7707"/>
                </a:lnTo>
                <a:lnTo>
                  <a:pt x="23310" y="4814"/>
                </a:lnTo>
                <a:lnTo>
                  <a:pt x="24880" y="4876"/>
                </a:lnTo>
                <a:lnTo>
                  <a:pt x="30527" y="4876"/>
                </a:lnTo>
                <a:lnTo>
                  <a:pt x="31429" y="7420"/>
                </a:lnTo>
                <a:lnTo>
                  <a:pt x="29534" y="7651"/>
                </a:lnTo>
                <a:lnTo>
                  <a:pt x="27607" y="7763"/>
                </a:lnTo>
                <a:close/>
              </a:path>
              <a:path w="31750" h="8254">
                <a:moveTo>
                  <a:pt x="21685" y="7601"/>
                </a:moveTo>
                <a:lnTo>
                  <a:pt x="20762" y="7526"/>
                </a:lnTo>
                <a:lnTo>
                  <a:pt x="18952" y="7296"/>
                </a:lnTo>
                <a:lnTo>
                  <a:pt x="18952" y="4377"/>
                </a:lnTo>
                <a:lnTo>
                  <a:pt x="19851" y="4514"/>
                </a:lnTo>
                <a:lnTo>
                  <a:pt x="20762" y="4620"/>
                </a:lnTo>
                <a:lnTo>
                  <a:pt x="21685" y="4701"/>
                </a:lnTo>
                <a:lnTo>
                  <a:pt x="21685" y="7601"/>
                </a:lnTo>
                <a:close/>
              </a:path>
              <a:path w="31750" h="8254">
                <a:moveTo>
                  <a:pt x="17327" y="7034"/>
                </a:moveTo>
                <a:lnTo>
                  <a:pt x="16404" y="6872"/>
                </a:lnTo>
                <a:lnTo>
                  <a:pt x="15493" y="6685"/>
                </a:lnTo>
                <a:lnTo>
                  <a:pt x="14594" y="6466"/>
                </a:lnTo>
                <a:lnTo>
                  <a:pt x="14526" y="3479"/>
                </a:lnTo>
                <a:lnTo>
                  <a:pt x="15444" y="3716"/>
                </a:lnTo>
                <a:lnTo>
                  <a:pt x="16379" y="3922"/>
                </a:lnTo>
                <a:lnTo>
                  <a:pt x="17327" y="4103"/>
                </a:lnTo>
                <a:lnTo>
                  <a:pt x="17327" y="7034"/>
                </a:lnTo>
                <a:close/>
              </a:path>
              <a:path w="31750" h="8254">
                <a:moveTo>
                  <a:pt x="4875" y="2905"/>
                </a:moveTo>
                <a:lnTo>
                  <a:pt x="3163" y="2039"/>
                </a:lnTo>
                <a:lnTo>
                  <a:pt x="1538" y="1066"/>
                </a:lnTo>
                <a:lnTo>
                  <a:pt x="0" y="0"/>
                </a:lnTo>
                <a:lnTo>
                  <a:pt x="5509" y="0"/>
                </a:lnTo>
                <a:lnTo>
                  <a:pt x="7946" y="1290"/>
                </a:lnTo>
                <a:lnTo>
                  <a:pt x="10575" y="2357"/>
                </a:lnTo>
                <a:lnTo>
                  <a:pt x="11833" y="2718"/>
                </a:lnTo>
                <a:lnTo>
                  <a:pt x="5059" y="2718"/>
                </a:lnTo>
                <a:lnTo>
                  <a:pt x="4875" y="2905"/>
                </a:lnTo>
                <a:close/>
              </a:path>
              <a:path w="31750" h="8254">
                <a:moveTo>
                  <a:pt x="8605" y="4583"/>
                </a:moveTo>
                <a:lnTo>
                  <a:pt x="7577" y="4178"/>
                </a:lnTo>
                <a:lnTo>
                  <a:pt x="6574" y="3735"/>
                </a:lnTo>
                <a:lnTo>
                  <a:pt x="5601" y="3267"/>
                </a:lnTo>
                <a:lnTo>
                  <a:pt x="5059" y="2718"/>
                </a:lnTo>
                <a:lnTo>
                  <a:pt x="9417" y="2718"/>
                </a:lnTo>
                <a:lnTo>
                  <a:pt x="8605" y="3542"/>
                </a:lnTo>
                <a:lnTo>
                  <a:pt x="8605" y="4583"/>
                </a:lnTo>
                <a:close/>
              </a:path>
              <a:path w="31750" h="8254">
                <a:moveTo>
                  <a:pt x="12963" y="6042"/>
                </a:moveTo>
                <a:lnTo>
                  <a:pt x="12040" y="5787"/>
                </a:lnTo>
                <a:lnTo>
                  <a:pt x="11129" y="5500"/>
                </a:lnTo>
                <a:lnTo>
                  <a:pt x="10230" y="5188"/>
                </a:lnTo>
                <a:lnTo>
                  <a:pt x="10230" y="3542"/>
                </a:lnTo>
                <a:lnTo>
                  <a:pt x="9417" y="2718"/>
                </a:lnTo>
                <a:lnTo>
                  <a:pt x="11833" y="2718"/>
                </a:lnTo>
                <a:lnTo>
                  <a:pt x="13351" y="3155"/>
                </a:lnTo>
                <a:lnTo>
                  <a:pt x="12963" y="3542"/>
                </a:lnTo>
                <a:lnTo>
                  <a:pt x="12963" y="6042"/>
                </a:lnTo>
                <a:close/>
              </a:path>
            </a:pathLst>
          </a:custGeom>
          <a:solidFill>
            <a:srgbClr val="716B6E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39" name="bg object 339"/>
          <p:cNvSpPr/>
          <p:nvPr/>
        </p:nvSpPr>
        <p:spPr>
          <a:xfrm>
            <a:off x="12572897" y="9852990"/>
            <a:ext cx="122717" cy="62230"/>
          </a:xfrm>
          <a:custGeom>
            <a:avLst/>
            <a:gdLst/>
            <a:ahLst/>
            <a:cxnLst/>
            <a:rect l="l" t="t" r="r" b="b"/>
            <a:pathLst>
              <a:path w="53339" h="62229">
                <a:moveTo>
                  <a:pt x="8369" y="54051"/>
                </a:moveTo>
                <a:lnTo>
                  <a:pt x="7112" y="53378"/>
                </a:lnTo>
                <a:lnTo>
                  <a:pt x="5892" y="52654"/>
                </a:lnTo>
                <a:lnTo>
                  <a:pt x="4737" y="51854"/>
                </a:lnTo>
                <a:lnTo>
                  <a:pt x="0" y="51854"/>
                </a:lnTo>
                <a:lnTo>
                  <a:pt x="914" y="52628"/>
                </a:lnTo>
                <a:lnTo>
                  <a:pt x="1866" y="53365"/>
                </a:lnTo>
                <a:lnTo>
                  <a:pt x="2870" y="54051"/>
                </a:lnTo>
                <a:lnTo>
                  <a:pt x="8369" y="54051"/>
                </a:lnTo>
                <a:close/>
              </a:path>
              <a:path w="53339" h="62229">
                <a:moveTo>
                  <a:pt x="8470" y="57315"/>
                </a:moveTo>
                <a:lnTo>
                  <a:pt x="7924" y="56769"/>
                </a:lnTo>
                <a:lnTo>
                  <a:pt x="7747" y="56959"/>
                </a:lnTo>
                <a:lnTo>
                  <a:pt x="8216" y="57200"/>
                </a:lnTo>
                <a:lnTo>
                  <a:pt x="8470" y="57315"/>
                </a:lnTo>
                <a:close/>
              </a:path>
              <a:path w="53339" h="62229">
                <a:moveTo>
                  <a:pt x="13093" y="57594"/>
                </a:moveTo>
                <a:lnTo>
                  <a:pt x="12293" y="56769"/>
                </a:lnTo>
                <a:lnTo>
                  <a:pt x="11480" y="57594"/>
                </a:lnTo>
                <a:lnTo>
                  <a:pt x="11480" y="58635"/>
                </a:lnTo>
                <a:lnTo>
                  <a:pt x="12014" y="58839"/>
                </a:lnTo>
                <a:lnTo>
                  <a:pt x="12547" y="59055"/>
                </a:lnTo>
                <a:lnTo>
                  <a:pt x="13093" y="59232"/>
                </a:lnTo>
                <a:lnTo>
                  <a:pt x="13093" y="57594"/>
                </a:lnTo>
                <a:close/>
              </a:path>
              <a:path w="53339" h="62229">
                <a:moveTo>
                  <a:pt x="17462" y="57594"/>
                </a:moveTo>
                <a:lnTo>
                  <a:pt x="16598" y="57315"/>
                </a:lnTo>
                <a:lnTo>
                  <a:pt x="16217" y="57213"/>
                </a:lnTo>
                <a:lnTo>
                  <a:pt x="15836" y="57594"/>
                </a:lnTo>
                <a:lnTo>
                  <a:pt x="15836" y="60096"/>
                </a:lnTo>
                <a:lnTo>
                  <a:pt x="16370" y="60248"/>
                </a:lnTo>
                <a:lnTo>
                  <a:pt x="16916" y="60388"/>
                </a:lnTo>
                <a:lnTo>
                  <a:pt x="17462" y="60515"/>
                </a:lnTo>
                <a:lnTo>
                  <a:pt x="17462" y="57594"/>
                </a:lnTo>
                <a:close/>
              </a:path>
              <a:path w="53339" h="62229">
                <a:moveTo>
                  <a:pt x="21818" y="58432"/>
                </a:moveTo>
                <a:lnTo>
                  <a:pt x="21272" y="58343"/>
                </a:lnTo>
                <a:lnTo>
                  <a:pt x="20193" y="58153"/>
                </a:lnTo>
                <a:lnTo>
                  <a:pt x="20193" y="61087"/>
                </a:lnTo>
                <a:lnTo>
                  <a:pt x="21272" y="61277"/>
                </a:lnTo>
                <a:lnTo>
                  <a:pt x="21818" y="61353"/>
                </a:lnTo>
                <a:lnTo>
                  <a:pt x="21818" y="58432"/>
                </a:lnTo>
                <a:close/>
              </a:path>
              <a:path w="53339" h="62229">
                <a:moveTo>
                  <a:pt x="26174" y="58864"/>
                </a:moveTo>
                <a:lnTo>
                  <a:pt x="25641" y="58839"/>
                </a:lnTo>
                <a:lnTo>
                  <a:pt x="25095" y="58801"/>
                </a:lnTo>
                <a:lnTo>
                  <a:pt x="24549" y="58750"/>
                </a:lnTo>
                <a:lnTo>
                  <a:pt x="24549" y="61658"/>
                </a:lnTo>
                <a:lnTo>
                  <a:pt x="25095" y="61696"/>
                </a:lnTo>
                <a:lnTo>
                  <a:pt x="25641" y="61734"/>
                </a:lnTo>
                <a:lnTo>
                  <a:pt x="26174" y="61760"/>
                </a:lnTo>
                <a:lnTo>
                  <a:pt x="26174" y="58864"/>
                </a:lnTo>
                <a:close/>
              </a:path>
              <a:path w="53339" h="62229">
                <a:moveTo>
                  <a:pt x="36499" y="61163"/>
                </a:moveTo>
                <a:lnTo>
                  <a:pt x="35509" y="58394"/>
                </a:lnTo>
                <a:lnTo>
                  <a:pt x="34048" y="58610"/>
                </a:lnTo>
                <a:lnTo>
                  <a:pt x="33299" y="58674"/>
                </a:lnTo>
                <a:lnTo>
                  <a:pt x="34302" y="61468"/>
                </a:lnTo>
                <a:lnTo>
                  <a:pt x="35763" y="61277"/>
                </a:lnTo>
                <a:lnTo>
                  <a:pt x="36499" y="61163"/>
                </a:lnTo>
                <a:close/>
              </a:path>
              <a:path w="53339" h="62229">
                <a:moveTo>
                  <a:pt x="52895" y="977"/>
                </a:moveTo>
                <a:lnTo>
                  <a:pt x="52374" y="647"/>
                </a:lnTo>
                <a:lnTo>
                  <a:pt x="51828" y="317"/>
                </a:lnTo>
                <a:lnTo>
                  <a:pt x="51282" y="0"/>
                </a:lnTo>
                <a:lnTo>
                  <a:pt x="51282" y="1409"/>
                </a:lnTo>
                <a:lnTo>
                  <a:pt x="52895" y="1612"/>
                </a:lnTo>
                <a:lnTo>
                  <a:pt x="52895" y="97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40" name="bg object 340"/>
          <p:cNvSpPr/>
          <p:nvPr/>
        </p:nvSpPr>
        <p:spPr>
          <a:xfrm>
            <a:off x="12693759" y="9860902"/>
            <a:ext cx="37984" cy="64135"/>
          </a:xfrm>
          <a:custGeom>
            <a:avLst/>
            <a:gdLst/>
            <a:ahLst/>
            <a:cxnLst/>
            <a:rect l="l" t="t" r="r" b="b"/>
            <a:pathLst>
              <a:path w="16510" h="64134">
                <a:moveTo>
                  <a:pt x="0" y="63738"/>
                </a:moveTo>
                <a:lnTo>
                  <a:pt x="0" y="55120"/>
                </a:lnTo>
                <a:lnTo>
                  <a:pt x="978" y="55082"/>
                </a:lnTo>
                <a:lnTo>
                  <a:pt x="1224" y="55999"/>
                </a:lnTo>
                <a:lnTo>
                  <a:pt x="1612" y="56866"/>
                </a:lnTo>
                <a:lnTo>
                  <a:pt x="2117" y="57652"/>
                </a:lnTo>
                <a:lnTo>
                  <a:pt x="2117" y="60034"/>
                </a:lnTo>
                <a:lnTo>
                  <a:pt x="1169" y="61094"/>
                </a:lnTo>
                <a:lnTo>
                  <a:pt x="443" y="62360"/>
                </a:lnTo>
                <a:lnTo>
                  <a:pt x="0" y="63738"/>
                </a:lnTo>
                <a:close/>
              </a:path>
              <a:path w="16510" h="64134">
                <a:moveTo>
                  <a:pt x="0" y="45504"/>
                </a:moveTo>
                <a:lnTo>
                  <a:pt x="0" y="43839"/>
                </a:lnTo>
                <a:lnTo>
                  <a:pt x="5041" y="40365"/>
                </a:lnTo>
                <a:lnTo>
                  <a:pt x="8814" y="35944"/>
                </a:lnTo>
                <a:lnTo>
                  <a:pt x="11073" y="31017"/>
                </a:lnTo>
                <a:lnTo>
                  <a:pt x="14065" y="31017"/>
                </a:lnTo>
                <a:lnTo>
                  <a:pt x="14280" y="30805"/>
                </a:lnTo>
                <a:lnTo>
                  <a:pt x="12064" y="36374"/>
                </a:lnTo>
                <a:lnTo>
                  <a:pt x="8125" y="41407"/>
                </a:lnTo>
                <a:lnTo>
                  <a:pt x="2763" y="45392"/>
                </a:lnTo>
                <a:lnTo>
                  <a:pt x="0" y="45504"/>
                </a:lnTo>
                <a:close/>
              </a:path>
              <a:path w="16510" h="64134">
                <a:moveTo>
                  <a:pt x="14877" y="29153"/>
                </a:moveTo>
                <a:lnTo>
                  <a:pt x="14877" y="11892"/>
                </a:lnTo>
                <a:lnTo>
                  <a:pt x="14065" y="11068"/>
                </a:lnTo>
                <a:lnTo>
                  <a:pt x="11898" y="11068"/>
                </a:lnTo>
                <a:lnTo>
                  <a:pt x="10390" y="6953"/>
                </a:lnTo>
                <a:lnTo>
                  <a:pt x="7872" y="3199"/>
                </a:lnTo>
                <a:lnTo>
                  <a:pt x="4579" y="0"/>
                </a:lnTo>
                <a:lnTo>
                  <a:pt x="9005" y="573"/>
                </a:lnTo>
                <a:lnTo>
                  <a:pt x="13634" y="6086"/>
                </a:lnTo>
                <a:lnTo>
                  <a:pt x="16319" y="12715"/>
                </a:lnTo>
                <a:lnTo>
                  <a:pt x="16281" y="23609"/>
                </a:lnTo>
                <a:lnTo>
                  <a:pt x="15850" y="26222"/>
                </a:lnTo>
                <a:lnTo>
                  <a:pt x="14877" y="29153"/>
                </a:lnTo>
                <a:close/>
              </a:path>
              <a:path w="16510" h="64134">
                <a:moveTo>
                  <a:pt x="13252" y="16469"/>
                </a:moveTo>
                <a:lnTo>
                  <a:pt x="13074" y="15190"/>
                </a:lnTo>
                <a:lnTo>
                  <a:pt x="12803" y="13937"/>
                </a:lnTo>
                <a:lnTo>
                  <a:pt x="12446" y="12715"/>
                </a:lnTo>
                <a:lnTo>
                  <a:pt x="13252" y="12715"/>
                </a:lnTo>
                <a:lnTo>
                  <a:pt x="13252" y="16469"/>
                </a:lnTo>
                <a:close/>
              </a:path>
              <a:path w="16510" h="64134">
                <a:moveTo>
                  <a:pt x="13252" y="29371"/>
                </a:moveTo>
                <a:lnTo>
                  <a:pt x="11769" y="29371"/>
                </a:lnTo>
                <a:lnTo>
                  <a:pt x="12483" y="27507"/>
                </a:lnTo>
                <a:lnTo>
                  <a:pt x="12981" y="25580"/>
                </a:lnTo>
                <a:lnTo>
                  <a:pt x="13252" y="23609"/>
                </a:lnTo>
                <a:lnTo>
                  <a:pt x="13252" y="29371"/>
                </a:lnTo>
                <a:close/>
              </a:path>
            </a:pathLst>
          </a:custGeom>
          <a:solidFill>
            <a:srgbClr val="716B6E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41" name="bg object 341"/>
          <p:cNvSpPr/>
          <p:nvPr/>
        </p:nvSpPr>
        <p:spPr>
          <a:xfrm>
            <a:off x="12688769" y="9904738"/>
            <a:ext cx="5844" cy="20955"/>
          </a:xfrm>
          <a:custGeom>
            <a:avLst/>
            <a:gdLst/>
            <a:ahLst/>
            <a:cxnLst/>
            <a:rect l="l" t="t" r="r" b="b"/>
            <a:pathLst>
              <a:path w="2539" h="20954">
                <a:moveTo>
                  <a:pt x="2166" y="16107"/>
                </a:moveTo>
                <a:lnTo>
                  <a:pt x="1434" y="16107"/>
                </a:lnTo>
                <a:lnTo>
                  <a:pt x="1434" y="11318"/>
                </a:lnTo>
                <a:lnTo>
                  <a:pt x="2166" y="11287"/>
                </a:lnTo>
                <a:lnTo>
                  <a:pt x="2166" y="16107"/>
                </a:lnTo>
                <a:close/>
              </a:path>
              <a:path w="2539" h="20954">
                <a:moveTo>
                  <a:pt x="1988" y="20510"/>
                </a:moveTo>
                <a:lnTo>
                  <a:pt x="0" y="18695"/>
                </a:lnTo>
                <a:lnTo>
                  <a:pt x="0" y="14766"/>
                </a:lnTo>
                <a:lnTo>
                  <a:pt x="1434" y="16107"/>
                </a:lnTo>
                <a:lnTo>
                  <a:pt x="2166" y="16107"/>
                </a:lnTo>
                <a:lnTo>
                  <a:pt x="2166" y="19905"/>
                </a:lnTo>
                <a:lnTo>
                  <a:pt x="1988" y="20510"/>
                </a:lnTo>
                <a:close/>
              </a:path>
              <a:path w="2539" h="20954">
                <a:moveTo>
                  <a:pt x="1421" y="1702"/>
                </a:moveTo>
                <a:lnTo>
                  <a:pt x="1421" y="1278"/>
                </a:lnTo>
                <a:lnTo>
                  <a:pt x="2049" y="81"/>
                </a:lnTo>
                <a:lnTo>
                  <a:pt x="2166" y="1671"/>
                </a:lnTo>
                <a:lnTo>
                  <a:pt x="1421" y="170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42" name="bg object 342"/>
          <p:cNvSpPr/>
          <p:nvPr/>
        </p:nvSpPr>
        <p:spPr>
          <a:xfrm>
            <a:off x="12692056" y="9913522"/>
            <a:ext cx="4383" cy="2540"/>
          </a:xfrm>
          <a:custGeom>
            <a:avLst/>
            <a:gdLst/>
            <a:ahLst/>
            <a:cxnLst/>
            <a:rect l="l" t="t" r="r" b="b"/>
            <a:pathLst>
              <a:path w="1904" h="2540">
                <a:moveTo>
                  <a:pt x="6" y="2531"/>
                </a:moveTo>
                <a:lnTo>
                  <a:pt x="0" y="56"/>
                </a:lnTo>
                <a:lnTo>
                  <a:pt x="1409" y="0"/>
                </a:lnTo>
                <a:lnTo>
                  <a:pt x="1409" y="910"/>
                </a:lnTo>
                <a:lnTo>
                  <a:pt x="1514" y="1702"/>
                </a:lnTo>
                <a:lnTo>
                  <a:pt x="1717" y="2463"/>
                </a:lnTo>
                <a:lnTo>
                  <a:pt x="6" y="2531"/>
                </a:lnTo>
                <a:close/>
              </a:path>
            </a:pathLst>
          </a:custGeom>
          <a:solidFill>
            <a:srgbClr val="686366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43" name="bg object 343"/>
          <p:cNvSpPr/>
          <p:nvPr/>
        </p:nvSpPr>
        <p:spPr>
          <a:xfrm>
            <a:off x="12692051" y="9907970"/>
            <a:ext cx="7305" cy="4445"/>
          </a:xfrm>
          <a:custGeom>
            <a:avLst/>
            <a:gdLst/>
            <a:ahLst/>
            <a:cxnLst/>
            <a:rect l="l" t="t" r="r" b="b"/>
            <a:pathLst>
              <a:path w="3175" h="4445">
                <a:moveTo>
                  <a:pt x="0" y="3959"/>
                </a:moveTo>
                <a:lnTo>
                  <a:pt x="0" y="118"/>
                </a:lnTo>
                <a:lnTo>
                  <a:pt x="2849" y="0"/>
                </a:lnTo>
                <a:lnTo>
                  <a:pt x="2849" y="710"/>
                </a:lnTo>
                <a:lnTo>
                  <a:pt x="2240" y="1665"/>
                </a:lnTo>
                <a:lnTo>
                  <a:pt x="1803" y="2743"/>
                </a:lnTo>
                <a:lnTo>
                  <a:pt x="1575" y="3897"/>
                </a:lnTo>
                <a:lnTo>
                  <a:pt x="0" y="3959"/>
                </a:lnTo>
                <a:close/>
              </a:path>
            </a:pathLst>
          </a:custGeom>
          <a:solidFill>
            <a:srgbClr val="52616C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44" name="bg object 344"/>
          <p:cNvSpPr/>
          <p:nvPr/>
        </p:nvSpPr>
        <p:spPr>
          <a:xfrm>
            <a:off x="12692041" y="9906292"/>
            <a:ext cx="8765" cy="7620"/>
          </a:xfrm>
          <a:custGeom>
            <a:avLst/>
            <a:gdLst/>
            <a:ahLst/>
            <a:cxnLst/>
            <a:rect l="l" t="t" r="r" b="b"/>
            <a:pathLst>
              <a:path w="3810" h="7620">
                <a:moveTo>
                  <a:pt x="6" y="7289"/>
                </a:moveTo>
                <a:lnTo>
                  <a:pt x="6" y="5637"/>
                </a:lnTo>
                <a:lnTo>
                  <a:pt x="1581" y="5575"/>
                </a:lnTo>
                <a:lnTo>
                  <a:pt x="1477" y="6111"/>
                </a:lnTo>
                <a:lnTo>
                  <a:pt x="1415" y="7227"/>
                </a:lnTo>
                <a:lnTo>
                  <a:pt x="6" y="7289"/>
                </a:lnTo>
                <a:close/>
              </a:path>
              <a:path w="3810" h="7620">
                <a:moveTo>
                  <a:pt x="0" y="1795"/>
                </a:moveTo>
                <a:lnTo>
                  <a:pt x="0" y="143"/>
                </a:lnTo>
                <a:lnTo>
                  <a:pt x="3514" y="0"/>
                </a:lnTo>
                <a:lnTo>
                  <a:pt x="2849" y="480"/>
                </a:lnTo>
                <a:lnTo>
                  <a:pt x="2856" y="1677"/>
                </a:lnTo>
                <a:lnTo>
                  <a:pt x="0" y="179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45" name="bg object 345"/>
          <p:cNvSpPr/>
          <p:nvPr/>
        </p:nvSpPr>
        <p:spPr>
          <a:xfrm>
            <a:off x="12689596" y="9855980"/>
            <a:ext cx="21914" cy="3810"/>
          </a:xfrm>
          <a:custGeom>
            <a:avLst/>
            <a:gdLst/>
            <a:ahLst/>
            <a:cxnLst/>
            <a:rect l="l" t="t" r="r" b="b"/>
            <a:pathLst>
              <a:path w="9525" h="3809">
                <a:moveTo>
                  <a:pt x="9122" y="3616"/>
                </a:moveTo>
                <a:lnTo>
                  <a:pt x="4216" y="2980"/>
                </a:lnTo>
                <a:lnTo>
                  <a:pt x="2899" y="1908"/>
                </a:lnTo>
                <a:lnTo>
                  <a:pt x="1489" y="904"/>
                </a:lnTo>
                <a:lnTo>
                  <a:pt x="0" y="0"/>
                </a:lnTo>
                <a:lnTo>
                  <a:pt x="6038" y="779"/>
                </a:lnTo>
                <a:lnTo>
                  <a:pt x="7128" y="1677"/>
                </a:lnTo>
                <a:lnTo>
                  <a:pt x="8156" y="2619"/>
                </a:lnTo>
                <a:lnTo>
                  <a:pt x="9122" y="3616"/>
                </a:lnTo>
                <a:close/>
              </a:path>
            </a:pathLst>
          </a:custGeom>
          <a:solidFill>
            <a:srgbClr val="52616C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46" name="bg object 346"/>
          <p:cNvSpPr/>
          <p:nvPr/>
        </p:nvSpPr>
        <p:spPr>
          <a:xfrm>
            <a:off x="12680596" y="9853841"/>
            <a:ext cx="48210" cy="38100"/>
          </a:xfrm>
          <a:custGeom>
            <a:avLst/>
            <a:gdLst/>
            <a:ahLst/>
            <a:cxnLst/>
            <a:rect l="l" t="t" r="r" b="b"/>
            <a:pathLst>
              <a:path w="20954" h="38100">
                <a:moveTo>
                  <a:pt x="9944" y="2921"/>
                </a:moveTo>
                <a:lnTo>
                  <a:pt x="9093" y="2222"/>
                </a:lnTo>
                <a:lnTo>
                  <a:pt x="8204" y="1549"/>
                </a:lnTo>
                <a:lnTo>
                  <a:pt x="7277" y="927"/>
                </a:lnTo>
                <a:lnTo>
                  <a:pt x="88" y="0"/>
                </a:lnTo>
                <a:lnTo>
                  <a:pt x="1358" y="698"/>
                </a:lnTo>
                <a:lnTo>
                  <a:pt x="2654" y="1384"/>
                </a:lnTo>
                <a:lnTo>
                  <a:pt x="3898" y="2146"/>
                </a:lnTo>
                <a:lnTo>
                  <a:pt x="9944" y="2921"/>
                </a:lnTo>
                <a:close/>
              </a:path>
              <a:path w="20954" h="38100">
                <a:moveTo>
                  <a:pt x="14719" y="7645"/>
                </a:moveTo>
                <a:lnTo>
                  <a:pt x="13639" y="6388"/>
                </a:lnTo>
                <a:lnTo>
                  <a:pt x="13030" y="5765"/>
                </a:lnTo>
                <a:lnTo>
                  <a:pt x="8115" y="5130"/>
                </a:lnTo>
                <a:lnTo>
                  <a:pt x="8877" y="5753"/>
                </a:lnTo>
                <a:lnTo>
                  <a:pt x="9575" y="6362"/>
                </a:lnTo>
                <a:lnTo>
                  <a:pt x="10299" y="7061"/>
                </a:lnTo>
                <a:lnTo>
                  <a:pt x="14719" y="7645"/>
                </a:lnTo>
                <a:close/>
              </a:path>
              <a:path w="20954" h="38100">
                <a:moveTo>
                  <a:pt x="20599" y="18961"/>
                </a:moveTo>
                <a:lnTo>
                  <a:pt x="19786" y="18135"/>
                </a:lnTo>
                <a:lnTo>
                  <a:pt x="17614" y="18135"/>
                </a:lnTo>
                <a:lnTo>
                  <a:pt x="17995" y="19227"/>
                </a:lnTo>
                <a:lnTo>
                  <a:pt x="18161" y="19773"/>
                </a:lnTo>
                <a:lnTo>
                  <a:pt x="18973" y="19773"/>
                </a:lnTo>
                <a:lnTo>
                  <a:pt x="18973" y="23533"/>
                </a:lnTo>
                <a:lnTo>
                  <a:pt x="19138" y="24701"/>
                </a:lnTo>
                <a:lnTo>
                  <a:pt x="19215" y="25895"/>
                </a:lnTo>
                <a:lnTo>
                  <a:pt x="19215" y="28308"/>
                </a:lnTo>
                <a:lnTo>
                  <a:pt x="19138" y="29502"/>
                </a:lnTo>
                <a:lnTo>
                  <a:pt x="18973" y="30670"/>
                </a:lnTo>
                <a:lnTo>
                  <a:pt x="18973" y="36436"/>
                </a:lnTo>
                <a:lnTo>
                  <a:pt x="17475" y="36436"/>
                </a:lnTo>
                <a:lnTo>
                  <a:pt x="17043" y="37541"/>
                </a:lnTo>
                <a:lnTo>
                  <a:pt x="16789" y="38087"/>
                </a:lnTo>
                <a:lnTo>
                  <a:pt x="19786" y="38087"/>
                </a:lnTo>
                <a:lnTo>
                  <a:pt x="19989" y="37871"/>
                </a:lnTo>
                <a:lnTo>
                  <a:pt x="20599" y="36220"/>
                </a:lnTo>
                <a:lnTo>
                  <a:pt x="20599" y="1896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47" name="bg object 347"/>
          <p:cNvSpPr/>
          <p:nvPr/>
        </p:nvSpPr>
        <p:spPr>
          <a:xfrm>
            <a:off x="12697265" y="9923849"/>
            <a:ext cx="1461" cy="1905"/>
          </a:xfrm>
          <a:custGeom>
            <a:avLst/>
            <a:gdLst/>
            <a:ahLst/>
            <a:cxnLst/>
            <a:rect l="l" t="t" r="r" b="b"/>
            <a:pathLst>
              <a:path w="635" h="1904">
                <a:moveTo>
                  <a:pt x="0" y="1477"/>
                </a:moveTo>
                <a:lnTo>
                  <a:pt x="153" y="966"/>
                </a:lnTo>
                <a:lnTo>
                  <a:pt x="357" y="467"/>
                </a:lnTo>
                <a:lnTo>
                  <a:pt x="597" y="0"/>
                </a:lnTo>
                <a:lnTo>
                  <a:pt x="597" y="773"/>
                </a:lnTo>
                <a:lnTo>
                  <a:pt x="369" y="1209"/>
                </a:lnTo>
                <a:lnTo>
                  <a:pt x="0" y="1477"/>
                </a:lnTo>
                <a:close/>
              </a:path>
            </a:pathLst>
          </a:custGeom>
          <a:solidFill>
            <a:srgbClr val="5C6655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48" name="bg object 348"/>
          <p:cNvSpPr/>
          <p:nvPr/>
        </p:nvSpPr>
        <p:spPr>
          <a:xfrm>
            <a:off x="12693334" y="9908680"/>
            <a:ext cx="5844" cy="17145"/>
          </a:xfrm>
          <a:custGeom>
            <a:avLst/>
            <a:gdLst/>
            <a:ahLst/>
            <a:cxnLst/>
            <a:rect l="l" t="t" r="r" b="b"/>
            <a:pathLst>
              <a:path w="2539" h="17145">
                <a:moveTo>
                  <a:pt x="2298" y="12255"/>
                </a:moveTo>
                <a:lnTo>
                  <a:pt x="1346" y="13322"/>
                </a:lnTo>
                <a:lnTo>
                  <a:pt x="622" y="14579"/>
                </a:lnTo>
                <a:lnTo>
                  <a:pt x="114" y="16167"/>
                </a:lnTo>
                <a:lnTo>
                  <a:pt x="0" y="16573"/>
                </a:lnTo>
                <a:lnTo>
                  <a:pt x="876" y="16929"/>
                </a:lnTo>
                <a:lnTo>
                  <a:pt x="1854" y="16141"/>
                </a:lnTo>
                <a:lnTo>
                  <a:pt x="2057" y="15646"/>
                </a:lnTo>
                <a:lnTo>
                  <a:pt x="2298" y="15176"/>
                </a:lnTo>
                <a:lnTo>
                  <a:pt x="2298" y="12255"/>
                </a:lnTo>
                <a:close/>
              </a:path>
              <a:path w="2539" h="17145">
                <a:moveTo>
                  <a:pt x="2298" y="9880"/>
                </a:moveTo>
                <a:lnTo>
                  <a:pt x="2286" y="0"/>
                </a:lnTo>
                <a:lnTo>
                  <a:pt x="1676" y="952"/>
                </a:lnTo>
                <a:lnTo>
                  <a:pt x="1231" y="2032"/>
                </a:lnTo>
                <a:lnTo>
                  <a:pt x="901" y="3733"/>
                </a:lnTo>
                <a:lnTo>
                  <a:pt x="850" y="4279"/>
                </a:lnTo>
                <a:lnTo>
                  <a:pt x="850" y="5765"/>
                </a:lnTo>
                <a:lnTo>
                  <a:pt x="952" y="6553"/>
                </a:lnTo>
                <a:lnTo>
                  <a:pt x="1409" y="8229"/>
                </a:lnTo>
                <a:lnTo>
                  <a:pt x="1790" y="9093"/>
                </a:lnTo>
                <a:lnTo>
                  <a:pt x="2298" y="988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49" name="bg object 349"/>
          <p:cNvSpPr/>
          <p:nvPr/>
        </p:nvSpPr>
        <p:spPr>
          <a:xfrm>
            <a:off x="12545781" y="9879953"/>
            <a:ext cx="10226" cy="13335"/>
          </a:xfrm>
          <a:custGeom>
            <a:avLst/>
            <a:gdLst/>
            <a:ahLst/>
            <a:cxnLst/>
            <a:rect l="l" t="t" r="r" b="b"/>
            <a:pathLst>
              <a:path w="4445" h="13334">
                <a:moveTo>
                  <a:pt x="2671" y="13108"/>
                </a:moveTo>
                <a:lnTo>
                  <a:pt x="947" y="9347"/>
                </a:lnTo>
                <a:lnTo>
                  <a:pt x="0" y="5256"/>
                </a:lnTo>
                <a:lnTo>
                  <a:pt x="0" y="991"/>
                </a:lnTo>
                <a:lnTo>
                  <a:pt x="18" y="0"/>
                </a:lnTo>
                <a:lnTo>
                  <a:pt x="1249" y="854"/>
                </a:lnTo>
                <a:lnTo>
                  <a:pt x="2246" y="1976"/>
                </a:lnTo>
                <a:lnTo>
                  <a:pt x="2954" y="3267"/>
                </a:lnTo>
                <a:lnTo>
                  <a:pt x="3126" y="5213"/>
                </a:lnTo>
                <a:lnTo>
                  <a:pt x="3514" y="7102"/>
                </a:lnTo>
                <a:lnTo>
                  <a:pt x="4099" y="8929"/>
                </a:lnTo>
                <a:lnTo>
                  <a:pt x="3951" y="10445"/>
                </a:lnTo>
                <a:lnTo>
                  <a:pt x="3447" y="11873"/>
                </a:lnTo>
                <a:lnTo>
                  <a:pt x="2671" y="13108"/>
                </a:lnTo>
                <a:close/>
              </a:path>
            </a:pathLst>
          </a:custGeom>
          <a:solidFill>
            <a:srgbClr val="5C6655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50" name="bg object 350"/>
          <p:cNvSpPr/>
          <p:nvPr/>
        </p:nvSpPr>
        <p:spPr>
          <a:xfrm>
            <a:off x="12545813" y="9868523"/>
            <a:ext cx="13148" cy="27305"/>
          </a:xfrm>
          <a:custGeom>
            <a:avLst/>
            <a:gdLst/>
            <a:ahLst/>
            <a:cxnLst/>
            <a:rect l="l" t="t" r="r" b="b"/>
            <a:pathLst>
              <a:path w="5714" h="27304">
                <a:moveTo>
                  <a:pt x="3060" y="1892"/>
                </a:moveTo>
                <a:lnTo>
                  <a:pt x="2997" y="1092"/>
                </a:lnTo>
                <a:lnTo>
                  <a:pt x="2794" y="0"/>
                </a:lnTo>
                <a:lnTo>
                  <a:pt x="1193" y="3390"/>
                </a:lnTo>
                <a:lnTo>
                  <a:pt x="977" y="4216"/>
                </a:lnTo>
                <a:lnTo>
                  <a:pt x="977" y="10020"/>
                </a:lnTo>
                <a:lnTo>
                  <a:pt x="850" y="10236"/>
                </a:lnTo>
                <a:lnTo>
                  <a:pt x="622" y="10566"/>
                </a:lnTo>
                <a:lnTo>
                  <a:pt x="977" y="10020"/>
                </a:lnTo>
                <a:lnTo>
                  <a:pt x="977" y="4216"/>
                </a:lnTo>
                <a:lnTo>
                  <a:pt x="228" y="7048"/>
                </a:lnTo>
                <a:lnTo>
                  <a:pt x="25" y="10883"/>
                </a:lnTo>
                <a:lnTo>
                  <a:pt x="0" y="11430"/>
                </a:lnTo>
                <a:lnTo>
                  <a:pt x="1219" y="12293"/>
                </a:lnTo>
                <a:lnTo>
                  <a:pt x="2222" y="13423"/>
                </a:lnTo>
                <a:lnTo>
                  <a:pt x="2933" y="14706"/>
                </a:lnTo>
                <a:lnTo>
                  <a:pt x="2870" y="10883"/>
                </a:lnTo>
                <a:lnTo>
                  <a:pt x="2387" y="10388"/>
                </a:lnTo>
                <a:lnTo>
                  <a:pt x="1841" y="9944"/>
                </a:lnTo>
                <a:lnTo>
                  <a:pt x="1257" y="9550"/>
                </a:lnTo>
                <a:lnTo>
                  <a:pt x="2425" y="7480"/>
                </a:lnTo>
                <a:lnTo>
                  <a:pt x="3035" y="5181"/>
                </a:lnTo>
                <a:lnTo>
                  <a:pt x="3060" y="1892"/>
                </a:lnTo>
                <a:close/>
              </a:path>
              <a:path w="5714" h="27304">
                <a:moveTo>
                  <a:pt x="5511" y="23914"/>
                </a:moveTo>
                <a:lnTo>
                  <a:pt x="4953" y="22771"/>
                </a:lnTo>
                <a:lnTo>
                  <a:pt x="4470" y="21577"/>
                </a:lnTo>
                <a:lnTo>
                  <a:pt x="4076" y="20370"/>
                </a:lnTo>
                <a:lnTo>
                  <a:pt x="3924" y="21882"/>
                </a:lnTo>
                <a:lnTo>
                  <a:pt x="3429" y="23304"/>
                </a:lnTo>
                <a:lnTo>
                  <a:pt x="2654" y="24549"/>
                </a:lnTo>
                <a:lnTo>
                  <a:pt x="3327" y="25946"/>
                </a:lnTo>
                <a:lnTo>
                  <a:pt x="3822" y="26835"/>
                </a:lnTo>
                <a:lnTo>
                  <a:pt x="4508" y="25946"/>
                </a:lnTo>
                <a:lnTo>
                  <a:pt x="5080" y="24968"/>
                </a:lnTo>
                <a:lnTo>
                  <a:pt x="5511" y="2391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51" name="bg object 351"/>
          <p:cNvSpPr/>
          <p:nvPr/>
        </p:nvSpPr>
        <p:spPr>
          <a:xfrm>
            <a:off x="12630464" y="9853865"/>
            <a:ext cx="58437" cy="11430"/>
          </a:xfrm>
          <a:custGeom>
            <a:avLst/>
            <a:gdLst/>
            <a:ahLst/>
            <a:cxnLst/>
            <a:rect l="l" t="t" r="r" b="b"/>
            <a:pathLst>
              <a:path w="25400" h="11429">
                <a:moveTo>
                  <a:pt x="25342" y="11249"/>
                </a:moveTo>
                <a:lnTo>
                  <a:pt x="19278" y="6098"/>
                </a:lnTo>
                <a:lnTo>
                  <a:pt x="10796" y="2887"/>
                </a:lnTo>
                <a:lnTo>
                  <a:pt x="640" y="2887"/>
                </a:lnTo>
                <a:lnTo>
                  <a:pt x="0" y="2244"/>
                </a:lnTo>
                <a:lnTo>
                  <a:pt x="0" y="648"/>
                </a:lnTo>
                <a:lnTo>
                  <a:pt x="640" y="0"/>
                </a:lnTo>
                <a:lnTo>
                  <a:pt x="1428" y="0"/>
                </a:lnTo>
                <a:lnTo>
                  <a:pt x="8414" y="0"/>
                </a:lnTo>
                <a:lnTo>
                  <a:pt x="14951" y="1677"/>
                </a:lnTo>
                <a:lnTo>
                  <a:pt x="20491" y="4571"/>
                </a:lnTo>
                <a:lnTo>
                  <a:pt x="20473" y="4708"/>
                </a:lnTo>
                <a:lnTo>
                  <a:pt x="20639" y="5313"/>
                </a:lnTo>
                <a:lnTo>
                  <a:pt x="21174" y="5631"/>
                </a:lnTo>
                <a:lnTo>
                  <a:pt x="22707" y="5824"/>
                </a:lnTo>
                <a:lnTo>
                  <a:pt x="23618" y="6385"/>
                </a:lnTo>
                <a:lnTo>
                  <a:pt x="25342" y="7601"/>
                </a:lnTo>
                <a:lnTo>
                  <a:pt x="25342" y="11249"/>
                </a:lnTo>
                <a:close/>
              </a:path>
            </a:pathLst>
          </a:custGeom>
          <a:solidFill>
            <a:srgbClr val="716A6D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52" name="bg object 352"/>
          <p:cNvSpPr/>
          <p:nvPr/>
        </p:nvSpPr>
        <p:spPr>
          <a:xfrm>
            <a:off x="12693755" y="9863208"/>
            <a:ext cx="23375" cy="22860"/>
          </a:xfrm>
          <a:custGeom>
            <a:avLst/>
            <a:gdLst/>
            <a:ahLst/>
            <a:cxnLst/>
            <a:rect l="l" t="t" r="r" b="b"/>
            <a:pathLst>
              <a:path w="10160" h="22859">
                <a:moveTo>
                  <a:pt x="8783" y="22512"/>
                </a:moveTo>
                <a:lnTo>
                  <a:pt x="8783" y="12889"/>
                </a:lnTo>
                <a:lnTo>
                  <a:pt x="9651" y="15496"/>
                </a:lnTo>
                <a:lnTo>
                  <a:pt x="10113" y="18234"/>
                </a:lnTo>
                <a:lnTo>
                  <a:pt x="10113" y="21832"/>
                </a:lnTo>
                <a:lnTo>
                  <a:pt x="9528" y="22462"/>
                </a:lnTo>
                <a:lnTo>
                  <a:pt x="8783" y="22512"/>
                </a:lnTo>
                <a:close/>
              </a:path>
              <a:path w="10160" h="22859">
                <a:moveTo>
                  <a:pt x="7158" y="18882"/>
                </a:moveTo>
                <a:lnTo>
                  <a:pt x="6623" y="13257"/>
                </a:lnTo>
                <a:lnTo>
                  <a:pt x="4025" y="8106"/>
                </a:lnTo>
                <a:lnTo>
                  <a:pt x="0" y="3941"/>
                </a:lnTo>
                <a:lnTo>
                  <a:pt x="0" y="0"/>
                </a:lnTo>
                <a:lnTo>
                  <a:pt x="3096" y="2706"/>
                </a:lnTo>
                <a:lnTo>
                  <a:pt x="5601" y="5886"/>
                </a:lnTo>
                <a:lnTo>
                  <a:pt x="7343" y="9397"/>
                </a:lnTo>
                <a:lnTo>
                  <a:pt x="7158" y="9584"/>
                </a:lnTo>
                <a:lnTo>
                  <a:pt x="7158" y="18882"/>
                </a:lnTo>
                <a:close/>
              </a:path>
            </a:pathLst>
          </a:custGeom>
          <a:solidFill>
            <a:srgbClr val="716B6E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53" name="bg object 353"/>
          <p:cNvSpPr/>
          <p:nvPr/>
        </p:nvSpPr>
        <p:spPr>
          <a:xfrm>
            <a:off x="12677557" y="9858439"/>
            <a:ext cx="36523" cy="27305"/>
          </a:xfrm>
          <a:custGeom>
            <a:avLst/>
            <a:gdLst/>
            <a:ahLst/>
            <a:cxnLst/>
            <a:rect l="l" t="t" r="r" b="b"/>
            <a:pathLst>
              <a:path w="15875" h="27304">
                <a:moveTo>
                  <a:pt x="2235" y="1257"/>
                </a:moveTo>
                <a:lnTo>
                  <a:pt x="1511" y="812"/>
                </a:lnTo>
                <a:lnTo>
                  <a:pt x="774" y="406"/>
                </a:lnTo>
                <a:lnTo>
                  <a:pt x="12" y="0"/>
                </a:lnTo>
                <a:lnTo>
                  <a:pt x="0" y="139"/>
                </a:lnTo>
                <a:lnTo>
                  <a:pt x="165" y="749"/>
                </a:lnTo>
                <a:lnTo>
                  <a:pt x="698" y="1066"/>
                </a:lnTo>
                <a:lnTo>
                  <a:pt x="2235" y="1257"/>
                </a:lnTo>
                <a:close/>
              </a:path>
              <a:path w="15875" h="27304">
                <a:moveTo>
                  <a:pt x="7035" y="4775"/>
                </a:moveTo>
                <a:lnTo>
                  <a:pt x="6337" y="4178"/>
                </a:lnTo>
                <a:lnTo>
                  <a:pt x="5613" y="3594"/>
                </a:lnTo>
                <a:lnTo>
                  <a:pt x="4864" y="3035"/>
                </a:lnTo>
                <a:lnTo>
                  <a:pt x="4864" y="6680"/>
                </a:lnTo>
                <a:lnTo>
                  <a:pt x="5626" y="7327"/>
                </a:lnTo>
                <a:lnTo>
                  <a:pt x="6350" y="8013"/>
                </a:lnTo>
                <a:lnTo>
                  <a:pt x="7035" y="8712"/>
                </a:lnTo>
                <a:lnTo>
                  <a:pt x="7035" y="4775"/>
                </a:lnTo>
                <a:close/>
              </a:path>
              <a:path w="15875" h="27304">
                <a:moveTo>
                  <a:pt x="15811" y="17665"/>
                </a:moveTo>
                <a:lnTo>
                  <a:pt x="15417" y="16471"/>
                </a:lnTo>
                <a:lnTo>
                  <a:pt x="14935" y="15303"/>
                </a:lnTo>
                <a:lnTo>
                  <a:pt x="14376" y="14173"/>
                </a:lnTo>
                <a:lnTo>
                  <a:pt x="14185" y="14363"/>
                </a:lnTo>
                <a:lnTo>
                  <a:pt x="14185" y="23660"/>
                </a:lnTo>
                <a:lnTo>
                  <a:pt x="14262" y="24371"/>
                </a:lnTo>
                <a:lnTo>
                  <a:pt x="14300" y="25107"/>
                </a:lnTo>
                <a:lnTo>
                  <a:pt x="14300" y="26644"/>
                </a:lnTo>
                <a:lnTo>
                  <a:pt x="14935" y="27292"/>
                </a:lnTo>
                <a:lnTo>
                  <a:pt x="15811" y="27292"/>
                </a:lnTo>
                <a:lnTo>
                  <a:pt x="15811" y="1766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54" name="bg object 354"/>
          <p:cNvSpPr/>
          <p:nvPr/>
        </p:nvSpPr>
        <p:spPr>
          <a:xfrm>
            <a:off x="12582831" y="9875812"/>
            <a:ext cx="90577" cy="11430"/>
          </a:xfrm>
          <a:custGeom>
            <a:avLst/>
            <a:gdLst/>
            <a:ahLst/>
            <a:cxnLst/>
            <a:rect l="l" t="t" r="r" b="b"/>
            <a:pathLst>
              <a:path w="39370" h="11429">
                <a:moveTo>
                  <a:pt x="10769" y="647"/>
                </a:moveTo>
                <a:lnTo>
                  <a:pt x="10134" y="0"/>
                </a:lnTo>
                <a:lnTo>
                  <a:pt x="9347" y="0"/>
                </a:lnTo>
                <a:lnTo>
                  <a:pt x="635" y="0"/>
                </a:lnTo>
                <a:lnTo>
                  <a:pt x="0" y="647"/>
                </a:lnTo>
                <a:lnTo>
                  <a:pt x="0" y="2247"/>
                </a:lnTo>
                <a:lnTo>
                  <a:pt x="635" y="2882"/>
                </a:lnTo>
                <a:lnTo>
                  <a:pt x="7912" y="2882"/>
                </a:lnTo>
                <a:lnTo>
                  <a:pt x="7912" y="10261"/>
                </a:lnTo>
                <a:lnTo>
                  <a:pt x="8559" y="10909"/>
                </a:lnTo>
                <a:lnTo>
                  <a:pt x="10134" y="10909"/>
                </a:lnTo>
                <a:lnTo>
                  <a:pt x="10769" y="10261"/>
                </a:lnTo>
                <a:lnTo>
                  <a:pt x="10769" y="647"/>
                </a:lnTo>
                <a:close/>
              </a:path>
              <a:path w="39370" h="11429">
                <a:moveTo>
                  <a:pt x="24714" y="647"/>
                </a:moveTo>
                <a:lnTo>
                  <a:pt x="24066" y="0"/>
                </a:lnTo>
                <a:lnTo>
                  <a:pt x="23279" y="0"/>
                </a:lnTo>
                <a:lnTo>
                  <a:pt x="14579" y="0"/>
                </a:lnTo>
                <a:lnTo>
                  <a:pt x="13944" y="647"/>
                </a:lnTo>
                <a:lnTo>
                  <a:pt x="13944" y="2247"/>
                </a:lnTo>
                <a:lnTo>
                  <a:pt x="14579" y="2882"/>
                </a:lnTo>
                <a:lnTo>
                  <a:pt x="21856" y="2882"/>
                </a:lnTo>
                <a:lnTo>
                  <a:pt x="21856" y="10261"/>
                </a:lnTo>
                <a:lnTo>
                  <a:pt x="22491" y="10909"/>
                </a:lnTo>
                <a:lnTo>
                  <a:pt x="24066" y="10909"/>
                </a:lnTo>
                <a:lnTo>
                  <a:pt x="24714" y="10261"/>
                </a:lnTo>
                <a:lnTo>
                  <a:pt x="24714" y="647"/>
                </a:lnTo>
                <a:close/>
              </a:path>
              <a:path w="39370" h="11429">
                <a:moveTo>
                  <a:pt x="38976" y="647"/>
                </a:moveTo>
                <a:lnTo>
                  <a:pt x="38328" y="0"/>
                </a:lnTo>
                <a:lnTo>
                  <a:pt x="37541" y="0"/>
                </a:lnTo>
                <a:lnTo>
                  <a:pt x="28829" y="0"/>
                </a:lnTo>
                <a:lnTo>
                  <a:pt x="28194" y="647"/>
                </a:lnTo>
                <a:lnTo>
                  <a:pt x="28194" y="2247"/>
                </a:lnTo>
                <a:lnTo>
                  <a:pt x="28829" y="2882"/>
                </a:lnTo>
                <a:lnTo>
                  <a:pt x="36118" y="2882"/>
                </a:lnTo>
                <a:lnTo>
                  <a:pt x="36118" y="10261"/>
                </a:lnTo>
                <a:lnTo>
                  <a:pt x="36753" y="10909"/>
                </a:lnTo>
                <a:lnTo>
                  <a:pt x="38328" y="10909"/>
                </a:lnTo>
                <a:lnTo>
                  <a:pt x="38976" y="10261"/>
                </a:lnTo>
                <a:lnTo>
                  <a:pt x="38976" y="647"/>
                </a:lnTo>
                <a:close/>
              </a:path>
            </a:pathLst>
          </a:custGeom>
          <a:solidFill>
            <a:srgbClr val="716A6D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55" name="bg object 355"/>
          <p:cNvSpPr/>
          <p:nvPr/>
        </p:nvSpPr>
        <p:spPr>
          <a:xfrm>
            <a:off x="12440799" y="9839629"/>
            <a:ext cx="65741" cy="12065"/>
          </a:xfrm>
          <a:custGeom>
            <a:avLst/>
            <a:gdLst/>
            <a:ahLst/>
            <a:cxnLst/>
            <a:rect l="l" t="t" r="r" b="b"/>
            <a:pathLst>
              <a:path w="28575" h="12065">
                <a:moveTo>
                  <a:pt x="27551" y="11910"/>
                </a:moveTo>
                <a:lnTo>
                  <a:pt x="812" y="11910"/>
                </a:lnTo>
                <a:lnTo>
                  <a:pt x="0" y="11087"/>
                </a:lnTo>
                <a:lnTo>
                  <a:pt x="0" y="4203"/>
                </a:lnTo>
                <a:lnTo>
                  <a:pt x="714" y="3386"/>
                </a:lnTo>
                <a:lnTo>
                  <a:pt x="27453" y="0"/>
                </a:lnTo>
                <a:lnTo>
                  <a:pt x="28093" y="199"/>
                </a:lnTo>
                <a:lnTo>
                  <a:pt x="28364" y="816"/>
                </a:lnTo>
                <a:lnTo>
                  <a:pt x="28364" y="1752"/>
                </a:lnTo>
                <a:lnTo>
                  <a:pt x="26739" y="1752"/>
                </a:lnTo>
                <a:lnTo>
                  <a:pt x="1625" y="4932"/>
                </a:lnTo>
                <a:lnTo>
                  <a:pt x="1625" y="10264"/>
                </a:lnTo>
                <a:lnTo>
                  <a:pt x="28364" y="10264"/>
                </a:lnTo>
                <a:lnTo>
                  <a:pt x="28364" y="11087"/>
                </a:lnTo>
                <a:lnTo>
                  <a:pt x="27551" y="11910"/>
                </a:lnTo>
                <a:close/>
              </a:path>
              <a:path w="28575" h="12065">
                <a:moveTo>
                  <a:pt x="28364" y="10264"/>
                </a:moveTo>
                <a:lnTo>
                  <a:pt x="26739" y="10264"/>
                </a:lnTo>
                <a:lnTo>
                  <a:pt x="26739" y="1752"/>
                </a:lnTo>
                <a:lnTo>
                  <a:pt x="28364" y="1752"/>
                </a:lnTo>
                <a:lnTo>
                  <a:pt x="28364" y="1026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56" name="bg object 356"/>
          <p:cNvSpPr/>
          <p:nvPr/>
        </p:nvSpPr>
        <p:spPr>
          <a:xfrm>
            <a:off x="13115206" y="9728966"/>
            <a:ext cx="135865" cy="56515"/>
          </a:xfrm>
          <a:custGeom>
            <a:avLst/>
            <a:gdLst/>
            <a:ahLst/>
            <a:cxnLst/>
            <a:rect l="l" t="t" r="r" b="b"/>
            <a:pathLst>
              <a:path w="59054" h="56515">
                <a:moveTo>
                  <a:pt x="53632" y="56329"/>
                </a:moveTo>
                <a:lnTo>
                  <a:pt x="48806" y="55413"/>
                </a:lnTo>
                <a:lnTo>
                  <a:pt x="35357" y="43976"/>
                </a:lnTo>
                <a:lnTo>
                  <a:pt x="24572" y="47905"/>
                </a:lnTo>
                <a:lnTo>
                  <a:pt x="10193" y="47905"/>
                </a:lnTo>
                <a:lnTo>
                  <a:pt x="15561" y="33281"/>
                </a:lnTo>
                <a:lnTo>
                  <a:pt x="0" y="16207"/>
                </a:lnTo>
                <a:lnTo>
                  <a:pt x="22055" y="20797"/>
                </a:lnTo>
                <a:lnTo>
                  <a:pt x="32858" y="0"/>
                </a:lnTo>
                <a:lnTo>
                  <a:pt x="43273" y="28242"/>
                </a:lnTo>
                <a:lnTo>
                  <a:pt x="55134" y="32539"/>
                </a:lnTo>
                <a:lnTo>
                  <a:pt x="55645" y="33593"/>
                </a:lnTo>
                <a:lnTo>
                  <a:pt x="58920" y="34397"/>
                </a:lnTo>
                <a:lnTo>
                  <a:pt x="47323" y="39212"/>
                </a:lnTo>
                <a:lnTo>
                  <a:pt x="53632" y="56329"/>
                </a:lnTo>
                <a:close/>
              </a:path>
            </a:pathLst>
          </a:custGeom>
          <a:solidFill>
            <a:srgbClr val="FCB443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57" name="bg object 357"/>
          <p:cNvSpPr/>
          <p:nvPr/>
        </p:nvSpPr>
        <p:spPr>
          <a:xfrm>
            <a:off x="13138508" y="9776871"/>
            <a:ext cx="33599" cy="1905"/>
          </a:xfrm>
          <a:custGeom>
            <a:avLst/>
            <a:gdLst/>
            <a:ahLst/>
            <a:cxnLst/>
            <a:rect l="l" t="t" r="r" b="b"/>
            <a:pathLst>
              <a:path w="14604" h="1904">
                <a:moveTo>
                  <a:pt x="9196" y="1908"/>
                </a:moveTo>
                <a:lnTo>
                  <a:pt x="0" y="162"/>
                </a:lnTo>
                <a:lnTo>
                  <a:pt x="61" y="0"/>
                </a:lnTo>
                <a:lnTo>
                  <a:pt x="14440" y="0"/>
                </a:lnTo>
                <a:lnTo>
                  <a:pt x="9196" y="1908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58" name="bg object 358"/>
          <p:cNvSpPr/>
          <p:nvPr/>
        </p:nvSpPr>
        <p:spPr>
          <a:xfrm>
            <a:off x="13133544" y="9779120"/>
            <a:ext cx="109569" cy="11430"/>
          </a:xfrm>
          <a:custGeom>
            <a:avLst/>
            <a:gdLst/>
            <a:ahLst/>
            <a:cxnLst/>
            <a:rect l="l" t="t" r="r" b="b"/>
            <a:pathLst>
              <a:path w="47625" h="11429">
                <a:moveTo>
                  <a:pt x="47372" y="10819"/>
                </a:moveTo>
                <a:lnTo>
                  <a:pt x="44221" y="8138"/>
                </a:lnTo>
                <a:lnTo>
                  <a:pt x="46547" y="8580"/>
                </a:lnTo>
                <a:lnTo>
                  <a:pt x="47372" y="10819"/>
                </a:lnTo>
                <a:close/>
              </a:path>
              <a:path w="47625" h="11429">
                <a:moveTo>
                  <a:pt x="0" y="3791"/>
                </a:moveTo>
                <a:lnTo>
                  <a:pt x="1391" y="0"/>
                </a:lnTo>
                <a:lnTo>
                  <a:pt x="7318" y="1128"/>
                </a:lnTo>
                <a:lnTo>
                  <a:pt x="0" y="3791"/>
                </a:lnTo>
                <a:close/>
              </a:path>
            </a:pathLst>
          </a:custGeom>
          <a:solidFill>
            <a:srgbClr val="FCB444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59" name="bg object 359"/>
          <p:cNvSpPr/>
          <p:nvPr/>
        </p:nvSpPr>
        <p:spPr>
          <a:xfrm>
            <a:off x="13136723" y="9761511"/>
            <a:ext cx="116873" cy="26670"/>
          </a:xfrm>
          <a:custGeom>
            <a:avLst/>
            <a:gdLst/>
            <a:ahLst/>
            <a:cxnLst/>
            <a:rect l="l" t="t" r="r" b="b"/>
            <a:pathLst>
              <a:path w="50800" h="26670">
                <a:moveTo>
                  <a:pt x="9969" y="17272"/>
                </a:moveTo>
                <a:lnTo>
                  <a:pt x="774" y="15532"/>
                </a:lnTo>
                <a:lnTo>
                  <a:pt x="0" y="17614"/>
                </a:lnTo>
                <a:lnTo>
                  <a:pt x="5930" y="18745"/>
                </a:lnTo>
                <a:lnTo>
                  <a:pt x="9969" y="17272"/>
                </a:lnTo>
                <a:close/>
              </a:path>
              <a:path w="50800" h="26670">
                <a:moveTo>
                  <a:pt x="45161" y="26187"/>
                </a:moveTo>
                <a:lnTo>
                  <a:pt x="44272" y="23787"/>
                </a:lnTo>
                <a:lnTo>
                  <a:pt x="39446" y="22872"/>
                </a:lnTo>
                <a:lnTo>
                  <a:pt x="42837" y="25755"/>
                </a:lnTo>
                <a:lnTo>
                  <a:pt x="45161" y="26187"/>
                </a:lnTo>
                <a:close/>
              </a:path>
              <a:path w="50800" h="26670">
                <a:moveTo>
                  <a:pt x="50190" y="1600"/>
                </a:moveTo>
                <a:lnTo>
                  <a:pt x="45770" y="0"/>
                </a:lnTo>
                <a:lnTo>
                  <a:pt x="46291" y="1054"/>
                </a:lnTo>
                <a:lnTo>
                  <a:pt x="49555" y="1854"/>
                </a:lnTo>
                <a:lnTo>
                  <a:pt x="50190" y="1600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60" name="bg object 360"/>
          <p:cNvSpPr/>
          <p:nvPr/>
        </p:nvSpPr>
        <p:spPr>
          <a:xfrm>
            <a:off x="13332621" y="9851402"/>
            <a:ext cx="52593" cy="34290"/>
          </a:xfrm>
          <a:custGeom>
            <a:avLst/>
            <a:gdLst/>
            <a:ahLst/>
            <a:cxnLst/>
            <a:rect l="l" t="t" r="r" b="b"/>
            <a:pathLst>
              <a:path w="22860" h="34290">
                <a:moveTo>
                  <a:pt x="18287" y="33936"/>
                </a:moveTo>
                <a:lnTo>
                  <a:pt x="0" y="18383"/>
                </a:lnTo>
                <a:lnTo>
                  <a:pt x="0" y="16001"/>
                </a:lnTo>
                <a:lnTo>
                  <a:pt x="757" y="16032"/>
                </a:lnTo>
                <a:lnTo>
                  <a:pt x="750" y="16176"/>
                </a:lnTo>
                <a:lnTo>
                  <a:pt x="1532" y="17030"/>
                </a:lnTo>
                <a:lnTo>
                  <a:pt x="5256" y="17192"/>
                </a:lnTo>
                <a:lnTo>
                  <a:pt x="5152" y="19662"/>
                </a:lnTo>
                <a:lnTo>
                  <a:pt x="13154" y="20011"/>
                </a:lnTo>
                <a:lnTo>
                  <a:pt x="18287" y="33936"/>
                </a:lnTo>
                <a:close/>
              </a:path>
              <a:path w="22860" h="34290">
                <a:moveTo>
                  <a:pt x="14403" y="10451"/>
                </a:moveTo>
                <a:lnTo>
                  <a:pt x="5755" y="10071"/>
                </a:lnTo>
                <a:lnTo>
                  <a:pt x="5761" y="9933"/>
                </a:lnTo>
                <a:lnTo>
                  <a:pt x="4985" y="9073"/>
                </a:lnTo>
                <a:lnTo>
                  <a:pt x="0" y="8855"/>
                </a:lnTo>
                <a:lnTo>
                  <a:pt x="0" y="0"/>
                </a:lnTo>
                <a:lnTo>
                  <a:pt x="363" y="367"/>
                </a:lnTo>
                <a:lnTo>
                  <a:pt x="5909" y="367"/>
                </a:lnTo>
                <a:lnTo>
                  <a:pt x="6217" y="1209"/>
                </a:lnTo>
                <a:lnTo>
                  <a:pt x="22486" y="7102"/>
                </a:lnTo>
                <a:lnTo>
                  <a:pt x="14403" y="10451"/>
                </a:lnTo>
                <a:close/>
              </a:path>
            </a:pathLst>
          </a:custGeom>
          <a:solidFill>
            <a:srgbClr val="FCB444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61" name="bg object 361"/>
          <p:cNvSpPr/>
          <p:nvPr/>
        </p:nvSpPr>
        <p:spPr>
          <a:xfrm>
            <a:off x="13344478" y="9868598"/>
            <a:ext cx="18992" cy="3175"/>
          </a:xfrm>
          <a:custGeom>
            <a:avLst/>
            <a:gdLst/>
            <a:ahLst/>
            <a:cxnLst/>
            <a:rect l="l" t="t" r="r" b="b"/>
            <a:pathLst>
              <a:path w="8254" h="3175">
                <a:moveTo>
                  <a:pt x="8002" y="2818"/>
                </a:moveTo>
                <a:lnTo>
                  <a:pt x="0" y="2469"/>
                </a:lnTo>
                <a:lnTo>
                  <a:pt x="104" y="0"/>
                </a:lnTo>
                <a:lnTo>
                  <a:pt x="7072" y="305"/>
                </a:lnTo>
                <a:lnTo>
                  <a:pt x="8002" y="2818"/>
                </a:lnTo>
                <a:close/>
              </a:path>
            </a:pathLst>
          </a:custGeom>
          <a:solidFill>
            <a:srgbClr val="FCB14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62" name="bg object 362"/>
          <p:cNvSpPr/>
          <p:nvPr/>
        </p:nvSpPr>
        <p:spPr>
          <a:xfrm>
            <a:off x="13345194" y="9863121"/>
            <a:ext cx="14609" cy="4445"/>
          </a:xfrm>
          <a:custGeom>
            <a:avLst/>
            <a:gdLst/>
            <a:ahLst/>
            <a:cxnLst/>
            <a:rect l="l" t="t" r="r" b="b"/>
            <a:pathLst>
              <a:path w="6350" h="4445">
                <a:moveTo>
                  <a:pt x="6143" y="4103"/>
                </a:moveTo>
                <a:lnTo>
                  <a:pt x="0" y="3835"/>
                </a:lnTo>
                <a:lnTo>
                  <a:pt x="61" y="3704"/>
                </a:lnTo>
                <a:lnTo>
                  <a:pt x="221" y="0"/>
                </a:lnTo>
                <a:lnTo>
                  <a:pt x="5349" y="224"/>
                </a:lnTo>
                <a:lnTo>
                  <a:pt x="4795" y="455"/>
                </a:lnTo>
                <a:lnTo>
                  <a:pt x="6143" y="4103"/>
                </a:lnTo>
                <a:close/>
              </a:path>
            </a:pathLst>
          </a:custGeom>
          <a:solidFill>
            <a:srgbClr val="FCB24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63" name="bg object 363"/>
          <p:cNvSpPr/>
          <p:nvPr/>
        </p:nvSpPr>
        <p:spPr>
          <a:xfrm>
            <a:off x="13334365" y="9861475"/>
            <a:ext cx="32140" cy="7620"/>
          </a:xfrm>
          <a:custGeom>
            <a:avLst/>
            <a:gdLst/>
            <a:ahLst/>
            <a:cxnLst/>
            <a:rect l="l" t="t" r="r" b="b"/>
            <a:pathLst>
              <a:path w="13970" h="7620">
                <a:moveTo>
                  <a:pt x="10994" y="6136"/>
                </a:moveTo>
                <a:lnTo>
                  <a:pt x="3957" y="6136"/>
                </a:lnTo>
                <a:lnTo>
                  <a:pt x="4505" y="5917"/>
                </a:lnTo>
                <a:lnTo>
                  <a:pt x="4708" y="5481"/>
                </a:lnTo>
                <a:lnTo>
                  <a:pt x="10852" y="5749"/>
                </a:lnTo>
                <a:lnTo>
                  <a:pt x="10994" y="6136"/>
                </a:lnTo>
                <a:close/>
              </a:path>
              <a:path w="13970" h="7620">
                <a:moveTo>
                  <a:pt x="11467" y="7427"/>
                </a:moveTo>
                <a:lnTo>
                  <a:pt x="775" y="6959"/>
                </a:lnTo>
                <a:lnTo>
                  <a:pt x="27" y="6136"/>
                </a:lnTo>
                <a:lnTo>
                  <a:pt x="0" y="5961"/>
                </a:lnTo>
                <a:lnTo>
                  <a:pt x="3957" y="6136"/>
                </a:lnTo>
                <a:lnTo>
                  <a:pt x="10994" y="6136"/>
                </a:lnTo>
                <a:lnTo>
                  <a:pt x="11467" y="7427"/>
                </a:lnTo>
                <a:close/>
              </a:path>
              <a:path w="13970" h="7620">
                <a:moveTo>
                  <a:pt x="10051" y="1870"/>
                </a:moveTo>
                <a:lnTo>
                  <a:pt x="4930" y="1646"/>
                </a:lnTo>
                <a:lnTo>
                  <a:pt x="4998" y="0"/>
                </a:lnTo>
                <a:lnTo>
                  <a:pt x="13646" y="380"/>
                </a:lnTo>
                <a:lnTo>
                  <a:pt x="10051" y="1870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64" name="bg object 364"/>
          <p:cNvSpPr/>
          <p:nvPr/>
        </p:nvSpPr>
        <p:spPr>
          <a:xfrm>
            <a:off x="13335326" y="9838935"/>
            <a:ext cx="10226" cy="11430"/>
          </a:xfrm>
          <a:custGeom>
            <a:avLst/>
            <a:gdLst/>
            <a:ahLst/>
            <a:cxnLst/>
            <a:rect l="l" t="t" r="r" b="b"/>
            <a:pathLst>
              <a:path w="4445" h="11429">
                <a:moveTo>
                  <a:pt x="4124" y="11187"/>
                </a:moveTo>
                <a:lnTo>
                  <a:pt x="0" y="11187"/>
                </a:lnTo>
                <a:lnTo>
                  <a:pt x="0" y="0"/>
                </a:lnTo>
                <a:lnTo>
                  <a:pt x="4124" y="11187"/>
                </a:lnTo>
                <a:close/>
              </a:path>
            </a:pathLst>
          </a:custGeom>
          <a:solidFill>
            <a:srgbClr val="FCB444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65" name="bg object 365"/>
          <p:cNvSpPr/>
          <p:nvPr/>
        </p:nvSpPr>
        <p:spPr>
          <a:xfrm>
            <a:off x="13332621" y="9835750"/>
            <a:ext cx="14609" cy="16510"/>
          </a:xfrm>
          <a:custGeom>
            <a:avLst/>
            <a:gdLst/>
            <a:ahLst/>
            <a:cxnLst/>
            <a:rect l="l" t="t" r="r" b="b"/>
            <a:pathLst>
              <a:path w="6350" h="16509">
                <a:moveTo>
                  <a:pt x="5909" y="16020"/>
                </a:moveTo>
                <a:lnTo>
                  <a:pt x="363" y="16020"/>
                </a:lnTo>
                <a:lnTo>
                  <a:pt x="0" y="15652"/>
                </a:lnTo>
                <a:lnTo>
                  <a:pt x="0" y="0"/>
                </a:lnTo>
                <a:lnTo>
                  <a:pt x="1175" y="3186"/>
                </a:lnTo>
                <a:lnTo>
                  <a:pt x="1175" y="14367"/>
                </a:lnTo>
                <a:lnTo>
                  <a:pt x="5299" y="14367"/>
                </a:lnTo>
                <a:lnTo>
                  <a:pt x="5909" y="16020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66" name="bg object 366"/>
          <p:cNvSpPr/>
          <p:nvPr/>
        </p:nvSpPr>
        <p:spPr>
          <a:xfrm>
            <a:off x="13265754" y="9824368"/>
            <a:ext cx="62819" cy="53975"/>
          </a:xfrm>
          <a:custGeom>
            <a:avLst/>
            <a:gdLst/>
            <a:ahLst/>
            <a:cxnLst/>
            <a:rect l="l" t="t" r="r" b="b"/>
            <a:pathLst>
              <a:path w="27304" h="53975">
                <a:moveTo>
                  <a:pt x="12" y="53860"/>
                </a:moveTo>
                <a:lnTo>
                  <a:pt x="3490" y="44388"/>
                </a:lnTo>
                <a:lnTo>
                  <a:pt x="23790" y="45279"/>
                </a:lnTo>
                <a:lnTo>
                  <a:pt x="1612" y="53349"/>
                </a:lnTo>
                <a:lnTo>
                  <a:pt x="517" y="53349"/>
                </a:lnTo>
                <a:lnTo>
                  <a:pt x="12" y="53860"/>
                </a:lnTo>
                <a:close/>
              </a:path>
              <a:path w="27304" h="53975">
                <a:moveTo>
                  <a:pt x="26468" y="44300"/>
                </a:moveTo>
                <a:lnTo>
                  <a:pt x="26530" y="42922"/>
                </a:lnTo>
                <a:lnTo>
                  <a:pt x="26899" y="42941"/>
                </a:lnTo>
                <a:lnTo>
                  <a:pt x="26899" y="44151"/>
                </a:lnTo>
                <a:lnTo>
                  <a:pt x="26468" y="44300"/>
                </a:lnTo>
                <a:close/>
              </a:path>
              <a:path w="27304" h="53975">
                <a:moveTo>
                  <a:pt x="26899" y="35794"/>
                </a:moveTo>
                <a:lnTo>
                  <a:pt x="6968" y="34921"/>
                </a:lnTo>
                <a:lnTo>
                  <a:pt x="7571" y="33281"/>
                </a:lnTo>
                <a:lnTo>
                  <a:pt x="0" y="24975"/>
                </a:lnTo>
                <a:lnTo>
                  <a:pt x="19346" y="24975"/>
                </a:lnTo>
                <a:lnTo>
                  <a:pt x="20159" y="24152"/>
                </a:lnTo>
                <a:lnTo>
                  <a:pt x="19346" y="23328"/>
                </a:lnTo>
                <a:lnTo>
                  <a:pt x="15062" y="23328"/>
                </a:lnTo>
                <a:lnTo>
                  <a:pt x="15062" y="18870"/>
                </a:lnTo>
                <a:lnTo>
                  <a:pt x="24868" y="0"/>
                </a:lnTo>
                <a:lnTo>
                  <a:pt x="26899" y="5500"/>
                </a:lnTo>
                <a:lnTo>
                  <a:pt x="26899" y="35794"/>
                </a:lnTo>
                <a:close/>
              </a:path>
            </a:pathLst>
          </a:custGeom>
          <a:solidFill>
            <a:srgbClr val="FCB444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67" name="bg object 367"/>
          <p:cNvSpPr/>
          <p:nvPr/>
        </p:nvSpPr>
        <p:spPr>
          <a:xfrm>
            <a:off x="13327633" y="9829868"/>
            <a:ext cx="5844" cy="40005"/>
          </a:xfrm>
          <a:custGeom>
            <a:avLst/>
            <a:gdLst/>
            <a:ahLst/>
            <a:cxnLst/>
            <a:rect l="l" t="t" r="r" b="b"/>
            <a:pathLst>
              <a:path w="2539" h="40004">
                <a:moveTo>
                  <a:pt x="0" y="38650"/>
                </a:moveTo>
                <a:lnTo>
                  <a:pt x="0" y="37441"/>
                </a:lnTo>
                <a:lnTo>
                  <a:pt x="2166" y="37534"/>
                </a:lnTo>
                <a:lnTo>
                  <a:pt x="2166" y="38476"/>
                </a:lnTo>
                <a:lnTo>
                  <a:pt x="473" y="38476"/>
                </a:lnTo>
                <a:lnTo>
                  <a:pt x="0" y="38650"/>
                </a:lnTo>
                <a:close/>
              </a:path>
              <a:path w="2539" h="40004">
                <a:moveTo>
                  <a:pt x="2166" y="39916"/>
                </a:moveTo>
                <a:lnTo>
                  <a:pt x="473" y="38476"/>
                </a:lnTo>
                <a:lnTo>
                  <a:pt x="2166" y="38476"/>
                </a:lnTo>
                <a:lnTo>
                  <a:pt x="2166" y="39916"/>
                </a:lnTo>
                <a:close/>
              </a:path>
              <a:path w="2539" h="40004">
                <a:moveTo>
                  <a:pt x="2166" y="30394"/>
                </a:moveTo>
                <a:lnTo>
                  <a:pt x="0" y="30294"/>
                </a:lnTo>
                <a:lnTo>
                  <a:pt x="0" y="0"/>
                </a:lnTo>
                <a:lnTo>
                  <a:pt x="2166" y="5880"/>
                </a:lnTo>
                <a:lnTo>
                  <a:pt x="2166" y="30394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68" name="bg object 368"/>
          <p:cNvSpPr/>
          <p:nvPr/>
        </p:nvSpPr>
        <p:spPr>
          <a:xfrm>
            <a:off x="13273788" y="9866320"/>
            <a:ext cx="54054" cy="3810"/>
          </a:xfrm>
          <a:custGeom>
            <a:avLst/>
            <a:gdLst/>
            <a:ahLst/>
            <a:cxnLst/>
            <a:rect l="l" t="t" r="r" b="b"/>
            <a:pathLst>
              <a:path w="23495" h="3809">
                <a:moveTo>
                  <a:pt x="20294" y="3323"/>
                </a:moveTo>
                <a:lnTo>
                  <a:pt x="0" y="2432"/>
                </a:lnTo>
                <a:lnTo>
                  <a:pt x="892" y="0"/>
                </a:lnTo>
                <a:lnTo>
                  <a:pt x="23040" y="972"/>
                </a:lnTo>
                <a:lnTo>
                  <a:pt x="22978" y="2350"/>
                </a:lnTo>
                <a:lnTo>
                  <a:pt x="20294" y="3323"/>
                </a:lnTo>
                <a:close/>
              </a:path>
            </a:pathLst>
          </a:custGeom>
          <a:solidFill>
            <a:srgbClr val="FCB14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69" name="bg object 369"/>
          <p:cNvSpPr/>
          <p:nvPr/>
        </p:nvSpPr>
        <p:spPr>
          <a:xfrm>
            <a:off x="13277213" y="9860911"/>
            <a:ext cx="65741" cy="5080"/>
          </a:xfrm>
          <a:custGeom>
            <a:avLst/>
            <a:gdLst/>
            <a:ahLst/>
            <a:cxnLst/>
            <a:rect l="l" t="t" r="r" b="b"/>
            <a:pathLst>
              <a:path w="28575" h="5079">
                <a:moveTo>
                  <a:pt x="28019" y="5019"/>
                </a:moveTo>
                <a:lnTo>
                  <a:pt x="0" y="3785"/>
                </a:lnTo>
                <a:lnTo>
                  <a:pt x="1391" y="0"/>
                </a:lnTo>
                <a:lnTo>
                  <a:pt x="28185" y="1178"/>
                </a:lnTo>
                <a:lnTo>
                  <a:pt x="28019" y="5019"/>
                </a:lnTo>
                <a:close/>
              </a:path>
            </a:pathLst>
          </a:custGeom>
          <a:solidFill>
            <a:srgbClr val="FBB03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70" name="bg object 370"/>
          <p:cNvSpPr/>
          <p:nvPr/>
        </p:nvSpPr>
        <p:spPr>
          <a:xfrm>
            <a:off x="13275848" y="9859290"/>
            <a:ext cx="70124" cy="8890"/>
          </a:xfrm>
          <a:custGeom>
            <a:avLst/>
            <a:gdLst/>
            <a:ahLst/>
            <a:cxnLst/>
            <a:rect l="l" t="t" r="r" b="b"/>
            <a:pathLst>
              <a:path w="30479" h="8890">
                <a:moveTo>
                  <a:pt x="29392" y="8318"/>
                </a:moveTo>
                <a:lnTo>
                  <a:pt x="0" y="7027"/>
                </a:lnTo>
                <a:lnTo>
                  <a:pt x="590" y="5406"/>
                </a:lnTo>
                <a:lnTo>
                  <a:pt x="28616" y="6635"/>
                </a:lnTo>
                <a:lnTo>
                  <a:pt x="28776" y="2799"/>
                </a:lnTo>
                <a:lnTo>
                  <a:pt x="1982" y="1621"/>
                </a:lnTo>
                <a:lnTo>
                  <a:pt x="2579" y="0"/>
                </a:lnTo>
                <a:lnTo>
                  <a:pt x="29663" y="1191"/>
                </a:lnTo>
                <a:lnTo>
                  <a:pt x="30438" y="2045"/>
                </a:lnTo>
                <a:lnTo>
                  <a:pt x="30204" y="7533"/>
                </a:lnTo>
                <a:lnTo>
                  <a:pt x="29940" y="8106"/>
                </a:lnTo>
                <a:lnTo>
                  <a:pt x="29392" y="8318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71" name="bg object 371"/>
          <p:cNvSpPr/>
          <p:nvPr/>
        </p:nvSpPr>
        <p:spPr>
          <a:xfrm>
            <a:off x="13247367" y="9840575"/>
            <a:ext cx="18992" cy="7620"/>
          </a:xfrm>
          <a:custGeom>
            <a:avLst/>
            <a:gdLst/>
            <a:ahLst/>
            <a:cxnLst/>
            <a:rect l="l" t="t" r="r" b="b"/>
            <a:pathLst>
              <a:path w="8254" h="7620">
                <a:moveTo>
                  <a:pt x="7694" y="7121"/>
                </a:moveTo>
                <a:lnTo>
                  <a:pt x="6494" y="7121"/>
                </a:lnTo>
                <a:lnTo>
                  <a:pt x="0" y="0"/>
                </a:lnTo>
                <a:lnTo>
                  <a:pt x="7694" y="1602"/>
                </a:lnTo>
                <a:lnTo>
                  <a:pt x="7694" y="7121"/>
                </a:lnTo>
                <a:close/>
              </a:path>
            </a:pathLst>
          </a:custGeom>
          <a:solidFill>
            <a:srgbClr val="FCB444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72" name="bg object 372"/>
          <p:cNvSpPr/>
          <p:nvPr/>
        </p:nvSpPr>
        <p:spPr>
          <a:xfrm>
            <a:off x="13265715" y="9877716"/>
            <a:ext cx="4383" cy="635"/>
          </a:xfrm>
          <a:custGeom>
            <a:avLst/>
            <a:gdLst/>
            <a:ahLst/>
            <a:cxnLst/>
            <a:rect l="l" t="t" r="r" b="b"/>
            <a:pathLst>
              <a:path w="1904" h="634">
                <a:moveTo>
                  <a:pt x="0" y="592"/>
                </a:moveTo>
                <a:lnTo>
                  <a:pt x="535" y="0"/>
                </a:lnTo>
                <a:lnTo>
                  <a:pt x="1631" y="0"/>
                </a:lnTo>
                <a:lnTo>
                  <a:pt x="0" y="592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73" name="bg object 373"/>
          <p:cNvSpPr/>
          <p:nvPr/>
        </p:nvSpPr>
        <p:spPr>
          <a:xfrm>
            <a:off x="13268810" y="9842515"/>
            <a:ext cx="29218" cy="5715"/>
          </a:xfrm>
          <a:custGeom>
            <a:avLst/>
            <a:gdLst/>
            <a:ahLst/>
            <a:cxnLst/>
            <a:rect l="l" t="t" r="r" b="b"/>
            <a:pathLst>
              <a:path w="12700" h="5715">
                <a:moveTo>
                  <a:pt x="12107" y="5182"/>
                </a:moveTo>
                <a:lnTo>
                  <a:pt x="0" y="5182"/>
                </a:lnTo>
                <a:lnTo>
                  <a:pt x="0" y="0"/>
                </a:lnTo>
                <a:lnTo>
                  <a:pt x="12107" y="2519"/>
                </a:lnTo>
                <a:lnTo>
                  <a:pt x="12107" y="5182"/>
                </a:lnTo>
                <a:close/>
              </a:path>
            </a:pathLst>
          </a:custGeom>
          <a:solidFill>
            <a:srgbClr val="FBB03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74" name="bg object 374"/>
          <p:cNvSpPr/>
          <p:nvPr/>
        </p:nvSpPr>
        <p:spPr>
          <a:xfrm>
            <a:off x="13262275" y="9842182"/>
            <a:ext cx="51132" cy="7620"/>
          </a:xfrm>
          <a:custGeom>
            <a:avLst/>
            <a:gdLst/>
            <a:ahLst/>
            <a:cxnLst/>
            <a:rect l="l" t="t" r="r" b="b"/>
            <a:pathLst>
              <a:path w="22225" h="7620">
                <a:moveTo>
                  <a:pt x="21666" y="6337"/>
                </a:moveTo>
                <a:lnTo>
                  <a:pt x="20853" y="5524"/>
                </a:lnTo>
                <a:lnTo>
                  <a:pt x="16573" y="5524"/>
                </a:lnTo>
                <a:lnTo>
                  <a:pt x="16573" y="2984"/>
                </a:lnTo>
                <a:lnTo>
                  <a:pt x="16573" y="1066"/>
                </a:lnTo>
                <a:lnTo>
                  <a:pt x="15570" y="2984"/>
                </a:lnTo>
                <a:lnTo>
                  <a:pt x="14947" y="2857"/>
                </a:lnTo>
                <a:lnTo>
                  <a:pt x="14947" y="5524"/>
                </a:lnTo>
                <a:lnTo>
                  <a:pt x="2832" y="5524"/>
                </a:lnTo>
                <a:lnTo>
                  <a:pt x="2832" y="342"/>
                </a:lnTo>
                <a:lnTo>
                  <a:pt x="1206" y="0"/>
                </a:lnTo>
                <a:lnTo>
                  <a:pt x="1206" y="5524"/>
                </a:lnTo>
                <a:lnTo>
                  <a:pt x="0" y="5524"/>
                </a:lnTo>
                <a:lnTo>
                  <a:pt x="1511" y="7162"/>
                </a:lnTo>
                <a:lnTo>
                  <a:pt x="20853" y="7162"/>
                </a:lnTo>
                <a:lnTo>
                  <a:pt x="21666" y="6337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75" name="bg object 375"/>
          <p:cNvSpPr/>
          <p:nvPr/>
        </p:nvSpPr>
        <p:spPr>
          <a:xfrm>
            <a:off x="12291511" y="9913710"/>
            <a:ext cx="122717" cy="14604"/>
          </a:xfrm>
          <a:custGeom>
            <a:avLst/>
            <a:gdLst/>
            <a:ahLst/>
            <a:cxnLst/>
            <a:rect l="l" t="t" r="r" b="b"/>
            <a:pathLst>
              <a:path w="53339" h="14604">
                <a:moveTo>
                  <a:pt x="53004" y="14324"/>
                </a:moveTo>
                <a:lnTo>
                  <a:pt x="0" y="14324"/>
                </a:lnTo>
                <a:lnTo>
                  <a:pt x="5090" y="0"/>
                </a:lnTo>
                <a:lnTo>
                  <a:pt x="47471" y="0"/>
                </a:lnTo>
                <a:lnTo>
                  <a:pt x="53004" y="14324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76" name="bg object 376"/>
          <p:cNvSpPr/>
          <p:nvPr/>
        </p:nvSpPr>
        <p:spPr>
          <a:xfrm>
            <a:off x="12289493" y="9912754"/>
            <a:ext cx="127097" cy="16510"/>
          </a:xfrm>
          <a:custGeom>
            <a:avLst/>
            <a:gdLst/>
            <a:ahLst/>
            <a:cxnLst/>
            <a:rect l="l" t="t" r="r" b="b"/>
            <a:pathLst>
              <a:path w="55245" h="16509">
                <a:moveTo>
                  <a:pt x="53882" y="16232"/>
                </a:moveTo>
                <a:lnTo>
                  <a:pt x="877" y="16232"/>
                </a:lnTo>
                <a:lnTo>
                  <a:pt x="108" y="15827"/>
                </a:lnTo>
                <a:lnTo>
                  <a:pt x="0" y="14929"/>
                </a:lnTo>
                <a:lnTo>
                  <a:pt x="5081" y="629"/>
                </a:lnTo>
                <a:lnTo>
                  <a:pt x="5968" y="0"/>
                </a:lnTo>
                <a:lnTo>
                  <a:pt x="48348" y="0"/>
                </a:lnTo>
                <a:lnTo>
                  <a:pt x="49229" y="629"/>
                </a:lnTo>
                <a:lnTo>
                  <a:pt x="49724" y="1908"/>
                </a:lnTo>
                <a:lnTo>
                  <a:pt x="6626" y="1908"/>
                </a:lnTo>
                <a:lnTo>
                  <a:pt x="2219" y="14324"/>
                </a:lnTo>
                <a:lnTo>
                  <a:pt x="54522" y="14324"/>
                </a:lnTo>
                <a:lnTo>
                  <a:pt x="54756" y="14929"/>
                </a:lnTo>
                <a:lnTo>
                  <a:pt x="54634" y="15827"/>
                </a:lnTo>
                <a:lnTo>
                  <a:pt x="53882" y="16232"/>
                </a:lnTo>
                <a:close/>
              </a:path>
              <a:path w="55245" h="16509">
                <a:moveTo>
                  <a:pt x="54522" y="14324"/>
                </a:moveTo>
                <a:lnTo>
                  <a:pt x="52503" y="14324"/>
                </a:lnTo>
                <a:lnTo>
                  <a:pt x="47702" y="1908"/>
                </a:lnTo>
                <a:lnTo>
                  <a:pt x="49724" y="1908"/>
                </a:lnTo>
                <a:lnTo>
                  <a:pt x="54522" y="1432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77" name="bg object 377"/>
          <p:cNvSpPr/>
          <p:nvPr/>
        </p:nvSpPr>
        <p:spPr>
          <a:xfrm>
            <a:off x="12303230" y="9928032"/>
            <a:ext cx="97881" cy="19050"/>
          </a:xfrm>
          <a:custGeom>
            <a:avLst/>
            <a:gdLst/>
            <a:ahLst/>
            <a:cxnLst/>
            <a:rect l="l" t="t" r="r" b="b"/>
            <a:pathLst>
              <a:path w="42545" h="19050">
                <a:moveTo>
                  <a:pt x="42380" y="18772"/>
                </a:moveTo>
                <a:lnTo>
                  <a:pt x="0" y="18772"/>
                </a:lnTo>
                <a:lnTo>
                  <a:pt x="0" y="0"/>
                </a:lnTo>
                <a:lnTo>
                  <a:pt x="42380" y="0"/>
                </a:lnTo>
                <a:lnTo>
                  <a:pt x="42380" y="1877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78" name="bg object 378"/>
          <p:cNvSpPr/>
          <p:nvPr/>
        </p:nvSpPr>
        <p:spPr>
          <a:xfrm>
            <a:off x="12301054" y="9927075"/>
            <a:ext cx="102264" cy="20320"/>
          </a:xfrm>
          <a:custGeom>
            <a:avLst/>
            <a:gdLst/>
            <a:ahLst/>
            <a:cxnLst/>
            <a:rect l="l" t="t" r="r" b="b"/>
            <a:pathLst>
              <a:path w="44450" h="20320">
                <a:moveTo>
                  <a:pt x="1883" y="19729"/>
                </a:moveTo>
                <a:lnTo>
                  <a:pt x="0" y="19729"/>
                </a:lnTo>
                <a:lnTo>
                  <a:pt x="0" y="960"/>
                </a:lnTo>
                <a:lnTo>
                  <a:pt x="941" y="0"/>
                </a:lnTo>
                <a:lnTo>
                  <a:pt x="43322" y="0"/>
                </a:lnTo>
                <a:lnTo>
                  <a:pt x="44264" y="960"/>
                </a:lnTo>
                <a:lnTo>
                  <a:pt x="44264" y="1914"/>
                </a:lnTo>
                <a:lnTo>
                  <a:pt x="1883" y="1914"/>
                </a:lnTo>
                <a:lnTo>
                  <a:pt x="1883" y="19729"/>
                </a:lnTo>
                <a:close/>
              </a:path>
              <a:path w="44450" h="20320">
                <a:moveTo>
                  <a:pt x="44264" y="19729"/>
                </a:moveTo>
                <a:lnTo>
                  <a:pt x="42380" y="19729"/>
                </a:lnTo>
                <a:lnTo>
                  <a:pt x="42380" y="1914"/>
                </a:lnTo>
                <a:lnTo>
                  <a:pt x="44264" y="1914"/>
                </a:lnTo>
                <a:lnTo>
                  <a:pt x="44264" y="1972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79" name="bg object 379"/>
          <p:cNvSpPr/>
          <p:nvPr/>
        </p:nvSpPr>
        <p:spPr>
          <a:xfrm>
            <a:off x="12320705" y="9937938"/>
            <a:ext cx="21914" cy="8890"/>
          </a:xfrm>
          <a:custGeom>
            <a:avLst/>
            <a:gdLst/>
            <a:ahLst/>
            <a:cxnLst/>
            <a:rect l="l" t="t" r="r" b="b"/>
            <a:pathLst>
              <a:path w="9525" h="8890">
                <a:moveTo>
                  <a:pt x="8937" y="8866"/>
                </a:moveTo>
                <a:lnTo>
                  <a:pt x="0" y="8866"/>
                </a:lnTo>
                <a:lnTo>
                  <a:pt x="0" y="0"/>
                </a:lnTo>
                <a:lnTo>
                  <a:pt x="8937" y="0"/>
                </a:lnTo>
                <a:lnTo>
                  <a:pt x="8937" y="8866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80" name="bg object 380"/>
          <p:cNvSpPr/>
          <p:nvPr/>
        </p:nvSpPr>
        <p:spPr>
          <a:xfrm>
            <a:off x="12319078" y="9937225"/>
            <a:ext cx="24836" cy="10160"/>
          </a:xfrm>
          <a:custGeom>
            <a:avLst/>
            <a:gdLst/>
            <a:ahLst/>
            <a:cxnLst/>
            <a:rect l="l" t="t" r="r" b="b"/>
            <a:pathLst>
              <a:path w="10795" h="10159">
                <a:moveTo>
                  <a:pt x="1415" y="9579"/>
                </a:moveTo>
                <a:lnTo>
                  <a:pt x="0" y="9579"/>
                </a:lnTo>
                <a:lnTo>
                  <a:pt x="0" y="710"/>
                </a:lnTo>
                <a:lnTo>
                  <a:pt x="707" y="0"/>
                </a:lnTo>
                <a:lnTo>
                  <a:pt x="9645" y="0"/>
                </a:lnTo>
                <a:lnTo>
                  <a:pt x="10353" y="710"/>
                </a:lnTo>
                <a:lnTo>
                  <a:pt x="10353" y="1428"/>
                </a:lnTo>
                <a:lnTo>
                  <a:pt x="1415" y="1428"/>
                </a:lnTo>
                <a:lnTo>
                  <a:pt x="1415" y="9579"/>
                </a:lnTo>
                <a:close/>
              </a:path>
              <a:path w="10795" h="10159">
                <a:moveTo>
                  <a:pt x="10353" y="9579"/>
                </a:moveTo>
                <a:lnTo>
                  <a:pt x="8937" y="9579"/>
                </a:lnTo>
                <a:lnTo>
                  <a:pt x="8937" y="1428"/>
                </a:lnTo>
                <a:lnTo>
                  <a:pt x="10353" y="1428"/>
                </a:lnTo>
                <a:lnTo>
                  <a:pt x="10353" y="957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81" name="bg object 381"/>
          <p:cNvSpPr/>
          <p:nvPr/>
        </p:nvSpPr>
        <p:spPr>
          <a:xfrm>
            <a:off x="12362922" y="9932766"/>
            <a:ext cx="16070" cy="10795"/>
          </a:xfrm>
          <a:custGeom>
            <a:avLst/>
            <a:gdLst/>
            <a:ahLst/>
            <a:cxnLst/>
            <a:rect l="l" t="t" r="r" b="b"/>
            <a:pathLst>
              <a:path w="6985" h="10795">
                <a:moveTo>
                  <a:pt x="6672" y="10195"/>
                </a:moveTo>
                <a:lnTo>
                  <a:pt x="0" y="10195"/>
                </a:lnTo>
                <a:lnTo>
                  <a:pt x="0" y="0"/>
                </a:lnTo>
                <a:lnTo>
                  <a:pt x="6672" y="0"/>
                </a:lnTo>
                <a:lnTo>
                  <a:pt x="6672" y="10195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82" name="bg object 382"/>
          <p:cNvSpPr/>
          <p:nvPr/>
        </p:nvSpPr>
        <p:spPr>
          <a:xfrm>
            <a:off x="12315688" y="9889375"/>
            <a:ext cx="111030" cy="54610"/>
          </a:xfrm>
          <a:custGeom>
            <a:avLst/>
            <a:gdLst/>
            <a:ahLst/>
            <a:cxnLst/>
            <a:rect l="l" t="t" r="r" b="b"/>
            <a:pathLst>
              <a:path w="48260" h="54609">
                <a:moveTo>
                  <a:pt x="1422" y="28371"/>
                </a:moveTo>
                <a:lnTo>
                  <a:pt x="711" y="27660"/>
                </a:lnTo>
                <a:lnTo>
                  <a:pt x="0" y="28371"/>
                </a:lnTo>
                <a:lnTo>
                  <a:pt x="0" y="33274"/>
                </a:lnTo>
                <a:lnTo>
                  <a:pt x="711" y="33997"/>
                </a:lnTo>
                <a:lnTo>
                  <a:pt x="1422" y="33274"/>
                </a:lnTo>
                <a:lnTo>
                  <a:pt x="1422" y="28371"/>
                </a:lnTo>
                <a:close/>
              </a:path>
              <a:path w="48260" h="54609">
                <a:moveTo>
                  <a:pt x="5207" y="28371"/>
                </a:moveTo>
                <a:lnTo>
                  <a:pt x="4495" y="27660"/>
                </a:lnTo>
                <a:lnTo>
                  <a:pt x="3797" y="28371"/>
                </a:lnTo>
                <a:lnTo>
                  <a:pt x="3797" y="33274"/>
                </a:lnTo>
                <a:lnTo>
                  <a:pt x="4495" y="33997"/>
                </a:lnTo>
                <a:lnTo>
                  <a:pt x="5207" y="33274"/>
                </a:lnTo>
                <a:lnTo>
                  <a:pt x="5207" y="28371"/>
                </a:lnTo>
                <a:close/>
              </a:path>
              <a:path w="48260" h="54609">
                <a:moveTo>
                  <a:pt x="8991" y="28371"/>
                </a:moveTo>
                <a:lnTo>
                  <a:pt x="8293" y="27660"/>
                </a:lnTo>
                <a:lnTo>
                  <a:pt x="7581" y="28371"/>
                </a:lnTo>
                <a:lnTo>
                  <a:pt x="7581" y="33274"/>
                </a:lnTo>
                <a:lnTo>
                  <a:pt x="8293" y="33997"/>
                </a:lnTo>
                <a:lnTo>
                  <a:pt x="8991" y="33274"/>
                </a:lnTo>
                <a:lnTo>
                  <a:pt x="8991" y="28371"/>
                </a:lnTo>
                <a:close/>
              </a:path>
              <a:path w="48260" h="54609">
                <a:moveTo>
                  <a:pt x="12788" y="28371"/>
                </a:moveTo>
                <a:lnTo>
                  <a:pt x="12077" y="27660"/>
                </a:lnTo>
                <a:lnTo>
                  <a:pt x="11366" y="28371"/>
                </a:lnTo>
                <a:lnTo>
                  <a:pt x="11366" y="33274"/>
                </a:lnTo>
                <a:lnTo>
                  <a:pt x="12077" y="33997"/>
                </a:lnTo>
                <a:lnTo>
                  <a:pt x="12788" y="33274"/>
                </a:lnTo>
                <a:lnTo>
                  <a:pt x="12788" y="28371"/>
                </a:lnTo>
                <a:close/>
              </a:path>
              <a:path w="48260" h="54609">
                <a:moveTo>
                  <a:pt x="16573" y="28371"/>
                </a:moveTo>
                <a:lnTo>
                  <a:pt x="15862" y="27660"/>
                </a:lnTo>
                <a:lnTo>
                  <a:pt x="15163" y="28371"/>
                </a:lnTo>
                <a:lnTo>
                  <a:pt x="15163" y="33274"/>
                </a:lnTo>
                <a:lnTo>
                  <a:pt x="15862" y="33997"/>
                </a:lnTo>
                <a:lnTo>
                  <a:pt x="16573" y="33274"/>
                </a:lnTo>
                <a:lnTo>
                  <a:pt x="16573" y="28371"/>
                </a:lnTo>
                <a:close/>
              </a:path>
              <a:path w="48260" h="54609">
                <a:moveTo>
                  <a:pt x="20358" y="28371"/>
                </a:moveTo>
                <a:lnTo>
                  <a:pt x="19659" y="27660"/>
                </a:lnTo>
                <a:lnTo>
                  <a:pt x="18948" y="28371"/>
                </a:lnTo>
                <a:lnTo>
                  <a:pt x="18948" y="33274"/>
                </a:lnTo>
                <a:lnTo>
                  <a:pt x="19659" y="33997"/>
                </a:lnTo>
                <a:lnTo>
                  <a:pt x="20358" y="33274"/>
                </a:lnTo>
                <a:lnTo>
                  <a:pt x="20358" y="28371"/>
                </a:lnTo>
                <a:close/>
              </a:path>
              <a:path w="48260" h="54609">
                <a:moveTo>
                  <a:pt x="24155" y="28371"/>
                </a:moveTo>
                <a:lnTo>
                  <a:pt x="23444" y="27660"/>
                </a:lnTo>
                <a:lnTo>
                  <a:pt x="22733" y="28371"/>
                </a:lnTo>
                <a:lnTo>
                  <a:pt x="22733" y="33274"/>
                </a:lnTo>
                <a:lnTo>
                  <a:pt x="23444" y="33997"/>
                </a:lnTo>
                <a:lnTo>
                  <a:pt x="24155" y="33274"/>
                </a:lnTo>
                <a:lnTo>
                  <a:pt x="24155" y="28371"/>
                </a:lnTo>
                <a:close/>
              </a:path>
              <a:path w="48260" h="54609">
                <a:moveTo>
                  <a:pt x="27901" y="43408"/>
                </a:moveTo>
                <a:lnTo>
                  <a:pt x="27203" y="42684"/>
                </a:lnTo>
                <a:lnTo>
                  <a:pt x="26492" y="42684"/>
                </a:lnTo>
                <a:lnTo>
                  <a:pt x="26492" y="44119"/>
                </a:lnTo>
                <a:lnTo>
                  <a:pt x="26492" y="52882"/>
                </a:lnTo>
                <a:lnTo>
                  <a:pt x="21234" y="52882"/>
                </a:lnTo>
                <a:lnTo>
                  <a:pt x="21234" y="44119"/>
                </a:lnTo>
                <a:lnTo>
                  <a:pt x="26492" y="44119"/>
                </a:lnTo>
                <a:lnTo>
                  <a:pt x="26492" y="42684"/>
                </a:lnTo>
                <a:lnTo>
                  <a:pt x="20523" y="42684"/>
                </a:lnTo>
                <a:lnTo>
                  <a:pt x="19824" y="43408"/>
                </a:lnTo>
                <a:lnTo>
                  <a:pt x="19824" y="53594"/>
                </a:lnTo>
                <a:lnTo>
                  <a:pt x="20523" y="54305"/>
                </a:lnTo>
                <a:lnTo>
                  <a:pt x="27203" y="54305"/>
                </a:lnTo>
                <a:lnTo>
                  <a:pt x="27901" y="53594"/>
                </a:lnTo>
                <a:lnTo>
                  <a:pt x="27901" y="52882"/>
                </a:lnTo>
                <a:lnTo>
                  <a:pt x="27901" y="44119"/>
                </a:lnTo>
                <a:lnTo>
                  <a:pt x="27901" y="43408"/>
                </a:lnTo>
                <a:close/>
              </a:path>
              <a:path w="48260" h="54609">
                <a:moveTo>
                  <a:pt x="27940" y="28371"/>
                </a:moveTo>
                <a:lnTo>
                  <a:pt x="27228" y="27660"/>
                </a:lnTo>
                <a:lnTo>
                  <a:pt x="26530" y="28371"/>
                </a:lnTo>
                <a:lnTo>
                  <a:pt x="26530" y="33274"/>
                </a:lnTo>
                <a:lnTo>
                  <a:pt x="27228" y="33997"/>
                </a:lnTo>
                <a:lnTo>
                  <a:pt x="27940" y="33274"/>
                </a:lnTo>
                <a:lnTo>
                  <a:pt x="27940" y="28371"/>
                </a:lnTo>
                <a:close/>
              </a:path>
              <a:path w="48260" h="54609">
                <a:moveTo>
                  <a:pt x="31737" y="28371"/>
                </a:moveTo>
                <a:lnTo>
                  <a:pt x="31026" y="27660"/>
                </a:lnTo>
                <a:lnTo>
                  <a:pt x="30314" y="28371"/>
                </a:lnTo>
                <a:lnTo>
                  <a:pt x="30314" y="33274"/>
                </a:lnTo>
                <a:lnTo>
                  <a:pt x="31026" y="33997"/>
                </a:lnTo>
                <a:lnTo>
                  <a:pt x="31737" y="33274"/>
                </a:lnTo>
                <a:lnTo>
                  <a:pt x="31737" y="28371"/>
                </a:lnTo>
                <a:close/>
              </a:path>
              <a:path w="48260" h="54609">
                <a:moveTo>
                  <a:pt x="47790" y="1498"/>
                </a:moveTo>
                <a:lnTo>
                  <a:pt x="46939" y="965"/>
                </a:lnTo>
                <a:lnTo>
                  <a:pt x="33045" y="4406"/>
                </a:lnTo>
                <a:lnTo>
                  <a:pt x="33045" y="711"/>
                </a:lnTo>
                <a:lnTo>
                  <a:pt x="32346" y="0"/>
                </a:lnTo>
                <a:lnTo>
                  <a:pt x="31635" y="711"/>
                </a:lnTo>
                <a:lnTo>
                  <a:pt x="31635" y="4749"/>
                </a:lnTo>
                <a:lnTo>
                  <a:pt x="23698" y="6705"/>
                </a:lnTo>
                <a:lnTo>
                  <a:pt x="23177" y="7556"/>
                </a:lnTo>
                <a:lnTo>
                  <a:pt x="23863" y="8115"/>
                </a:lnTo>
                <a:lnTo>
                  <a:pt x="31635" y="6210"/>
                </a:lnTo>
                <a:lnTo>
                  <a:pt x="31635" y="24650"/>
                </a:lnTo>
                <a:lnTo>
                  <a:pt x="32346" y="25374"/>
                </a:lnTo>
                <a:lnTo>
                  <a:pt x="33045" y="24650"/>
                </a:lnTo>
                <a:lnTo>
                  <a:pt x="33045" y="5867"/>
                </a:lnTo>
                <a:lnTo>
                  <a:pt x="47269" y="2362"/>
                </a:lnTo>
                <a:lnTo>
                  <a:pt x="47790" y="149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83" name="bg object 383"/>
          <p:cNvSpPr/>
          <p:nvPr/>
        </p:nvSpPr>
        <p:spPr>
          <a:xfrm>
            <a:off x="12209750" y="9844686"/>
            <a:ext cx="137326" cy="102235"/>
          </a:xfrm>
          <a:custGeom>
            <a:avLst/>
            <a:gdLst/>
            <a:ahLst/>
            <a:cxnLst/>
            <a:rect l="l" t="t" r="r" b="b"/>
            <a:pathLst>
              <a:path w="59689" h="102234">
                <a:moveTo>
                  <a:pt x="59474" y="102119"/>
                </a:moveTo>
                <a:lnTo>
                  <a:pt x="0" y="102119"/>
                </a:lnTo>
                <a:lnTo>
                  <a:pt x="0" y="0"/>
                </a:lnTo>
                <a:lnTo>
                  <a:pt x="59474" y="8630"/>
                </a:lnTo>
                <a:lnTo>
                  <a:pt x="59474" y="10211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84" name="bg object 384"/>
          <p:cNvSpPr/>
          <p:nvPr/>
        </p:nvSpPr>
        <p:spPr>
          <a:xfrm>
            <a:off x="12207581" y="9844112"/>
            <a:ext cx="141706" cy="102870"/>
          </a:xfrm>
          <a:custGeom>
            <a:avLst/>
            <a:gdLst/>
            <a:ahLst/>
            <a:cxnLst/>
            <a:rect l="l" t="t" r="r" b="b"/>
            <a:pathLst>
              <a:path w="61595" h="102870">
                <a:moveTo>
                  <a:pt x="8039" y="0"/>
                </a:moveTo>
                <a:lnTo>
                  <a:pt x="0" y="0"/>
                </a:lnTo>
                <a:lnTo>
                  <a:pt x="0" y="1282"/>
                </a:lnTo>
                <a:lnTo>
                  <a:pt x="0" y="102260"/>
                </a:lnTo>
                <a:lnTo>
                  <a:pt x="1879" y="102260"/>
                </a:lnTo>
                <a:lnTo>
                  <a:pt x="1879" y="1282"/>
                </a:lnTo>
                <a:lnTo>
                  <a:pt x="8039" y="1282"/>
                </a:lnTo>
                <a:lnTo>
                  <a:pt x="8039" y="0"/>
                </a:lnTo>
                <a:close/>
              </a:path>
              <a:path w="61595" h="102870">
                <a:moveTo>
                  <a:pt x="34467" y="1282"/>
                </a:moveTo>
                <a:lnTo>
                  <a:pt x="21145" y="1282"/>
                </a:lnTo>
                <a:lnTo>
                  <a:pt x="21145" y="7670"/>
                </a:lnTo>
                <a:lnTo>
                  <a:pt x="34467" y="7670"/>
                </a:lnTo>
                <a:lnTo>
                  <a:pt x="34467" y="1282"/>
                </a:lnTo>
                <a:close/>
              </a:path>
              <a:path w="61595" h="102870">
                <a:moveTo>
                  <a:pt x="61353" y="8953"/>
                </a:moveTo>
                <a:lnTo>
                  <a:pt x="60591" y="8953"/>
                </a:lnTo>
                <a:lnTo>
                  <a:pt x="60591" y="7670"/>
                </a:lnTo>
                <a:lnTo>
                  <a:pt x="47574" y="7670"/>
                </a:lnTo>
                <a:lnTo>
                  <a:pt x="47574" y="8953"/>
                </a:lnTo>
                <a:lnTo>
                  <a:pt x="56388" y="8953"/>
                </a:lnTo>
                <a:lnTo>
                  <a:pt x="56388" y="10236"/>
                </a:lnTo>
                <a:lnTo>
                  <a:pt x="59474" y="10236"/>
                </a:lnTo>
                <a:lnTo>
                  <a:pt x="59474" y="102260"/>
                </a:lnTo>
                <a:lnTo>
                  <a:pt x="61353" y="102260"/>
                </a:lnTo>
                <a:lnTo>
                  <a:pt x="61353" y="10236"/>
                </a:lnTo>
                <a:lnTo>
                  <a:pt x="61353" y="895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85" name="bg object 385"/>
          <p:cNvSpPr/>
          <p:nvPr/>
        </p:nvSpPr>
        <p:spPr>
          <a:xfrm>
            <a:off x="12243238" y="9918026"/>
            <a:ext cx="100803" cy="5080"/>
          </a:xfrm>
          <a:custGeom>
            <a:avLst/>
            <a:gdLst/>
            <a:ahLst/>
            <a:cxnLst/>
            <a:rect l="l" t="t" r="r" b="b"/>
            <a:pathLst>
              <a:path w="43814" h="5079">
                <a:moveTo>
                  <a:pt x="43316" y="4620"/>
                </a:moveTo>
                <a:lnTo>
                  <a:pt x="0" y="2862"/>
                </a:lnTo>
                <a:lnTo>
                  <a:pt x="110" y="0"/>
                </a:lnTo>
                <a:lnTo>
                  <a:pt x="43426" y="1758"/>
                </a:lnTo>
                <a:lnTo>
                  <a:pt x="43316" y="4620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86" name="bg object 386"/>
          <p:cNvSpPr/>
          <p:nvPr/>
        </p:nvSpPr>
        <p:spPr>
          <a:xfrm>
            <a:off x="12234986" y="9913106"/>
            <a:ext cx="125639" cy="6350"/>
          </a:xfrm>
          <a:custGeom>
            <a:avLst/>
            <a:gdLst/>
            <a:ahLst/>
            <a:cxnLst/>
            <a:rect l="l" t="t" r="r" b="b"/>
            <a:pathLst>
              <a:path w="54610" h="6350">
                <a:moveTo>
                  <a:pt x="53915" y="6292"/>
                </a:moveTo>
                <a:lnTo>
                  <a:pt x="0" y="4103"/>
                </a:lnTo>
                <a:lnTo>
                  <a:pt x="160" y="0"/>
                </a:lnTo>
                <a:lnTo>
                  <a:pt x="54075" y="2188"/>
                </a:lnTo>
                <a:lnTo>
                  <a:pt x="53915" y="6292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87" name="bg object 387"/>
          <p:cNvSpPr/>
          <p:nvPr/>
        </p:nvSpPr>
        <p:spPr>
          <a:xfrm>
            <a:off x="12233357" y="9912395"/>
            <a:ext cx="128561" cy="8255"/>
          </a:xfrm>
          <a:custGeom>
            <a:avLst/>
            <a:gdLst/>
            <a:ahLst/>
            <a:cxnLst/>
            <a:rect l="l" t="t" r="r" b="b"/>
            <a:pathLst>
              <a:path w="55879" h="8254">
                <a:moveTo>
                  <a:pt x="54623" y="7720"/>
                </a:moveTo>
                <a:lnTo>
                  <a:pt x="677" y="5531"/>
                </a:lnTo>
                <a:lnTo>
                  <a:pt x="0" y="4789"/>
                </a:lnTo>
                <a:lnTo>
                  <a:pt x="160" y="685"/>
                </a:lnTo>
                <a:lnTo>
                  <a:pt x="387" y="187"/>
                </a:lnTo>
                <a:lnTo>
                  <a:pt x="898" y="0"/>
                </a:lnTo>
                <a:lnTo>
                  <a:pt x="36945" y="1459"/>
                </a:lnTo>
                <a:lnTo>
                  <a:pt x="1545" y="1459"/>
                </a:lnTo>
                <a:lnTo>
                  <a:pt x="1440" y="4128"/>
                </a:lnTo>
                <a:lnTo>
                  <a:pt x="53946" y="6260"/>
                </a:lnTo>
                <a:lnTo>
                  <a:pt x="55361" y="6260"/>
                </a:lnTo>
                <a:lnTo>
                  <a:pt x="55331" y="7034"/>
                </a:lnTo>
                <a:lnTo>
                  <a:pt x="54623" y="7720"/>
                </a:lnTo>
                <a:close/>
              </a:path>
              <a:path w="55879" h="8254">
                <a:moveTo>
                  <a:pt x="55361" y="6260"/>
                </a:moveTo>
                <a:lnTo>
                  <a:pt x="53946" y="6260"/>
                </a:lnTo>
                <a:lnTo>
                  <a:pt x="54051" y="3585"/>
                </a:lnTo>
                <a:lnTo>
                  <a:pt x="1545" y="1459"/>
                </a:lnTo>
                <a:lnTo>
                  <a:pt x="36945" y="1459"/>
                </a:lnTo>
                <a:lnTo>
                  <a:pt x="54814" y="2182"/>
                </a:lnTo>
                <a:lnTo>
                  <a:pt x="55307" y="2413"/>
                </a:lnTo>
                <a:lnTo>
                  <a:pt x="55491" y="2930"/>
                </a:lnTo>
                <a:lnTo>
                  <a:pt x="55361" y="626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88" name="bg object 388"/>
          <p:cNvSpPr/>
          <p:nvPr/>
        </p:nvSpPr>
        <p:spPr>
          <a:xfrm>
            <a:off x="12198826" y="9879378"/>
            <a:ext cx="115412" cy="5080"/>
          </a:xfrm>
          <a:custGeom>
            <a:avLst/>
            <a:gdLst/>
            <a:ahLst/>
            <a:cxnLst/>
            <a:rect l="l" t="t" r="r" b="b"/>
            <a:pathLst>
              <a:path w="50164" h="5079">
                <a:moveTo>
                  <a:pt x="123" y="5057"/>
                </a:moveTo>
                <a:lnTo>
                  <a:pt x="0" y="2195"/>
                </a:lnTo>
                <a:lnTo>
                  <a:pt x="49927" y="0"/>
                </a:lnTo>
                <a:lnTo>
                  <a:pt x="50050" y="2862"/>
                </a:lnTo>
                <a:lnTo>
                  <a:pt x="123" y="5057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89" name="bg object 389"/>
          <p:cNvSpPr/>
          <p:nvPr/>
        </p:nvSpPr>
        <p:spPr>
          <a:xfrm>
            <a:off x="12188475" y="9874418"/>
            <a:ext cx="135865" cy="7620"/>
          </a:xfrm>
          <a:custGeom>
            <a:avLst/>
            <a:gdLst/>
            <a:ahLst/>
            <a:cxnLst/>
            <a:rect l="l" t="t" r="r" b="b"/>
            <a:pathLst>
              <a:path w="59054" h="7620">
                <a:moveTo>
                  <a:pt x="203" y="7339"/>
                </a:moveTo>
                <a:lnTo>
                  <a:pt x="0" y="2569"/>
                </a:lnTo>
                <a:lnTo>
                  <a:pt x="58563" y="0"/>
                </a:lnTo>
                <a:lnTo>
                  <a:pt x="58766" y="4770"/>
                </a:lnTo>
                <a:lnTo>
                  <a:pt x="203" y="7339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90" name="bg object 390"/>
          <p:cNvSpPr/>
          <p:nvPr/>
        </p:nvSpPr>
        <p:spPr>
          <a:xfrm>
            <a:off x="12186836" y="9873716"/>
            <a:ext cx="146092" cy="33020"/>
          </a:xfrm>
          <a:custGeom>
            <a:avLst/>
            <a:gdLst/>
            <a:ahLst/>
            <a:cxnLst/>
            <a:rect l="l" t="t" r="r" b="b"/>
            <a:pathLst>
              <a:path w="63500" h="33020">
                <a:moveTo>
                  <a:pt x="33235" y="16383"/>
                </a:moveTo>
                <a:lnTo>
                  <a:pt x="32524" y="15659"/>
                </a:lnTo>
                <a:lnTo>
                  <a:pt x="31826" y="15659"/>
                </a:lnTo>
                <a:lnTo>
                  <a:pt x="31826" y="17094"/>
                </a:lnTo>
                <a:lnTo>
                  <a:pt x="31826" y="31572"/>
                </a:lnTo>
                <a:lnTo>
                  <a:pt x="25488" y="31572"/>
                </a:lnTo>
                <a:lnTo>
                  <a:pt x="25488" y="17094"/>
                </a:lnTo>
                <a:lnTo>
                  <a:pt x="31826" y="17094"/>
                </a:lnTo>
                <a:lnTo>
                  <a:pt x="31826" y="15659"/>
                </a:lnTo>
                <a:lnTo>
                  <a:pt x="24790" y="15659"/>
                </a:lnTo>
                <a:lnTo>
                  <a:pt x="24079" y="16383"/>
                </a:lnTo>
                <a:lnTo>
                  <a:pt x="24079" y="32283"/>
                </a:lnTo>
                <a:lnTo>
                  <a:pt x="24790" y="33007"/>
                </a:lnTo>
                <a:lnTo>
                  <a:pt x="32524" y="33007"/>
                </a:lnTo>
                <a:lnTo>
                  <a:pt x="33235" y="32283"/>
                </a:lnTo>
                <a:lnTo>
                  <a:pt x="33235" y="31572"/>
                </a:lnTo>
                <a:lnTo>
                  <a:pt x="33235" y="17094"/>
                </a:lnTo>
                <a:lnTo>
                  <a:pt x="33235" y="16383"/>
                </a:lnTo>
                <a:close/>
              </a:path>
              <a:path w="63500" h="33020">
                <a:moveTo>
                  <a:pt x="48145" y="16383"/>
                </a:moveTo>
                <a:lnTo>
                  <a:pt x="47434" y="15659"/>
                </a:lnTo>
                <a:lnTo>
                  <a:pt x="46723" y="15659"/>
                </a:lnTo>
                <a:lnTo>
                  <a:pt x="46723" y="17094"/>
                </a:lnTo>
                <a:lnTo>
                  <a:pt x="46723" y="31572"/>
                </a:lnTo>
                <a:lnTo>
                  <a:pt x="40398" y="31572"/>
                </a:lnTo>
                <a:lnTo>
                  <a:pt x="40398" y="17094"/>
                </a:lnTo>
                <a:lnTo>
                  <a:pt x="46723" y="17094"/>
                </a:lnTo>
                <a:lnTo>
                  <a:pt x="46723" y="15659"/>
                </a:lnTo>
                <a:lnTo>
                  <a:pt x="39687" y="15659"/>
                </a:lnTo>
                <a:lnTo>
                  <a:pt x="38989" y="16383"/>
                </a:lnTo>
                <a:lnTo>
                  <a:pt x="38989" y="32283"/>
                </a:lnTo>
                <a:lnTo>
                  <a:pt x="39687" y="33007"/>
                </a:lnTo>
                <a:lnTo>
                  <a:pt x="47434" y="33007"/>
                </a:lnTo>
                <a:lnTo>
                  <a:pt x="48145" y="32283"/>
                </a:lnTo>
                <a:lnTo>
                  <a:pt x="48145" y="31572"/>
                </a:lnTo>
                <a:lnTo>
                  <a:pt x="48145" y="17094"/>
                </a:lnTo>
                <a:lnTo>
                  <a:pt x="48145" y="16383"/>
                </a:lnTo>
                <a:close/>
              </a:path>
              <a:path w="63500" h="33020">
                <a:moveTo>
                  <a:pt x="60172" y="5448"/>
                </a:moveTo>
                <a:lnTo>
                  <a:pt x="60007" y="1460"/>
                </a:lnTo>
                <a:lnTo>
                  <a:pt x="59969" y="673"/>
                </a:lnTo>
                <a:lnTo>
                  <a:pt x="59740" y="190"/>
                </a:lnTo>
                <a:lnTo>
                  <a:pt x="59232" y="0"/>
                </a:lnTo>
                <a:lnTo>
                  <a:pt x="58737" y="25"/>
                </a:lnTo>
                <a:lnTo>
                  <a:pt x="58737" y="4787"/>
                </a:lnTo>
                <a:lnTo>
                  <a:pt x="1574" y="7302"/>
                </a:lnTo>
                <a:lnTo>
                  <a:pt x="1435" y="3962"/>
                </a:lnTo>
                <a:lnTo>
                  <a:pt x="58597" y="1460"/>
                </a:lnTo>
                <a:lnTo>
                  <a:pt x="58737" y="4787"/>
                </a:lnTo>
                <a:lnTo>
                  <a:pt x="58737" y="25"/>
                </a:lnTo>
                <a:lnTo>
                  <a:pt x="673" y="2565"/>
                </a:lnTo>
                <a:lnTo>
                  <a:pt x="0" y="3314"/>
                </a:lnTo>
                <a:lnTo>
                  <a:pt x="203" y="8077"/>
                </a:lnTo>
                <a:lnTo>
                  <a:pt x="431" y="8585"/>
                </a:lnTo>
                <a:lnTo>
                  <a:pt x="939" y="8763"/>
                </a:lnTo>
                <a:lnTo>
                  <a:pt x="34340" y="7302"/>
                </a:lnTo>
                <a:lnTo>
                  <a:pt x="59499" y="6197"/>
                </a:lnTo>
                <a:lnTo>
                  <a:pt x="60172" y="5448"/>
                </a:lnTo>
                <a:close/>
              </a:path>
              <a:path w="63500" h="33020">
                <a:moveTo>
                  <a:pt x="63322" y="16383"/>
                </a:moveTo>
                <a:lnTo>
                  <a:pt x="62623" y="15659"/>
                </a:lnTo>
                <a:lnTo>
                  <a:pt x="61912" y="15659"/>
                </a:lnTo>
                <a:lnTo>
                  <a:pt x="61912" y="17094"/>
                </a:lnTo>
                <a:lnTo>
                  <a:pt x="61912" y="31572"/>
                </a:lnTo>
                <a:lnTo>
                  <a:pt x="55587" y="31572"/>
                </a:lnTo>
                <a:lnTo>
                  <a:pt x="55587" y="17094"/>
                </a:lnTo>
                <a:lnTo>
                  <a:pt x="61912" y="17094"/>
                </a:lnTo>
                <a:lnTo>
                  <a:pt x="61912" y="15659"/>
                </a:lnTo>
                <a:lnTo>
                  <a:pt x="54876" y="15659"/>
                </a:lnTo>
                <a:lnTo>
                  <a:pt x="54178" y="16383"/>
                </a:lnTo>
                <a:lnTo>
                  <a:pt x="54178" y="32283"/>
                </a:lnTo>
                <a:lnTo>
                  <a:pt x="54876" y="33007"/>
                </a:lnTo>
                <a:lnTo>
                  <a:pt x="62623" y="33007"/>
                </a:lnTo>
                <a:lnTo>
                  <a:pt x="63322" y="32283"/>
                </a:lnTo>
                <a:lnTo>
                  <a:pt x="63322" y="31572"/>
                </a:lnTo>
                <a:lnTo>
                  <a:pt x="63322" y="17094"/>
                </a:lnTo>
                <a:lnTo>
                  <a:pt x="63322" y="1638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91" name="bg object 391"/>
          <p:cNvSpPr/>
          <p:nvPr/>
        </p:nvSpPr>
        <p:spPr>
          <a:xfrm>
            <a:off x="12260574" y="9930471"/>
            <a:ext cx="70124" cy="6985"/>
          </a:xfrm>
          <a:custGeom>
            <a:avLst/>
            <a:gdLst/>
            <a:ahLst/>
            <a:cxnLst/>
            <a:rect l="l" t="t" r="r" b="b"/>
            <a:pathLst>
              <a:path w="30479" h="6984">
                <a:moveTo>
                  <a:pt x="30088" y="6946"/>
                </a:moveTo>
                <a:lnTo>
                  <a:pt x="0" y="6946"/>
                </a:lnTo>
                <a:lnTo>
                  <a:pt x="0" y="0"/>
                </a:lnTo>
                <a:lnTo>
                  <a:pt x="30088" y="0"/>
                </a:lnTo>
                <a:lnTo>
                  <a:pt x="30088" y="6946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92" name="bg object 392"/>
          <p:cNvSpPr/>
          <p:nvPr/>
        </p:nvSpPr>
        <p:spPr>
          <a:xfrm>
            <a:off x="12258947" y="9929755"/>
            <a:ext cx="73046" cy="8890"/>
          </a:xfrm>
          <a:custGeom>
            <a:avLst/>
            <a:gdLst/>
            <a:ahLst/>
            <a:cxnLst/>
            <a:rect l="l" t="t" r="r" b="b"/>
            <a:pathLst>
              <a:path w="31750" h="8890">
                <a:moveTo>
                  <a:pt x="30795" y="8381"/>
                </a:moveTo>
                <a:lnTo>
                  <a:pt x="707" y="8381"/>
                </a:lnTo>
                <a:lnTo>
                  <a:pt x="0" y="7664"/>
                </a:lnTo>
                <a:lnTo>
                  <a:pt x="0" y="717"/>
                </a:lnTo>
                <a:lnTo>
                  <a:pt x="707" y="0"/>
                </a:lnTo>
                <a:lnTo>
                  <a:pt x="30795" y="0"/>
                </a:lnTo>
                <a:lnTo>
                  <a:pt x="31503" y="717"/>
                </a:lnTo>
                <a:lnTo>
                  <a:pt x="31503" y="1428"/>
                </a:lnTo>
                <a:lnTo>
                  <a:pt x="1409" y="1428"/>
                </a:lnTo>
                <a:lnTo>
                  <a:pt x="1409" y="6946"/>
                </a:lnTo>
                <a:lnTo>
                  <a:pt x="31503" y="6946"/>
                </a:lnTo>
                <a:lnTo>
                  <a:pt x="31503" y="7664"/>
                </a:lnTo>
                <a:lnTo>
                  <a:pt x="30795" y="8381"/>
                </a:lnTo>
                <a:close/>
              </a:path>
              <a:path w="31750" h="8890">
                <a:moveTo>
                  <a:pt x="31503" y="6946"/>
                </a:moveTo>
                <a:lnTo>
                  <a:pt x="30088" y="6946"/>
                </a:lnTo>
                <a:lnTo>
                  <a:pt x="30088" y="1428"/>
                </a:lnTo>
                <a:lnTo>
                  <a:pt x="31503" y="1428"/>
                </a:lnTo>
                <a:lnTo>
                  <a:pt x="31503" y="694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93" name="bg object 393"/>
          <p:cNvSpPr/>
          <p:nvPr/>
        </p:nvSpPr>
        <p:spPr>
          <a:xfrm>
            <a:off x="12227298" y="9855352"/>
            <a:ext cx="24836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8229" y="10738"/>
                </a:moveTo>
                <a:lnTo>
                  <a:pt x="2369" y="10738"/>
                </a:lnTo>
                <a:lnTo>
                  <a:pt x="0" y="8331"/>
                </a:lnTo>
                <a:lnTo>
                  <a:pt x="0" y="2400"/>
                </a:lnTo>
                <a:lnTo>
                  <a:pt x="2369" y="0"/>
                </a:lnTo>
                <a:lnTo>
                  <a:pt x="8229" y="0"/>
                </a:lnTo>
                <a:lnTo>
                  <a:pt x="10599" y="2400"/>
                </a:lnTo>
                <a:lnTo>
                  <a:pt x="10599" y="5369"/>
                </a:lnTo>
                <a:lnTo>
                  <a:pt x="10599" y="8331"/>
                </a:lnTo>
                <a:lnTo>
                  <a:pt x="8229" y="10738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94" name="bg object 394"/>
          <p:cNvSpPr/>
          <p:nvPr/>
        </p:nvSpPr>
        <p:spPr>
          <a:xfrm>
            <a:off x="12143828" y="9854640"/>
            <a:ext cx="109569" cy="92710"/>
          </a:xfrm>
          <a:custGeom>
            <a:avLst/>
            <a:gdLst/>
            <a:ahLst/>
            <a:cxnLst/>
            <a:rect l="l" t="t" r="r" b="b"/>
            <a:pathLst>
              <a:path w="47625" h="92709">
                <a:moveTo>
                  <a:pt x="1663" y="73533"/>
                </a:moveTo>
                <a:lnTo>
                  <a:pt x="825" y="72682"/>
                </a:lnTo>
                <a:lnTo>
                  <a:pt x="0" y="73533"/>
                </a:lnTo>
                <a:lnTo>
                  <a:pt x="0" y="92176"/>
                </a:lnTo>
                <a:lnTo>
                  <a:pt x="1663" y="92176"/>
                </a:lnTo>
                <a:lnTo>
                  <a:pt x="1663" y="73533"/>
                </a:lnTo>
                <a:close/>
              </a:path>
              <a:path w="47625" h="92709">
                <a:moveTo>
                  <a:pt x="47586" y="2730"/>
                </a:moveTo>
                <a:lnTo>
                  <a:pt x="46304" y="1435"/>
                </a:lnTo>
                <a:lnTo>
                  <a:pt x="46164" y="1295"/>
                </a:lnTo>
                <a:lnTo>
                  <a:pt x="46164" y="3517"/>
                </a:lnTo>
                <a:lnTo>
                  <a:pt x="46164" y="8648"/>
                </a:lnTo>
                <a:lnTo>
                  <a:pt x="44107" y="10731"/>
                </a:lnTo>
                <a:lnTo>
                  <a:pt x="39039" y="10731"/>
                </a:lnTo>
                <a:lnTo>
                  <a:pt x="36982" y="8648"/>
                </a:lnTo>
                <a:lnTo>
                  <a:pt x="36982" y="3517"/>
                </a:lnTo>
                <a:lnTo>
                  <a:pt x="39039" y="1435"/>
                </a:lnTo>
                <a:lnTo>
                  <a:pt x="44107" y="1435"/>
                </a:lnTo>
                <a:lnTo>
                  <a:pt x="46164" y="3517"/>
                </a:lnTo>
                <a:lnTo>
                  <a:pt x="46164" y="1295"/>
                </a:lnTo>
                <a:lnTo>
                  <a:pt x="44881" y="0"/>
                </a:lnTo>
                <a:lnTo>
                  <a:pt x="38265" y="0"/>
                </a:lnTo>
                <a:lnTo>
                  <a:pt x="35572" y="2730"/>
                </a:lnTo>
                <a:lnTo>
                  <a:pt x="35572" y="9436"/>
                </a:lnTo>
                <a:lnTo>
                  <a:pt x="38265" y="12166"/>
                </a:lnTo>
                <a:lnTo>
                  <a:pt x="44881" y="12166"/>
                </a:lnTo>
                <a:lnTo>
                  <a:pt x="46304" y="10731"/>
                </a:lnTo>
                <a:lnTo>
                  <a:pt x="47586" y="9436"/>
                </a:lnTo>
                <a:lnTo>
                  <a:pt x="47586" y="273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95" name="bg object 395"/>
          <p:cNvSpPr/>
          <p:nvPr/>
        </p:nvSpPr>
        <p:spPr>
          <a:xfrm>
            <a:off x="12108093" y="9912781"/>
            <a:ext cx="62819" cy="25400"/>
          </a:xfrm>
          <a:custGeom>
            <a:avLst/>
            <a:gdLst/>
            <a:ahLst/>
            <a:cxnLst/>
            <a:rect l="l" t="t" r="r" b="b"/>
            <a:pathLst>
              <a:path w="27304" h="25400">
                <a:moveTo>
                  <a:pt x="26873" y="3962"/>
                </a:moveTo>
                <a:lnTo>
                  <a:pt x="22961" y="0"/>
                </a:lnTo>
                <a:lnTo>
                  <a:pt x="13271" y="0"/>
                </a:lnTo>
                <a:lnTo>
                  <a:pt x="9347" y="3962"/>
                </a:lnTo>
                <a:lnTo>
                  <a:pt x="9347" y="5918"/>
                </a:lnTo>
                <a:lnTo>
                  <a:pt x="4178" y="5918"/>
                </a:lnTo>
                <a:lnTo>
                  <a:pt x="0" y="10147"/>
                </a:lnTo>
                <a:lnTo>
                  <a:pt x="0" y="20612"/>
                </a:lnTo>
                <a:lnTo>
                  <a:pt x="4178" y="24866"/>
                </a:lnTo>
                <a:lnTo>
                  <a:pt x="13576" y="24866"/>
                </a:lnTo>
                <a:lnTo>
                  <a:pt x="17145" y="22009"/>
                </a:lnTo>
                <a:lnTo>
                  <a:pt x="18300" y="18110"/>
                </a:lnTo>
                <a:lnTo>
                  <a:pt x="18034" y="17754"/>
                </a:lnTo>
                <a:lnTo>
                  <a:pt x="22961" y="17754"/>
                </a:lnTo>
                <a:lnTo>
                  <a:pt x="26873" y="13779"/>
                </a:lnTo>
                <a:lnTo>
                  <a:pt x="26873" y="396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96" name="bg object 396"/>
          <p:cNvSpPr/>
          <p:nvPr/>
        </p:nvSpPr>
        <p:spPr>
          <a:xfrm>
            <a:off x="12106194" y="9917847"/>
            <a:ext cx="46749" cy="20955"/>
          </a:xfrm>
          <a:custGeom>
            <a:avLst/>
            <a:gdLst/>
            <a:ahLst/>
            <a:cxnLst/>
            <a:rect l="l" t="t" r="r" b="b"/>
            <a:pathLst>
              <a:path w="20320" h="20954">
                <a:moveTo>
                  <a:pt x="14637" y="20628"/>
                </a:moveTo>
                <a:lnTo>
                  <a:pt x="10181" y="20628"/>
                </a:lnTo>
                <a:lnTo>
                  <a:pt x="4567" y="20628"/>
                </a:lnTo>
                <a:lnTo>
                  <a:pt x="0" y="16001"/>
                </a:lnTo>
                <a:lnTo>
                  <a:pt x="0" y="4627"/>
                </a:lnTo>
                <a:lnTo>
                  <a:pt x="4567" y="0"/>
                </a:lnTo>
                <a:lnTo>
                  <a:pt x="10291" y="6"/>
                </a:lnTo>
                <a:lnTo>
                  <a:pt x="11086" y="879"/>
                </a:lnTo>
                <a:lnTo>
                  <a:pt x="10279" y="1683"/>
                </a:lnTo>
                <a:lnTo>
                  <a:pt x="5484" y="1683"/>
                </a:lnTo>
                <a:lnTo>
                  <a:pt x="1661" y="5556"/>
                </a:lnTo>
                <a:lnTo>
                  <a:pt x="1661" y="15072"/>
                </a:lnTo>
                <a:lnTo>
                  <a:pt x="5484" y="18951"/>
                </a:lnTo>
                <a:lnTo>
                  <a:pt x="13911" y="18951"/>
                </a:lnTo>
                <a:lnTo>
                  <a:pt x="17266" y="16419"/>
                </a:lnTo>
                <a:lnTo>
                  <a:pt x="18337" y="12802"/>
                </a:lnTo>
                <a:lnTo>
                  <a:pt x="19371" y="12235"/>
                </a:lnTo>
                <a:lnTo>
                  <a:pt x="19925" y="13282"/>
                </a:lnTo>
                <a:lnTo>
                  <a:pt x="18644" y="17610"/>
                </a:lnTo>
                <a:lnTo>
                  <a:pt x="14637" y="2062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97" name="bg object 397"/>
          <p:cNvSpPr/>
          <p:nvPr/>
        </p:nvSpPr>
        <p:spPr>
          <a:xfrm>
            <a:off x="12110793" y="9906846"/>
            <a:ext cx="39445" cy="17780"/>
          </a:xfrm>
          <a:custGeom>
            <a:avLst/>
            <a:gdLst/>
            <a:ahLst/>
            <a:cxnLst/>
            <a:rect l="l" t="t" r="r" b="b"/>
            <a:pathLst>
              <a:path w="17145" h="17779">
                <a:moveTo>
                  <a:pt x="5841" y="17760"/>
                </a:moveTo>
                <a:lnTo>
                  <a:pt x="2339" y="17760"/>
                </a:lnTo>
                <a:lnTo>
                  <a:pt x="0" y="13563"/>
                </a:lnTo>
                <a:lnTo>
                  <a:pt x="0" y="3978"/>
                </a:lnTo>
                <a:lnTo>
                  <a:pt x="3921" y="0"/>
                </a:lnTo>
                <a:lnTo>
                  <a:pt x="12575" y="0"/>
                </a:lnTo>
                <a:lnTo>
                  <a:pt x="15813" y="2469"/>
                </a:lnTo>
                <a:lnTo>
                  <a:pt x="17019" y="5911"/>
                </a:lnTo>
                <a:lnTo>
                  <a:pt x="5841" y="1776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98" name="bg object 398"/>
          <p:cNvSpPr/>
          <p:nvPr/>
        </p:nvSpPr>
        <p:spPr>
          <a:xfrm>
            <a:off x="12108885" y="9906005"/>
            <a:ext cx="43827" cy="19685"/>
          </a:xfrm>
          <a:custGeom>
            <a:avLst/>
            <a:gdLst/>
            <a:ahLst/>
            <a:cxnLst/>
            <a:rect l="l" t="t" r="r" b="b"/>
            <a:pathLst>
              <a:path w="19050" h="19684">
                <a:moveTo>
                  <a:pt x="6672" y="19443"/>
                </a:moveTo>
                <a:lnTo>
                  <a:pt x="2868" y="19443"/>
                </a:lnTo>
                <a:lnTo>
                  <a:pt x="0" y="15265"/>
                </a:lnTo>
                <a:lnTo>
                  <a:pt x="0" y="4365"/>
                </a:lnTo>
                <a:lnTo>
                  <a:pt x="4302" y="0"/>
                </a:lnTo>
                <a:lnTo>
                  <a:pt x="13640" y="0"/>
                </a:lnTo>
                <a:lnTo>
                  <a:pt x="17272" y="2600"/>
                </a:lnTo>
                <a:lnTo>
                  <a:pt x="18632" y="6472"/>
                </a:lnTo>
                <a:lnTo>
                  <a:pt x="18127" y="7545"/>
                </a:lnTo>
                <a:lnTo>
                  <a:pt x="17069" y="7034"/>
                </a:lnTo>
                <a:lnTo>
                  <a:pt x="15942" y="3835"/>
                </a:lnTo>
                <a:lnTo>
                  <a:pt x="12938" y="1683"/>
                </a:lnTo>
                <a:lnTo>
                  <a:pt x="5219" y="1683"/>
                </a:lnTo>
                <a:lnTo>
                  <a:pt x="1655" y="5288"/>
                </a:lnTo>
                <a:lnTo>
                  <a:pt x="1655" y="13675"/>
                </a:lnTo>
                <a:lnTo>
                  <a:pt x="3533" y="17766"/>
                </a:lnTo>
                <a:lnTo>
                  <a:pt x="6672" y="17766"/>
                </a:lnTo>
                <a:lnTo>
                  <a:pt x="7503" y="18602"/>
                </a:lnTo>
                <a:lnTo>
                  <a:pt x="6672" y="1944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399" name="bg object 399"/>
          <p:cNvSpPr/>
          <p:nvPr/>
        </p:nvSpPr>
        <p:spPr>
          <a:xfrm>
            <a:off x="12126920" y="9901513"/>
            <a:ext cx="37984" cy="14604"/>
          </a:xfrm>
          <a:custGeom>
            <a:avLst/>
            <a:gdLst/>
            <a:ahLst/>
            <a:cxnLst/>
            <a:rect l="l" t="t" r="r" b="b"/>
            <a:pathLst>
              <a:path w="16510" h="14604">
                <a:moveTo>
                  <a:pt x="13474" y="14611"/>
                </a:moveTo>
                <a:lnTo>
                  <a:pt x="1169" y="12434"/>
                </a:lnTo>
                <a:lnTo>
                  <a:pt x="0" y="10551"/>
                </a:lnTo>
                <a:lnTo>
                  <a:pt x="0" y="3716"/>
                </a:lnTo>
                <a:lnTo>
                  <a:pt x="3668" y="0"/>
                </a:lnTo>
                <a:lnTo>
                  <a:pt x="12704" y="0"/>
                </a:lnTo>
                <a:lnTo>
                  <a:pt x="16367" y="3716"/>
                </a:lnTo>
                <a:lnTo>
                  <a:pt x="16367" y="10825"/>
                </a:lnTo>
                <a:lnTo>
                  <a:pt x="15240" y="13089"/>
                </a:lnTo>
                <a:lnTo>
                  <a:pt x="13474" y="1461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00" name="bg object 400"/>
          <p:cNvSpPr/>
          <p:nvPr/>
        </p:nvSpPr>
        <p:spPr>
          <a:xfrm>
            <a:off x="12125021" y="9900675"/>
            <a:ext cx="42367" cy="16510"/>
          </a:xfrm>
          <a:custGeom>
            <a:avLst/>
            <a:gdLst/>
            <a:ahLst/>
            <a:cxnLst/>
            <a:rect l="l" t="t" r="r" b="b"/>
            <a:pathLst>
              <a:path w="18414" h="16509">
                <a:moveTo>
                  <a:pt x="14299" y="16288"/>
                </a:moveTo>
                <a:lnTo>
                  <a:pt x="13665" y="15989"/>
                </a:lnTo>
                <a:lnTo>
                  <a:pt x="13763" y="14810"/>
                </a:lnTo>
                <a:lnTo>
                  <a:pt x="15419" y="13388"/>
                </a:lnTo>
                <a:lnTo>
                  <a:pt x="16367" y="11318"/>
                </a:lnTo>
                <a:lnTo>
                  <a:pt x="16367" y="5019"/>
                </a:lnTo>
                <a:lnTo>
                  <a:pt x="13068" y="1683"/>
                </a:lnTo>
                <a:lnTo>
                  <a:pt x="4955" y="1683"/>
                </a:lnTo>
                <a:lnTo>
                  <a:pt x="1655" y="5019"/>
                </a:lnTo>
                <a:lnTo>
                  <a:pt x="1655" y="11125"/>
                </a:lnTo>
                <a:lnTo>
                  <a:pt x="2702" y="12827"/>
                </a:lnTo>
                <a:lnTo>
                  <a:pt x="2437" y="13987"/>
                </a:lnTo>
                <a:lnTo>
                  <a:pt x="1298" y="13725"/>
                </a:lnTo>
                <a:lnTo>
                  <a:pt x="0" y="11605"/>
                </a:lnTo>
                <a:lnTo>
                  <a:pt x="0" y="4097"/>
                </a:lnTo>
                <a:lnTo>
                  <a:pt x="4044" y="0"/>
                </a:lnTo>
                <a:lnTo>
                  <a:pt x="13979" y="0"/>
                </a:lnTo>
                <a:lnTo>
                  <a:pt x="18023" y="4097"/>
                </a:lnTo>
                <a:lnTo>
                  <a:pt x="18023" y="11811"/>
                </a:lnTo>
                <a:lnTo>
                  <a:pt x="16859" y="14349"/>
                </a:lnTo>
                <a:lnTo>
                  <a:pt x="14834" y="16088"/>
                </a:lnTo>
                <a:lnTo>
                  <a:pt x="14299" y="1628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01" name="bg object 401"/>
          <p:cNvSpPr/>
          <p:nvPr/>
        </p:nvSpPr>
        <p:spPr>
          <a:xfrm>
            <a:off x="12140372" y="9918986"/>
            <a:ext cx="40906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13345" y="18651"/>
                </a:moveTo>
                <a:lnTo>
                  <a:pt x="3490" y="18651"/>
                </a:lnTo>
                <a:lnTo>
                  <a:pt x="2339" y="17467"/>
                </a:lnTo>
                <a:lnTo>
                  <a:pt x="0" y="12727"/>
                </a:lnTo>
                <a:lnTo>
                  <a:pt x="10476" y="0"/>
                </a:lnTo>
                <a:lnTo>
                  <a:pt x="14526" y="1041"/>
                </a:lnTo>
                <a:lnTo>
                  <a:pt x="17530" y="4745"/>
                </a:lnTo>
                <a:lnTo>
                  <a:pt x="17530" y="14405"/>
                </a:lnTo>
                <a:lnTo>
                  <a:pt x="13345" y="1865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02" name="bg object 402"/>
          <p:cNvSpPr/>
          <p:nvPr/>
        </p:nvSpPr>
        <p:spPr>
          <a:xfrm>
            <a:off x="12138664" y="9918170"/>
            <a:ext cx="45288" cy="20320"/>
          </a:xfrm>
          <a:custGeom>
            <a:avLst/>
            <a:gdLst/>
            <a:ahLst/>
            <a:cxnLst/>
            <a:rect l="l" t="t" r="r" b="b"/>
            <a:pathLst>
              <a:path w="19685" h="20320">
                <a:moveTo>
                  <a:pt x="14539" y="20304"/>
                </a:moveTo>
                <a:lnTo>
                  <a:pt x="8925" y="20304"/>
                </a:lnTo>
                <a:lnTo>
                  <a:pt x="3871" y="20304"/>
                </a:lnTo>
                <a:lnTo>
                  <a:pt x="2480" y="18945"/>
                </a:lnTo>
                <a:lnTo>
                  <a:pt x="0" y="13918"/>
                </a:lnTo>
                <a:lnTo>
                  <a:pt x="375" y="12790"/>
                </a:lnTo>
                <a:lnTo>
                  <a:pt x="1483" y="13164"/>
                </a:lnTo>
                <a:lnTo>
                  <a:pt x="3699" y="17660"/>
                </a:lnTo>
                <a:lnTo>
                  <a:pt x="4585" y="18626"/>
                </a:lnTo>
                <a:lnTo>
                  <a:pt x="13622" y="18626"/>
                </a:lnTo>
                <a:lnTo>
                  <a:pt x="17450" y="14748"/>
                </a:lnTo>
                <a:lnTo>
                  <a:pt x="17450" y="6036"/>
                </a:lnTo>
                <a:lnTo>
                  <a:pt x="14803" y="2600"/>
                </a:lnTo>
                <a:lnTo>
                  <a:pt x="11018" y="1627"/>
                </a:lnTo>
                <a:lnTo>
                  <a:pt x="10415" y="611"/>
                </a:lnTo>
                <a:lnTo>
                  <a:pt x="11424" y="0"/>
                </a:lnTo>
                <a:lnTo>
                  <a:pt x="15948" y="1159"/>
                </a:lnTo>
                <a:lnTo>
                  <a:pt x="19106" y="5269"/>
                </a:lnTo>
                <a:lnTo>
                  <a:pt x="19106" y="15677"/>
                </a:lnTo>
                <a:lnTo>
                  <a:pt x="14539" y="2030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03" name="bg object 403"/>
          <p:cNvSpPr/>
          <p:nvPr/>
        </p:nvSpPr>
        <p:spPr>
          <a:xfrm>
            <a:off x="12145746" y="9905659"/>
            <a:ext cx="33599" cy="16510"/>
          </a:xfrm>
          <a:custGeom>
            <a:avLst/>
            <a:gdLst/>
            <a:ahLst/>
            <a:cxnLst/>
            <a:rect l="l" t="t" r="r" b="b"/>
            <a:pathLst>
              <a:path w="14604" h="16509">
                <a:moveTo>
                  <a:pt x="7035" y="16481"/>
                </a:moveTo>
                <a:lnTo>
                  <a:pt x="2431" y="8967"/>
                </a:lnTo>
                <a:lnTo>
                  <a:pt x="0" y="2369"/>
                </a:lnTo>
                <a:lnTo>
                  <a:pt x="1169" y="1184"/>
                </a:lnTo>
                <a:lnTo>
                  <a:pt x="2283" y="0"/>
                </a:lnTo>
                <a:lnTo>
                  <a:pt x="10365" y="0"/>
                </a:lnTo>
                <a:lnTo>
                  <a:pt x="14028" y="3716"/>
                </a:lnTo>
                <a:lnTo>
                  <a:pt x="14028" y="12459"/>
                </a:lnTo>
                <a:lnTo>
                  <a:pt x="10993" y="15895"/>
                </a:lnTo>
                <a:lnTo>
                  <a:pt x="7035" y="1648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04" name="bg object 404"/>
          <p:cNvSpPr/>
          <p:nvPr/>
        </p:nvSpPr>
        <p:spPr>
          <a:xfrm>
            <a:off x="12144404" y="9904823"/>
            <a:ext cx="36523" cy="18415"/>
          </a:xfrm>
          <a:custGeom>
            <a:avLst/>
            <a:gdLst/>
            <a:ahLst/>
            <a:cxnLst/>
            <a:rect l="l" t="t" r="r" b="b"/>
            <a:pathLst>
              <a:path w="15875" h="18415">
                <a:moveTo>
                  <a:pt x="7620" y="18159"/>
                </a:moveTo>
                <a:lnTo>
                  <a:pt x="7078" y="17953"/>
                </a:lnTo>
                <a:lnTo>
                  <a:pt x="6795" y="17317"/>
                </a:lnTo>
                <a:lnTo>
                  <a:pt x="6795" y="16687"/>
                </a:lnTo>
                <a:lnTo>
                  <a:pt x="6715" y="16070"/>
                </a:lnTo>
                <a:lnTo>
                  <a:pt x="5995" y="13345"/>
                </a:lnTo>
                <a:lnTo>
                  <a:pt x="4635" y="11636"/>
                </a:lnTo>
                <a:lnTo>
                  <a:pt x="2622" y="10545"/>
                </a:lnTo>
                <a:lnTo>
                  <a:pt x="2283" y="9410"/>
                </a:lnTo>
                <a:lnTo>
                  <a:pt x="8396" y="16300"/>
                </a:lnTo>
                <a:lnTo>
                  <a:pt x="11523" y="15415"/>
                </a:lnTo>
                <a:lnTo>
                  <a:pt x="13782" y="12484"/>
                </a:lnTo>
                <a:lnTo>
                  <a:pt x="13782" y="5019"/>
                </a:lnTo>
                <a:lnTo>
                  <a:pt x="10482" y="1677"/>
                </a:lnTo>
                <a:lnTo>
                  <a:pt x="3268" y="1677"/>
                </a:lnTo>
                <a:lnTo>
                  <a:pt x="1224" y="3747"/>
                </a:lnTo>
                <a:lnTo>
                  <a:pt x="584" y="3205"/>
                </a:lnTo>
                <a:lnTo>
                  <a:pt x="0" y="2612"/>
                </a:lnTo>
                <a:lnTo>
                  <a:pt x="2579" y="0"/>
                </a:lnTo>
                <a:lnTo>
                  <a:pt x="11399" y="0"/>
                </a:lnTo>
                <a:lnTo>
                  <a:pt x="15444" y="4097"/>
                </a:lnTo>
                <a:lnTo>
                  <a:pt x="15444" y="13619"/>
                </a:lnTo>
                <a:lnTo>
                  <a:pt x="12132" y="17498"/>
                </a:lnTo>
                <a:lnTo>
                  <a:pt x="7620" y="1815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05" name="bg object 405"/>
          <p:cNvSpPr/>
          <p:nvPr/>
        </p:nvSpPr>
        <p:spPr>
          <a:xfrm>
            <a:off x="12112067" y="9941293"/>
            <a:ext cx="37984" cy="5715"/>
          </a:xfrm>
          <a:custGeom>
            <a:avLst/>
            <a:gdLst/>
            <a:ahLst/>
            <a:cxnLst/>
            <a:rect l="l" t="t" r="r" b="b"/>
            <a:pathLst>
              <a:path w="16510" h="5715">
                <a:moveTo>
                  <a:pt x="16294" y="2552"/>
                </a:moveTo>
                <a:lnTo>
                  <a:pt x="13157" y="1270"/>
                </a:lnTo>
                <a:lnTo>
                  <a:pt x="6896" y="0"/>
                </a:lnTo>
                <a:lnTo>
                  <a:pt x="6616" y="177"/>
                </a:lnTo>
                <a:lnTo>
                  <a:pt x="6477" y="114"/>
                </a:lnTo>
                <a:lnTo>
                  <a:pt x="5918" y="0"/>
                </a:lnTo>
                <a:lnTo>
                  <a:pt x="2971" y="0"/>
                </a:lnTo>
                <a:lnTo>
                  <a:pt x="1028" y="1765"/>
                </a:lnTo>
                <a:lnTo>
                  <a:pt x="685" y="4000"/>
                </a:lnTo>
                <a:lnTo>
                  <a:pt x="0" y="4445"/>
                </a:lnTo>
                <a:lnTo>
                  <a:pt x="711" y="5524"/>
                </a:lnTo>
                <a:lnTo>
                  <a:pt x="16294" y="5524"/>
                </a:lnTo>
                <a:lnTo>
                  <a:pt x="16294" y="255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06" name="bg object 406"/>
          <p:cNvSpPr/>
          <p:nvPr/>
        </p:nvSpPr>
        <p:spPr>
          <a:xfrm>
            <a:off x="12112050" y="9940570"/>
            <a:ext cx="18992" cy="5715"/>
          </a:xfrm>
          <a:custGeom>
            <a:avLst/>
            <a:gdLst/>
            <a:ahLst/>
            <a:cxnLst/>
            <a:rect l="l" t="t" r="r" b="b"/>
            <a:pathLst>
              <a:path w="8254" h="5715">
                <a:moveTo>
                  <a:pt x="701" y="5493"/>
                </a:moveTo>
                <a:lnTo>
                  <a:pt x="246" y="5325"/>
                </a:lnTo>
                <a:lnTo>
                  <a:pt x="0" y="4677"/>
                </a:lnTo>
                <a:lnTo>
                  <a:pt x="387" y="2007"/>
                </a:lnTo>
                <a:lnTo>
                  <a:pt x="2683" y="0"/>
                </a:lnTo>
                <a:lnTo>
                  <a:pt x="5995" y="0"/>
                </a:lnTo>
                <a:lnTo>
                  <a:pt x="6641" y="118"/>
                </a:lnTo>
                <a:lnTo>
                  <a:pt x="7263" y="361"/>
                </a:lnTo>
                <a:lnTo>
                  <a:pt x="7675" y="1284"/>
                </a:lnTo>
                <a:lnTo>
                  <a:pt x="6764" y="1702"/>
                </a:lnTo>
                <a:lnTo>
                  <a:pt x="5342" y="1428"/>
                </a:lnTo>
                <a:lnTo>
                  <a:pt x="3748" y="1428"/>
                </a:lnTo>
                <a:lnTo>
                  <a:pt x="2332" y="2407"/>
                </a:lnTo>
                <a:lnTo>
                  <a:pt x="1705" y="3828"/>
                </a:lnTo>
                <a:lnTo>
                  <a:pt x="2209" y="3803"/>
                </a:lnTo>
                <a:lnTo>
                  <a:pt x="2917" y="4521"/>
                </a:lnTo>
                <a:lnTo>
                  <a:pt x="2209" y="5238"/>
                </a:lnTo>
                <a:lnTo>
                  <a:pt x="701" y="549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07" name="bg object 407"/>
          <p:cNvSpPr/>
          <p:nvPr/>
        </p:nvSpPr>
        <p:spPr>
          <a:xfrm>
            <a:off x="12128178" y="9939380"/>
            <a:ext cx="20453" cy="5080"/>
          </a:xfrm>
          <a:custGeom>
            <a:avLst/>
            <a:gdLst/>
            <a:ahLst/>
            <a:cxnLst/>
            <a:rect l="l" t="t" r="r" b="b"/>
            <a:pathLst>
              <a:path w="8889" h="5079">
                <a:moveTo>
                  <a:pt x="8654" y="4458"/>
                </a:moveTo>
                <a:lnTo>
                  <a:pt x="0" y="2220"/>
                </a:lnTo>
                <a:lnTo>
                  <a:pt x="837" y="885"/>
                </a:lnTo>
                <a:lnTo>
                  <a:pt x="2302" y="0"/>
                </a:lnTo>
                <a:lnTo>
                  <a:pt x="6469" y="0"/>
                </a:lnTo>
                <a:lnTo>
                  <a:pt x="8500" y="1970"/>
                </a:lnTo>
                <a:lnTo>
                  <a:pt x="8654" y="445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08" name="bg object 408"/>
          <p:cNvSpPr/>
          <p:nvPr/>
        </p:nvSpPr>
        <p:spPr>
          <a:xfrm>
            <a:off x="12126816" y="9938663"/>
            <a:ext cx="23375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9245" y="5893"/>
                </a:moveTo>
                <a:lnTo>
                  <a:pt x="8537" y="5219"/>
                </a:lnTo>
                <a:lnTo>
                  <a:pt x="8408" y="3099"/>
                </a:lnTo>
                <a:lnTo>
                  <a:pt x="6660" y="1434"/>
                </a:lnTo>
                <a:lnTo>
                  <a:pt x="3188" y="1434"/>
                </a:lnTo>
                <a:lnTo>
                  <a:pt x="1932" y="2138"/>
                </a:lnTo>
                <a:lnTo>
                  <a:pt x="1194" y="3317"/>
                </a:lnTo>
                <a:lnTo>
                  <a:pt x="215" y="3542"/>
                </a:lnTo>
                <a:lnTo>
                  <a:pt x="0" y="2550"/>
                </a:lnTo>
                <a:lnTo>
                  <a:pt x="997" y="954"/>
                </a:lnTo>
                <a:lnTo>
                  <a:pt x="2702" y="0"/>
                </a:lnTo>
                <a:lnTo>
                  <a:pt x="7405" y="0"/>
                </a:lnTo>
                <a:lnTo>
                  <a:pt x="9774" y="2257"/>
                </a:lnTo>
                <a:lnTo>
                  <a:pt x="9953" y="5132"/>
                </a:lnTo>
                <a:lnTo>
                  <a:pt x="9288" y="589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09" name="bg object 409"/>
          <p:cNvSpPr/>
          <p:nvPr/>
        </p:nvSpPr>
        <p:spPr>
          <a:xfrm>
            <a:off x="12146195" y="9943821"/>
            <a:ext cx="14609" cy="3175"/>
          </a:xfrm>
          <a:custGeom>
            <a:avLst/>
            <a:gdLst/>
            <a:ahLst/>
            <a:cxnLst/>
            <a:rect l="l" t="t" r="r" b="b"/>
            <a:pathLst>
              <a:path w="6350" h="3175">
                <a:moveTo>
                  <a:pt x="5847" y="2984"/>
                </a:moveTo>
                <a:lnTo>
                  <a:pt x="0" y="2984"/>
                </a:lnTo>
                <a:lnTo>
                  <a:pt x="837" y="318"/>
                </a:lnTo>
                <a:lnTo>
                  <a:pt x="824" y="18"/>
                </a:lnTo>
                <a:lnTo>
                  <a:pt x="1151" y="0"/>
                </a:lnTo>
                <a:lnTo>
                  <a:pt x="3748" y="0"/>
                </a:lnTo>
                <a:lnTo>
                  <a:pt x="5847" y="2132"/>
                </a:lnTo>
                <a:lnTo>
                  <a:pt x="5847" y="298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10" name="bg object 410"/>
          <p:cNvSpPr/>
          <p:nvPr/>
        </p:nvSpPr>
        <p:spPr>
          <a:xfrm>
            <a:off x="12146481" y="9943108"/>
            <a:ext cx="16070" cy="3810"/>
          </a:xfrm>
          <a:custGeom>
            <a:avLst/>
            <a:gdLst/>
            <a:ahLst/>
            <a:cxnLst/>
            <a:rect l="l" t="t" r="r" b="b"/>
            <a:pathLst>
              <a:path w="6985" h="3809">
                <a:moveTo>
                  <a:pt x="6432" y="3696"/>
                </a:moveTo>
                <a:lnTo>
                  <a:pt x="5016" y="3696"/>
                </a:lnTo>
                <a:lnTo>
                  <a:pt x="5016" y="3336"/>
                </a:lnTo>
                <a:lnTo>
                  <a:pt x="3373" y="1577"/>
                </a:lnTo>
                <a:lnTo>
                  <a:pt x="1292" y="1440"/>
                </a:lnTo>
                <a:lnTo>
                  <a:pt x="714" y="1746"/>
                </a:lnTo>
                <a:lnTo>
                  <a:pt x="6" y="1028"/>
                </a:lnTo>
                <a:lnTo>
                  <a:pt x="0" y="854"/>
                </a:lnTo>
                <a:lnTo>
                  <a:pt x="652" y="18"/>
                </a:lnTo>
                <a:lnTo>
                  <a:pt x="1027" y="0"/>
                </a:lnTo>
                <a:lnTo>
                  <a:pt x="4007" y="0"/>
                </a:lnTo>
                <a:lnTo>
                  <a:pt x="6432" y="2456"/>
                </a:lnTo>
                <a:lnTo>
                  <a:pt x="6432" y="369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11" name="bg object 411"/>
          <p:cNvSpPr/>
          <p:nvPr/>
        </p:nvSpPr>
        <p:spPr>
          <a:xfrm>
            <a:off x="12107981" y="9945348"/>
            <a:ext cx="8765" cy="1905"/>
          </a:xfrm>
          <a:custGeom>
            <a:avLst/>
            <a:gdLst/>
            <a:ahLst/>
            <a:cxnLst/>
            <a:rect l="l" t="t" r="r" b="b"/>
            <a:pathLst>
              <a:path w="3810" h="1904">
                <a:moveTo>
                  <a:pt x="2469" y="0"/>
                </a:moveTo>
                <a:lnTo>
                  <a:pt x="617" y="636"/>
                </a:lnTo>
                <a:lnTo>
                  <a:pt x="0" y="1457"/>
                </a:lnTo>
                <a:lnTo>
                  <a:pt x="3403" y="1457"/>
                </a:lnTo>
                <a:lnTo>
                  <a:pt x="2469" y="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12" name="bg object 412"/>
          <p:cNvSpPr/>
          <p:nvPr/>
        </p:nvSpPr>
        <p:spPr>
          <a:xfrm>
            <a:off x="12105850" y="9944670"/>
            <a:ext cx="10226" cy="2540"/>
          </a:xfrm>
          <a:custGeom>
            <a:avLst/>
            <a:gdLst/>
            <a:ahLst/>
            <a:cxnLst/>
            <a:rect l="l" t="t" r="r" b="b"/>
            <a:pathLst>
              <a:path w="4445" h="2540">
                <a:moveTo>
                  <a:pt x="1847" y="2133"/>
                </a:moveTo>
                <a:lnTo>
                  <a:pt x="0" y="2133"/>
                </a:lnTo>
                <a:lnTo>
                  <a:pt x="974" y="754"/>
                </a:lnTo>
                <a:lnTo>
                  <a:pt x="3171" y="0"/>
                </a:lnTo>
                <a:lnTo>
                  <a:pt x="4064" y="448"/>
                </a:lnTo>
                <a:lnTo>
                  <a:pt x="3627" y="1353"/>
                </a:lnTo>
                <a:lnTo>
                  <a:pt x="2002" y="1914"/>
                </a:lnTo>
                <a:lnTo>
                  <a:pt x="1847" y="213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13" name="bg object 413"/>
          <p:cNvSpPr/>
          <p:nvPr/>
        </p:nvSpPr>
        <p:spPr>
          <a:xfrm>
            <a:off x="12113669" y="9945092"/>
            <a:ext cx="4383" cy="635"/>
          </a:xfrm>
          <a:custGeom>
            <a:avLst/>
            <a:gdLst/>
            <a:ahLst/>
            <a:cxnLst/>
            <a:rect l="l" t="t" r="r" b="b"/>
            <a:pathLst>
              <a:path w="1904" h="634">
                <a:moveTo>
                  <a:pt x="0" y="255"/>
                </a:moveTo>
                <a:lnTo>
                  <a:pt x="1508" y="0"/>
                </a:lnTo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14" name="bg object 414"/>
          <p:cNvSpPr/>
          <p:nvPr/>
        </p:nvSpPr>
        <p:spPr>
          <a:xfrm>
            <a:off x="12112121" y="9944374"/>
            <a:ext cx="7305" cy="1905"/>
          </a:xfrm>
          <a:custGeom>
            <a:avLst/>
            <a:gdLst/>
            <a:ahLst/>
            <a:cxnLst/>
            <a:rect l="l" t="t" r="r" b="b"/>
            <a:pathLst>
              <a:path w="3175" h="1904">
                <a:moveTo>
                  <a:pt x="670" y="1689"/>
                </a:moveTo>
                <a:lnTo>
                  <a:pt x="0" y="1203"/>
                </a:lnTo>
                <a:lnTo>
                  <a:pt x="443" y="299"/>
                </a:lnTo>
                <a:lnTo>
                  <a:pt x="1009" y="99"/>
                </a:lnTo>
                <a:lnTo>
                  <a:pt x="1594" y="0"/>
                </a:lnTo>
                <a:lnTo>
                  <a:pt x="2179" y="0"/>
                </a:lnTo>
                <a:lnTo>
                  <a:pt x="2886" y="717"/>
                </a:lnTo>
                <a:lnTo>
                  <a:pt x="2179" y="1434"/>
                </a:lnTo>
                <a:lnTo>
                  <a:pt x="670" y="168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15" name="bg object 415"/>
          <p:cNvSpPr/>
          <p:nvPr/>
        </p:nvSpPr>
        <p:spPr>
          <a:xfrm>
            <a:off x="12137827" y="9913904"/>
            <a:ext cx="122717" cy="14604"/>
          </a:xfrm>
          <a:custGeom>
            <a:avLst/>
            <a:gdLst/>
            <a:ahLst/>
            <a:cxnLst/>
            <a:rect l="l" t="t" r="r" b="b"/>
            <a:pathLst>
              <a:path w="53339" h="14604">
                <a:moveTo>
                  <a:pt x="52998" y="14324"/>
                </a:moveTo>
                <a:lnTo>
                  <a:pt x="0" y="14324"/>
                </a:lnTo>
                <a:lnTo>
                  <a:pt x="5084" y="0"/>
                </a:lnTo>
                <a:lnTo>
                  <a:pt x="47464" y="0"/>
                </a:lnTo>
                <a:lnTo>
                  <a:pt x="52998" y="14324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16" name="bg object 416"/>
          <p:cNvSpPr/>
          <p:nvPr/>
        </p:nvSpPr>
        <p:spPr>
          <a:xfrm>
            <a:off x="12135796" y="9912947"/>
            <a:ext cx="127097" cy="16510"/>
          </a:xfrm>
          <a:custGeom>
            <a:avLst/>
            <a:gdLst/>
            <a:ahLst/>
            <a:cxnLst/>
            <a:rect l="l" t="t" r="r" b="b"/>
            <a:pathLst>
              <a:path w="55245" h="16509">
                <a:moveTo>
                  <a:pt x="53882" y="16232"/>
                </a:moveTo>
                <a:lnTo>
                  <a:pt x="877" y="16232"/>
                </a:lnTo>
                <a:lnTo>
                  <a:pt x="108" y="15827"/>
                </a:lnTo>
                <a:lnTo>
                  <a:pt x="0" y="14929"/>
                </a:lnTo>
                <a:lnTo>
                  <a:pt x="5081" y="636"/>
                </a:lnTo>
                <a:lnTo>
                  <a:pt x="5968" y="0"/>
                </a:lnTo>
                <a:lnTo>
                  <a:pt x="48348" y="0"/>
                </a:lnTo>
                <a:lnTo>
                  <a:pt x="49228" y="611"/>
                </a:lnTo>
                <a:lnTo>
                  <a:pt x="49732" y="1914"/>
                </a:lnTo>
                <a:lnTo>
                  <a:pt x="6626" y="1914"/>
                </a:lnTo>
                <a:lnTo>
                  <a:pt x="2219" y="14324"/>
                </a:lnTo>
                <a:lnTo>
                  <a:pt x="54528" y="14324"/>
                </a:lnTo>
                <a:lnTo>
                  <a:pt x="54762" y="14929"/>
                </a:lnTo>
                <a:lnTo>
                  <a:pt x="54658" y="15814"/>
                </a:lnTo>
                <a:lnTo>
                  <a:pt x="53882" y="16232"/>
                </a:lnTo>
                <a:close/>
              </a:path>
              <a:path w="55245" h="16509">
                <a:moveTo>
                  <a:pt x="54528" y="14324"/>
                </a:moveTo>
                <a:lnTo>
                  <a:pt x="52503" y="14324"/>
                </a:lnTo>
                <a:lnTo>
                  <a:pt x="47702" y="1914"/>
                </a:lnTo>
                <a:lnTo>
                  <a:pt x="49732" y="1914"/>
                </a:lnTo>
                <a:lnTo>
                  <a:pt x="54528" y="1432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17" name="bg object 417"/>
          <p:cNvSpPr/>
          <p:nvPr/>
        </p:nvSpPr>
        <p:spPr>
          <a:xfrm>
            <a:off x="12149534" y="9928225"/>
            <a:ext cx="97881" cy="19050"/>
          </a:xfrm>
          <a:custGeom>
            <a:avLst/>
            <a:gdLst/>
            <a:ahLst/>
            <a:cxnLst/>
            <a:rect l="l" t="t" r="r" b="b"/>
            <a:pathLst>
              <a:path w="42545" h="19050">
                <a:moveTo>
                  <a:pt x="42380" y="18579"/>
                </a:moveTo>
                <a:lnTo>
                  <a:pt x="0" y="18579"/>
                </a:lnTo>
                <a:lnTo>
                  <a:pt x="0" y="0"/>
                </a:lnTo>
                <a:lnTo>
                  <a:pt x="42380" y="0"/>
                </a:lnTo>
                <a:lnTo>
                  <a:pt x="42380" y="1857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18" name="bg object 418"/>
          <p:cNvSpPr/>
          <p:nvPr/>
        </p:nvSpPr>
        <p:spPr>
          <a:xfrm>
            <a:off x="12147345" y="9927270"/>
            <a:ext cx="102264" cy="19685"/>
          </a:xfrm>
          <a:custGeom>
            <a:avLst/>
            <a:gdLst/>
            <a:ahLst/>
            <a:cxnLst/>
            <a:rect l="l" t="t" r="r" b="b"/>
            <a:pathLst>
              <a:path w="44450" h="19684">
                <a:moveTo>
                  <a:pt x="1889" y="19534"/>
                </a:moveTo>
                <a:lnTo>
                  <a:pt x="0" y="19534"/>
                </a:lnTo>
                <a:lnTo>
                  <a:pt x="0" y="954"/>
                </a:lnTo>
                <a:lnTo>
                  <a:pt x="947" y="0"/>
                </a:lnTo>
                <a:lnTo>
                  <a:pt x="43328" y="0"/>
                </a:lnTo>
                <a:lnTo>
                  <a:pt x="44270" y="954"/>
                </a:lnTo>
                <a:lnTo>
                  <a:pt x="44270" y="1908"/>
                </a:lnTo>
                <a:lnTo>
                  <a:pt x="1889" y="1908"/>
                </a:lnTo>
                <a:lnTo>
                  <a:pt x="1889" y="19534"/>
                </a:lnTo>
                <a:close/>
              </a:path>
              <a:path w="44450" h="19684">
                <a:moveTo>
                  <a:pt x="44270" y="19534"/>
                </a:moveTo>
                <a:lnTo>
                  <a:pt x="42386" y="19534"/>
                </a:lnTo>
                <a:lnTo>
                  <a:pt x="42386" y="1908"/>
                </a:lnTo>
                <a:lnTo>
                  <a:pt x="44270" y="1908"/>
                </a:lnTo>
                <a:lnTo>
                  <a:pt x="44270" y="1953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19" name="bg object 419"/>
          <p:cNvSpPr/>
          <p:nvPr/>
        </p:nvSpPr>
        <p:spPr>
          <a:xfrm>
            <a:off x="12167010" y="9938131"/>
            <a:ext cx="21914" cy="8890"/>
          </a:xfrm>
          <a:custGeom>
            <a:avLst/>
            <a:gdLst/>
            <a:ahLst/>
            <a:cxnLst/>
            <a:rect l="l" t="t" r="r" b="b"/>
            <a:pathLst>
              <a:path w="9525" h="8890">
                <a:moveTo>
                  <a:pt x="8937" y="8672"/>
                </a:moveTo>
                <a:lnTo>
                  <a:pt x="0" y="8672"/>
                </a:lnTo>
                <a:lnTo>
                  <a:pt x="0" y="0"/>
                </a:lnTo>
                <a:lnTo>
                  <a:pt x="8937" y="0"/>
                </a:lnTo>
                <a:lnTo>
                  <a:pt x="8937" y="867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20" name="bg object 420"/>
          <p:cNvSpPr/>
          <p:nvPr/>
        </p:nvSpPr>
        <p:spPr>
          <a:xfrm>
            <a:off x="12165381" y="9937420"/>
            <a:ext cx="24836" cy="9525"/>
          </a:xfrm>
          <a:custGeom>
            <a:avLst/>
            <a:gdLst/>
            <a:ahLst/>
            <a:cxnLst/>
            <a:rect l="l" t="t" r="r" b="b"/>
            <a:pathLst>
              <a:path w="10795" h="9525">
                <a:moveTo>
                  <a:pt x="1415" y="9384"/>
                </a:moveTo>
                <a:lnTo>
                  <a:pt x="0" y="9384"/>
                </a:lnTo>
                <a:lnTo>
                  <a:pt x="0" y="710"/>
                </a:lnTo>
                <a:lnTo>
                  <a:pt x="707" y="0"/>
                </a:lnTo>
                <a:lnTo>
                  <a:pt x="9645" y="0"/>
                </a:lnTo>
                <a:lnTo>
                  <a:pt x="10353" y="710"/>
                </a:lnTo>
                <a:lnTo>
                  <a:pt x="10353" y="1428"/>
                </a:lnTo>
                <a:lnTo>
                  <a:pt x="1415" y="1428"/>
                </a:lnTo>
                <a:lnTo>
                  <a:pt x="1415" y="9384"/>
                </a:lnTo>
                <a:close/>
              </a:path>
              <a:path w="10795" h="9525">
                <a:moveTo>
                  <a:pt x="10353" y="9384"/>
                </a:moveTo>
                <a:lnTo>
                  <a:pt x="8937" y="9384"/>
                </a:lnTo>
                <a:lnTo>
                  <a:pt x="8937" y="1428"/>
                </a:lnTo>
                <a:lnTo>
                  <a:pt x="10353" y="1428"/>
                </a:lnTo>
                <a:lnTo>
                  <a:pt x="10353" y="938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21" name="bg object 421"/>
          <p:cNvSpPr/>
          <p:nvPr/>
        </p:nvSpPr>
        <p:spPr>
          <a:xfrm>
            <a:off x="12209225" y="9932959"/>
            <a:ext cx="16070" cy="10795"/>
          </a:xfrm>
          <a:custGeom>
            <a:avLst/>
            <a:gdLst/>
            <a:ahLst/>
            <a:cxnLst/>
            <a:rect l="l" t="t" r="r" b="b"/>
            <a:pathLst>
              <a:path w="6985" h="10795">
                <a:moveTo>
                  <a:pt x="6672" y="10195"/>
                </a:moveTo>
                <a:lnTo>
                  <a:pt x="0" y="10195"/>
                </a:lnTo>
                <a:lnTo>
                  <a:pt x="0" y="0"/>
                </a:lnTo>
                <a:lnTo>
                  <a:pt x="6672" y="0"/>
                </a:lnTo>
                <a:lnTo>
                  <a:pt x="6672" y="10195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22" name="bg object 422"/>
          <p:cNvSpPr/>
          <p:nvPr/>
        </p:nvSpPr>
        <p:spPr>
          <a:xfrm>
            <a:off x="11892931" y="9868395"/>
            <a:ext cx="343315" cy="75565"/>
          </a:xfrm>
          <a:custGeom>
            <a:avLst/>
            <a:gdLst/>
            <a:ahLst/>
            <a:cxnLst/>
            <a:rect l="l" t="t" r="r" b="b"/>
            <a:pathLst>
              <a:path w="149225" h="75565">
                <a:moveTo>
                  <a:pt x="54216" y="14757"/>
                </a:moveTo>
                <a:lnTo>
                  <a:pt x="54000" y="14224"/>
                </a:lnTo>
                <a:lnTo>
                  <a:pt x="52184" y="9525"/>
                </a:lnTo>
                <a:lnTo>
                  <a:pt x="52184" y="14224"/>
                </a:lnTo>
                <a:lnTo>
                  <a:pt x="47929" y="14224"/>
                </a:lnTo>
                <a:lnTo>
                  <a:pt x="47078" y="14211"/>
                </a:lnTo>
                <a:lnTo>
                  <a:pt x="47078" y="15925"/>
                </a:lnTo>
                <a:lnTo>
                  <a:pt x="47078" y="40182"/>
                </a:lnTo>
                <a:lnTo>
                  <a:pt x="6680" y="40182"/>
                </a:lnTo>
                <a:lnTo>
                  <a:pt x="6680" y="15925"/>
                </a:lnTo>
                <a:lnTo>
                  <a:pt x="47078" y="15925"/>
                </a:lnTo>
                <a:lnTo>
                  <a:pt x="47078" y="14211"/>
                </a:lnTo>
                <a:lnTo>
                  <a:pt x="5842" y="14211"/>
                </a:lnTo>
                <a:lnTo>
                  <a:pt x="1993" y="14224"/>
                </a:lnTo>
                <a:lnTo>
                  <a:pt x="6438" y="1701"/>
                </a:lnTo>
                <a:lnTo>
                  <a:pt x="47358" y="1701"/>
                </a:lnTo>
                <a:lnTo>
                  <a:pt x="52184" y="14224"/>
                </a:lnTo>
                <a:lnTo>
                  <a:pt x="52184" y="9525"/>
                </a:lnTo>
                <a:lnTo>
                  <a:pt x="49161" y="1701"/>
                </a:lnTo>
                <a:lnTo>
                  <a:pt x="48717" y="533"/>
                </a:lnTo>
                <a:lnTo>
                  <a:pt x="47929" y="0"/>
                </a:lnTo>
                <a:lnTo>
                  <a:pt x="5842" y="0"/>
                </a:lnTo>
                <a:lnTo>
                  <a:pt x="5041" y="558"/>
                </a:lnTo>
                <a:lnTo>
                  <a:pt x="0" y="14757"/>
                </a:lnTo>
                <a:lnTo>
                  <a:pt x="101" y="15570"/>
                </a:lnTo>
                <a:lnTo>
                  <a:pt x="787" y="15925"/>
                </a:lnTo>
                <a:lnTo>
                  <a:pt x="4991" y="15925"/>
                </a:lnTo>
                <a:lnTo>
                  <a:pt x="4991" y="41033"/>
                </a:lnTo>
                <a:lnTo>
                  <a:pt x="5842" y="41884"/>
                </a:lnTo>
                <a:lnTo>
                  <a:pt x="47929" y="41884"/>
                </a:lnTo>
                <a:lnTo>
                  <a:pt x="48768" y="41033"/>
                </a:lnTo>
                <a:lnTo>
                  <a:pt x="48768" y="40182"/>
                </a:lnTo>
                <a:lnTo>
                  <a:pt x="48768" y="15925"/>
                </a:lnTo>
                <a:lnTo>
                  <a:pt x="53428" y="15925"/>
                </a:lnTo>
                <a:lnTo>
                  <a:pt x="54102" y="15570"/>
                </a:lnTo>
                <a:lnTo>
                  <a:pt x="54216" y="14757"/>
                </a:lnTo>
                <a:close/>
              </a:path>
              <a:path w="149225" h="75565">
                <a:moveTo>
                  <a:pt x="118364" y="49555"/>
                </a:moveTo>
                <a:lnTo>
                  <a:pt x="117665" y="48831"/>
                </a:lnTo>
                <a:lnTo>
                  <a:pt x="116954" y="49555"/>
                </a:lnTo>
                <a:lnTo>
                  <a:pt x="116954" y="54457"/>
                </a:lnTo>
                <a:lnTo>
                  <a:pt x="117665" y="55168"/>
                </a:lnTo>
                <a:lnTo>
                  <a:pt x="118364" y="54457"/>
                </a:lnTo>
                <a:lnTo>
                  <a:pt x="118364" y="49555"/>
                </a:lnTo>
                <a:close/>
              </a:path>
              <a:path w="149225" h="75565">
                <a:moveTo>
                  <a:pt x="122161" y="49555"/>
                </a:moveTo>
                <a:lnTo>
                  <a:pt x="121450" y="48831"/>
                </a:lnTo>
                <a:lnTo>
                  <a:pt x="120738" y="49555"/>
                </a:lnTo>
                <a:lnTo>
                  <a:pt x="120738" y="54457"/>
                </a:lnTo>
                <a:lnTo>
                  <a:pt x="121450" y="55168"/>
                </a:lnTo>
                <a:lnTo>
                  <a:pt x="122161" y="54457"/>
                </a:lnTo>
                <a:lnTo>
                  <a:pt x="122161" y="49555"/>
                </a:lnTo>
                <a:close/>
              </a:path>
              <a:path w="149225" h="75565">
                <a:moveTo>
                  <a:pt x="125945" y="49555"/>
                </a:moveTo>
                <a:lnTo>
                  <a:pt x="125234" y="48831"/>
                </a:lnTo>
                <a:lnTo>
                  <a:pt x="124536" y="49555"/>
                </a:lnTo>
                <a:lnTo>
                  <a:pt x="124536" y="54457"/>
                </a:lnTo>
                <a:lnTo>
                  <a:pt x="125234" y="55168"/>
                </a:lnTo>
                <a:lnTo>
                  <a:pt x="125945" y="54457"/>
                </a:lnTo>
                <a:lnTo>
                  <a:pt x="125945" y="49555"/>
                </a:lnTo>
                <a:close/>
              </a:path>
              <a:path w="149225" h="75565">
                <a:moveTo>
                  <a:pt x="129730" y="49555"/>
                </a:moveTo>
                <a:lnTo>
                  <a:pt x="129032" y="48831"/>
                </a:lnTo>
                <a:lnTo>
                  <a:pt x="128320" y="49555"/>
                </a:lnTo>
                <a:lnTo>
                  <a:pt x="128320" y="54457"/>
                </a:lnTo>
                <a:lnTo>
                  <a:pt x="129032" y="55168"/>
                </a:lnTo>
                <a:lnTo>
                  <a:pt x="129730" y="54457"/>
                </a:lnTo>
                <a:lnTo>
                  <a:pt x="129730" y="49555"/>
                </a:lnTo>
                <a:close/>
              </a:path>
              <a:path w="149225" h="75565">
                <a:moveTo>
                  <a:pt x="133527" y="49555"/>
                </a:moveTo>
                <a:lnTo>
                  <a:pt x="132816" y="48831"/>
                </a:lnTo>
                <a:lnTo>
                  <a:pt x="132105" y="49555"/>
                </a:lnTo>
                <a:lnTo>
                  <a:pt x="132105" y="54457"/>
                </a:lnTo>
                <a:lnTo>
                  <a:pt x="132816" y="55168"/>
                </a:lnTo>
                <a:lnTo>
                  <a:pt x="133527" y="54457"/>
                </a:lnTo>
                <a:lnTo>
                  <a:pt x="133527" y="49555"/>
                </a:lnTo>
                <a:close/>
              </a:path>
              <a:path w="149225" h="75565">
                <a:moveTo>
                  <a:pt x="137312" y="49555"/>
                </a:moveTo>
                <a:lnTo>
                  <a:pt x="136613" y="48831"/>
                </a:lnTo>
                <a:lnTo>
                  <a:pt x="135902" y="49555"/>
                </a:lnTo>
                <a:lnTo>
                  <a:pt x="135902" y="54457"/>
                </a:lnTo>
                <a:lnTo>
                  <a:pt x="136613" y="55168"/>
                </a:lnTo>
                <a:lnTo>
                  <a:pt x="137312" y="54457"/>
                </a:lnTo>
                <a:lnTo>
                  <a:pt x="137312" y="49555"/>
                </a:lnTo>
                <a:close/>
              </a:path>
              <a:path w="149225" h="75565">
                <a:moveTo>
                  <a:pt x="141097" y="49555"/>
                </a:moveTo>
                <a:lnTo>
                  <a:pt x="140398" y="48831"/>
                </a:lnTo>
                <a:lnTo>
                  <a:pt x="139687" y="49555"/>
                </a:lnTo>
                <a:lnTo>
                  <a:pt x="139687" y="54457"/>
                </a:lnTo>
                <a:lnTo>
                  <a:pt x="140398" y="55168"/>
                </a:lnTo>
                <a:lnTo>
                  <a:pt x="141097" y="54457"/>
                </a:lnTo>
                <a:lnTo>
                  <a:pt x="141097" y="49555"/>
                </a:lnTo>
                <a:close/>
              </a:path>
              <a:path w="149225" h="75565">
                <a:moveTo>
                  <a:pt x="144856" y="64579"/>
                </a:moveTo>
                <a:lnTo>
                  <a:pt x="144145" y="63855"/>
                </a:lnTo>
                <a:lnTo>
                  <a:pt x="143446" y="63855"/>
                </a:lnTo>
                <a:lnTo>
                  <a:pt x="143446" y="65290"/>
                </a:lnTo>
                <a:lnTo>
                  <a:pt x="143446" y="74053"/>
                </a:lnTo>
                <a:lnTo>
                  <a:pt x="138188" y="74053"/>
                </a:lnTo>
                <a:lnTo>
                  <a:pt x="138188" y="65290"/>
                </a:lnTo>
                <a:lnTo>
                  <a:pt x="143446" y="65290"/>
                </a:lnTo>
                <a:lnTo>
                  <a:pt x="143446" y="63855"/>
                </a:lnTo>
                <a:lnTo>
                  <a:pt x="137477" y="63855"/>
                </a:lnTo>
                <a:lnTo>
                  <a:pt x="136766" y="64579"/>
                </a:lnTo>
                <a:lnTo>
                  <a:pt x="136766" y="74764"/>
                </a:lnTo>
                <a:lnTo>
                  <a:pt x="137477" y="75488"/>
                </a:lnTo>
                <a:lnTo>
                  <a:pt x="144145" y="75488"/>
                </a:lnTo>
                <a:lnTo>
                  <a:pt x="144856" y="74764"/>
                </a:lnTo>
                <a:lnTo>
                  <a:pt x="144856" y="74053"/>
                </a:lnTo>
                <a:lnTo>
                  <a:pt x="144856" y="65290"/>
                </a:lnTo>
                <a:lnTo>
                  <a:pt x="144856" y="64579"/>
                </a:lnTo>
                <a:close/>
              </a:path>
              <a:path w="149225" h="75565">
                <a:moveTo>
                  <a:pt x="144894" y="49555"/>
                </a:moveTo>
                <a:lnTo>
                  <a:pt x="144183" y="48831"/>
                </a:lnTo>
                <a:lnTo>
                  <a:pt x="143471" y="49555"/>
                </a:lnTo>
                <a:lnTo>
                  <a:pt x="143471" y="54457"/>
                </a:lnTo>
                <a:lnTo>
                  <a:pt x="144183" y="55168"/>
                </a:lnTo>
                <a:lnTo>
                  <a:pt x="144894" y="54457"/>
                </a:lnTo>
                <a:lnTo>
                  <a:pt x="144894" y="49555"/>
                </a:lnTo>
                <a:close/>
              </a:path>
              <a:path w="149225" h="75565">
                <a:moveTo>
                  <a:pt x="148678" y="49555"/>
                </a:moveTo>
                <a:lnTo>
                  <a:pt x="147980" y="48831"/>
                </a:lnTo>
                <a:lnTo>
                  <a:pt x="147269" y="49555"/>
                </a:lnTo>
                <a:lnTo>
                  <a:pt x="147269" y="54457"/>
                </a:lnTo>
                <a:lnTo>
                  <a:pt x="147980" y="55168"/>
                </a:lnTo>
                <a:lnTo>
                  <a:pt x="148678" y="54457"/>
                </a:lnTo>
                <a:lnTo>
                  <a:pt x="148678" y="4955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23" name="bg object 423"/>
          <p:cNvSpPr/>
          <p:nvPr/>
        </p:nvSpPr>
        <p:spPr>
          <a:xfrm>
            <a:off x="11923745" y="9893299"/>
            <a:ext cx="20453" cy="15875"/>
          </a:xfrm>
          <a:custGeom>
            <a:avLst/>
            <a:gdLst/>
            <a:ahLst/>
            <a:cxnLst/>
            <a:rect l="l" t="t" r="r" b="b"/>
            <a:pathLst>
              <a:path w="8889" h="15875">
                <a:moveTo>
                  <a:pt x="8876" y="15265"/>
                </a:moveTo>
                <a:lnTo>
                  <a:pt x="0" y="15265"/>
                </a:lnTo>
                <a:lnTo>
                  <a:pt x="0" y="0"/>
                </a:lnTo>
                <a:lnTo>
                  <a:pt x="8876" y="0"/>
                </a:lnTo>
                <a:lnTo>
                  <a:pt x="8876" y="15265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24" name="bg object 424"/>
          <p:cNvSpPr/>
          <p:nvPr/>
        </p:nvSpPr>
        <p:spPr>
          <a:xfrm>
            <a:off x="11922089" y="9892589"/>
            <a:ext cx="24836" cy="17145"/>
          </a:xfrm>
          <a:custGeom>
            <a:avLst/>
            <a:gdLst/>
            <a:ahLst/>
            <a:cxnLst/>
            <a:rect l="l" t="t" r="r" b="b"/>
            <a:pathLst>
              <a:path w="10795" h="17145">
                <a:moveTo>
                  <a:pt x="10299" y="723"/>
                </a:moveTo>
                <a:lnTo>
                  <a:pt x="9588" y="0"/>
                </a:lnTo>
                <a:lnTo>
                  <a:pt x="711" y="0"/>
                </a:lnTo>
                <a:lnTo>
                  <a:pt x="0" y="723"/>
                </a:lnTo>
                <a:lnTo>
                  <a:pt x="0" y="15976"/>
                </a:lnTo>
                <a:lnTo>
                  <a:pt x="711" y="16700"/>
                </a:lnTo>
                <a:lnTo>
                  <a:pt x="1422" y="15976"/>
                </a:lnTo>
                <a:lnTo>
                  <a:pt x="1422" y="1435"/>
                </a:lnTo>
                <a:lnTo>
                  <a:pt x="8877" y="1435"/>
                </a:lnTo>
                <a:lnTo>
                  <a:pt x="8877" y="15976"/>
                </a:lnTo>
                <a:lnTo>
                  <a:pt x="9588" y="16700"/>
                </a:lnTo>
                <a:lnTo>
                  <a:pt x="10299" y="15976"/>
                </a:lnTo>
                <a:lnTo>
                  <a:pt x="10299" y="72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25" name="bg object 425"/>
          <p:cNvSpPr/>
          <p:nvPr/>
        </p:nvSpPr>
        <p:spPr>
          <a:xfrm>
            <a:off x="11965673" y="9888171"/>
            <a:ext cx="16070" cy="10160"/>
          </a:xfrm>
          <a:custGeom>
            <a:avLst/>
            <a:gdLst/>
            <a:ahLst/>
            <a:cxnLst/>
            <a:rect l="l" t="t" r="r" b="b"/>
            <a:pathLst>
              <a:path w="6985" h="10159">
                <a:moveTo>
                  <a:pt x="6623" y="10121"/>
                </a:moveTo>
                <a:lnTo>
                  <a:pt x="0" y="10121"/>
                </a:lnTo>
                <a:lnTo>
                  <a:pt x="0" y="0"/>
                </a:lnTo>
                <a:lnTo>
                  <a:pt x="6623" y="0"/>
                </a:lnTo>
                <a:lnTo>
                  <a:pt x="6623" y="10121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26" name="bg object 426"/>
          <p:cNvSpPr/>
          <p:nvPr/>
        </p:nvSpPr>
        <p:spPr>
          <a:xfrm>
            <a:off x="11918934" y="9846805"/>
            <a:ext cx="227903" cy="52705"/>
          </a:xfrm>
          <a:custGeom>
            <a:avLst/>
            <a:gdLst/>
            <a:ahLst/>
            <a:cxnLst/>
            <a:rect l="l" t="t" r="r" b="b"/>
            <a:pathLst>
              <a:path w="99060" h="52704">
                <a:moveTo>
                  <a:pt x="1270" y="26441"/>
                </a:moveTo>
                <a:lnTo>
                  <a:pt x="635" y="25806"/>
                </a:lnTo>
                <a:lnTo>
                  <a:pt x="0" y="26441"/>
                </a:lnTo>
                <a:lnTo>
                  <a:pt x="0" y="31318"/>
                </a:lnTo>
                <a:lnTo>
                  <a:pt x="635" y="31953"/>
                </a:lnTo>
                <a:lnTo>
                  <a:pt x="1270" y="31318"/>
                </a:lnTo>
                <a:lnTo>
                  <a:pt x="1270" y="26441"/>
                </a:lnTo>
                <a:close/>
              </a:path>
              <a:path w="99060" h="52704">
                <a:moveTo>
                  <a:pt x="5029" y="26441"/>
                </a:moveTo>
                <a:lnTo>
                  <a:pt x="4394" y="25806"/>
                </a:lnTo>
                <a:lnTo>
                  <a:pt x="3759" y="26441"/>
                </a:lnTo>
                <a:lnTo>
                  <a:pt x="3759" y="31318"/>
                </a:lnTo>
                <a:lnTo>
                  <a:pt x="4394" y="31953"/>
                </a:lnTo>
                <a:lnTo>
                  <a:pt x="5029" y="31318"/>
                </a:lnTo>
                <a:lnTo>
                  <a:pt x="5029" y="26441"/>
                </a:lnTo>
                <a:close/>
              </a:path>
              <a:path w="99060" h="52704">
                <a:moveTo>
                  <a:pt x="8788" y="26441"/>
                </a:moveTo>
                <a:lnTo>
                  <a:pt x="8153" y="25806"/>
                </a:lnTo>
                <a:lnTo>
                  <a:pt x="7518" y="26441"/>
                </a:lnTo>
                <a:lnTo>
                  <a:pt x="7518" y="31318"/>
                </a:lnTo>
                <a:lnTo>
                  <a:pt x="8153" y="31953"/>
                </a:lnTo>
                <a:lnTo>
                  <a:pt x="8788" y="31318"/>
                </a:lnTo>
                <a:lnTo>
                  <a:pt x="8788" y="26441"/>
                </a:lnTo>
                <a:close/>
              </a:path>
              <a:path w="99060" h="52704">
                <a:moveTo>
                  <a:pt x="12547" y="26441"/>
                </a:moveTo>
                <a:lnTo>
                  <a:pt x="11912" y="25806"/>
                </a:lnTo>
                <a:lnTo>
                  <a:pt x="11290" y="26441"/>
                </a:lnTo>
                <a:lnTo>
                  <a:pt x="11290" y="31318"/>
                </a:lnTo>
                <a:lnTo>
                  <a:pt x="11912" y="31953"/>
                </a:lnTo>
                <a:lnTo>
                  <a:pt x="12547" y="31318"/>
                </a:lnTo>
                <a:lnTo>
                  <a:pt x="12547" y="26441"/>
                </a:lnTo>
                <a:close/>
              </a:path>
              <a:path w="99060" h="52704">
                <a:moveTo>
                  <a:pt x="16319" y="26441"/>
                </a:moveTo>
                <a:lnTo>
                  <a:pt x="15684" y="25806"/>
                </a:lnTo>
                <a:lnTo>
                  <a:pt x="15049" y="26441"/>
                </a:lnTo>
                <a:lnTo>
                  <a:pt x="15049" y="31318"/>
                </a:lnTo>
                <a:lnTo>
                  <a:pt x="15684" y="31953"/>
                </a:lnTo>
                <a:lnTo>
                  <a:pt x="16319" y="31318"/>
                </a:lnTo>
                <a:lnTo>
                  <a:pt x="16319" y="26441"/>
                </a:lnTo>
                <a:close/>
              </a:path>
              <a:path w="99060" h="52704">
                <a:moveTo>
                  <a:pt x="20078" y="26441"/>
                </a:moveTo>
                <a:lnTo>
                  <a:pt x="19443" y="25806"/>
                </a:lnTo>
                <a:lnTo>
                  <a:pt x="18808" y="26441"/>
                </a:lnTo>
                <a:lnTo>
                  <a:pt x="18808" y="31318"/>
                </a:lnTo>
                <a:lnTo>
                  <a:pt x="19443" y="31953"/>
                </a:lnTo>
                <a:lnTo>
                  <a:pt x="20078" y="31318"/>
                </a:lnTo>
                <a:lnTo>
                  <a:pt x="20078" y="26441"/>
                </a:lnTo>
                <a:close/>
              </a:path>
              <a:path w="99060" h="52704">
                <a:moveTo>
                  <a:pt x="23837" y="26441"/>
                </a:moveTo>
                <a:lnTo>
                  <a:pt x="23202" y="25806"/>
                </a:lnTo>
                <a:lnTo>
                  <a:pt x="22567" y="26441"/>
                </a:lnTo>
                <a:lnTo>
                  <a:pt x="22567" y="31318"/>
                </a:lnTo>
                <a:lnTo>
                  <a:pt x="23202" y="31953"/>
                </a:lnTo>
                <a:lnTo>
                  <a:pt x="23837" y="31318"/>
                </a:lnTo>
                <a:lnTo>
                  <a:pt x="23837" y="26441"/>
                </a:lnTo>
                <a:close/>
              </a:path>
              <a:path w="99060" h="52704">
                <a:moveTo>
                  <a:pt x="27571" y="41376"/>
                </a:moveTo>
                <a:lnTo>
                  <a:pt x="26936" y="40728"/>
                </a:lnTo>
                <a:lnTo>
                  <a:pt x="26301" y="40728"/>
                </a:lnTo>
                <a:lnTo>
                  <a:pt x="26301" y="42011"/>
                </a:lnTo>
                <a:lnTo>
                  <a:pt x="26301" y="50850"/>
                </a:lnTo>
                <a:lnTo>
                  <a:pt x="20942" y="50850"/>
                </a:lnTo>
                <a:lnTo>
                  <a:pt x="20942" y="42011"/>
                </a:lnTo>
                <a:lnTo>
                  <a:pt x="26301" y="42011"/>
                </a:lnTo>
                <a:lnTo>
                  <a:pt x="26301" y="40728"/>
                </a:lnTo>
                <a:lnTo>
                  <a:pt x="20307" y="40728"/>
                </a:lnTo>
                <a:lnTo>
                  <a:pt x="19672" y="41376"/>
                </a:lnTo>
                <a:lnTo>
                  <a:pt x="19672" y="51485"/>
                </a:lnTo>
                <a:lnTo>
                  <a:pt x="20307" y="52133"/>
                </a:lnTo>
                <a:lnTo>
                  <a:pt x="26936" y="52133"/>
                </a:lnTo>
                <a:lnTo>
                  <a:pt x="27571" y="51485"/>
                </a:lnTo>
                <a:lnTo>
                  <a:pt x="27571" y="50850"/>
                </a:lnTo>
                <a:lnTo>
                  <a:pt x="27571" y="42011"/>
                </a:lnTo>
                <a:lnTo>
                  <a:pt x="27571" y="41376"/>
                </a:lnTo>
                <a:close/>
              </a:path>
              <a:path w="99060" h="52704">
                <a:moveTo>
                  <a:pt x="27609" y="26441"/>
                </a:moveTo>
                <a:lnTo>
                  <a:pt x="26974" y="25806"/>
                </a:lnTo>
                <a:lnTo>
                  <a:pt x="26339" y="26441"/>
                </a:lnTo>
                <a:lnTo>
                  <a:pt x="26339" y="31318"/>
                </a:lnTo>
                <a:lnTo>
                  <a:pt x="26974" y="31953"/>
                </a:lnTo>
                <a:lnTo>
                  <a:pt x="27609" y="31318"/>
                </a:lnTo>
                <a:lnTo>
                  <a:pt x="27609" y="26441"/>
                </a:lnTo>
                <a:close/>
              </a:path>
              <a:path w="99060" h="52704">
                <a:moveTo>
                  <a:pt x="31369" y="26441"/>
                </a:moveTo>
                <a:lnTo>
                  <a:pt x="30734" y="25806"/>
                </a:lnTo>
                <a:lnTo>
                  <a:pt x="30099" y="26441"/>
                </a:lnTo>
                <a:lnTo>
                  <a:pt x="30099" y="31318"/>
                </a:lnTo>
                <a:lnTo>
                  <a:pt x="30734" y="31953"/>
                </a:lnTo>
                <a:lnTo>
                  <a:pt x="31369" y="31318"/>
                </a:lnTo>
                <a:lnTo>
                  <a:pt x="31369" y="26441"/>
                </a:lnTo>
                <a:close/>
              </a:path>
              <a:path w="99060" h="52704">
                <a:moveTo>
                  <a:pt x="98577" y="1485"/>
                </a:moveTo>
                <a:lnTo>
                  <a:pt x="97726" y="965"/>
                </a:lnTo>
                <a:lnTo>
                  <a:pt x="83832" y="4394"/>
                </a:lnTo>
                <a:lnTo>
                  <a:pt x="83832" y="711"/>
                </a:lnTo>
                <a:lnTo>
                  <a:pt x="83134" y="0"/>
                </a:lnTo>
                <a:lnTo>
                  <a:pt x="82423" y="711"/>
                </a:lnTo>
                <a:lnTo>
                  <a:pt x="82423" y="4737"/>
                </a:lnTo>
                <a:lnTo>
                  <a:pt x="74485" y="6692"/>
                </a:lnTo>
                <a:lnTo>
                  <a:pt x="73964" y="7556"/>
                </a:lnTo>
                <a:lnTo>
                  <a:pt x="74650" y="8102"/>
                </a:lnTo>
                <a:lnTo>
                  <a:pt x="82423" y="6197"/>
                </a:lnTo>
                <a:lnTo>
                  <a:pt x="82423" y="24650"/>
                </a:lnTo>
                <a:lnTo>
                  <a:pt x="83134" y="25374"/>
                </a:lnTo>
                <a:lnTo>
                  <a:pt x="83832" y="24650"/>
                </a:lnTo>
                <a:lnTo>
                  <a:pt x="83832" y="5854"/>
                </a:lnTo>
                <a:lnTo>
                  <a:pt x="98056" y="2362"/>
                </a:lnTo>
                <a:lnTo>
                  <a:pt x="98577" y="148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27" name="bg object 427"/>
          <p:cNvSpPr/>
          <p:nvPr/>
        </p:nvSpPr>
        <p:spPr>
          <a:xfrm>
            <a:off x="11964431" y="9872192"/>
            <a:ext cx="147552" cy="74930"/>
          </a:xfrm>
          <a:custGeom>
            <a:avLst/>
            <a:gdLst/>
            <a:ahLst/>
            <a:cxnLst/>
            <a:rect l="l" t="t" r="r" b="b"/>
            <a:pathLst>
              <a:path w="64135" h="74929">
                <a:moveTo>
                  <a:pt x="63924" y="74611"/>
                </a:moveTo>
                <a:lnTo>
                  <a:pt x="4003" y="74611"/>
                </a:lnTo>
                <a:lnTo>
                  <a:pt x="0" y="6897"/>
                </a:lnTo>
                <a:lnTo>
                  <a:pt x="63924" y="0"/>
                </a:lnTo>
                <a:lnTo>
                  <a:pt x="63924" y="7461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28" name="bg object 428"/>
          <p:cNvSpPr/>
          <p:nvPr/>
        </p:nvSpPr>
        <p:spPr>
          <a:xfrm>
            <a:off x="11962262" y="9871240"/>
            <a:ext cx="151935" cy="75565"/>
          </a:xfrm>
          <a:custGeom>
            <a:avLst/>
            <a:gdLst/>
            <a:ahLst/>
            <a:cxnLst/>
            <a:rect l="l" t="t" r="r" b="b"/>
            <a:pathLst>
              <a:path w="66039" h="75565">
                <a:moveTo>
                  <a:pt x="5887" y="75565"/>
                </a:moveTo>
                <a:lnTo>
                  <a:pt x="4000" y="75565"/>
                </a:lnTo>
                <a:lnTo>
                  <a:pt x="0" y="7907"/>
                </a:lnTo>
                <a:lnTo>
                  <a:pt x="837" y="6903"/>
                </a:lnTo>
                <a:lnTo>
                  <a:pt x="64768" y="0"/>
                </a:lnTo>
                <a:lnTo>
                  <a:pt x="65494" y="243"/>
                </a:lnTo>
                <a:lnTo>
                  <a:pt x="65808" y="947"/>
                </a:lnTo>
                <a:lnTo>
                  <a:pt x="65808" y="2014"/>
                </a:lnTo>
                <a:lnTo>
                  <a:pt x="63924" y="2014"/>
                </a:lnTo>
                <a:lnTo>
                  <a:pt x="1932" y="8705"/>
                </a:lnTo>
                <a:lnTo>
                  <a:pt x="5887" y="75565"/>
                </a:lnTo>
                <a:close/>
              </a:path>
              <a:path w="66039" h="75565">
                <a:moveTo>
                  <a:pt x="65808" y="75565"/>
                </a:moveTo>
                <a:lnTo>
                  <a:pt x="63924" y="75565"/>
                </a:lnTo>
                <a:lnTo>
                  <a:pt x="63924" y="2014"/>
                </a:lnTo>
                <a:lnTo>
                  <a:pt x="65808" y="2014"/>
                </a:lnTo>
                <a:lnTo>
                  <a:pt x="65808" y="7556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29" name="bg object 429"/>
          <p:cNvSpPr/>
          <p:nvPr/>
        </p:nvSpPr>
        <p:spPr>
          <a:xfrm>
            <a:off x="12008989" y="9918038"/>
            <a:ext cx="106647" cy="5080"/>
          </a:xfrm>
          <a:custGeom>
            <a:avLst/>
            <a:gdLst/>
            <a:ahLst/>
            <a:cxnLst/>
            <a:rect l="l" t="t" r="r" b="b"/>
            <a:pathLst>
              <a:path w="46354" h="5079">
                <a:moveTo>
                  <a:pt x="45704" y="4714"/>
                </a:moveTo>
                <a:lnTo>
                  <a:pt x="0" y="2862"/>
                </a:lnTo>
                <a:lnTo>
                  <a:pt x="110" y="0"/>
                </a:lnTo>
                <a:lnTo>
                  <a:pt x="45815" y="1852"/>
                </a:lnTo>
                <a:lnTo>
                  <a:pt x="45704" y="4714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30" name="bg object 430"/>
          <p:cNvSpPr/>
          <p:nvPr/>
        </p:nvSpPr>
        <p:spPr>
          <a:xfrm>
            <a:off x="12000203" y="9913112"/>
            <a:ext cx="124178" cy="6985"/>
          </a:xfrm>
          <a:custGeom>
            <a:avLst/>
            <a:gdLst/>
            <a:ahLst/>
            <a:cxnLst/>
            <a:rect l="l" t="t" r="r" b="b"/>
            <a:pathLst>
              <a:path w="53975" h="6984">
                <a:moveTo>
                  <a:pt x="53608" y="6940"/>
                </a:moveTo>
                <a:lnTo>
                  <a:pt x="0" y="4764"/>
                </a:lnTo>
                <a:lnTo>
                  <a:pt x="190" y="0"/>
                </a:lnTo>
                <a:lnTo>
                  <a:pt x="53798" y="2170"/>
                </a:lnTo>
                <a:lnTo>
                  <a:pt x="53608" y="6940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31" name="bg object 431"/>
          <p:cNvSpPr/>
          <p:nvPr/>
        </p:nvSpPr>
        <p:spPr>
          <a:xfrm>
            <a:off x="11998746" y="9912393"/>
            <a:ext cx="127097" cy="8890"/>
          </a:xfrm>
          <a:custGeom>
            <a:avLst/>
            <a:gdLst/>
            <a:ahLst/>
            <a:cxnLst/>
            <a:rect l="l" t="t" r="r" b="b"/>
            <a:pathLst>
              <a:path w="55245" h="8890">
                <a:moveTo>
                  <a:pt x="54240" y="8374"/>
                </a:moveTo>
                <a:lnTo>
                  <a:pt x="602" y="6198"/>
                </a:lnTo>
                <a:lnTo>
                  <a:pt x="115" y="5967"/>
                </a:lnTo>
                <a:lnTo>
                  <a:pt x="0" y="3579"/>
                </a:lnTo>
                <a:lnTo>
                  <a:pt x="115" y="685"/>
                </a:lnTo>
                <a:lnTo>
                  <a:pt x="848" y="0"/>
                </a:lnTo>
                <a:lnTo>
                  <a:pt x="36791" y="1459"/>
                </a:lnTo>
                <a:lnTo>
                  <a:pt x="1500" y="1459"/>
                </a:lnTo>
                <a:lnTo>
                  <a:pt x="1365" y="4795"/>
                </a:lnTo>
                <a:lnTo>
                  <a:pt x="53563" y="6915"/>
                </a:lnTo>
                <a:lnTo>
                  <a:pt x="54978" y="6915"/>
                </a:lnTo>
                <a:lnTo>
                  <a:pt x="54948" y="7689"/>
                </a:lnTo>
                <a:lnTo>
                  <a:pt x="54721" y="8181"/>
                </a:lnTo>
                <a:lnTo>
                  <a:pt x="54240" y="8374"/>
                </a:lnTo>
                <a:close/>
              </a:path>
              <a:path w="55245" h="8890">
                <a:moveTo>
                  <a:pt x="54978" y="6915"/>
                </a:moveTo>
                <a:lnTo>
                  <a:pt x="53563" y="6915"/>
                </a:lnTo>
                <a:lnTo>
                  <a:pt x="53693" y="3579"/>
                </a:lnTo>
                <a:lnTo>
                  <a:pt x="1500" y="1459"/>
                </a:lnTo>
                <a:lnTo>
                  <a:pt x="36791" y="1459"/>
                </a:lnTo>
                <a:lnTo>
                  <a:pt x="54456" y="2176"/>
                </a:lnTo>
                <a:lnTo>
                  <a:pt x="55133" y="2918"/>
                </a:lnTo>
                <a:lnTo>
                  <a:pt x="54978" y="691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32" name="bg object 432"/>
          <p:cNvSpPr/>
          <p:nvPr/>
        </p:nvSpPr>
        <p:spPr>
          <a:xfrm>
            <a:off x="11956007" y="9869317"/>
            <a:ext cx="166544" cy="13335"/>
          </a:xfrm>
          <a:custGeom>
            <a:avLst/>
            <a:gdLst/>
            <a:ahLst/>
            <a:cxnLst/>
            <a:rect l="l" t="t" r="r" b="b"/>
            <a:pathLst>
              <a:path w="72389" h="13334">
                <a:moveTo>
                  <a:pt x="443" y="12758"/>
                </a:moveTo>
                <a:lnTo>
                  <a:pt x="0" y="9248"/>
                </a:lnTo>
                <a:lnTo>
                  <a:pt x="71612" y="0"/>
                </a:lnTo>
                <a:lnTo>
                  <a:pt x="72056" y="3504"/>
                </a:lnTo>
                <a:lnTo>
                  <a:pt x="443" y="12758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33" name="bg object 433"/>
          <p:cNvSpPr/>
          <p:nvPr/>
        </p:nvSpPr>
        <p:spPr>
          <a:xfrm>
            <a:off x="11954403" y="9868611"/>
            <a:ext cx="169466" cy="33655"/>
          </a:xfrm>
          <a:custGeom>
            <a:avLst/>
            <a:gdLst/>
            <a:ahLst/>
            <a:cxnLst/>
            <a:rect l="l" t="t" r="r" b="b"/>
            <a:pathLst>
              <a:path w="73660" h="33654">
                <a:moveTo>
                  <a:pt x="20027" y="16484"/>
                </a:moveTo>
                <a:lnTo>
                  <a:pt x="19316" y="15773"/>
                </a:lnTo>
                <a:lnTo>
                  <a:pt x="18618" y="15773"/>
                </a:lnTo>
                <a:lnTo>
                  <a:pt x="18618" y="17195"/>
                </a:lnTo>
                <a:lnTo>
                  <a:pt x="18618" y="31673"/>
                </a:lnTo>
                <a:lnTo>
                  <a:pt x="14732" y="31673"/>
                </a:lnTo>
                <a:lnTo>
                  <a:pt x="14732" y="17195"/>
                </a:lnTo>
                <a:lnTo>
                  <a:pt x="18618" y="17195"/>
                </a:lnTo>
                <a:lnTo>
                  <a:pt x="18618" y="15773"/>
                </a:lnTo>
                <a:lnTo>
                  <a:pt x="14020" y="15773"/>
                </a:lnTo>
                <a:lnTo>
                  <a:pt x="13309" y="16484"/>
                </a:lnTo>
                <a:lnTo>
                  <a:pt x="13309" y="32397"/>
                </a:lnTo>
                <a:lnTo>
                  <a:pt x="14020" y="33108"/>
                </a:lnTo>
                <a:lnTo>
                  <a:pt x="19316" y="33108"/>
                </a:lnTo>
                <a:lnTo>
                  <a:pt x="20027" y="32397"/>
                </a:lnTo>
                <a:lnTo>
                  <a:pt x="20027" y="31673"/>
                </a:lnTo>
                <a:lnTo>
                  <a:pt x="20027" y="17195"/>
                </a:lnTo>
                <a:lnTo>
                  <a:pt x="20027" y="16484"/>
                </a:lnTo>
                <a:close/>
              </a:path>
              <a:path w="73660" h="33654">
                <a:moveTo>
                  <a:pt x="33718" y="16484"/>
                </a:moveTo>
                <a:lnTo>
                  <a:pt x="33020" y="15773"/>
                </a:lnTo>
                <a:lnTo>
                  <a:pt x="32308" y="15773"/>
                </a:lnTo>
                <a:lnTo>
                  <a:pt x="32308" y="17195"/>
                </a:lnTo>
                <a:lnTo>
                  <a:pt x="32308" y="31673"/>
                </a:lnTo>
                <a:lnTo>
                  <a:pt x="28422" y="31673"/>
                </a:lnTo>
                <a:lnTo>
                  <a:pt x="28422" y="17195"/>
                </a:lnTo>
                <a:lnTo>
                  <a:pt x="32308" y="17195"/>
                </a:lnTo>
                <a:lnTo>
                  <a:pt x="32308" y="15773"/>
                </a:lnTo>
                <a:lnTo>
                  <a:pt x="27711" y="15773"/>
                </a:lnTo>
                <a:lnTo>
                  <a:pt x="27000" y="16484"/>
                </a:lnTo>
                <a:lnTo>
                  <a:pt x="27000" y="32397"/>
                </a:lnTo>
                <a:lnTo>
                  <a:pt x="27711" y="33108"/>
                </a:lnTo>
                <a:lnTo>
                  <a:pt x="33020" y="33108"/>
                </a:lnTo>
                <a:lnTo>
                  <a:pt x="33718" y="32397"/>
                </a:lnTo>
                <a:lnTo>
                  <a:pt x="33718" y="31673"/>
                </a:lnTo>
                <a:lnTo>
                  <a:pt x="33718" y="17195"/>
                </a:lnTo>
                <a:lnTo>
                  <a:pt x="33718" y="16484"/>
                </a:lnTo>
                <a:close/>
              </a:path>
              <a:path w="73660" h="33654">
                <a:moveTo>
                  <a:pt x="47421" y="16484"/>
                </a:moveTo>
                <a:lnTo>
                  <a:pt x="46710" y="15773"/>
                </a:lnTo>
                <a:lnTo>
                  <a:pt x="45999" y="15773"/>
                </a:lnTo>
                <a:lnTo>
                  <a:pt x="45999" y="17195"/>
                </a:lnTo>
                <a:lnTo>
                  <a:pt x="45999" y="31673"/>
                </a:lnTo>
                <a:lnTo>
                  <a:pt x="42113" y="31673"/>
                </a:lnTo>
                <a:lnTo>
                  <a:pt x="42113" y="17195"/>
                </a:lnTo>
                <a:lnTo>
                  <a:pt x="45999" y="17195"/>
                </a:lnTo>
                <a:lnTo>
                  <a:pt x="45999" y="15773"/>
                </a:lnTo>
                <a:lnTo>
                  <a:pt x="41414" y="15773"/>
                </a:lnTo>
                <a:lnTo>
                  <a:pt x="40703" y="16484"/>
                </a:lnTo>
                <a:lnTo>
                  <a:pt x="40703" y="32397"/>
                </a:lnTo>
                <a:lnTo>
                  <a:pt x="41414" y="33108"/>
                </a:lnTo>
                <a:lnTo>
                  <a:pt x="46710" y="33108"/>
                </a:lnTo>
                <a:lnTo>
                  <a:pt x="47421" y="32397"/>
                </a:lnTo>
                <a:lnTo>
                  <a:pt x="47421" y="31673"/>
                </a:lnTo>
                <a:lnTo>
                  <a:pt x="47421" y="17195"/>
                </a:lnTo>
                <a:lnTo>
                  <a:pt x="47421" y="16484"/>
                </a:lnTo>
                <a:close/>
              </a:path>
              <a:path w="73660" h="33654">
                <a:moveTo>
                  <a:pt x="61112" y="16484"/>
                </a:moveTo>
                <a:lnTo>
                  <a:pt x="60401" y="15773"/>
                </a:lnTo>
                <a:lnTo>
                  <a:pt x="59690" y="15773"/>
                </a:lnTo>
                <a:lnTo>
                  <a:pt x="59690" y="17195"/>
                </a:lnTo>
                <a:lnTo>
                  <a:pt x="59690" y="31673"/>
                </a:lnTo>
                <a:lnTo>
                  <a:pt x="55816" y="31673"/>
                </a:lnTo>
                <a:lnTo>
                  <a:pt x="55816" y="17195"/>
                </a:lnTo>
                <a:lnTo>
                  <a:pt x="59690" y="17195"/>
                </a:lnTo>
                <a:lnTo>
                  <a:pt x="59690" y="15773"/>
                </a:lnTo>
                <a:lnTo>
                  <a:pt x="55105" y="15773"/>
                </a:lnTo>
                <a:lnTo>
                  <a:pt x="54394" y="16484"/>
                </a:lnTo>
                <a:lnTo>
                  <a:pt x="54394" y="32397"/>
                </a:lnTo>
                <a:lnTo>
                  <a:pt x="55105" y="33108"/>
                </a:lnTo>
                <a:lnTo>
                  <a:pt x="60401" y="33108"/>
                </a:lnTo>
                <a:lnTo>
                  <a:pt x="61112" y="32397"/>
                </a:lnTo>
                <a:lnTo>
                  <a:pt x="61112" y="31673"/>
                </a:lnTo>
                <a:lnTo>
                  <a:pt x="61112" y="17195"/>
                </a:lnTo>
                <a:lnTo>
                  <a:pt x="61112" y="16484"/>
                </a:lnTo>
                <a:close/>
              </a:path>
              <a:path w="73660" h="33654">
                <a:moveTo>
                  <a:pt x="73444" y="4127"/>
                </a:moveTo>
                <a:lnTo>
                  <a:pt x="73113" y="1511"/>
                </a:lnTo>
                <a:lnTo>
                  <a:pt x="72999" y="622"/>
                </a:lnTo>
                <a:lnTo>
                  <a:pt x="72212" y="0"/>
                </a:lnTo>
                <a:lnTo>
                  <a:pt x="71958" y="38"/>
                </a:lnTo>
                <a:lnTo>
                  <a:pt x="71958" y="3594"/>
                </a:lnTo>
                <a:lnTo>
                  <a:pt x="1739" y="12674"/>
                </a:lnTo>
                <a:lnTo>
                  <a:pt x="1485" y="10591"/>
                </a:lnTo>
                <a:lnTo>
                  <a:pt x="71691" y="1511"/>
                </a:lnTo>
                <a:lnTo>
                  <a:pt x="71958" y="3594"/>
                </a:lnTo>
                <a:lnTo>
                  <a:pt x="71958" y="38"/>
                </a:lnTo>
                <a:lnTo>
                  <a:pt x="609" y="9258"/>
                </a:lnTo>
                <a:lnTo>
                  <a:pt x="139" y="9525"/>
                </a:lnTo>
                <a:lnTo>
                  <a:pt x="0" y="10058"/>
                </a:lnTo>
                <a:lnTo>
                  <a:pt x="431" y="13563"/>
                </a:lnTo>
                <a:lnTo>
                  <a:pt x="1130" y="14185"/>
                </a:lnTo>
                <a:lnTo>
                  <a:pt x="12865" y="12674"/>
                </a:lnTo>
                <a:lnTo>
                  <a:pt x="72834" y="4927"/>
                </a:lnTo>
                <a:lnTo>
                  <a:pt x="73304" y="4660"/>
                </a:lnTo>
                <a:lnTo>
                  <a:pt x="73444" y="412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34" name="bg object 434"/>
          <p:cNvSpPr/>
          <p:nvPr/>
        </p:nvSpPr>
        <p:spPr>
          <a:xfrm>
            <a:off x="11996964" y="9932051"/>
            <a:ext cx="24836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8229" y="10738"/>
                </a:moveTo>
                <a:lnTo>
                  <a:pt x="2369" y="10738"/>
                </a:lnTo>
                <a:lnTo>
                  <a:pt x="0" y="8337"/>
                </a:lnTo>
                <a:lnTo>
                  <a:pt x="0" y="2407"/>
                </a:lnTo>
                <a:lnTo>
                  <a:pt x="2369" y="0"/>
                </a:lnTo>
                <a:lnTo>
                  <a:pt x="8229" y="0"/>
                </a:lnTo>
                <a:lnTo>
                  <a:pt x="10599" y="2407"/>
                </a:lnTo>
                <a:lnTo>
                  <a:pt x="10599" y="5369"/>
                </a:lnTo>
                <a:lnTo>
                  <a:pt x="10599" y="8337"/>
                </a:lnTo>
                <a:lnTo>
                  <a:pt x="8229" y="10738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35" name="bg object 435"/>
          <p:cNvSpPr/>
          <p:nvPr/>
        </p:nvSpPr>
        <p:spPr>
          <a:xfrm>
            <a:off x="11995309" y="9931337"/>
            <a:ext cx="84733" cy="15875"/>
          </a:xfrm>
          <a:custGeom>
            <a:avLst/>
            <a:gdLst/>
            <a:ahLst/>
            <a:cxnLst/>
            <a:rect l="l" t="t" r="r" b="b"/>
            <a:pathLst>
              <a:path w="36829" h="15875">
                <a:moveTo>
                  <a:pt x="12014" y="2730"/>
                </a:moveTo>
                <a:lnTo>
                  <a:pt x="10744" y="1435"/>
                </a:lnTo>
                <a:lnTo>
                  <a:pt x="10604" y="1295"/>
                </a:lnTo>
                <a:lnTo>
                  <a:pt x="10604" y="3530"/>
                </a:lnTo>
                <a:lnTo>
                  <a:pt x="10604" y="8661"/>
                </a:lnTo>
                <a:lnTo>
                  <a:pt x="8547" y="10744"/>
                </a:lnTo>
                <a:lnTo>
                  <a:pt x="3479" y="10744"/>
                </a:lnTo>
                <a:lnTo>
                  <a:pt x="1422" y="8661"/>
                </a:lnTo>
                <a:lnTo>
                  <a:pt x="1422" y="3530"/>
                </a:lnTo>
                <a:lnTo>
                  <a:pt x="3479" y="1435"/>
                </a:lnTo>
                <a:lnTo>
                  <a:pt x="8547" y="1435"/>
                </a:lnTo>
                <a:lnTo>
                  <a:pt x="10604" y="3530"/>
                </a:lnTo>
                <a:lnTo>
                  <a:pt x="10604" y="1295"/>
                </a:lnTo>
                <a:lnTo>
                  <a:pt x="9321" y="0"/>
                </a:lnTo>
                <a:lnTo>
                  <a:pt x="2705" y="0"/>
                </a:lnTo>
                <a:lnTo>
                  <a:pt x="0" y="2730"/>
                </a:lnTo>
                <a:lnTo>
                  <a:pt x="0" y="9448"/>
                </a:lnTo>
                <a:lnTo>
                  <a:pt x="2705" y="12179"/>
                </a:lnTo>
                <a:lnTo>
                  <a:pt x="9321" y="12179"/>
                </a:lnTo>
                <a:lnTo>
                  <a:pt x="10744" y="10744"/>
                </a:lnTo>
                <a:lnTo>
                  <a:pt x="12014" y="9448"/>
                </a:lnTo>
                <a:lnTo>
                  <a:pt x="12014" y="2730"/>
                </a:lnTo>
                <a:close/>
              </a:path>
              <a:path w="36829" h="15875">
                <a:moveTo>
                  <a:pt x="36779" y="1600"/>
                </a:moveTo>
                <a:lnTo>
                  <a:pt x="36055" y="876"/>
                </a:lnTo>
                <a:lnTo>
                  <a:pt x="35331" y="1600"/>
                </a:lnTo>
                <a:lnTo>
                  <a:pt x="35331" y="15468"/>
                </a:lnTo>
                <a:lnTo>
                  <a:pt x="36779" y="15468"/>
                </a:lnTo>
                <a:lnTo>
                  <a:pt x="36779" y="160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36" name="bg object 436"/>
          <p:cNvSpPr/>
          <p:nvPr/>
        </p:nvSpPr>
        <p:spPr>
          <a:xfrm>
            <a:off x="12045538" y="9919564"/>
            <a:ext cx="54054" cy="22225"/>
          </a:xfrm>
          <a:custGeom>
            <a:avLst/>
            <a:gdLst/>
            <a:ahLst/>
            <a:cxnLst/>
            <a:rect l="l" t="t" r="r" b="b"/>
            <a:pathLst>
              <a:path w="23495" h="22225">
                <a:moveTo>
                  <a:pt x="23368" y="3454"/>
                </a:moveTo>
                <a:lnTo>
                  <a:pt x="19964" y="0"/>
                </a:lnTo>
                <a:lnTo>
                  <a:pt x="11544" y="0"/>
                </a:lnTo>
                <a:lnTo>
                  <a:pt x="8128" y="3454"/>
                </a:lnTo>
                <a:lnTo>
                  <a:pt x="8128" y="5143"/>
                </a:lnTo>
                <a:lnTo>
                  <a:pt x="3644" y="5143"/>
                </a:lnTo>
                <a:lnTo>
                  <a:pt x="0" y="8826"/>
                </a:lnTo>
                <a:lnTo>
                  <a:pt x="0" y="17919"/>
                </a:lnTo>
                <a:lnTo>
                  <a:pt x="3644" y="21615"/>
                </a:lnTo>
                <a:lnTo>
                  <a:pt x="11798" y="21615"/>
                </a:lnTo>
                <a:lnTo>
                  <a:pt x="14909" y="19138"/>
                </a:lnTo>
                <a:lnTo>
                  <a:pt x="15913" y="15748"/>
                </a:lnTo>
                <a:lnTo>
                  <a:pt x="15671" y="15430"/>
                </a:lnTo>
                <a:lnTo>
                  <a:pt x="19964" y="15430"/>
                </a:lnTo>
                <a:lnTo>
                  <a:pt x="23368" y="11976"/>
                </a:lnTo>
                <a:lnTo>
                  <a:pt x="23368" y="345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37" name="bg object 437"/>
          <p:cNvSpPr/>
          <p:nvPr/>
        </p:nvSpPr>
        <p:spPr>
          <a:xfrm>
            <a:off x="12043898" y="9923972"/>
            <a:ext cx="40906" cy="18415"/>
          </a:xfrm>
          <a:custGeom>
            <a:avLst/>
            <a:gdLst/>
            <a:ahLst/>
            <a:cxnLst/>
            <a:rect l="l" t="t" r="r" b="b"/>
            <a:pathLst>
              <a:path w="17779" h="18415">
                <a:moveTo>
                  <a:pt x="12717" y="17928"/>
                </a:moveTo>
                <a:lnTo>
                  <a:pt x="8845" y="17928"/>
                </a:lnTo>
                <a:lnTo>
                  <a:pt x="3964" y="17928"/>
                </a:lnTo>
                <a:lnTo>
                  <a:pt x="0" y="13906"/>
                </a:lnTo>
                <a:lnTo>
                  <a:pt x="0" y="4022"/>
                </a:lnTo>
                <a:lnTo>
                  <a:pt x="3964" y="0"/>
                </a:lnTo>
                <a:lnTo>
                  <a:pt x="8943" y="0"/>
                </a:lnTo>
                <a:lnTo>
                  <a:pt x="9633" y="760"/>
                </a:lnTo>
                <a:lnTo>
                  <a:pt x="8931" y="1465"/>
                </a:lnTo>
                <a:lnTo>
                  <a:pt x="4764" y="1459"/>
                </a:lnTo>
                <a:lnTo>
                  <a:pt x="1440" y="4826"/>
                </a:lnTo>
                <a:lnTo>
                  <a:pt x="1440" y="13101"/>
                </a:lnTo>
                <a:lnTo>
                  <a:pt x="4764" y="16469"/>
                </a:lnTo>
                <a:lnTo>
                  <a:pt x="12089" y="16469"/>
                </a:lnTo>
                <a:lnTo>
                  <a:pt x="15007" y="14268"/>
                </a:lnTo>
                <a:lnTo>
                  <a:pt x="15936" y="11125"/>
                </a:lnTo>
                <a:lnTo>
                  <a:pt x="16835" y="10632"/>
                </a:lnTo>
                <a:lnTo>
                  <a:pt x="17321" y="11542"/>
                </a:lnTo>
                <a:lnTo>
                  <a:pt x="16207" y="15303"/>
                </a:lnTo>
                <a:lnTo>
                  <a:pt x="12717" y="1792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38" name="bg object 438"/>
          <p:cNvSpPr/>
          <p:nvPr/>
        </p:nvSpPr>
        <p:spPr>
          <a:xfrm>
            <a:off x="12047883" y="9914407"/>
            <a:ext cx="35062" cy="15875"/>
          </a:xfrm>
          <a:custGeom>
            <a:avLst/>
            <a:gdLst/>
            <a:ahLst/>
            <a:cxnLst/>
            <a:rect l="l" t="t" r="r" b="b"/>
            <a:pathLst>
              <a:path w="15239" h="15875">
                <a:moveTo>
                  <a:pt x="5084" y="15440"/>
                </a:moveTo>
                <a:lnTo>
                  <a:pt x="2031" y="15440"/>
                </a:lnTo>
                <a:lnTo>
                  <a:pt x="0" y="11792"/>
                </a:lnTo>
                <a:lnTo>
                  <a:pt x="0" y="3454"/>
                </a:lnTo>
                <a:lnTo>
                  <a:pt x="3416" y="0"/>
                </a:lnTo>
                <a:lnTo>
                  <a:pt x="10938" y="0"/>
                </a:lnTo>
                <a:lnTo>
                  <a:pt x="13745" y="2145"/>
                </a:lnTo>
                <a:lnTo>
                  <a:pt x="14797" y="5138"/>
                </a:lnTo>
                <a:lnTo>
                  <a:pt x="5084" y="1544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39" name="bg object 439"/>
          <p:cNvSpPr/>
          <p:nvPr/>
        </p:nvSpPr>
        <p:spPr>
          <a:xfrm>
            <a:off x="12046234" y="9913677"/>
            <a:ext cx="37984" cy="17145"/>
          </a:xfrm>
          <a:custGeom>
            <a:avLst/>
            <a:gdLst/>
            <a:ahLst/>
            <a:cxnLst/>
            <a:rect l="l" t="t" r="r" b="b"/>
            <a:pathLst>
              <a:path w="16510" h="17145">
                <a:moveTo>
                  <a:pt x="5798" y="16899"/>
                </a:moveTo>
                <a:lnTo>
                  <a:pt x="2492" y="16899"/>
                </a:lnTo>
                <a:lnTo>
                  <a:pt x="0" y="13270"/>
                </a:lnTo>
                <a:lnTo>
                  <a:pt x="0" y="3791"/>
                </a:lnTo>
                <a:lnTo>
                  <a:pt x="3742" y="0"/>
                </a:lnTo>
                <a:lnTo>
                  <a:pt x="11855" y="0"/>
                </a:lnTo>
                <a:lnTo>
                  <a:pt x="15013" y="2257"/>
                </a:lnTo>
                <a:lnTo>
                  <a:pt x="16195" y="5624"/>
                </a:lnTo>
                <a:lnTo>
                  <a:pt x="15751" y="6554"/>
                </a:lnTo>
                <a:lnTo>
                  <a:pt x="14834" y="6111"/>
                </a:lnTo>
                <a:lnTo>
                  <a:pt x="13856" y="3330"/>
                </a:lnTo>
                <a:lnTo>
                  <a:pt x="11246" y="1459"/>
                </a:lnTo>
                <a:lnTo>
                  <a:pt x="4530" y="1459"/>
                </a:lnTo>
                <a:lnTo>
                  <a:pt x="1440" y="4595"/>
                </a:lnTo>
                <a:lnTo>
                  <a:pt x="1440" y="11885"/>
                </a:lnTo>
                <a:lnTo>
                  <a:pt x="3071" y="15440"/>
                </a:lnTo>
                <a:lnTo>
                  <a:pt x="5798" y="15440"/>
                </a:lnTo>
                <a:lnTo>
                  <a:pt x="6518" y="16170"/>
                </a:lnTo>
                <a:lnTo>
                  <a:pt x="5798" y="1689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40" name="bg object 440"/>
          <p:cNvSpPr/>
          <p:nvPr/>
        </p:nvSpPr>
        <p:spPr>
          <a:xfrm>
            <a:off x="12061917" y="9909776"/>
            <a:ext cx="33599" cy="12700"/>
          </a:xfrm>
          <a:custGeom>
            <a:avLst/>
            <a:gdLst/>
            <a:ahLst/>
            <a:cxnLst/>
            <a:rect l="l" t="t" r="r" b="b"/>
            <a:pathLst>
              <a:path w="14604" h="12700">
                <a:moveTo>
                  <a:pt x="11707" y="12696"/>
                </a:moveTo>
                <a:lnTo>
                  <a:pt x="1015" y="10807"/>
                </a:lnTo>
                <a:lnTo>
                  <a:pt x="0" y="9166"/>
                </a:lnTo>
                <a:lnTo>
                  <a:pt x="0" y="3224"/>
                </a:lnTo>
                <a:lnTo>
                  <a:pt x="3182" y="0"/>
                </a:lnTo>
                <a:lnTo>
                  <a:pt x="11036" y="0"/>
                </a:lnTo>
                <a:lnTo>
                  <a:pt x="14225" y="3224"/>
                </a:lnTo>
                <a:lnTo>
                  <a:pt x="14225" y="9403"/>
                </a:lnTo>
                <a:lnTo>
                  <a:pt x="13246" y="11374"/>
                </a:lnTo>
                <a:lnTo>
                  <a:pt x="11707" y="1269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41" name="bg object 441"/>
          <p:cNvSpPr/>
          <p:nvPr/>
        </p:nvSpPr>
        <p:spPr>
          <a:xfrm>
            <a:off x="12060262" y="9909041"/>
            <a:ext cx="36523" cy="14604"/>
          </a:xfrm>
          <a:custGeom>
            <a:avLst/>
            <a:gdLst/>
            <a:ahLst/>
            <a:cxnLst/>
            <a:rect l="l" t="t" r="r" b="b"/>
            <a:pathLst>
              <a:path w="15875" h="14604">
                <a:moveTo>
                  <a:pt x="12427" y="14162"/>
                </a:moveTo>
                <a:lnTo>
                  <a:pt x="11880" y="13900"/>
                </a:lnTo>
                <a:lnTo>
                  <a:pt x="11960" y="12877"/>
                </a:lnTo>
                <a:lnTo>
                  <a:pt x="13400" y="11636"/>
                </a:lnTo>
                <a:lnTo>
                  <a:pt x="14225" y="9840"/>
                </a:lnTo>
                <a:lnTo>
                  <a:pt x="14225" y="4371"/>
                </a:lnTo>
                <a:lnTo>
                  <a:pt x="11356" y="1465"/>
                </a:lnTo>
                <a:lnTo>
                  <a:pt x="4308" y="1465"/>
                </a:lnTo>
                <a:lnTo>
                  <a:pt x="1440" y="4371"/>
                </a:lnTo>
                <a:lnTo>
                  <a:pt x="1440" y="9672"/>
                </a:lnTo>
                <a:lnTo>
                  <a:pt x="2339" y="11137"/>
                </a:lnTo>
                <a:lnTo>
                  <a:pt x="2117" y="12160"/>
                </a:lnTo>
                <a:lnTo>
                  <a:pt x="1126" y="11929"/>
                </a:lnTo>
                <a:lnTo>
                  <a:pt x="0" y="10089"/>
                </a:lnTo>
                <a:lnTo>
                  <a:pt x="0" y="3560"/>
                </a:lnTo>
                <a:lnTo>
                  <a:pt x="3514" y="0"/>
                </a:lnTo>
                <a:lnTo>
                  <a:pt x="12150" y="0"/>
                </a:lnTo>
                <a:lnTo>
                  <a:pt x="15665" y="3560"/>
                </a:lnTo>
                <a:lnTo>
                  <a:pt x="15665" y="10270"/>
                </a:lnTo>
                <a:lnTo>
                  <a:pt x="14656" y="12472"/>
                </a:lnTo>
                <a:lnTo>
                  <a:pt x="12895" y="13987"/>
                </a:lnTo>
                <a:lnTo>
                  <a:pt x="12427" y="1416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42" name="bg object 442"/>
          <p:cNvSpPr/>
          <p:nvPr/>
        </p:nvSpPr>
        <p:spPr>
          <a:xfrm>
            <a:off x="12073600" y="9924960"/>
            <a:ext cx="35062" cy="16510"/>
          </a:xfrm>
          <a:custGeom>
            <a:avLst/>
            <a:gdLst/>
            <a:ahLst/>
            <a:cxnLst/>
            <a:rect l="l" t="t" r="r" b="b"/>
            <a:pathLst>
              <a:path w="15239" h="16509">
                <a:moveTo>
                  <a:pt x="11603" y="16207"/>
                </a:moveTo>
                <a:lnTo>
                  <a:pt x="3034" y="16207"/>
                </a:lnTo>
                <a:lnTo>
                  <a:pt x="2031" y="15178"/>
                </a:lnTo>
                <a:lnTo>
                  <a:pt x="0" y="11062"/>
                </a:lnTo>
                <a:lnTo>
                  <a:pt x="9103" y="0"/>
                </a:lnTo>
                <a:lnTo>
                  <a:pt x="12631" y="904"/>
                </a:lnTo>
                <a:lnTo>
                  <a:pt x="15240" y="4122"/>
                </a:lnTo>
                <a:lnTo>
                  <a:pt x="15240" y="12521"/>
                </a:lnTo>
                <a:lnTo>
                  <a:pt x="11603" y="1620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43" name="bg object 443"/>
          <p:cNvSpPr/>
          <p:nvPr/>
        </p:nvSpPr>
        <p:spPr>
          <a:xfrm>
            <a:off x="12072122" y="9924252"/>
            <a:ext cx="39445" cy="17780"/>
          </a:xfrm>
          <a:custGeom>
            <a:avLst/>
            <a:gdLst/>
            <a:ahLst/>
            <a:cxnLst/>
            <a:rect l="l" t="t" r="r" b="b"/>
            <a:pathLst>
              <a:path w="17145" h="17779">
                <a:moveTo>
                  <a:pt x="12637" y="17647"/>
                </a:moveTo>
                <a:lnTo>
                  <a:pt x="7755" y="17647"/>
                </a:lnTo>
                <a:lnTo>
                  <a:pt x="3360" y="17647"/>
                </a:lnTo>
                <a:lnTo>
                  <a:pt x="2154" y="16463"/>
                </a:lnTo>
                <a:lnTo>
                  <a:pt x="0" y="12097"/>
                </a:lnTo>
                <a:lnTo>
                  <a:pt x="320" y="11118"/>
                </a:lnTo>
                <a:lnTo>
                  <a:pt x="1286" y="11443"/>
                </a:lnTo>
                <a:lnTo>
                  <a:pt x="3213" y="15353"/>
                </a:lnTo>
                <a:lnTo>
                  <a:pt x="3982" y="16188"/>
                </a:lnTo>
                <a:lnTo>
                  <a:pt x="11843" y="16188"/>
                </a:lnTo>
                <a:lnTo>
                  <a:pt x="15160" y="12821"/>
                </a:lnTo>
                <a:lnTo>
                  <a:pt x="15160" y="5244"/>
                </a:lnTo>
                <a:lnTo>
                  <a:pt x="12864" y="2257"/>
                </a:lnTo>
                <a:lnTo>
                  <a:pt x="9571" y="1415"/>
                </a:lnTo>
                <a:lnTo>
                  <a:pt x="9048" y="530"/>
                </a:lnTo>
                <a:lnTo>
                  <a:pt x="9928" y="0"/>
                </a:lnTo>
                <a:lnTo>
                  <a:pt x="13856" y="1003"/>
                </a:lnTo>
                <a:lnTo>
                  <a:pt x="16607" y="4577"/>
                </a:lnTo>
                <a:lnTo>
                  <a:pt x="16607" y="13625"/>
                </a:lnTo>
                <a:lnTo>
                  <a:pt x="12637" y="1764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44" name="bg object 444"/>
          <p:cNvSpPr/>
          <p:nvPr/>
        </p:nvSpPr>
        <p:spPr>
          <a:xfrm>
            <a:off x="12078277" y="9913375"/>
            <a:ext cx="29218" cy="14604"/>
          </a:xfrm>
          <a:custGeom>
            <a:avLst/>
            <a:gdLst/>
            <a:ahLst/>
            <a:cxnLst/>
            <a:rect l="l" t="t" r="r" b="b"/>
            <a:pathLst>
              <a:path w="12700" h="14604">
                <a:moveTo>
                  <a:pt x="6118" y="14330"/>
                </a:moveTo>
                <a:lnTo>
                  <a:pt x="6118" y="13744"/>
                </a:lnTo>
                <a:lnTo>
                  <a:pt x="6050" y="13145"/>
                </a:lnTo>
                <a:lnTo>
                  <a:pt x="5312" y="10351"/>
                </a:lnTo>
                <a:lnTo>
                  <a:pt x="3908" y="8767"/>
                </a:lnTo>
                <a:lnTo>
                  <a:pt x="2111" y="7795"/>
                </a:lnTo>
                <a:lnTo>
                  <a:pt x="0" y="2057"/>
                </a:lnTo>
                <a:lnTo>
                  <a:pt x="1015" y="1028"/>
                </a:lnTo>
                <a:lnTo>
                  <a:pt x="1982" y="0"/>
                </a:lnTo>
                <a:lnTo>
                  <a:pt x="9005" y="0"/>
                </a:lnTo>
                <a:lnTo>
                  <a:pt x="12194" y="3230"/>
                </a:lnTo>
                <a:lnTo>
                  <a:pt x="12194" y="10831"/>
                </a:lnTo>
                <a:lnTo>
                  <a:pt x="9553" y="13819"/>
                </a:lnTo>
                <a:lnTo>
                  <a:pt x="6118" y="1433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45" name="bg object 445"/>
          <p:cNvSpPr/>
          <p:nvPr/>
        </p:nvSpPr>
        <p:spPr>
          <a:xfrm>
            <a:off x="12077111" y="9912650"/>
            <a:ext cx="32140" cy="15875"/>
          </a:xfrm>
          <a:custGeom>
            <a:avLst/>
            <a:gdLst/>
            <a:ahLst/>
            <a:cxnLst/>
            <a:rect l="l" t="t" r="r" b="b"/>
            <a:pathLst>
              <a:path w="13970" h="15875">
                <a:moveTo>
                  <a:pt x="6623" y="15783"/>
                </a:moveTo>
                <a:lnTo>
                  <a:pt x="6149" y="15602"/>
                </a:lnTo>
                <a:lnTo>
                  <a:pt x="5903" y="15053"/>
                </a:lnTo>
                <a:lnTo>
                  <a:pt x="5706" y="13463"/>
                </a:lnTo>
                <a:lnTo>
                  <a:pt x="5207" y="11599"/>
                </a:lnTo>
                <a:lnTo>
                  <a:pt x="4025" y="10108"/>
                </a:lnTo>
                <a:lnTo>
                  <a:pt x="2277" y="9166"/>
                </a:lnTo>
                <a:lnTo>
                  <a:pt x="1982" y="8175"/>
                </a:lnTo>
                <a:lnTo>
                  <a:pt x="7294" y="14162"/>
                </a:lnTo>
                <a:lnTo>
                  <a:pt x="10014" y="13394"/>
                </a:lnTo>
                <a:lnTo>
                  <a:pt x="11978" y="10844"/>
                </a:lnTo>
                <a:lnTo>
                  <a:pt x="11978" y="4365"/>
                </a:lnTo>
                <a:lnTo>
                  <a:pt x="9110" y="1459"/>
                </a:lnTo>
                <a:lnTo>
                  <a:pt x="2837" y="1459"/>
                </a:lnTo>
                <a:lnTo>
                  <a:pt x="1058" y="3255"/>
                </a:lnTo>
                <a:lnTo>
                  <a:pt x="504" y="2787"/>
                </a:lnTo>
                <a:lnTo>
                  <a:pt x="0" y="2269"/>
                </a:lnTo>
                <a:lnTo>
                  <a:pt x="2240" y="0"/>
                </a:lnTo>
                <a:lnTo>
                  <a:pt x="9904" y="0"/>
                </a:lnTo>
                <a:lnTo>
                  <a:pt x="13418" y="3554"/>
                </a:lnTo>
                <a:lnTo>
                  <a:pt x="13418" y="11835"/>
                </a:lnTo>
                <a:lnTo>
                  <a:pt x="10544" y="15209"/>
                </a:lnTo>
                <a:lnTo>
                  <a:pt x="6623" y="1578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46" name="bg object 446"/>
          <p:cNvSpPr/>
          <p:nvPr/>
        </p:nvSpPr>
        <p:spPr>
          <a:xfrm>
            <a:off x="11847203" y="9909529"/>
            <a:ext cx="200145" cy="15875"/>
          </a:xfrm>
          <a:custGeom>
            <a:avLst/>
            <a:gdLst/>
            <a:ahLst/>
            <a:cxnLst/>
            <a:rect l="l" t="t" r="r" b="b"/>
            <a:pathLst>
              <a:path w="86995" h="15875">
                <a:moveTo>
                  <a:pt x="86613" y="15870"/>
                </a:moveTo>
                <a:lnTo>
                  <a:pt x="0" y="15870"/>
                </a:lnTo>
                <a:lnTo>
                  <a:pt x="0" y="0"/>
                </a:lnTo>
                <a:lnTo>
                  <a:pt x="81209" y="0"/>
                </a:lnTo>
                <a:lnTo>
                  <a:pt x="86613" y="1587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47" name="bg object 447"/>
          <p:cNvSpPr/>
          <p:nvPr/>
        </p:nvSpPr>
        <p:spPr>
          <a:xfrm>
            <a:off x="11845035" y="9908574"/>
            <a:ext cx="204528" cy="17780"/>
          </a:xfrm>
          <a:custGeom>
            <a:avLst/>
            <a:gdLst/>
            <a:ahLst/>
            <a:cxnLst/>
            <a:rect l="l" t="t" r="r" b="b"/>
            <a:pathLst>
              <a:path w="88900" h="17779">
                <a:moveTo>
                  <a:pt x="87555" y="17778"/>
                </a:moveTo>
                <a:lnTo>
                  <a:pt x="941" y="17778"/>
                </a:lnTo>
                <a:lnTo>
                  <a:pt x="0" y="16824"/>
                </a:lnTo>
                <a:lnTo>
                  <a:pt x="0" y="954"/>
                </a:lnTo>
                <a:lnTo>
                  <a:pt x="941" y="0"/>
                </a:lnTo>
                <a:lnTo>
                  <a:pt x="82151" y="0"/>
                </a:lnTo>
                <a:lnTo>
                  <a:pt x="83043" y="642"/>
                </a:lnTo>
                <a:lnTo>
                  <a:pt x="83474" y="1908"/>
                </a:lnTo>
                <a:lnTo>
                  <a:pt x="1889" y="1908"/>
                </a:lnTo>
                <a:lnTo>
                  <a:pt x="1889" y="15870"/>
                </a:lnTo>
                <a:lnTo>
                  <a:pt x="88229" y="15870"/>
                </a:lnTo>
                <a:lnTo>
                  <a:pt x="88448" y="16512"/>
                </a:lnTo>
                <a:lnTo>
                  <a:pt x="88325" y="17379"/>
                </a:lnTo>
                <a:lnTo>
                  <a:pt x="87555" y="17778"/>
                </a:lnTo>
                <a:close/>
              </a:path>
              <a:path w="88900" h="17779">
                <a:moveTo>
                  <a:pt x="88229" y="15870"/>
                </a:moveTo>
                <a:lnTo>
                  <a:pt x="86232" y="15870"/>
                </a:lnTo>
                <a:lnTo>
                  <a:pt x="81480" y="1908"/>
                </a:lnTo>
                <a:lnTo>
                  <a:pt x="83474" y="1908"/>
                </a:lnTo>
                <a:lnTo>
                  <a:pt x="88229" y="1587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48" name="bg object 448"/>
          <p:cNvSpPr/>
          <p:nvPr/>
        </p:nvSpPr>
        <p:spPr>
          <a:xfrm>
            <a:off x="11847195" y="9925400"/>
            <a:ext cx="186997" cy="21590"/>
          </a:xfrm>
          <a:custGeom>
            <a:avLst/>
            <a:gdLst/>
            <a:ahLst/>
            <a:cxnLst/>
            <a:rect l="l" t="t" r="r" b="b"/>
            <a:pathLst>
              <a:path w="81279" h="21590">
                <a:moveTo>
                  <a:pt x="81209" y="21404"/>
                </a:moveTo>
                <a:lnTo>
                  <a:pt x="0" y="21404"/>
                </a:lnTo>
                <a:lnTo>
                  <a:pt x="0" y="0"/>
                </a:lnTo>
                <a:lnTo>
                  <a:pt x="81209" y="0"/>
                </a:lnTo>
                <a:lnTo>
                  <a:pt x="81209" y="21404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49" name="bg object 449"/>
          <p:cNvSpPr/>
          <p:nvPr/>
        </p:nvSpPr>
        <p:spPr>
          <a:xfrm>
            <a:off x="11845038" y="9924445"/>
            <a:ext cx="191380" cy="22860"/>
          </a:xfrm>
          <a:custGeom>
            <a:avLst/>
            <a:gdLst/>
            <a:ahLst/>
            <a:cxnLst/>
            <a:rect l="l" t="t" r="r" b="b"/>
            <a:pathLst>
              <a:path w="83185" h="22859">
                <a:moveTo>
                  <a:pt x="1883" y="22359"/>
                </a:moveTo>
                <a:lnTo>
                  <a:pt x="0" y="22359"/>
                </a:lnTo>
                <a:lnTo>
                  <a:pt x="0" y="954"/>
                </a:lnTo>
                <a:lnTo>
                  <a:pt x="941" y="0"/>
                </a:lnTo>
                <a:lnTo>
                  <a:pt x="82151" y="0"/>
                </a:lnTo>
                <a:lnTo>
                  <a:pt x="83092" y="954"/>
                </a:lnTo>
                <a:lnTo>
                  <a:pt x="83092" y="1908"/>
                </a:lnTo>
                <a:lnTo>
                  <a:pt x="1883" y="1908"/>
                </a:lnTo>
                <a:lnTo>
                  <a:pt x="1883" y="22359"/>
                </a:lnTo>
                <a:close/>
              </a:path>
              <a:path w="83185" h="22859">
                <a:moveTo>
                  <a:pt x="83092" y="22359"/>
                </a:moveTo>
                <a:lnTo>
                  <a:pt x="81209" y="22359"/>
                </a:lnTo>
                <a:lnTo>
                  <a:pt x="81209" y="1908"/>
                </a:lnTo>
                <a:lnTo>
                  <a:pt x="83092" y="1908"/>
                </a:lnTo>
                <a:lnTo>
                  <a:pt x="83092" y="2235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50" name="bg object 450"/>
          <p:cNvSpPr/>
          <p:nvPr/>
        </p:nvSpPr>
        <p:spPr>
          <a:xfrm>
            <a:off x="11866585" y="9936380"/>
            <a:ext cx="23375" cy="10795"/>
          </a:xfrm>
          <a:custGeom>
            <a:avLst/>
            <a:gdLst/>
            <a:ahLst/>
            <a:cxnLst/>
            <a:rect l="l" t="t" r="r" b="b"/>
            <a:pathLst>
              <a:path w="10160" h="10795">
                <a:moveTo>
                  <a:pt x="9904" y="10425"/>
                </a:moveTo>
                <a:lnTo>
                  <a:pt x="0" y="10425"/>
                </a:lnTo>
                <a:lnTo>
                  <a:pt x="0" y="0"/>
                </a:lnTo>
                <a:lnTo>
                  <a:pt x="9904" y="0"/>
                </a:lnTo>
                <a:lnTo>
                  <a:pt x="9904" y="1042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51" name="bg object 451"/>
          <p:cNvSpPr/>
          <p:nvPr/>
        </p:nvSpPr>
        <p:spPr>
          <a:xfrm>
            <a:off x="11864959" y="9935661"/>
            <a:ext cx="26296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415" y="11142"/>
                </a:moveTo>
                <a:lnTo>
                  <a:pt x="0" y="11142"/>
                </a:lnTo>
                <a:lnTo>
                  <a:pt x="0" y="717"/>
                </a:lnTo>
                <a:lnTo>
                  <a:pt x="707" y="0"/>
                </a:lnTo>
                <a:lnTo>
                  <a:pt x="10612" y="0"/>
                </a:lnTo>
                <a:lnTo>
                  <a:pt x="11319" y="717"/>
                </a:lnTo>
                <a:lnTo>
                  <a:pt x="11319" y="1428"/>
                </a:lnTo>
                <a:lnTo>
                  <a:pt x="1415" y="1428"/>
                </a:lnTo>
                <a:lnTo>
                  <a:pt x="1415" y="11142"/>
                </a:lnTo>
                <a:close/>
              </a:path>
              <a:path w="11429" h="11429">
                <a:moveTo>
                  <a:pt x="11319" y="11142"/>
                </a:moveTo>
                <a:lnTo>
                  <a:pt x="9904" y="11142"/>
                </a:lnTo>
                <a:lnTo>
                  <a:pt x="9904" y="1428"/>
                </a:lnTo>
                <a:lnTo>
                  <a:pt x="11319" y="1428"/>
                </a:lnTo>
                <a:lnTo>
                  <a:pt x="11319" y="1114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52" name="bg object 452"/>
          <p:cNvSpPr/>
          <p:nvPr/>
        </p:nvSpPr>
        <p:spPr>
          <a:xfrm>
            <a:off x="11913373" y="9930651"/>
            <a:ext cx="17531" cy="11430"/>
          </a:xfrm>
          <a:custGeom>
            <a:avLst/>
            <a:gdLst/>
            <a:ahLst/>
            <a:cxnLst/>
            <a:rect l="l" t="t" r="r" b="b"/>
            <a:pathLst>
              <a:path w="7620" h="11429">
                <a:moveTo>
                  <a:pt x="7392" y="11293"/>
                </a:moveTo>
                <a:lnTo>
                  <a:pt x="0" y="11293"/>
                </a:lnTo>
                <a:lnTo>
                  <a:pt x="0" y="0"/>
                </a:lnTo>
                <a:lnTo>
                  <a:pt x="7392" y="0"/>
                </a:lnTo>
                <a:lnTo>
                  <a:pt x="7392" y="11293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53" name="bg object 453"/>
          <p:cNvSpPr/>
          <p:nvPr/>
        </p:nvSpPr>
        <p:spPr>
          <a:xfrm>
            <a:off x="11911744" y="9929934"/>
            <a:ext cx="20453" cy="13335"/>
          </a:xfrm>
          <a:custGeom>
            <a:avLst/>
            <a:gdLst/>
            <a:ahLst/>
            <a:cxnLst/>
            <a:rect l="l" t="t" r="r" b="b"/>
            <a:pathLst>
              <a:path w="8889" h="13334">
                <a:moveTo>
                  <a:pt x="8100" y="12727"/>
                </a:moveTo>
                <a:lnTo>
                  <a:pt x="707" y="12727"/>
                </a:lnTo>
                <a:lnTo>
                  <a:pt x="0" y="12010"/>
                </a:lnTo>
                <a:lnTo>
                  <a:pt x="0" y="717"/>
                </a:lnTo>
                <a:lnTo>
                  <a:pt x="707" y="0"/>
                </a:lnTo>
                <a:lnTo>
                  <a:pt x="8100" y="0"/>
                </a:lnTo>
                <a:lnTo>
                  <a:pt x="8808" y="717"/>
                </a:lnTo>
                <a:lnTo>
                  <a:pt x="8808" y="1428"/>
                </a:lnTo>
                <a:lnTo>
                  <a:pt x="1415" y="1428"/>
                </a:lnTo>
                <a:lnTo>
                  <a:pt x="1415" y="11293"/>
                </a:lnTo>
                <a:lnTo>
                  <a:pt x="8808" y="11293"/>
                </a:lnTo>
                <a:lnTo>
                  <a:pt x="8808" y="12010"/>
                </a:lnTo>
                <a:lnTo>
                  <a:pt x="8100" y="12727"/>
                </a:lnTo>
                <a:close/>
              </a:path>
              <a:path w="8889" h="13334">
                <a:moveTo>
                  <a:pt x="8808" y="11293"/>
                </a:moveTo>
                <a:lnTo>
                  <a:pt x="7392" y="11293"/>
                </a:lnTo>
                <a:lnTo>
                  <a:pt x="7392" y="1428"/>
                </a:lnTo>
                <a:lnTo>
                  <a:pt x="8808" y="1428"/>
                </a:lnTo>
                <a:lnTo>
                  <a:pt x="8808" y="1129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54" name="bg object 454"/>
          <p:cNvSpPr/>
          <p:nvPr/>
        </p:nvSpPr>
        <p:spPr>
          <a:xfrm>
            <a:off x="11957063" y="9930651"/>
            <a:ext cx="17531" cy="11430"/>
          </a:xfrm>
          <a:custGeom>
            <a:avLst/>
            <a:gdLst/>
            <a:ahLst/>
            <a:cxnLst/>
            <a:rect l="l" t="t" r="r" b="b"/>
            <a:pathLst>
              <a:path w="7620" h="11429">
                <a:moveTo>
                  <a:pt x="7392" y="11293"/>
                </a:moveTo>
                <a:lnTo>
                  <a:pt x="0" y="11293"/>
                </a:lnTo>
                <a:lnTo>
                  <a:pt x="0" y="0"/>
                </a:lnTo>
                <a:lnTo>
                  <a:pt x="7392" y="0"/>
                </a:lnTo>
                <a:lnTo>
                  <a:pt x="7392" y="11293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55" name="bg object 455"/>
          <p:cNvSpPr/>
          <p:nvPr/>
        </p:nvSpPr>
        <p:spPr>
          <a:xfrm>
            <a:off x="11955431" y="9929934"/>
            <a:ext cx="20453" cy="13335"/>
          </a:xfrm>
          <a:custGeom>
            <a:avLst/>
            <a:gdLst/>
            <a:ahLst/>
            <a:cxnLst/>
            <a:rect l="l" t="t" r="r" b="b"/>
            <a:pathLst>
              <a:path w="8889" h="13334">
                <a:moveTo>
                  <a:pt x="8100" y="12727"/>
                </a:moveTo>
                <a:lnTo>
                  <a:pt x="707" y="12727"/>
                </a:lnTo>
                <a:lnTo>
                  <a:pt x="0" y="12010"/>
                </a:lnTo>
                <a:lnTo>
                  <a:pt x="0" y="717"/>
                </a:lnTo>
                <a:lnTo>
                  <a:pt x="707" y="0"/>
                </a:lnTo>
                <a:lnTo>
                  <a:pt x="8100" y="0"/>
                </a:lnTo>
                <a:lnTo>
                  <a:pt x="8808" y="717"/>
                </a:lnTo>
                <a:lnTo>
                  <a:pt x="8808" y="1428"/>
                </a:lnTo>
                <a:lnTo>
                  <a:pt x="1415" y="1428"/>
                </a:lnTo>
                <a:lnTo>
                  <a:pt x="1415" y="11293"/>
                </a:lnTo>
                <a:lnTo>
                  <a:pt x="8808" y="11293"/>
                </a:lnTo>
                <a:lnTo>
                  <a:pt x="8808" y="12010"/>
                </a:lnTo>
                <a:lnTo>
                  <a:pt x="8100" y="12727"/>
                </a:lnTo>
                <a:close/>
              </a:path>
              <a:path w="8889" h="13334">
                <a:moveTo>
                  <a:pt x="8808" y="11293"/>
                </a:moveTo>
                <a:lnTo>
                  <a:pt x="7392" y="11293"/>
                </a:lnTo>
                <a:lnTo>
                  <a:pt x="7392" y="1428"/>
                </a:lnTo>
                <a:lnTo>
                  <a:pt x="8808" y="1428"/>
                </a:lnTo>
                <a:lnTo>
                  <a:pt x="8808" y="1129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56" name="bg object 456"/>
          <p:cNvSpPr/>
          <p:nvPr/>
        </p:nvSpPr>
        <p:spPr>
          <a:xfrm>
            <a:off x="12000750" y="9930651"/>
            <a:ext cx="17531" cy="11430"/>
          </a:xfrm>
          <a:custGeom>
            <a:avLst/>
            <a:gdLst/>
            <a:ahLst/>
            <a:cxnLst/>
            <a:rect l="l" t="t" r="r" b="b"/>
            <a:pathLst>
              <a:path w="7620" h="11429">
                <a:moveTo>
                  <a:pt x="7392" y="11293"/>
                </a:moveTo>
                <a:lnTo>
                  <a:pt x="0" y="11293"/>
                </a:lnTo>
                <a:lnTo>
                  <a:pt x="0" y="0"/>
                </a:lnTo>
                <a:lnTo>
                  <a:pt x="7392" y="0"/>
                </a:lnTo>
                <a:lnTo>
                  <a:pt x="7392" y="11293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57" name="bg object 457"/>
          <p:cNvSpPr/>
          <p:nvPr/>
        </p:nvSpPr>
        <p:spPr>
          <a:xfrm>
            <a:off x="11858276" y="9913290"/>
            <a:ext cx="168005" cy="29845"/>
          </a:xfrm>
          <a:custGeom>
            <a:avLst/>
            <a:gdLst/>
            <a:ahLst/>
            <a:cxnLst/>
            <a:rect l="l" t="t" r="r" b="b"/>
            <a:pathLst>
              <a:path w="73025" h="29845">
                <a:moveTo>
                  <a:pt x="1409" y="711"/>
                </a:moveTo>
                <a:lnTo>
                  <a:pt x="711" y="0"/>
                </a:lnTo>
                <a:lnTo>
                  <a:pt x="0" y="711"/>
                </a:lnTo>
                <a:lnTo>
                  <a:pt x="0" y="6146"/>
                </a:lnTo>
                <a:lnTo>
                  <a:pt x="711" y="6870"/>
                </a:lnTo>
                <a:lnTo>
                  <a:pt x="1409" y="6146"/>
                </a:lnTo>
                <a:lnTo>
                  <a:pt x="1409" y="711"/>
                </a:lnTo>
                <a:close/>
              </a:path>
              <a:path w="73025" h="29845">
                <a:moveTo>
                  <a:pt x="5613" y="711"/>
                </a:moveTo>
                <a:lnTo>
                  <a:pt x="4902" y="0"/>
                </a:lnTo>
                <a:lnTo>
                  <a:pt x="4203" y="711"/>
                </a:lnTo>
                <a:lnTo>
                  <a:pt x="4203" y="6146"/>
                </a:lnTo>
                <a:lnTo>
                  <a:pt x="4902" y="6870"/>
                </a:lnTo>
                <a:lnTo>
                  <a:pt x="5613" y="6146"/>
                </a:lnTo>
                <a:lnTo>
                  <a:pt x="5613" y="711"/>
                </a:lnTo>
                <a:close/>
              </a:path>
              <a:path w="73025" h="29845">
                <a:moveTo>
                  <a:pt x="9817" y="711"/>
                </a:moveTo>
                <a:lnTo>
                  <a:pt x="9105" y="0"/>
                </a:lnTo>
                <a:lnTo>
                  <a:pt x="8394" y="711"/>
                </a:lnTo>
                <a:lnTo>
                  <a:pt x="8394" y="6146"/>
                </a:lnTo>
                <a:lnTo>
                  <a:pt x="9105" y="6870"/>
                </a:lnTo>
                <a:lnTo>
                  <a:pt x="9817" y="6146"/>
                </a:lnTo>
                <a:lnTo>
                  <a:pt x="9817" y="711"/>
                </a:lnTo>
                <a:close/>
              </a:path>
              <a:path w="73025" h="29845">
                <a:moveTo>
                  <a:pt x="14008" y="711"/>
                </a:moveTo>
                <a:lnTo>
                  <a:pt x="13309" y="0"/>
                </a:lnTo>
                <a:lnTo>
                  <a:pt x="12598" y="711"/>
                </a:lnTo>
                <a:lnTo>
                  <a:pt x="12598" y="6146"/>
                </a:lnTo>
                <a:lnTo>
                  <a:pt x="13309" y="6870"/>
                </a:lnTo>
                <a:lnTo>
                  <a:pt x="14008" y="6146"/>
                </a:lnTo>
                <a:lnTo>
                  <a:pt x="14008" y="711"/>
                </a:lnTo>
                <a:close/>
              </a:path>
              <a:path w="73025" h="29845">
                <a:moveTo>
                  <a:pt x="18211" y="711"/>
                </a:moveTo>
                <a:lnTo>
                  <a:pt x="17500" y="0"/>
                </a:lnTo>
                <a:lnTo>
                  <a:pt x="16802" y="711"/>
                </a:lnTo>
                <a:lnTo>
                  <a:pt x="16802" y="6146"/>
                </a:lnTo>
                <a:lnTo>
                  <a:pt x="17500" y="6870"/>
                </a:lnTo>
                <a:lnTo>
                  <a:pt x="18211" y="6146"/>
                </a:lnTo>
                <a:lnTo>
                  <a:pt x="18211" y="711"/>
                </a:lnTo>
                <a:close/>
              </a:path>
              <a:path w="73025" h="29845">
                <a:moveTo>
                  <a:pt x="22415" y="711"/>
                </a:moveTo>
                <a:lnTo>
                  <a:pt x="21704" y="0"/>
                </a:lnTo>
                <a:lnTo>
                  <a:pt x="20993" y="711"/>
                </a:lnTo>
                <a:lnTo>
                  <a:pt x="20993" y="6146"/>
                </a:lnTo>
                <a:lnTo>
                  <a:pt x="21704" y="6870"/>
                </a:lnTo>
                <a:lnTo>
                  <a:pt x="22415" y="6146"/>
                </a:lnTo>
                <a:lnTo>
                  <a:pt x="22415" y="711"/>
                </a:lnTo>
                <a:close/>
              </a:path>
              <a:path w="73025" h="29845">
                <a:moveTo>
                  <a:pt x="26606" y="711"/>
                </a:moveTo>
                <a:lnTo>
                  <a:pt x="25908" y="0"/>
                </a:lnTo>
                <a:lnTo>
                  <a:pt x="25196" y="711"/>
                </a:lnTo>
                <a:lnTo>
                  <a:pt x="25196" y="6146"/>
                </a:lnTo>
                <a:lnTo>
                  <a:pt x="25908" y="6870"/>
                </a:lnTo>
                <a:lnTo>
                  <a:pt x="26606" y="6146"/>
                </a:lnTo>
                <a:lnTo>
                  <a:pt x="26606" y="711"/>
                </a:lnTo>
                <a:close/>
              </a:path>
              <a:path w="73025" h="29845">
                <a:moveTo>
                  <a:pt x="30810" y="711"/>
                </a:moveTo>
                <a:lnTo>
                  <a:pt x="30099" y="0"/>
                </a:lnTo>
                <a:lnTo>
                  <a:pt x="29387" y="711"/>
                </a:lnTo>
                <a:lnTo>
                  <a:pt x="29387" y="6146"/>
                </a:lnTo>
                <a:lnTo>
                  <a:pt x="30099" y="6870"/>
                </a:lnTo>
                <a:lnTo>
                  <a:pt x="30810" y="6146"/>
                </a:lnTo>
                <a:lnTo>
                  <a:pt x="30810" y="711"/>
                </a:lnTo>
                <a:close/>
              </a:path>
              <a:path w="73025" h="29845">
                <a:moveTo>
                  <a:pt x="35013" y="711"/>
                </a:moveTo>
                <a:lnTo>
                  <a:pt x="34302" y="0"/>
                </a:lnTo>
                <a:lnTo>
                  <a:pt x="33591" y="711"/>
                </a:lnTo>
                <a:lnTo>
                  <a:pt x="33591" y="6146"/>
                </a:lnTo>
                <a:lnTo>
                  <a:pt x="34302" y="6870"/>
                </a:lnTo>
                <a:lnTo>
                  <a:pt x="35013" y="6146"/>
                </a:lnTo>
                <a:lnTo>
                  <a:pt x="35013" y="711"/>
                </a:lnTo>
                <a:close/>
              </a:path>
              <a:path w="73025" h="29845">
                <a:moveTo>
                  <a:pt x="38989" y="711"/>
                </a:moveTo>
                <a:lnTo>
                  <a:pt x="38277" y="0"/>
                </a:lnTo>
                <a:lnTo>
                  <a:pt x="37566" y="711"/>
                </a:lnTo>
                <a:lnTo>
                  <a:pt x="37566" y="6146"/>
                </a:lnTo>
                <a:lnTo>
                  <a:pt x="38277" y="6870"/>
                </a:lnTo>
                <a:lnTo>
                  <a:pt x="38989" y="6146"/>
                </a:lnTo>
                <a:lnTo>
                  <a:pt x="38989" y="711"/>
                </a:lnTo>
                <a:close/>
              </a:path>
              <a:path w="73025" h="29845">
                <a:moveTo>
                  <a:pt x="43180" y="711"/>
                </a:moveTo>
                <a:lnTo>
                  <a:pt x="42468" y="0"/>
                </a:lnTo>
                <a:lnTo>
                  <a:pt x="41770" y="711"/>
                </a:lnTo>
                <a:lnTo>
                  <a:pt x="41770" y="6146"/>
                </a:lnTo>
                <a:lnTo>
                  <a:pt x="42468" y="6870"/>
                </a:lnTo>
                <a:lnTo>
                  <a:pt x="43180" y="6146"/>
                </a:lnTo>
                <a:lnTo>
                  <a:pt x="43180" y="711"/>
                </a:lnTo>
                <a:close/>
              </a:path>
              <a:path w="73025" h="29845">
                <a:moveTo>
                  <a:pt x="47383" y="711"/>
                </a:moveTo>
                <a:lnTo>
                  <a:pt x="46672" y="0"/>
                </a:lnTo>
                <a:lnTo>
                  <a:pt x="45961" y="711"/>
                </a:lnTo>
                <a:lnTo>
                  <a:pt x="45961" y="6146"/>
                </a:lnTo>
                <a:lnTo>
                  <a:pt x="46672" y="6870"/>
                </a:lnTo>
                <a:lnTo>
                  <a:pt x="47383" y="6146"/>
                </a:lnTo>
                <a:lnTo>
                  <a:pt x="47383" y="711"/>
                </a:lnTo>
                <a:close/>
              </a:path>
              <a:path w="73025" h="29845">
                <a:moveTo>
                  <a:pt x="51587" y="711"/>
                </a:moveTo>
                <a:lnTo>
                  <a:pt x="50876" y="0"/>
                </a:lnTo>
                <a:lnTo>
                  <a:pt x="50165" y="711"/>
                </a:lnTo>
                <a:lnTo>
                  <a:pt x="50165" y="6146"/>
                </a:lnTo>
                <a:lnTo>
                  <a:pt x="50876" y="6870"/>
                </a:lnTo>
                <a:lnTo>
                  <a:pt x="51587" y="6146"/>
                </a:lnTo>
                <a:lnTo>
                  <a:pt x="51587" y="711"/>
                </a:lnTo>
                <a:close/>
              </a:path>
              <a:path w="73025" h="29845">
                <a:moveTo>
                  <a:pt x="55778" y="711"/>
                </a:moveTo>
                <a:lnTo>
                  <a:pt x="55067" y="0"/>
                </a:lnTo>
                <a:lnTo>
                  <a:pt x="54368" y="711"/>
                </a:lnTo>
                <a:lnTo>
                  <a:pt x="54368" y="6146"/>
                </a:lnTo>
                <a:lnTo>
                  <a:pt x="55067" y="6870"/>
                </a:lnTo>
                <a:lnTo>
                  <a:pt x="55778" y="6146"/>
                </a:lnTo>
                <a:lnTo>
                  <a:pt x="55778" y="711"/>
                </a:lnTo>
                <a:close/>
              </a:path>
              <a:path w="73025" h="29845">
                <a:moveTo>
                  <a:pt x="59982" y="711"/>
                </a:moveTo>
                <a:lnTo>
                  <a:pt x="59270" y="0"/>
                </a:lnTo>
                <a:lnTo>
                  <a:pt x="58559" y="711"/>
                </a:lnTo>
                <a:lnTo>
                  <a:pt x="58559" y="6146"/>
                </a:lnTo>
                <a:lnTo>
                  <a:pt x="59270" y="6870"/>
                </a:lnTo>
                <a:lnTo>
                  <a:pt x="59982" y="6146"/>
                </a:lnTo>
                <a:lnTo>
                  <a:pt x="59982" y="711"/>
                </a:lnTo>
                <a:close/>
              </a:path>
              <a:path w="73025" h="29845">
                <a:moveTo>
                  <a:pt x="64173" y="711"/>
                </a:moveTo>
                <a:lnTo>
                  <a:pt x="63474" y="0"/>
                </a:lnTo>
                <a:lnTo>
                  <a:pt x="62763" y="711"/>
                </a:lnTo>
                <a:lnTo>
                  <a:pt x="62763" y="6146"/>
                </a:lnTo>
                <a:lnTo>
                  <a:pt x="63474" y="6870"/>
                </a:lnTo>
                <a:lnTo>
                  <a:pt x="64173" y="6146"/>
                </a:lnTo>
                <a:lnTo>
                  <a:pt x="64173" y="711"/>
                </a:lnTo>
                <a:close/>
              </a:path>
              <a:path w="73025" h="29845">
                <a:moveTo>
                  <a:pt x="68376" y="711"/>
                </a:moveTo>
                <a:lnTo>
                  <a:pt x="67665" y="0"/>
                </a:lnTo>
                <a:lnTo>
                  <a:pt x="66967" y="711"/>
                </a:lnTo>
                <a:lnTo>
                  <a:pt x="66967" y="6146"/>
                </a:lnTo>
                <a:lnTo>
                  <a:pt x="67665" y="6870"/>
                </a:lnTo>
                <a:lnTo>
                  <a:pt x="68376" y="6146"/>
                </a:lnTo>
                <a:lnTo>
                  <a:pt x="68376" y="711"/>
                </a:lnTo>
                <a:close/>
              </a:path>
              <a:path w="73025" h="29845">
                <a:moveTo>
                  <a:pt x="70015" y="17373"/>
                </a:moveTo>
                <a:lnTo>
                  <a:pt x="69316" y="16649"/>
                </a:lnTo>
                <a:lnTo>
                  <a:pt x="68605" y="16649"/>
                </a:lnTo>
                <a:lnTo>
                  <a:pt x="68605" y="18084"/>
                </a:lnTo>
                <a:lnTo>
                  <a:pt x="68605" y="27940"/>
                </a:lnTo>
                <a:lnTo>
                  <a:pt x="62623" y="27940"/>
                </a:lnTo>
                <a:lnTo>
                  <a:pt x="62623" y="18084"/>
                </a:lnTo>
                <a:lnTo>
                  <a:pt x="68605" y="18084"/>
                </a:lnTo>
                <a:lnTo>
                  <a:pt x="68605" y="16649"/>
                </a:lnTo>
                <a:lnTo>
                  <a:pt x="61925" y="16649"/>
                </a:lnTo>
                <a:lnTo>
                  <a:pt x="61214" y="17373"/>
                </a:lnTo>
                <a:lnTo>
                  <a:pt x="61214" y="28663"/>
                </a:lnTo>
                <a:lnTo>
                  <a:pt x="61925" y="29375"/>
                </a:lnTo>
                <a:lnTo>
                  <a:pt x="69316" y="29375"/>
                </a:lnTo>
                <a:lnTo>
                  <a:pt x="70015" y="28663"/>
                </a:lnTo>
                <a:lnTo>
                  <a:pt x="70015" y="27940"/>
                </a:lnTo>
                <a:lnTo>
                  <a:pt x="70015" y="18084"/>
                </a:lnTo>
                <a:lnTo>
                  <a:pt x="70015" y="17373"/>
                </a:lnTo>
                <a:close/>
              </a:path>
              <a:path w="73025" h="29845">
                <a:moveTo>
                  <a:pt x="72580" y="711"/>
                </a:moveTo>
                <a:lnTo>
                  <a:pt x="71869" y="0"/>
                </a:lnTo>
                <a:lnTo>
                  <a:pt x="71158" y="711"/>
                </a:lnTo>
                <a:lnTo>
                  <a:pt x="71158" y="6146"/>
                </a:lnTo>
                <a:lnTo>
                  <a:pt x="71869" y="6870"/>
                </a:lnTo>
                <a:lnTo>
                  <a:pt x="72580" y="6146"/>
                </a:lnTo>
                <a:lnTo>
                  <a:pt x="72580" y="7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58" name="bg object 458"/>
          <p:cNvSpPr/>
          <p:nvPr/>
        </p:nvSpPr>
        <p:spPr>
          <a:xfrm>
            <a:off x="11899563" y="9941192"/>
            <a:ext cx="8765" cy="5715"/>
          </a:xfrm>
          <a:custGeom>
            <a:avLst/>
            <a:gdLst/>
            <a:ahLst/>
            <a:cxnLst/>
            <a:rect l="l" t="t" r="r" b="b"/>
            <a:pathLst>
              <a:path w="3810" h="5715">
                <a:moveTo>
                  <a:pt x="3022" y="4724"/>
                </a:moveTo>
                <a:lnTo>
                  <a:pt x="2908" y="4191"/>
                </a:lnTo>
                <a:lnTo>
                  <a:pt x="2806" y="3657"/>
                </a:lnTo>
                <a:lnTo>
                  <a:pt x="2082" y="3365"/>
                </a:lnTo>
                <a:lnTo>
                  <a:pt x="546" y="3695"/>
                </a:lnTo>
                <a:lnTo>
                  <a:pt x="0" y="4267"/>
                </a:lnTo>
                <a:lnTo>
                  <a:pt x="228" y="5334"/>
                </a:lnTo>
                <a:lnTo>
                  <a:pt x="939" y="5626"/>
                </a:lnTo>
                <a:lnTo>
                  <a:pt x="2489" y="5283"/>
                </a:lnTo>
                <a:lnTo>
                  <a:pt x="3022" y="4724"/>
                </a:lnTo>
                <a:close/>
              </a:path>
              <a:path w="3810" h="5715">
                <a:moveTo>
                  <a:pt x="3759" y="1104"/>
                </a:moveTo>
                <a:lnTo>
                  <a:pt x="3187" y="520"/>
                </a:lnTo>
                <a:lnTo>
                  <a:pt x="1498" y="0"/>
                </a:lnTo>
                <a:lnTo>
                  <a:pt x="698" y="165"/>
                </a:lnTo>
                <a:lnTo>
                  <a:pt x="419" y="1092"/>
                </a:lnTo>
                <a:lnTo>
                  <a:pt x="990" y="1676"/>
                </a:lnTo>
                <a:lnTo>
                  <a:pt x="2692" y="2197"/>
                </a:lnTo>
                <a:lnTo>
                  <a:pt x="3492" y="2032"/>
                </a:lnTo>
                <a:lnTo>
                  <a:pt x="3619" y="1574"/>
                </a:lnTo>
                <a:lnTo>
                  <a:pt x="3759" y="110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59" name="bg object 459"/>
          <p:cNvSpPr/>
          <p:nvPr/>
        </p:nvSpPr>
        <p:spPr>
          <a:xfrm>
            <a:off x="11897833" y="9938419"/>
            <a:ext cx="7305" cy="10795"/>
          </a:xfrm>
          <a:custGeom>
            <a:avLst/>
            <a:gdLst/>
            <a:ahLst/>
            <a:cxnLst/>
            <a:rect l="l" t="t" r="r" b="b"/>
            <a:pathLst>
              <a:path w="3175" h="10795">
                <a:moveTo>
                  <a:pt x="1360" y="10214"/>
                </a:moveTo>
                <a:lnTo>
                  <a:pt x="911" y="9871"/>
                </a:lnTo>
                <a:lnTo>
                  <a:pt x="0" y="6734"/>
                </a:lnTo>
                <a:lnTo>
                  <a:pt x="320" y="3485"/>
                </a:lnTo>
                <a:lnTo>
                  <a:pt x="1846" y="224"/>
                </a:lnTo>
                <a:lnTo>
                  <a:pt x="2474" y="0"/>
                </a:lnTo>
                <a:lnTo>
                  <a:pt x="2696" y="636"/>
                </a:lnTo>
                <a:lnTo>
                  <a:pt x="1274" y="3679"/>
                </a:lnTo>
                <a:lnTo>
                  <a:pt x="972" y="6697"/>
                </a:lnTo>
                <a:lnTo>
                  <a:pt x="1809" y="9603"/>
                </a:lnTo>
                <a:lnTo>
                  <a:pt x="1489" y="10195"/>
                </a:lnTo>
                <a:lnTo>
                  <a:pt x="1360" y="1021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60" name="bg object 460"/>
          <p:cNvSpPr/>
          <p:nvPr/>
        </p:nvSpPr>
        <p:spPr>
          <a:xfrm>
            <a:off x="11893162" y="9936302"/>
            <a:ext cx="105186" cy="10795"/>
          </a:xfrm>
          <a:custGeom>
            <a:avLst/>
            <a:gdLst/>
            <a:ahLst/>
            <a:cxnLst/>
            <a:rect l="l" t="t" r="r" b="b"/>
            <a:pathLst>
              <a:path w="45720" h="10795">
                <a:moveTo>
                  <a:pt x="3225" y="7721"/>
                </a:moveTo>
                <a:lnTo>
                  <a:pt x="3022" y="6845"/>
                </a:lnTo>
                <a:lnTo>
                  <a:pt x="1689" y="5613"/>
                </a:lnTo>
                <a:lnTo>
                  <a:pt x="825" y="5486"/>
                </a:lnTo>
                <a:lnTo>
                  <a:pt x="0" y="6388"/>
                </a:lnTo>
                <a:lnTo>
                  <a:pt x="203" y="7264"/>
                </a:lnTo>
                <a:lnTo>
                  <a:pt x="1524" y="8496"/>
                </a:lnTo>
                <a:lnTo>
                  <a:pt x="2400" y="8623"/>
                </a:lnTo>
                <a:lnTo>
                  <a:pt x="2806" y="8166"/>
                </a:lnTo>
                <a:lnTo>
                  <a:pt x="3225" y="7721"/>
                </a:lnTo>
                <a:close/>
              </a:path>
              <a:path w="45720" h="10795">
                <a:moveTo>
                  <a:pt x="3556" y="4178"/>
                </a:moveTo>
                <a:lnTo>
                  <a:pt x="3200" y="3454"/>
                </a:lnTo>
                <a:lnTo>
                  <a:pt x="1790" y="2362"/>
                </a:lnTo>
                <a:lnTo>
                  <a:pt x="1003" y="2222"/>
                </a:lnTo>
                <a:lnTo>
                  <a:pt x="469" y="2933"/>
                </a:lnTo>
                <a:lnTo>
                  <a:pt x="825" y="3657"/>
                </a:lnTo>
                <a:lnTo>
                  <a:pt x="2235" y="4749"/>
                </a:lnTo>
                <a:lnTo>
                  <a:pt x="3022" y="4889"/>
                </a:lnTo>
                <a:lnTo>
                  <a:pt x="3289" y="4533"/>
                </a:lnTo>
                <a:lnTo>
                  <a:pt x="3556" y="4178"/>
                </a:lnTo>
                <a:close/>
              </a:path>
              <a:path w="45720" h="10795">
                <a:moveTo>
                  <a:pt x="7162" y="1295"/>
                </a:moveTo>
                <a:lnTo>
                  <a:pt x="6921" y="736"/>
                </a:lnTo>
                <a:lnTo>
                  <a:pt x="6692" y="165"/>
                </a:lnTo>
                <a:lnTo>
                  <a:pt x="5842" y="0"/>
                </a:lnTo>
                <a:lnTo>
                  <a:pt x="5029" y="355"/>
                </a:lnTo>
                <a:lnTo>
                  <a:pt x="4203" y="698"/>
                </a:lnTo>
                <a:lnTo>
                  <a:pt x="3733" y="1435"/>
                </a:lnTo>
                <a:lnTo>
                  <a:pt x="4203" y="2552"/>
                </a:lnTo>
                <a:lnTo>
                  <a:pt x="5054" y="2717"/>
                </a:lnTo>
                <a:lnTo>
                  <a:pt x="6680" y="2019"/>
                </a:lnTo>
                <a:lnTo>
                  <a:pt x="7162" y="1295"/>
                </a:lnTo>
                <a:close/>
              </a:path>
              <a:path w="45720" h="10795">
                <a:moveTo>
                  <a:pt x="44526" y="9613"/>
                </a:moveTo>
                <a:lnTo>
                  <a:pt x="44411" y="9080"/>
                </a:lnTo>
                <a:lnTo>
                  <a:pt x="44297" y="8547"/>
                </a:lnTo>
                <a:lnTo>
                  <a:pt x="43586" y="8255"/>
                </a:lnTo>
                <a:lnTo>
                  <a:pt x="42049" y="8585"/>
                </a:lnTo>
                <a:lnTo>
                  <a:pt x="41503" y="9156"/>
                </a:lnTo>
                <a:lnTo>
                  <a:pt x="41732" y="10223"/>
                </a:lnTo>
                <a:lnTo>
                  <a:pt x="42443" y="10515"/>
                </a:lnTo>
                <a:lnTo>
                  <a:pt x="43992" y="10172"/>
                </a:lnTo>
                <a:lnTo>
                  <a:pt x="44526" y="9613"/>
                </a:lnTo>
                <a:close/>
              </a:path>
              <a:path w="45720" h="10795">
                <a:moveTo>
                  <a:pt x="45262" y="5994"/>
                </a:moveTo>
                <a:lnTo>
                  <a:pt x="44691" y="5410"/>
                </a:lnTo>
                <a:lnTo>
                  <a:pt x="42989" y="4889"/>
                </a:lnTo>
                <a:lnTo>
                  <a:pt x="42189" y="5054"/>
                </a:lnTo>
                <a:lnTo>
                  <a:pt x="41922" y="5981"/>
                </a:lnTo>
                <a:lnTo>
                  <a:pt x="42494" y="6565"/>
                </a:lnTo>
                <a:lnTo>
                  <a:pt x="44183" y="7086"/>
                </a:lnTo>
                <a:lnTo>
                  <a:pt x="44983" y="6921"/>
                </a:lnTo>
                <a:lnTo>
                  <a:pt x="45123" y="6464"/>
                </a:lnTo>
                <a:lnTo>
                  <a:pt x="45262" y="599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61" name="bg object 461"/>
          <p:cNvSpPr/>
          <p:nvPr/>
        </p:nvSpPr>
        <p:spPr>
          <a:xfrm>
            <a:off x="11986928" y="9938419"/>
            <a:ext cx="7305" cy="10795"/>
          </a:xfrm>
          <a:custGeom>
            <a:avLst/>
            <a:gdLst/>
            <a:ahLst/>
            <a:cxnLst/>
            <a:rect l="l" t="t" r="r" b="b"/>
            <a:pathLst>
              <a:path w="3175" h="10795">
                <a:moveTo>
                  <a:pt x="1354" y="10214"/>
                </a:moveTo>
                <a:lnTo>
                  <a:pt x="904" y="9871"/>
                </a:lnTo>
                <a:lnTo>
                  <a:pt x="0" y="6734"/>
                </a:lnTo>
                <a:lnTo>
                  <a:pt x="313" y="3485"/>
                </a:lnTo>
                <a:lnTo>
                  <a:pt x="1840" y="224"/>
                </a:lnTo>
                <a:lnTo>
                  <a:pt x="2468" y="0"/>
                </a:lnTo>
                <a:lnTo>
                  <a:pt x="2689" y="636"/>
                </a:lnTo>
                <a:lnTo>
                  <a:pt x="1268" y="3679"/>
                </a:lnTo>
                <a:lnTo>
                  <a:pt x="966" y="6697"/>
                </a:lnTo>
                <a:lnTo>
                  <a:pt x="1803" y="9603"/>
                </a:lnTo>
                <a:lnTo>
                  <a:pt x="1489" y="10195"/>
                </a:lnTo>
                <a:lnTo>
                  <a:pt x="1354" y="1021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62" name="bg object 462"/>
          <p:cNvSpPr/>
          <p:nvPr/>
        </p:nvSpPr>
        <p:spPr>
          <a:xfrm>
            <a:off x="11982220" y="9936301"/>
            <a:ext cx="17531" cy="8890"/>
          </a:xfrm>
          <a:custGeom>
            <a:avLst/>
            <a:gdLst/>
            <a:ahLst/>
            <a:cxnLst/>
            <a:rect l="l" t="t" r="r" b="b"/>
            <a:pathLst>
              <a:path w="7620" h="8890">
                <a:moveTo>
                  <a:pt x="3225" y="7721"/>
                </a:moveTo>
                <a:lnTo>
                  <a:pt x="3022" y="6845"/>
                </a:lnTo>
                <a:lnTo>
                  <a:pt x="1701" y="5613"/>
                </a:lnTo>
                <a:lnTo>
                  <a:pt x="825" y="5486"/>
                </a:lnTo>
                <a:lnTo>
                  <a:pt x="0" y="6388"/>
                </a:lnTo>
                <a:lnTo>
                  <a:pt x="203" y="7264"/>
                </a:lnTo>
                <a:lnTo>
                  <a:pt x="1536" y="8496"/>
                </a:lnTo>
                <a:lnTo>
                  <a:pt x="2400" y="8623"/>
                </a:lnTo>
                <a:lnTo>
                  <a:pt x="2819" y="8166"/>
                </a:lnTo>
                <a:lnTo>
                  <a:pt x="3225" y="7721"/>
                </a:lnTo>
                <a:close/>
              </a:path>
              <a:path w="7620" h="8890">
                <a:moveTo>
                  <a:pt x="3556" y="4178"/>
                </a:moveTo>
                <a:lnTo>
                  <a:pt x="3213" y="3454"/>
                </a:lnTo>
                <a:lnTo>
                  <a:pt x="1803" y="2362"/>
                </a:lnTo>
                <a:lnTo>
                  <a:pt x="1016" y="2222"/>
                </a:lnTo>
                <a:lnTo>
                  <a:pt x="482" y="2933"/>
                </a:lnTo>
                <a:lnTo>
                  <a:pt x="838" y="3657"/>
                </a:lnTo>
                <a:lnTo>
                  <a:pt x="2247" y="4749"/>
                </a:lnTo>
                <a:lnTo>
                  <a:pt x="3035" y="4889"/>
                </a:lnTo>
                <a:lnTo>
                  <a:pt x="3289" y="4533"/>
                </a:lnTo>
                <a:lnTo>
                  <a:pt x="3556" y="4178"/>
                </a:lnTo>
                <a:close/>
              </a:path>
              <a:path w="7620" h="8890">
                <a:moveTo>
                  <a:pt x="7162" y="1295"/>
                </a:moveTo>
                <a:lnTo>
                  <a:pt x="6934" y="736"/>
                </a:lnTo>
                <a:lnTo>
                  <a:pt x="6705" y="165"/>
                </a:lnTo>
                <a:lnTo>
                  <a:pt x="5854" y="0"/>
                </a:lnTo>
                <a:lnTo>
                  <a:pt x="5041" y="355"/>
                </a:lnTo>
                <a:lnTo>
                  <a:pt x="4216" y="698"/>
                </a:lnTo>
                <a:lnTo>
                  <a:pt x="3746" y="1435"/>
                </a:lnTo>
                <a:lnTo>
                  <a:pt x="3975" y="1993"/>
                </a:lnTo>
                <a:lnTo>
                  <a:pt x="4216" y="2552"/>
                </a:lnTo>
                <a:lnTo>
                  <a:pt x="5067" y="2717"/>
                </a:lnTo>
                <a:lnTo>
                  <a:pt x="6692" y="2019"/>
                </a:lnTo>
                <a:lnTo>
                  <a:pt x="7162" y="129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63" name="bg object 463"/>
          <p:cNvSpPr/>
          <p:nvPr/>
        </p:nvSpPr>
        <p:spPr>
          <a:xfrm>
            <a:off x="11989058" y="9884790"/>
            <a:ext cx="277574" cy="62230"/>
          </a:xfrm>
          <a:custGeom>
            <a:avLst/>
            <a:gdLst/>
            <a:ahLst/>
            <a:cxnLst/>
            <a:rect l="l" t="t" r="r" b="b"/>
            <a:pathLst>
              <a:path w="120650" h="62229">
                <a:moveTo>
                  <a:pt x="24625" y="1498"/>
                </a:moveTo>
                <a:lnTo>
                  <a:pt x="23761" y="965"/>
                </a:lnTo>
                <a:lnTo>
                  <a:pt x="9880" y="4394"/>
                </a:lnTo>
                <a:lnTo>
                  <a:pt x="9880" y="711"/>
                </a:lnTo>
                <a:lnTo>
                  <a:pt x="9169" y="0"/>
                </a:lnTo>
                <a:lnTo>
                  <a:pt x="8458" y="711"/>
                </a:lnTo>
                <a:lnTo>
                  <a:pt x="8458" y="4749"/>
                </a:lnTo>
                <a:lnTo>
                  <a:pt x="520" y="6705"/>
                </a:lnTo>
                <a:lnTo>
                  <a:pt x="0" y="7556"/>
                </a:lnTo>
                <a:lnTo>
                  <a:pt x="685" y="8115"/>
                </a:lnTo>
                <a:lnTo>
                  <a:pt x="8458" y="6210"/>
                </a:lnTo>
                <a:lnTo>
                  <a:pt x="8458" y="24650"/>
                </a:lnTo>
                <a:lnTo>
                  <a:pt x="9169" y="25374"/>
                </a:lnTo>
                <a:lnTo>
                  <a:pt x="9880" y="24650"/>
                </a:lnTo>
                <a:lnTo>
                  <a:pt x="9880" y="5867"/>
                </a:lnTo>
                <a:lnTo>
                  <a:pt x="24091" y="2362"/>
                </a:lnTo>
                <a:lnTo>
                  <a:pt x="24625" y="1498"/>
                </a:lnTo>
                <a:close/>
              </a:path>
              <a:path w="120650" h="62229">
                <a:moveTo>
                  <a:pt x="120269" y="41706"/>
                </a:moveTo>
                <a:lnTo>
                  <a:pt x="119278" y="40716"/>
                </a:lnTo>
                <a:lnTo>
                  <a:pt x="118287" y="41706"/>
                </a:lnTo>
                <a:lnTo>
                  <a:pt x="118287" y="62026"/>
                </a:lnTo>
                <a:lnTo>
                  <a:pt x="120269" y="62026"/>
                </a:lnTo>
                <a:lnTo>
                  <a:pt x="120269" y="4170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64" name="bg object 464"/>
          <p:cNvSpPr/>
          <p:nvPr/>
        </p:nvSpPr>
        <p:spPr>
          <a:xfrm>
            <a:off x="12227362" y="9883559"/>
            <a:ext cx="59895" cy="41275"/>
          </a:xfrm>
          <a:custGeom>
            <a:avLst/>
            <a:gdLst/>
            <a:ahLst/>
            <a:cxnLst/>
            <a:rect l="l" t="t" r="r" b="b"/>
            <a:pathLst>
              <a:path w="26035" h="41275">
                <a:moveTo>
                  <a:pt x="25996" y="20586"/>
                </a:moveTo>
                <a:lnTo>
                  <a:pt x="25057" y="6438"/>
                </a:lnTo>
                <a:lnTo>
                  <a:pt x="22999" y="1549"/>
                </a:lnTo>
                <a:lnTo>
                  <a:pt x="4533" y="0"/>
                </a:lnTo>
                <a:lnTo>
                  <a:pt x="4533" y="6616"/>
                </a:lnTo>
                <a:lnTo>
                  <a:pt x="1968" y="8013"/>
                </a:lnTo>
                <a:lnTo>
                  <a:pt x="0" y="11112"/>
                </a:lnTo>
                <a:lnTo>
                  <a:pt x="0" y="19265"/>
                </a:lnTo>
                <a:lnTo>
                  <a:pt x="3276" y="23088"/>
                </a:lnTo>
                <a:lnTo>
                  <a:pt x="7416" y="23863"/>
                </a:lnTo>
                <a:lnTo>
                  <a:pt x="7848" y="25857"/>
                </a:lnTo>
                <a:lnTo>
                  <a:pt x="9258" y="41160"/>
                </a:lnTo>
                <a:lnTo>
                  <a:pt x="21831" y="41160"/>
                </a:lnTo>
                <a:lnTo>
                  <a:pt x="24574" y="36512"/>
                </a:lnTo>
                <a:lnTo>
                  <a:pt x="25996" y="2058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65" name="bg object 465"/>
          <p:cNvSpPr/>
          <p:nvPr/>
        </p:nvSpPr>
        <p:spPr>
          <a:xfrm>
            <a:off x="12225137" y="9889111"/>
            <a:ext cx="32140" cy="19685"/>
          </a:xfrm>
          <a:custGeom>
            <a:avLst/>
            <a:gdLst/>
            <a:ahLst/>
            <a:cxnLst/>
            <a:rect l="l" t="t" r="r" b="b"/>
            <a:pathLst>
              <a:path w="13970" h="19684">
                <a:moveTo>
                  <a:pt x="8562" y="19325"/>
                </a:moveTo>
                <a:lnTo>
                  <a:pt x="3527" y="18408"/>
                </a:lnTo>
                <a:lnTo>
                  <a:pt x="0" y="14118"/>
                </a:lnTo>
                <a:lnTo>
                  <a:pt x="0" y="5313"/>
                </a:lnTo>
                <a:lnTo>
                  <a:pt x="2043" y="1820"/>
                </a:lnTo>
                <a:lnTo>
                  <a:pt x="5342" y="0"/>
                </a:lnTo>
                <a:lnTo>
                  <a:pt x="6623" y="305"/>
                </a:lnTo>
                <a:lnTo>
                  <a:pt x="8106" y="2475"/>
                </a:lnTo>
                <a:lnTo>
                  <a:pt x="10328" y="3934"/>
                </a:lnTo>
                <a:lnTo>
                  <a:pt x="12877" y="4421"/>
                </a:lnTo>
                <a:lnTo>
                  <a:pt x="13548" y="4901"/>
                </a:lnTo>
                <a:lnTo>
                  <a:pt x="13622" y="5737"/>
                </a:lnTo>
                <a:lnTo>
                  <a:pt x="13228" y="6840"/>
                </a:lnTo>
                <a:lnTo>
                  <a:pt x="13031" y="7975"/>
                </a:lnTo>
                <a:lnTo>
                  <a:pt x="13031" y="9117"/>
                </a:lnTo>
                <a:lnTo>
                  <a:pt x="12046" y="10108"/>
                </a:lnTo>
                <a:lnTo>
                  <a:pt x="11067" y="9117"/>
                </a:lnTo>
                <a:lnTo>
                  <a:pt x="11067" y="8106"/>
                </a:lnTo>
                <a:lnTo>
                  <a:pt x="11190" y="7102"/>
                </a:lnTo>
                <a:lnTo>
                  <a:pt x="11449" y="6117"/>
                </a:lnTo>
                <a:lnTo>
                  <a:pt x="9134" y="5450"/>
                </a:lnTo>
                <a:lnTo>
                  <a:pt x="7097" y="4090"/>
                </a:lnTo>
                <a:lnTo>
                  <a:pt x="5564" y="2195"/>
                </a:lnTo>
                <a:lnTo>
                  <a:pt x="3323" y="3747"/>
                </a:lnTo>
                <a:lnTo>
                  <a:pt x="1963" y="6329"/>
                </a:lnTo>
                <a:lnTo>
                  <a:pt x="1963" y="13158"/>
                </a:lnTo>
                <a:lnTo>
                  <a:pt x="4807" y="16625"/>
                </a:lnTo>
                <a:lnTo>
                  <a:pt x="8734" y="17348"/>
                </a:lnTo>
                <a:lnTo>
                  <a:pt x="9528" y="18508"/>
                </a:lnTo>
                <a:lnTo>
                  <a:pt x="8562" y="1932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66" name="bg object 466"/>
          <p:cNvSpPr/>
          <p:nvPr/>
        </p:nvSpPr>
        <p:spPr>
          <a:xfrm>
            <a:off x="12280304" y="9908607"/>
            <a:ext cx="10226" cy="14604"/>
          </a:xfrm>
          <a:custGeom>
            <a:avLst/>
            <a:gdLst/>
            <a:ahLst/>
            <a:cxnLst/>
            <a:rect l="l" t="t" r="r" b="b"/>
            <a:pathLst>
              <a:path w="4445" h="14604">
                <a:moveTo>
                  <a:pt x="0" y="14068"/>
                </a:moveTo>
                <a:lnTo>
                  <a:pt x="2400" y="0"/>
                </a:lnTo>
                <a:lnTo>
                  <a:pt x="3367" y="1646"/>
                </a:lnTo>
                <a:lnTo>
                  <a:pt x="3933" y="3554"/>
                </a:lnTo>
                <a:lnTo>
                  <a:pt x="3933" y="9011"/>
                </a:lnTo>
                <a:lnTo>
                  <a:pt x="2400" y="12054"/>
                </a:lnTo>
                <a:lnTo>
                  <a:pt x="0" y="1406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67" name="bg object 467"/>
          <p:cNvSpPr/>
          <p:nvPr/>
        </p:nvSpPr>
        <p:spPr>
          <a:xfrm>
            <a:off x="12278564" y="9907750"/>
            <a:ext cx="13148" cy="16510"/>
          </a:xfrm>
          <a:custGeom>
            <a:avLst/>
            <a:gdLst/>
            <a:ahLst/>
            <a:cxnLst/>
            <a:rect l="l" t="t" r="r" b="b"/>
            <a:pathLst>
              <a:path w="5714" h="16509">
                <a:moveTo>
                  <a:pt x="757" y="15920"/>
                </a:moveTo>
                <a:lnTo>
                  <a:pt x="0" y="15558"/>
                </a:lnTo>
                <a:lnTo>
                  <a:pt x="129" y="14162"/>
                </a:lnTo>
                <a:lnTo>
                  <a:pt x="2400" y="12253"/>
                </a:lnTo>
                <a:lnTo>
                  <a:pt x="3705" y="9447"/>
                </a:lnTo>
                <a:lnTo>
                  <a:pt x="3705" y="4677"/>
                </a:lnTo>
                <a:lnTo>
                  <a:pt x="3225" y="2918"/>
                </a:lnTo>
                <a:lnTo>
                  <a:pt x="2314" y="1365"/>
                </a:lnTo>
                <a:lnTo>
                  <a:pt x="2653" y="0"/>
                </a:lnTo>
                <a:lnTo>
                  <a:pt x="4001" y="349"/>
                </a:lnTo>
                <a:lnTo>
                  <a:pt x="5090" y="2207"/>
                </a:lnTo>
                <a:lnTo>
                  <a:pt x="5669" y="4321"/>
                </a:lnTo>
                <a:lnTo>
                  <a:pt x="5669" y="10046"/>
                </a:lnTo>
                <a:lnTo>
                  <a:pt x="4105" y="13407"/>
                </a:lnTo>
                <a:lnTo>
                  <a:pt x="1384" y="15689"/>
                </a:lnTo>
                <a:lnTo>
                  <a:pt x="757" y="1592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68" name="bg object 468"/>
          <p:cNvSpPr/>
          <p:nvPr/>
        </p:nvSpPr>
        <p:spPr>
          <a:xfrm>
            <a:off x="12239492" y="9907439"/>
            <a:ext cx="10226" cy="15240"/>
          </a:xfrm>
          <a:custGeom>
            <a:avLst/>
            <a:gdLst/>
            <a:ahLst/>
            <a:cxnLst/>
            <a:rect l="l" t="t" r="r" b="b"/>
            <a:pathLst>
              <a:path w="4445" h="15240">
                <a:moveTo>
                  <a:pt x="3933" y="15234"/>
                </a:moveTo>
                <a:lnTo>
                  <a:pt x="1532" y="13220"/>
                </a:lnTo>
                <a:lnTo>
                  <a:pt x="0" y="10183"/>
                </a:lnTo>
                <a:lnTo>
                  <a:pt x="0" y="4215"/>
                </a:lnTo>
                <a:lnTo>
                  <a:pt x="874" y="1870"/>
                </a:lnTo>
                <a:lnTo>
                  <a:pt x="2320" y="0"/>
                </a:lnTo>
                <a:lnTo>
                  <a:pt x="2862" y="99"/>
                </a:lnTo>
                <a:lnTo>
                  <a:pt x="3422" y="162"/>
                </a:lnTo>
                <a:lnTo>
                  <a:pt x="3994" y="162"/>
                </a:lnTo>
                <a:lnTo>
                  <a:pt x="3933" y="1523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69" name="bg object 469"/>
          <p:cNvSpPr/>
          <p:nvPr/>
        </p:nvSpPr>
        <p:spPr>
          <a:xfrm>
            <a:off x="12237234" y="9906459"/>
            <a:ext cx="14609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4912" y="17211"/>
                </a:moveTo>
                <a:lnTo>
                  <a:pt x="4284" y="16980"/>
                </a:lnTo>
                <a:lnTo>
                  <a:pt x="1563" y="14698"/>
                </a:lnTo>
                <a:lnTo>
                  <a:pt x="0" y="11337"/>
                </a:lnTo>
                <a:lnTo>
                  <a:pt x="0" y="5051"/>
                </a:lnTo>
                <a:lnTo>
                  <a:pt x="874" y="2500"/>
                </a:lnTo>
                <a:lnTo>
                  <a:pt x="2529" y="367"/>
                </a:lnTo>
                <a:lnTo>
                  <a:pt x="3477" y="0"/>
                </a:lnTo>
                <a:lnTo>
                  <a:pt x="4973" y="143"/>
                </a:lnTo>
                <a:lnTo>
                  <a:pt x="5958" y="1141"/>
                </a:lnTo>
                <a:lnTo>
                  <a:pt x="4973" y="2138"/>
                </a:lnTo>
                <a:lnTo>
                  <a:pt x="3736" y="2057"/>
                </a:lnTo>
                <a:lnTo>
                  <a:pt x="2572" y="3735"/>
                </a:lnTo>
                <a:lnTo>
                  <a:pt x="1963" y="5693"/>
                </a:lnTo>
                <a:lnTo>
                  <a:pt x="1963" y="10738"/>
                </a:lnTo>
                <a:lnTo>
                  <a:pt x="3268" y="13544"/>
                </a:lnTo>
                <a:lnTo>
                  <a:pt x="5539" y="15452"/>
                </a:lnTo>
                <a:lnTo>
                  <a:pt x="5669" y="16849"/>
                </a:lnTo>
                <a:lnTo>
                  <a:pt x="4912" y="172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70" name="bg object 470"/>
          <p:cNvSpPr/>
          <p:nvPr/>
        </p:nvSpPr>
        <p:spPr>
          <a:xfrm>
            <a:off x="12244832" y="9907441"/>
            <a:ext cx="4383" cy="635"/>
          </a:xfrm>
          <a:custGeom>
            <a:avLst/>
            <a:gdLst/>
            <a:ahLst/>
            <a:cxnLst/>
            <a:rect l="l" t="t" r="r" b="b"/>
            <a:pathLst>
              <a:path w="1904" h="634">
                <a:moveTo>
                  <a:pt x="1674" y="162"/>
                </a:moveTo>
                <a:lnTo>
                  <a:pt x="1101" y="162"/>
                </a:lnTo>
                <a:lnTo>
                  <a:pt x="541" y="99"/>
                </a:lnTo>
                <a:lnTo>
                  <a:pt x="0" y="0"/>
                </a:lnTo>
                <a:lnTo>
                  <a:pt x="1674" y="16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71" name="bg object 471"/>
          <p:cNvSpPr/>
          <p:nvPr/>
        </p:nvSpPr>
        <p:spPr>
          <a:xfrm>
            <a:off x="12242606" y="9906463"/>
            <a:ext cx="8765" cy="2540"/>
          </a:xfrm>
          <a:custGeom>
            <a:avLst/>
            <a:gdLst/>
            <a:ahLst/>
            <a:cxnLst/>
            <a:rect l="l" t="t" r="r" b="b"/>
            <a:pathLst>
              <a:path w="3810" h="2540">
                <a:moveTo>
                  <a:pt x="2640" y="2132"/>
                </a:moveTo>
                <a:lnTo>
                  <a:pt x="2037" y="2132"/>
                </a:lnTo>
                <a:lnTo>
                  <a:pt x="1434" y="2076"/>
                </a:lnTo>
                <a:lnTo>
                  <a:pt x="787" y="1958"/>
                </a:lnTo>
                <a:lnTo>
                  <a:pt x="0" y="798"/>
                </a:lnTo>
                <a:lnTo>
                  <a:pt x="1144" y="0"/>
                </a:lnTo>
                <a:lnTo>
                  <a:pt x="2640" y="143"/>
                </a:lnTo>
                <a:lnTo>
                  <a:pt x="3625" y="1134"/>
                </a:lnTo>
                <a:lnTo>
                  <a:pt x="2640" y="213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72" name="bg object 472"/>
          <p:cNvSpPr/>
          <p:nvPr/>
        </p:nvSpPr>
        <p:spPr>
          <a:xfrm>
            <a:off x="12273582" y="9887441"/>
            <a:ext cx="29218" cy="21590"/>
          </a:xfrm>
          <a:custGeom>
            <a:avLst/>
            <a:gdLst/>
            <a:ahLst/>
            <a:cxnLst/>
            <a:rect l="l" t="t" r="r" b="b"/>
            <a:pathLst>
              <a:path w="12700" h="21590">
                <a:moveTo>
                  <a:pt x="5318" y="21165"/>
                </a:moveTo>
                <a:lnTo>
                  <a:pt x="3582" y="18215"/>
                </a:lnTo>
                <a:lnTo>
                  <a:pt x="2917" y="17417"/>
                </a:lnTo>
                <a:lnTo>
                  <a:pt x="0" y="16194"/>
                </a:lnTo>
                <a:lnTo>
                  <a:pt x="3834" y="0"/>
                </a:lnTo>
                <a:lnTo>
                  <a:pt x="8857" y="960"/>
                </a:lnTo>
                <a:lnTo>
                  <a:pt x="12661" y="5419"/>
                </a:lnTo>
                <a:lnTo>
                  <a:pt x="12661" y="15602"/>
                </a:lnTo>
                <a:lnTo>
                  <a:pt x="9584" y="19693"/>
                </a:lnTo>
                <a:lnTo>
                  <a:pt x="5318" y="2116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73" name="bg object 473"/>
          <p:cNvSpPr/>
          <p:nvPr/>
        </p:nvSpPr>
        <p:spPr>
          <a:xfrm>
            <a:off x="12271491" y="9886468"/>
            <a:ext cx="33599" cy="23495"/>
          </a:xfrm>
          <a:custGeom>
            <a:avLst/>
            <a:gdLst/>
            <a:ahLst/>
            <a:cxnLst/>
            <a:rect l="l" t="t" r="r" b="b"/>
            <a:pathLst>
              <a:path w="14604" h="23495">
                <a:moveTo>
                  <a:pt x="6229" y="23135"/>
                </a:moveTo>
                <a:lnTo>
                  <a:pt x="5386" y="22649"/>
                </a:lnTo>
                <a:lnTo>
                  <a:pt x="3705" y="19799"/>
                </a:lnTo>
                <a:lnTo>
                  <a:pt x="3194" y="19200"/>
                </a:lnTo>
                <a:lnTo>
                  <a:pt x="535" y="18090"/>
                </a:lnTo>
                <a:lnTo>
                  <a:pt x="0" y="16787"/>
                </a:lnTo>
                <a:lnTo>
                  <a:pt x="1286" y="16251"/>
                </a:lnTo>
                <a:lnTo>
                  <a:pt x="4167" y="17454"/>
                </a:lnTo>
                <a:lnTo>
                  <a:pt x="5084" y="18340"/>
                </a:lnTo>
                <a:lnTo>
                  <a:pt x="6641" y="20915"/>
                </a:lnTo>
                <a:lnTo>
                  <a:pt x="10230" y="19344"/>
                </a:lnTo>
                <a:lnTo>
                  <a:pt x="12587" y="15758"/>
                </a:lnTo>
                <a:lnTo>
                  <a:pt x="12587" y="6965"/>
                </a:lnTo>
                <a:lnTo>
                  <a:pt x="9214" y="2837"/>
                </a:lnTo>
                <a:lnTo>
                  <a:pt x="4567" y="1958"/>
                </a:lnTo>
                <a:lnTo>
                  <a:pt x="3779" y="791"/>
                </a:lnTo>
                <a:lnTo>
                  <a:pt x="4924" y="0"/>
                </a:lnTo>
                <a:lnTo>
                  <a:pt x="10507" y="1060"/>
                </a:lnTo>
                <a:lnTo>
                  <a:pt x="14551" y="6005"/>
                </a:lnTo>
                <a:lnTo>
                  <a:pt x="14551" y="16874"/>
                </a:lnTo>
                <a:lnTo>
                  <a:pt x="11332" y="21426"/>
                </a:lnTo>
                <a:lnTo>
                  <a:pt x="6549" y="23085"/>
                </a:lnTo>
                <a:lnTo>
                  <a:pt x="6229" y="2313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74" name="bg object 474"/>
          <p:cNvSpPr/>
          <p:nvPr/>
        </p:nvSpPr>
        <p:spPr>
          <a:xfrm>
            <a:off x="12234051" y="9872749"/>
            <a:ext cx="51132" cy="17780"/>
          </a:xfrm>
          <a:custGeom>
            <a:avLst/>
            <a:gdLst/>
            <a:ahLst/>
            <a:cxnLst/>
            <a:rect l="l" t="t" r="r" b="b"/>
            <a:pathLst>
              <a:path w="22225" h="17779">
                <a:moveTo>
                  <a:pt x="1938" y="17236"/>
                </a:moveTo>
                <a:lnTo>
                  <a:pt x="720" y="15459"/>
                </a:lnTo>
                <a:lnTo>
                  <a:pt x="0" y="13307"/>
                </a:lnTo>
                <a:lnTo>
                  <a:pt x="0" y="4913"/>
                </a:lnTo>
                <a:lnTo>
                  <a:pt x="4850" y="0"/>
                </a:lnTo>
                <a:lnTo>
                  <a:pt x="16822" y="0"/>
                </a:lnTo>
                <a:lnTo>
                  <a:pt x="21667" y="4913"/>
                </a:lnTo>
                <a:lnTo>
                  <a:pt x="21667" y="12284"/>
                </a:lnTo>
                <a:lnTo>
                  <a:pt x="21433" y="13532"/>
                </a:lnTo>
                <a:lnTo>
                  <a:pt x="21020" y="14698"/>
                </a:lnTo>
                <a:lnTo>
                  <a:pt x="20368" y="14573"/>
                </a:lnTo>
                <a:lnTo>
                  <a:pt x="19697" y="14498"/>
                </a:lnTo>
                <a:lnTo>
                  <a:pt x="19008" y="14498"/>
                </a:lnTo>
                <a:lnTo>
                  <a:pt x="1938" y="1723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75" name="bg object 475"/>
          <p:cNvSpPr/>
          <p:nvPr/>
        </p:nvSpPr>
        <p:spPr>
          <a:xfrm>
            <a:off x="12231786" y="9871756"/>
            <a:ext cx="55515" cy="19685"/>
          </a:xfrm>
          <a:custGeom>
            <a:avLst/>
            <a:gdLst/>
            <a:ahLst/>
            <a:cxnLst/>
            <a:rect l="l" t="t" r="r" b="b"/>
            <a:pathLst>
              <a:path w="24129" h="19684">
                <a:moveTo>
                  <a:pt x="2923" y="19225"/>
                </a:moveTo>
                <a:lnTo>
                  <a:pt x="2117" y="18801"/>
                </a:lnTo>
                <a:lnTo>
                  <a:pt x="732" y="16787"/>
                </a:lnTo>
                <a:lnTo>
                  <a:pt x="0" y="14423"/>
                </a:lnTo>
                <a:lnTo>
                  <a:pt x="0" y="5369"/>
                </a:lnTo>
                <a:lnTo>
                  <a:pt x="5299" y="0"/>
                </a:lnTo>
                <a:lnTo>
                  <a:pt x="18337" y="0"/>
                </a:lnTo>
                <a:lnTo>
                  <a:pt x="23637" y="5369"/>
                </a:lnTo>
                <a:lnTo>
                  <a:pt x="23637" y="13338"/>
                </a:lnTo>
                <a:lnTo>
                  <a:pt x="23397" y="14704"/>
                </a:lnTo>
                <a:lnTo>
                  <a:pt x="22929" y="16026"/>
                </a:lnTo>
                <a:lnTo>
                  <a:pt x="21821" y="16668"/>
                </a:lnTo>
                <a:lnTo>
                  <a:pt x="21199" y="16550"/>
                </a:lnTo>
                <a:lnTo>
                  <a:pt x="20583" y="16488"/>
                </a:lnTo>
                <a:lnTo>
                  <a:pt x="19993" y="16488"/>
                </a:lnTo>
                <a:lnTo>
                  <a:pt x="19008" y="15490"/>
                </a:lnTo>
                <a:lnTo>
                  <a:pt x="19993" y="14498"/>
                </a:lnTo>
                <a:lnTo>
                  <a:pt x="21322" y="14579"/>
                </a:lnTo>
                <a:lnTo>
                  <a:pt x="21556" y="13719"/>
                </a:lnTo>
                <a:lnTo>
                  <a:pt x="21673" y="12846"/>
                </a:lnTo>
                <a:lnTo>
                  <a:pt x="21673" y="6466"/>
                </a:lnTo>
                <a:lnTo>
                  <a:pt x="17253" y="1989"/>
                </a:lnTo>
                <a:lnTo>
                  <a:pt x="6383" y="1989"/>
                </a:lnTo>
                <a:lnTo>
                  <a:pt x="1963" y="6466"/>
                </a:lnTo>
                <a:lnTo>
                  <a:pt x="1963" y="14012"/>
                </a:lnTo>
                <a:lnTo>
                  <a:pt x="2572" y="15982"/>
                </a:lnTo>
                <a:lnTo>
                  <a:pt x="3730" y="17660"/>
                </a:lnTo>
                <a:lnTo>
                  <a:pt x="3484" y="19044"/>
                </a:lnTo>
                <a:lnTo>
                  <a:pt x="2923" y="1922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76" name="bg object 476"/>
          <p:cNvSpPr/>
          <p:nvPr/>
        </p:nvSpPr>
        <p:spPr>
          <a:xfrm>
            <a:off x="12254349" y="9894001"/>
            <a:ext cx="14609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3342" y="698"/>
                </a:moveTo>
                <a:lnTo>
                  <a:pt x="1323" y="698"/>
                </a:lnTo>
                <a:lnTo>
                  <a:pt x="652" y="629"/>
                </a:lnTo>
                <a:lnTo>
                  <a:pt x="0" y="505"/>
                </a:lnTo>
                <a:lnTo>
                  <a:pt x="5792" y="0"/>
                </a:lnTo>
                <a:lnTo>
                  <a:pt x="4616" y="448"/>
                </a:lnTo>
                <a:lnTo>
                  <a:pt x="3342" y="69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77" name="bg object 477"/>
          <p:cNvSpPr/>
          <p:nvPr/>
        </p:nvSpPr>
        <p:spPr>
          <a:xfrm>
            <a:off x="12252123" y="9893073"/>
            <a:ext cx="18992" cy="3175"/>
          </a:xfrm>
          <a:custGeom>
            <a:avLst/>
            <a:gdLst/>
            <a:ahLst/>
            <a:cxnLst/>
            <a:rect l="l" t="t" r="r" b="b"/>
            <a:pathLst>
              <a:path w="8254" h="3175">
                <a:moveTo>
                  <a:pt x="4376" y="2625"/>
                </a:moveTo>
                <a:lnTo>
                  <a:pt x="2979" y="2625"/>
                </a:lnTo>
                <a:lnTo>
                  <a:pt x="2265" y="2625"/>
                </a:lnTo>
                <a:lnTo>
                  <a:pt x="1526" y="2550"/>
                </a:lnTo>
                <a:lnTo>
                  <a:pt x="787" y="2413"/>
                </a:lnTo>
                <a:lnTo>
                  <a:pt x="0" y="1247"/>
                </a:lnTo>
                <a:lnTo>
                  <a:pt x="1151" y="455"/>
                </a:lnTo>
                <a:lnTo>
                  <a:pt x="2997" y="804"/>
                </a:lnTo>
                <a:lnTo>
                  <a:pt x="4727" y="636"/>
                </a:lnTo>
                <a:lnTo>
                  <a:pt x="6414" y="0"/>
                </a:lnTo>
                <a:lnTo>
                  <a:pt x="7682" y="579"/>
                </a:lnTo>
                <a:lnTo>
                  <a:pt x="7103" y="1864"/>
                </a:lnTo>
                <a:lnTo>
                  <a:pt x="5761" y="2369"/>
                </a:lnTo>
                <a:lnTo>
                  <a:pt x="4376" y="262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78" name="bg object 478"/>
          <p:cNvSpPr/>
          <p:nvPr/>
        </p:nvSpPr>
        <p:spPr>
          <a:xfrm>
            <a:off x="12245278" y="9922676"/>
            <a:ext cx="39445" cy="13335"/>
          </a:xfrm>
          <a:custGeom>
            <a:avLst/>
            <a:gdLst/>
            <a:ahLst/>
            <a:cxnLst/>
            <a:rect l="l" t="t" r="r" b="b"/>
            <a:pathLst>
              <a:path w="17145" h="13334">
                <a:moveTo>
                  <a:pt x="12914" y="13139"/>
                </a:moveTo>
                <a:lnTo>
                  <a:pt x="3724" y="13139"/>
                </a:lnTo>
                <a:lnTo>
                  <a:pt x="0" y="9360"/>
                </a:lnTo>
                <a:lnTo>
                  <a:pt x="0" y="2962"/>
                </a:lnTo>
                <a:lnTo>
                  <a:pt x="523" y="1346"/>
                </a:lnTo>
                <a:lnTo>
                  <a:pt x="1415" y="0"/>
                </a:lnTo>
                <a:lnTo>
                  <a:pt x="15222" y="0"/>
                </a:lnTo>
                <a:lnTo>
                  <a:pt x="16121" y="1346"/>
                </a:lnTo>
                <a:lnTo>
                  <a:pt x="16638" y="2962"/>
                </a:lnTo>
                <a:lnTo>
                  <a:pt x="16638" y="9360"/>
                </a:lnTo>
                <a:lnTo>
                  <a:pt x="12914" y="13139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79" name="bg object 479"/>
          <p:cNvSpPr/>
          <p:nvPr/>
        </p:nvSpPr>
        <p:spPr>
          <a:xfrm>
            <a:off x="12243009" y="9921848"/>
            <a:ext cx="43827" cy="15240"/>
          </a:xfrm>
          <a:custGeom>
            <a:avLst/>
            <a:gdLst/>
            <a:ahLst/>
            <a:cxnLst/>
            <a:rect l="l" t="t" r="r" b="b"/>
            <a:pathLst>
              <a:path w="19050" h="15240">
                <a:moveTo>
                  <a:pt x="14434" y="14960"/>
                </a:moveTo>
                <a:lnTo>
                  <a:pt x="9307" y="14960"/>
                </a:lnTo>
                <a:lnTo>
                  <a:pt x="4173" y="14960"/>
                </a:lnTo>
                <a:lnTo>
                  <a:pt x="0" y="10732"/>
                </a:lnTo>
                <a:lnTo>
                  <a:pt x="0" y="3648"/>
                </a:lnTo>
                <a:lnTo>
                  <a:pt x="547" y="1827"/>
                </a:lnTo>
                <a:lnTo>
                  <a:pt x="1588" y="268"/>
                </a:lnTo>
                <a:lnTo>
                  <a:pt x="2954" y="6"/>
                </a:lnTo>
                <a:lnTo>
                  <a:pt x="3219" y="1384"/>
                </a:lnTo>
                <a:lnTo>
                  <a:pt x="2400" y="2612"/>
                </a:lnTo>
                <a:lnTo>
                  <a:pt x="1969" y="4047"/>
                </a:lnTo>
                <a:lnTo>
                  <a:pt x="1969" y="9634"/>
                </a:lnTo>
                <a:lnTo>
                  <a:pt x="5256" y="12970"/>
                </a:lnTo>
                <a:lnTo>
                  <a:pt x="13351" y="12970"/>
                </a:lnTo>
                <a:lnTo>
                  <a:pt x="16644" y="9634"/>
                </a:lnTo>
                <a:lnTo>
                  <a:pt x="16644" y="4047"/>
                </a:lnTo>
                <a:lnTo>
                  <a:pt x="16213" y="2612"/>
                </a:lnTo>
                <a:lnTo>
                  <a:pt x="15394" y="1384"/>
                </a:lnTo>
                <a:lnTo>
                  <a:pt x="15659" y="0"/>
                </a:lnTo>
                <a:lnTo>
                  <a:pt x="17026" y="268"/>
                </a:lnTo>
                <a:lnTo>
                  <a:pt x="18060" y="1827"/>
                </a:lnTo>
                <a:lnTo>
                  <a:pt x="18608" y="3648"/>
                </a:lnTo>
                <a:lnTo>
                  <a:pt x="18608" y="10732"/>
                </a:lnTo>
                <a:lnTo>
                  <a:pt x="14434" y="1496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80" name="bg object 480"/>
          <p:cNvSpPr/>
          <p:nvPr/>
        </p:nvSpPr>
        <p:spPr>
          <a:xfrm>
            <a:off x="12248540" y="9918652"/>
            <a:ext cx="11687" cy="4445"/>
          </a:xfrm>
          <a:custGeom>
            <a:avLst/>
            <a:gdLst/>
            <a:ahLst/>
            <a:cxnLst/>
            <a:rect l="l" t="t" r="r" b="b"/>
            <a:pathLst>
              <a:path w="5079" h="4445">
                <a:moveTo>
                  <a:pt x="0" y="4022"/>
                </a:moveTo>
                <a:lnTo>
                  <a:pt x="1489" y="1777"/>
                </a:lnTo>
                <a:lnTo>
                  <a:pt x="2092" y="848"/>
                </a:lnTo>
                <a:lnTo>
                  <a:pt x="4536" y="0"/>
                </a:lnTo>
                <a:lnTo>
                  <a:pt x="0" y="402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81" name="bg object 481"/>
          <p:cNvSpPr/>
          <p:nvPr/>
        </p:nvSpPr>
        <p:spPr>
          <a:xfrm>
            <a:off x="12246660" y="9917709"/>
            <a:ext cx="14609" cy="5715"/>
          </a:xfrm>
          <a:custGeom>
            <a:avLst/>
            <a:gdLst/>
            <a:ahLst/>
            <a:cxnLst/>
            <a:rect l="l" t="t" r="r" b="b"/>
            <a:pathLst>
              <a:path w="6350" h="5715">
                <a:moveTo>
                  <a:pt x="1674" y="5456"/>
                </a:moveTo>
                <a:lnTo>
                  <a:pt x="812" y="4963"/>
                </a:lnTo>
                <a:lnTo>
                  <a:pt x="0" y="4408"/>
                </a:lnTo>
                <a:lnTo>
                  <a:pt x="2302" y="954"/>
                </a:lnTo>
                <a:lnTo>
                  <a:pt x="5035" y="0"/>
                </a:lnTo>
                <a:lnTo>
                  <a:pt x="6284" y="617"/>
                </a:lnTo>
                <a:lnTo>
                  <a:pt x="5675" y="1883"/>
                </a:lnTo>
                <a:lnTo>
                  <a:pt x="3564" y="2619"/>
                </a:lnTo>
                <a:lnTo>
                  <a:pt x="1674" y="545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82" name="bg object 482"/>
          <p:cNvSpPr/>
          <p:nvPr/>
        </p:nvSpPr>
        <p:spPr>
          <a:xfrm>
            <a:off x="11446531" y="9850806"/>
            <a:ext cx="40906" cy="13335"/>
          </a:xfrm>
          <a:custGeom>
            <a:avLst/>
            <a:gdLst/>
            <a:ahLst/>
            <a:cxnLst/>
            <a:rect l="l" t="t" r="r" b="b"/>
            <a:pathLst>
              <a:path w="17779" h="13334">
                <a:moveTo>
                  <a:pt x="17284" y="2717"/>
                </a:moveTo>
                <a:lnTo>
                  <a:pt x="13970" y="1358"/>
                </a:lnTo>
                <a:lnTo>
                  <a:pt x="7315" y="12"/>
                </a:lnTo>
                <a:lnTo>
                  <a:pt x="7035" y="203"/>
                </a:lnTo>
                <a:lnTo>
                  <a:pt x="6870" y="127"/>
                </a:lnTo>
                <a:lnTo>
                  <a:pt x="6286" y="0"/>
                </a:lnTo>
                <a:lnTo>
                  <a:pt x="3149" y="0"/>
                </a:lnTo>
                <a:lnTo>
                  <a:pt x="1079" y="1879"/>
                </a:lnTo>
                <a:lnTo>
                  <a:pt x="723" y="4254"/>
                </a:lnTo>
                <a:lnTo>
                  <a:pt x="0" y="4724"/>
                </a:lnTo>
                <a:lnTo>
                  <a:pt x="5321" y="12801"/>
                </a:lnTo>
                <a:lnTo>
                  <a:pt x="14312" y="12026"/>
                </a:lnTo>
                <a:lnTo>
                  <a:pt x="17284" y="9436"/>
                </a:lnTo>
                <a:lnTo>
                  <a:pt x="17284" y="271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83" name="bg object 483"/>
          <p:cNvSpPr/>
          <p:nvPr/>
        </p:nvSpPr>
        <p:spPr>
          <a:xfrm>
            <a:off x="11446613" y="9850091"/>
            <a:ext cx="18992" cy="6350"/>
          </a:xfrm>
          <a:custGeom>
            <a:avLst/>
            <a:gdLst/>
            <a:ahLst/>
            <a:cxnLst/>
            <a:rect l="l" t="t" r="r" b="b"/>
            <a:pathLst>
              <a:path w="8254" h="6350">
                <a:moveTo>
                  <a:pt x="701" y="5743"/>
                </a:moveTo>
                <a:lnTo>
                  <a:pt x="252" y="5575"/>
                </a:lnTo>
                <a:lnTo>
                  <a:pt x="0" y="4920"/>
                </a:lnTo>
                <a:lnTo>
                  <a:pt x="406" y="2114"/>
                </a:lnTo>
                <a:lnTo>
                  <a:pt x="2825" y="0"/>
                </a:lnTo>
                <a:lnTo>
                  <a:pt x="6315" y="0"/>
                </a:lnTo>
                <a:lnTo>
                  <a:pt x="6998" y="124"/>
                </a:lnTo>
                <a:lnTo>
                  <a:pt x="7651" y="380"/>
                </a:lnTo>
                <a:lnTo>
                  <a:pt x="8063" y="1303"/>
                </a:lnTo>
                <a:lnTo>
                  <a:pt x="7152" y="1721"/>
                </a:lnTo>
                <a:lnTo>
                  <a:pt x="5626" y="1428"/>
                </a:lnTo>
                <a:lnTo>
                  <a:pt x="3896" y="1428"/>
                </a:lnTo>
                <a:lnTo>
                  <a:pt x="2351" y="2513"/>
                </a:lnTo>
                <a:lnTo>
                  <a:pt x="1692" y="4072"/>
                </a:lnTo>
                <a:lnTo>
                  <a:pt x="2302" y="4040"/>
                </a:lnTo>
                <a:lnTo>
                  <a:pt x="3010" y="4758"/>
                </a:lnTo>
                <a:lnTo>
                  <a:pt x="2302" y="5475"/>
                </a:lnTo>
                <a:lnTo>
                  <a:pt x="701" y="574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84" name="bg object 484"/>
          <p:cNvSpPr/>
          <p:nvPr/>
        </p:nvSpPr>
        <p:spPr>
          <a:xfrm>
            <a:off x="11463638" y="9848784"/>
            <a:ext cx="21914" cy="5080"/>
          </a:xfrm>
          <a:custGeom>
            <a:avLst/>
            <a:gdLst/>
            <a:ahLst/>
            <a:cxnLst/>
            <a:rect l="l" t="t" r="r" b="b"/>
            <a:pathLst>
              <a:path w="9525" h="5079">
                <a:moveTo>
                  <a:pt x="9183" y="4733"/>
                </a:moveTo>
                <a:lnTo>
                  <a:pt x="0" y="2357"/>
                </a:lnTo>
                <a:lnTo>
                  <a:pt x="886" y="941"/>
                </a:lnTo>
                <a:lnTo>
                  <a:pt x="2437" y="0"/>
                </a:lnTo>
                <a:lnTo>
                  <a:pt x="6863" y="0"/>
                </a:lnTo>
                <a:lnTo>
                  <a:pt x="9023" y="2089"/>
                </a:lnTo>
                <a:lnTo>
                  <a:pt x="9183" y="473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85" name="bg object 485"/>
          <p:cNvSpPr/>
          <p:nvPr/>
        </p:nvSpPr>
        <p:spPr>
          <a:xfrm>
            <a:off x="11462264" y="9848066"/>
            <a:ext cx="24836" cy="6350"/>
          </a:xfrm>
          <a:custGeom>
            <a:avLst/>
            <a:gdLst/>
            <a:ahLst/>
            <a:cxnLst/>
            <a:rect l="l" t="t" r="r" b="b"/>
            <a:pathLst>
              <a:path w="10795" h="6350">
                <a:moveTo>
                  <a:pt x="9781" y="6167"/>
                </a:moveTo>
                <a:lnTo>
                  <a:pt x="9073" y="5493"/>
                </a:lnTo>
                <a:lnTo>
                  <a:pt x="8937" y="3217"/>
                </a:lnTo>
                <a:lnTo>
                  <a:pt x="7060" y="1434"/>
                </a:lnTo>
                <a:lnTo>
                  <a:pt x="3336" y="1434"/>
                </a:lnTo>
                <a:lnTo>
                  <a:pt x="1988" y="2188"/>
                </a:lnTo>
                <a:lnTo>
                  <a:pt x="1194" y="3454"/>
                </a:lnTo>
                <a:lnTo>
                  <a:pt x="221" y="3679"/>
                </a:lnTo>
                <a:lnTo>
                  <a:pt x="0" y="2687"/>
                </a:lnTo>
                <a:lnTo>
                  <a:pt x="1052" y="1010"/>
                </a:lnTo>
                <a:lnTo>
                  <a:pt x="2849" y="0"/>
                </a:lnTo>
                <a:lnTo>
                  <a:pt x="7805" y="0"/>
                </a:lnTo>
                <a:lnTo>
                  <a:pt x="10298" y="2375"/>
                </a:lnTo>
                <a:lnTo>
                  <a:pt x="10488" y="5406"/>
                </a:lnTo>
                <a:lnTo>
                  <a:pt x="9824" y="616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86" name="bg object 486"/>
          <p:cNvSpPr/>
          <p:nvPr/>
        </p:nvSpPr>
        <p:spPr>
          <a:xfrm>
            <a:off x="11478519" y="9853502"/>
            <a:ext cx="18992" cy="10160"/>
          </a:xfrm>
          <a:custGeom>
            <a:avLst/>
            <a:gdLst/>
            <a:ahLst/>
            <a:cxnLst/>
            <a:rect l="l" t="t" r="r" b="b"/>
            <a:pathLst>
              <a:path w="8254" h="10159">
                <a:moveTo>
                  <a:pt x="5816" y="10102"/>
                </a:moveTo>
                <a:lnTo>
                  <a:pt x="1908" y="10102"/>
                </a:lnTo>
                <a:lnTo>
                  <a:pt x="843" y="9697"/>
                </a:lnTo>
                <a:lnTo>
                  <a:pt x="0" y="9029"/>
                </a:lnTo>
                <a:lnTo>
                  <a:pt x="2733" y="336"/>
                </a:lnTo>
                <a:lnTo>
                  <a:pt x="2714" y="18"/>
                </a:lnTo>
                <a:lnTo>
                  <a:pt x="3065" y="0"/>
                </a:lnTo>
                <a:lnTo>
                  <a:pt x="5816" y="0"/>
                </a:lnTo>
                <a:lnTo>
                  <a:pt x="8051" y="2257"/>
                </a:lnTo>
                <a:lnTo>
                  <a:pt x="8051" y="7838"/>
                </a:lnTo>
                <a:lnTo>
                  <a:pt x="5816" y="1010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87" name="bg object 487"/>
          <p:cNvSpPr/>
          <p:nvPr/>
        </p:nvSpPr>
        <p:spPr>
          <a:xfrm>
            <a:off x="11477242" y="9852784"/>
            <a:ext cx="21914" cy="12065"/>
          </a:xfrm>
          <a:custGeom>
            <a:avLst/>
            <a:gdLst/>
            <a:ahLst/>
            <a:cxnLst/>
            <a:rect l="l" t="t" r="r" b="b"/>
            <a:pathLst>
              <a:path w="9525" h="12065">
                <a:moveTo>
                  <a:pt x="6758" y="11536"/>
                </a:moveTo>
                <a:lnTo>
                  <a:pt x="3619" y="11536"/>
                </a:lnTo>
                <a:lnTo>
                  <a:pt x="2339" y="11536"/>
                </a:lnTo>
                <a:lnTo>
                  <a:pt x="1132" y="11112"/>
                </a:lnTo>
                <a:lnTo>
                  <a:pt x="123" y="10314"/>
                </a:lnTo>
                <a:lnTo>
                  <a:pt x="0" y="9310"/>
                </a:lnTo>
                <a:lnTo>
                  <a:pt x="991" y="9185"/>
                </a:lnTo>
                <a:lnTo>
                  <a:pt x="1754" y="9784"/>
                </a:lnTo>
                <a:lnTo>
                  <a:pt x="2659" y="10102"/>
                </a:lnTo>
                <a:lnTo>
                  <a:pt x="5976" y="10102"/>
                </a:lnTo>
                <a:lnTo>
                  <a:pt x="7897" y="8156"/>
                </a:lnTo>
                <a:lnTo>
                  <a:pt x="7897" y="3467"/>
                </a:lnTo>
                <a:lnTo>
                  <a:pt x="6118" y="1577"/>
                </a:lnTo>
                <a:lnTo>
                  <a:pt x="3877" y="1440"/>
                </a:lnTo>
                <a:lnTo>
                  <a:pt x="3287" y="1771"/>
                </a:lnTo>
                <a:lnTo>
                  <a:pt x="2579" y="1053"/>
                </a:lnTo>
                <a:lnTo>
                  <a:pt x="2572" y="854"/>
                </a:lnTo>
                <a:lnTo>
                  <a:pt x="3219" y="18"/>
                </a:lnTo>
                <a:lnTo>
                  <a:pt x="3619" y="0"/>
                </a:lnTo>
                <a:lnTo>
                  <a:pt x="6758" y="0"/>
                </a:lnTo>
                <a:lnTo>
                  <a:pt x="9313" y="2587"/>
                </a:lnTo>
                <a:lnTo>
                  <a:pt x="9313" y="8948"/>
                </a:lnTo>
                <a:lnTo>
                  <a:pt x="6758" y="1153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88" name="bg object 488"/>
          <p:cNvSpPr/>
          <p:nvPr/>
        </p:nvSpPr>
        <p:spPr>
          <a:xfrm>
            <a:off x="11460327" y="9862533"/>
            <a:ext cx="18992" cy="2540"/>
          </a:xfrm>
          <a:custGeom>
            <a:avLst/>
            <a:gdLst/>
            <a:ahLst/>
            <a:cxnLst/>
            <a:rect l="l" t="t" r="r" b="b"/>
            <a:pathLst>
              <a:path w="8254" h="2540">
                <a:moveTo>
                  <a:pt x="5459" y="2419"/>
                </a:moveTo>
                <a:lnTo>
                  <a:pt x="2209" y="2419"/>
                </a:lnTo>
                <a:lnTo>
                  <a:pt x="911" y="1789"/>
                </a:lnTo>
                <a:lnTo>
                  <a:pt x="0" y="791"/>
                </a:lnTo>
                <a:lnTo>
                  <a:pt x="7909" y="0"/>
                </a:lnTo>
                <a:lnTo>
                  <a:pt x="7029" y="1446"/>
                </a:lnTo>
                <a:lnTo>
                  <a:pt x="5459" y="2419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89" name="bg object 489"/>
          <p:cNvSpPr/>
          <p:nvPr/>
        </p:nvSpPr>
        <p:spPr>
          <a:xfrm>
            <a:off x="11459140" y="9861919"/>
            <a:ext cx="21914" cy="3810"/>
          </a:xfrm>
          <a:custGeom>
            <a:avLst/>
            <a:gdLst/>
            <a:ahLst/>
            <a:cxnLst/>
            <a:rect l="l" t="t" r="r" b="b"/>
            <a:pathLst>
              <a:path w="9525" h="3809">
                <a:moveTo>
                  <a:pt x="6167" y="3747"/>
                </a:moveTo>
                <a:lnTo>
                  <a:pt x="4173" y="3747"/>
                </a:lnTo>
                <a:lnTo>
                  <a:pt x="2597" y="3747"/>
                </a:lnTo>
                <a:lnTo>
                  <a:pt x="1077" y="3074"/>
                </a:lnTo>
                <a:lnTo>
                  <a:pt x="0" y="1895"/>
                </a:lnTo>
                <a:lnTo>
                  <a:pt x="36" y="879"/>
                </a:lnTo>
                <a:lnTo>
                  <a:pt x="1034" y="916"/>
                </a:lnTo>
                <a:lnTo>
                  <a:pt x="1858" y="1820"/>
                </a:lnTo>
                <a:lnTo>
                  <a:pt x="2973" y="2313"/>
                </a:lnTo>
                <a:lnTo>
                  <a:pt x="5669" y="2313"/>
                </a:lnTo>
                <a:lnTo>
                  <a:pt x="7035" y="1540"/>
                </a:lnTo>
                <a:lnTo>
                  <a:pt x="7817" y="236"/>
                </a:lnTo>
                <a:lnTo>
                  <a:pt x="8790" y="0"/>
                </a:lnTo>
                <a:lnTo>
                  <a:pt x="9023" y="985"/>
                </a:lnTo>
                <a:lnTo>
                  <a:pt x="7977" y="2712"/>
                </a:lnTo>
                <a:lnTo>
                  <a:pt x="6167" y="374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90" name="bg object 490"/>
          <p:cNvSpPr/>
          <p:nvPr/>
        </p:nvSpPr>
        <p:spPr>
          <a:xfrm>
            <a:off x="11440437" y="9855118"/>
            <a:ext cx="20453" cy="10160"/>
          </a:xfrm>
          <a:custGeom>
            <a:avLst/>
            <a:gdLst/>
            <a:ahLst/>
            <a:cxnLst/>
            <a:rect l="l" t="t" r="r" b="b"/>
            <a:pathLst>
              <a:path w="8889" h="10159">
                <a:moveTo>
                  <a:pt x="6432" y="9834"/>
                </a:moveTo>
                <a:lnTo>
                  <a:pt x="2234" y="9834"/>
                </a:lnTo>
                <a:lnTo>
                  <a:pt x="0" y="7570"/>
                </a:lnTo>
                <a:lnTo>
                  <a:pt x="0" y="2556"/>
                </a:lnTo>
                <a:lnTo>
                  <a:pt x="1415" y="679"/>
                </a:lnTo>
                <a:lnTo>
                  <a:pt x="3385" y="0"/>
                </a:lnTo>
                <a:lnTo>
                  <a:pt x="8642" y="8206"/>
                </a:lnTo>
                <a:lnTo>
                  <a:pt x="7737" y="9204"/>
                </a:lnTo>
                <a:lnTo>
                  <a:pt x="6432" y="983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91" name="bg object 491"/>
          <p:cNvSpPr/>
          <p:nvPr/>
        </p:nvSpPr>
        <p:spPr>
          <a:xfrm>
            <a:off x="11438815" y="9854442"/>
            <a:ext cx="23375" cy="11430"/>
          </a:xfrm>
          <a:custGeom>
            <a:avLst/>
            <a:gdLst/>
            <a:ahLst/>
            <a:cxnLst/>
            <a:rect l="l" t="t" r="r" b="b"/>
            <a:pathLst>
              <a:path w="10160" h="11429">
                <a:moveTo>
                  <a:pt x="7269" y="11224"/>
                </a:moveTo>
                <a:lnTo>
                  <a:pt x="5693" y="11224"/>
                </a:lnTo>
                <a:lnTo>
                  <a:pt x="2554" y="11224"/>
                </a:lnTo>
                <a:lnTo>
                  <a:pt x="0" y="8636"/>
                </a:lnTo>
                <a:lnTo>
                  <a:pt x="0" y="2987"/>
                </a:lnTo>
                <a:lnTo>
                  <a:pt x="1551" y="791"/>
                </a:lnTo>
                <a:lnTo>
                  <a:pt x="3865" y="0"/>
                </a:lnTo>
                <a:lnTo>
                  <a:pt x="4758" y="448"/>
                </a:lnTo>
                <a:lnTo>
                  <a:pt x="4314" y="1353"/>
                </a:lnTo>
                <a:lnTo>
                  <a:pt x="2579" y="1951"/>
                </a:lnTo>
                <a:lnTo>
                  <a:pt x="1415" y="3598"/>
                </a:lnTo>
                <a:lnTo>
                  <a:pt x="1415" y="7844"/>
                </a:lnTo>
                <a:lnTo>
                  <a:pt x="3330" y="9790"/>
                </a:lnTo>
                <a:lnTo>
                  <a:pt x="6894" y="9790"/>
                </a:lnTo>
                <a:lnTo>
                  <a:pt x="8008" y="9297"/>
                </a:lnTo>
                <a:lnTo>
                  <a:pt x="8833" y="8393"/>
                </a:lnTo>
                <a:lnTo>
                  <a:pt x="9830" y="8356"/>
                </a:lnTo>
                <a:lnTo>
                  <a:pt x="9867" y="9372"/>
                </a:lnTo>
                <a:lnTo>
                  <a:pt x="8790" y="10551"/>
                </a:lnTo>
                <a:lnTo>
                  <a:pt x="7269" y="1122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92" name="bg object 492"/>
          <p:cNvSpPr/>
          <p:nvPr/>
        </p:nvSpPr>
        <p:spPr>
          <a:xfrm>
            <a:off x="11448233" y="9854847"/>
            <a:ext cx="4383" cy="635"/>
          </a:xfrm>
          <a:custGeom>
            <a:avLst/>
            <a:gdLst/>
            <a:ahLst/>
            <a:cxnLst/>
            <a:rect l="l" t="t" r="r" b="b"/>
            <a:pathLst>
              <a:path w="1904" h="634">
                <a:moveTo>
                  <a:pt x="0" y="274"/>
                </a:moveTo>
                <a:lnTo>
                  <a:pt x="498" y="99"/>
                </a:lnTo>
                <a:lnTo>
                  <a:pt x="1040" y="0"/>
                </a:lnTo>
                <a:lnTo>
                  <a:pt x="1600" y="0"/>
                </a:lnTo>
                <a:lnTo>
                  <a:pt x="0" y="27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93" name="bg object 493"/>
          <p:cNvSpPr/>
          <p:nvPr/>
        </p:nvSpPr>
        <p:spPr>
          <a:xfrm>
            <a:off x="11446682" y="9854133"/>
            <a:ext cx="7305" cy="1905"/>
          </a:xfrm>
          <a:custGeom>
            <a:avLst/>
            <a:gdLst/>
            <a:ahLst/>
            <a:cxnLst/>
            <a:rect l="l" t="t" r="r" b="b"/>
            <a:pathLst>
              <a:path w="3175" h="1904">
                <a:moveTo>
                  <a:pt x="670" y="1702"/>
                </a:moveTo>
                <a:lnTo>
                  <a:pt x="0" y="1216"/>
                </a:lnTo>
                <a:lnTo>
                  <a:pt x="443" y="311"/>
                </a:lnTo>
                <a:lnTo>
                  <a:pt x="1040" y="106"/>
                </a:lnTo>
                <a:lnTo>
                  <a:pt x="1655" y="0"/>
                </a:lnTo>
                <a:lnTo>
                  <a:pt x="2271" y="0"/>
                </a:lnTo>
                <a:lnTo>
                  <a:pt x="2979" y="717"/>
                </a:lnTo>
                <a:lnTo>
                  <a:pt x="2271" y="1434"/>
                </a:lnTo>
                <a:lnTo>
                  <a:pt x="670" y="170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94" name="bg object 494"/>
          <p:cNvSpPr/>
          <p:nvPr/>
        </p:nvSpPr>
        <p:spPr>
          <a:xfrm>
            <a:off x="11358789" y="9898571"/>
            <a:ext cx="40906" cy="13335"/>
          </a:xfrm>
          <a:custGeom>
            <a:avLst/>
            <a:gdLst/>
            <a:ahLst/>
            <a:cxnLst/>
            <a:rect l="l" t="t" r="r" b="b"/>
            <a:pathLst>
              <a:path w="17779" h="13334">
                <a:moveTo>
                  <a:pt x="17284" y="2717"/>
                </a:moveTo>
                <a:lnTo>
                  <a:pt x="13957" y="1358"/>
                </a:lnTo>
                <a:lnTo>
                  <a:pt x="7302" y="12"/>
                </a:lnTo>
                <a:lnTo>
                  <a:pt x="7023" y="190"/>
                </a:lnTo>
                <a:lnTo>
                  <a:pt x="6870" y="127"/>
                </a:lnTo>
                <a:lnTo>
                  <a:pt x="6273" y="0"/>
                </a:lnTo>
                <a:lnTo>
                  <a:pt x="3136" y="0"/>
                </a:lnTo>
                <a:lnTo>
                  <a:pt x="1066" y="1879"/>
                </a:lnTo>
                <a:lnTo>
                  <a:pt x="723" y="4254"/>
                </a:lnTo>
                <a:lnTo>
                  <a:pt x="0" y="4724"/>
                </a:lnTo>
                <a:lnTo>
                  <a:pt x="5308" y="12801"/>
                </a:lnTo>
                <a:lnTo>
                  <a:pt x="14300" y="12026"/>
                </a:lnTo>
                <a:lnTo>
                  <a:pt x="17284" y="9436"/>
                </a:lnTo>
                <a:lnTo>
                  <a:pt x="17284" y="271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95" name="bg object 495"/>
          <p:cNvSpPr/>
          <p:nvPr/>
        </p:nvSpPr>
        <p:spPr>
          <a:xfrm>
            <a:off x="11358857" y="9897857"/>
            <a:ext cx="18992" cy="6350"/>
          </a:xfrm>
          <a:custGeom>
            <a:avLst/>
            <a:gdLst/>
            <a:ahLst/>
            <a:cxnLst/>
            <a:rect l="l" t="t" r="r" b="b"/>
            <a:pathLst>
              <a:path w="8254" h="6350">
                <a:moveTo>
                  <a:pt x="695" y="5743"/>
                </a:moveTo>
                <a:lnTo>
                  <a:pt x="246" y="5575"/>
                </a:lnTo>
                <a:lnTo>
                  <a:pt x="0" y="4920"/>
                </a:lnTo>
                <a:lnTo>
                  <a:pt x="406" y="2114"/>
                </a:lnTo>
                <a:lnTo>
                  <a:pt x="2825" y="0"/>
                </a:lnTo>
                <a:lnTo>
                  <a:pt x="6309" y="0"/>
                </a:lnTo>
                <a:lnTo>
                  <a:pt x="6992" y="124"/>
                </a:lnTo>
                <a:lnTo>
                  <a:pt x="7645" y="380"/>
                </a:lnTo>
                <a:lnTo>
                  <a:pt x="8057" y="1303"/>
                </a:lnTo>
                <a:lnTo>
                  <a:pt x="7146" y="1714"/>
                </a:lnTo>
                <a:lnTo>
                  <a:pt x="5626" y="1428"/>
                </a:lnTo>
                <a:lnTo>
                  <a:pt x="3890" y="1428"/>
                </a:lnTo>
                <a:lnTo>
                  <a:pt x="2345" y="2513"/>
                </a:lnTo>
                <a:lnTo>
                  <a:pt x="1686" y="4072"/>
                </a:lnTo>
                <a:lnTo>
                  <a:pt x="2295" y="4040"/>
                </a:lnTo>
                <a:lnTo>
                  <a:pt x="3003" y="4758"/>
                </a:lnTo>
                <a:lnTo>
                  <a:pt x="2295" y="5475"/>
                </a:lnTo>
                <a:lnTo>
                  <a:pt x="695" y="574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96" name="bg object 496"/>
          <p:cNvSpPr/>
          <p:nvPr/>
        </p:nvSpPr>
        <p:spPr>
          <a:xfrm>
            <a:off x="11375870" y="9896552"/>
            <a:ext cx="21914" cy="5080"/>
          </a:xfrm>
          <a:custGeom>
            <a:avLst/>
            <a:gdLst/>
            <a:ahLst/>
            <a:cxnLst/>
            <a:rect l="l" t="t" r="r" b="b"/>
            <a:pathLst>
              <a:path w="9525" h="5079">
                <a:moveTo>
                  <a:pt x="9183" y="4733"/>
                </a:moveTo>
                <a:lnTo>
                  <a:pt x="0" y="2357"/>
                </a:lnTo>
                <a:lnTo>
                  <a:pt x="886" y="941"/>
                </a:lnTo>
                <a:lnTo>
                  <a:pt x="2437" y="0"/>
                </a:lnTo>
                <a:lnTo>
                  <a:pt x="6863" y="0"/>
                </a:lnTo>
                <a:lnTo>
                  <a:pt x="9017" y="2095"/>
                </a:lnTo>
                <a:lnTo>
                  <a:pt x="9183" y="473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97" name="bg object 497"/>
          <p:cNvSpPr/>
          <p:nvPr/>
        </p:nvSpPr>
        <p:spPr>
          <a:xfrm>
            <a:off x="11374494" y="9895833"/>
            <a:ext cx="24836" cy="6350"/>
          </a:xfrm>
          <a:custGeom>
            <a:avLst/>
            <a:gdLst/>
            <a:ahLst/>
            <a:cxnLst/>
            <a:rect l="l" t="t" r="r" b="b"/>
            <a:pathLst>
              <a:path w="10795" h="6350">
                <a:moveTo>
                  <a:pt x="9781" y="6167"/>
                </a:moveTo>
                <a:lnTo>
                  <a:pt x="9073" y="5493"/>
                </a:lnTo>
                <a:lnTo>
                  <a:pt x="8937" y="3217"/>
                </a:lnTo>
                <a:lnTo>
                  <a:pt x="7060" y="1434"/>
                </a:lnTo>
                <a:lnTo>
                  <a:pt x="3336" y="1434"/>
                </a:lnTo>
                <a:lnTo>
                  <a:pt x="1988" y="2188"/>
                </a:lnTo>
                <a:lnTo>
                  <a:pt x="1194" y="3454"/>
                </a:lnTo>
                <a:lnTo>
                  <a:pt x="221" y="3679"/>
                </a:lnTo>
                <a:lnTo>
                  <a:pt x="0" y="2687"/>
                </a:lnTo>
                <a:lnTo>
                  <a:pt x="1052" y="1010"/>
                </a:lnTo>
                <a:lnTo>
                  <a:pt x="2849" y="0"/>
                </a:lnTo>
                <a:lnTo>
                  <a:pt x="7805" y="0"/>
                </a:lnTo>
                <a:lnTo>
                  <a:pt x="10298" y="2375"/>
                </a:lnTo>
                <a:lnTo>
                  <a:pt x="10488" y="5406"/>
                </a:lnTo>
                <a:lnTo>
                  <a:pt x="9824" y="616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98" name="bg object 498"/>
          <p:cNvSpPr/>
          <p:nvPr/>
        </p:nvSpPr>
        <p:spPr>
          <a:xfrm>
            <a:off x="11390751" y="9901269"/>
            <a:ext cx="18992" cy="10160"/>
          </a:xfrm>
          <a:custGeom>
            <a:avLst/>
            <a:gdLst/>
            <a:ahLst/>
            <a:cxnLst/>
            <a:rect l="l" t="t" r="r" b="b"/>
            <a:pathLst>
              <a:path w="8254" h="10159">
                <a:moveTo>
                  <a:pt x="5816" y="10102"/>
                </a:moveTo>
                <a:lnTo>
                  <a:pt x="1908" y="10102"/>
                </a:lnTo>
                <a:lnTo>
                  <a:pt x="843" y="9697"/>
                </a:lnTo>
                <a:lnTo>
                  <a:pt x="0" y="9029"/>
                </a:lnTo>
                <a:lnTo>
                  <a:pt x="2733" y="336"/>
                </a:lnTo>
                <a:lnTo>
                  <a:pt x="2714" y="12"/>
                </a:lnTo>
                <a:lnTo>
                  <a:pt x="3065" y="0"/>
                </a:lnTo>
                <a:lnTo>
                  <a:pt x="5816" y="0"/>
                </a:lnTo>
                <a:lnTo>
                  <a:pt x="8051" y="2257"/>
                </a:lnTo>
                <a:lnTo>
                  <a:pt x="8051" y="7838"/>
                </a:lnTo>
                <a:lnTo>
                  <a:pt x="5816" y="1010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99" name="bg object 499"/>
          <p:cNvSpPr/>
          <p:nvPr/>
        </p:nvSpPr>
        <p:spPr>
          <a:xfrm>
            <a:off x="11389472" y="9900551"/>
            <a:ext cx="21914" cy="12065"/>
          </a:xfrm>
          <a:custGeom>
            <a:avLst/>
            <a:gdLst/>
            <a:ahLst/>
            <a:cxnLst/>
            <a:rect l="l" t="t" r="r" b="b"/>
            <a:pathLst>
              <a:path w="9525" h="12065">
                <a:moveTo>
                  <a:pt x="6758" y="11536"/>
                </a:moveTo>
                <a:lnTo>
                  <a:pt x="3619" y="11536"/>
                </a:lnTo>
                <a:lnTo>
                  <a:pt x="2345" y="11536"/>
                </a:lnTo>
                <a:lnTo>
                  <a:pt x="1132" y="11112"/>
                </a:lnTo>
                <a:lnTo>
                  <a:pt x="123" y="10314"/>
                </a:lnTo>
                <a:lnTo>
                  <a:pt x="0" y="9304"/>
                </a:lnTo>
                <a:lnTo>
                  <a:pt x="991" y="9185"/>
                </a:lnTo>
                <a:lnTo>
                  <a:pt x="1754" y="9784"/>
                </a:lnTo>
                <a:lnTo>
                  <a:pt x="2659" y="10102"/>
                </a:lnTo>
                <a:lnTo>
                  <a:pt x="5976" y="10102"/>
                </a:lnTo>
                <a:lnTo>
                  <a:pt x="7897" y="8156"/>
                </a:lnTo>
                <a:lnTo>
                  <a:pt x="7897" y="3467"/>
                </a:lnTo>
                <a:lnTo>
                  <a:pt x="6118" y="1577"/>
                </a:lnTo>
                <a:lnTo>
                  <a:pt x="3884" y="1440"/>
                </a:lnTo>
                <a:lnTo>
                  <a:pt x="3287" y="1771"/>
                </a:lnTo>
                <a:lnTo>
                  <a:pt x="2579" y="1053"/>
                </a:lnTo>
                <a:lnTo>
                  <a:pt x="2572" y="848"/>
                </a:lnTo>
                <a:lnTo>
                  <a:pt x="3219" y="18"/>
                </a:lnTo>
                <a:lnTo>
                  <a:pt x="3619" y="0"/>
                </a:lnTo>
                <a:lnTo>
                  <a:pt x="6758" y="0"/>
                </a:lnTo>
                <a:lnTo>
                  <a:pt x="9313" y="2587"/>
                </a:lnTo>
                <a:lnTo>
                  <a:pt x="9313" y="8948"/>
                </a:lnTo>
                <a:lnTo>
                  <a:pt x="6758" y="1153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00" name="bg object 500"/>
          <p:cNvSpPr/>
          <p:nvPr/>
        </p:nvSpPr>
        <p:spPr>
          <a:xfrm>
            <a:off x="11372560" y="9910299"/>
            <a:ext cx="18992" cy="2540"/>
          </a:xfrm>
          <a:custGeom>
            <a:avLst/>
            <a:gdLst/>
            <a:ahLst/>
            <a:cxnLst/>
            <a:rect l="l" t="t" r="r" b="b"/>
            <a:pathLst>
              <a:path w="8254" h="2540">
                <a:moveTo>
                  <a:pt x="5459" y="2419"/>
                </a:moveTo>
                <a:lnTo>
                  <a:pt x="2209" y="2419"/>
                </a:lnTo>
                <a:lnTo>
                  <a:pt x="911" y="1789"/>
                </a:lnTo>
                <a:lnTo>
                  <a:pt x="0" y="791"/>
                </a:lnTo>
                <a:lnTo>
                  <a:pt x="7903" y="0"/>
                </a:lnTo>
                <a:lnTo>
                  <a:pt x="7029" y="1446"/>
                </a:lnTo>
                <a:lnTo>
                  <a:pt x="5459" y="2419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01" name="bg object 501"/>
          <p:cNvSpPr/>
          <p:nvPr/>
        </p:nvSpPr>
        <p:spPr>
          <a:xfrm>
            <a:off x="11371370" y="9909686"/>
            <a:ext cx="21914" cy="3810"/>
          </a:xfrm>
          <a:custGeom>
            <a:avLst/>
            <a:gdLst/>
            <a:ahLst/>
            <a:cxnLst/>
            <a:rect l="l" t="t" r="r" b="b"/>
            <a:pathLst>
              <a:path w="9525" h="3809">
                <a:moveTo>
                  <a:pt x="6167" y="3747"/>
                </a:moveTo>
                <a:lnTo>
                  <a:pt x="4173" y="3747"/>
                </a:lnTo>
                <a:lnTo>
                  <a:pt x="2597" y="3747"/>
                </a:lnTo>
                <a:lnTo>
                  <a:pt x="1077" y="3074"/>
                </a:lnTo>
                <a:lnTo>
                  <a:pt x="0" y="1895"/>
                </a:lnTo>
                <a:lnTo>
                  <a:pt x="36" y="879"/>
                </a:lnTo>
                <a:lnTo>
                  <a:pt x="1034" y="916"/>
                </a:lnTo>
                <a:lnTo>
                  <a:pt x="1858" y="1820"/>
                </a:lnTo>
                <a:lnTo>
                  <a:pt x="2973" y="2313"/>
                </a:lnTo>
                <a:lnTo>
                  <a:pt x="5669" y="2313"/>
                </a:lnTo>
                <a:lnTo>
                  <a:pt x="7035" y="1540"/>
                </a:lnTo>
                <a:lnTo>
                  <a:pt x="7817" y="236"/>
                </a:lnTo>
                <a:lnTo>
                  <a:pt x="8790" y="0"/>
                </a:lnTo>
                <a:lnTo>
                  <a:pt x="9023" y="985"/>
                </a:lnTo>
                <a:lnTo>
                  <a:pt x="7977" y="2712"/>
                </a:lnTo>
                <a:lnTo>
                  <a:pt x="6167" y="374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02" name="bg object 502"/>
          <p:cNvSpPr/>
          <p:nvPr/>
        </p:nvSpPr>
        <p:spPr>
          <a:xfrm>
            <a:off x="11352667" y="9902885"/>
            <a:ext cx="20453" cy="10160"/>
          </a:xfrm>
          <a:custGeom>
            <a:avLst/>
            <a:gdLst/>
            <a:ahLst/>
            <a:cxnLst/>
            <a:rect l="l" t="t" r="r" b="b"/>
            <a:pathLst>
              <a:path w="8889" h="10159">
                <a:moveTo>
                  <a:pt x="6438" y="9834"/>
                </a:moveTo>
                <a:lnTo>
                  <a:pt x="2234" y="9834"/>
                </a:lnTo>
                <a:lnTo>
                  <a:pt x="0" y="7570"/>
                </a:lnTo>
                <a:lnTo>
                  <a:pt x="0" y="2556"/>
                </a:lnTo>
                <a:lnTo>
                  <a:pt x="1415" y="679"/>
                </a:lnTo>
                <a:lnTo>
                  <a:pt x="3385" y="0"/>
                </a:lnTo>
                <a:lnTo>
                  <a:pt x="8648" y="8206"/>
                </a:lnTo>
                <a:lnTo>
                  <a:pt x="7731" y="9204"/>
                </a:lnTo>
                <a:lnTo>
                  <a:pt x="6438" y="983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03" name="bg object 503"/>
          <p:cNvSpPr/>
          <p:nvPr/>
        </p:nvSpPr>
        <p:spPr>
          <a:xfrm>
            <a:off x="11351045" y="9902209"/>
            <a:ext cx="23375" cy="11430"/>
          </a:xfrm>
          <a:custGeom>
            <a:avLst/>
            <a:gdLst/>
            <a:ahLst/>
            <a:cxnLst/>
            <a:rect l="l" t="t" r="r" b="b"/>
            <a:pathLst>
              <a:path w="10160" h="11429">
                <a:moveTo>
                  <a:pt x="7269" y="11224"/>
                </a:moveTo>
                <a:lnTo>
                  <a:pt x="5693" y="11224"/>
                </a:lnTo>
                <a:lnTo>
                  <a:pt x="2554" y="11224"/>
                </a:lnTo>
                <a:lnTo>
                  <a:pt x="0" y="8636"/>
                </a:lnTo>
                <a:lnTo>
                  <a:pt x="0" y="2987"/>
                </a:lnTo>
                <a:lnTo>
                  <a:pt x="1551" y="791"/>
                </a:lnTo>
                <a:lnTo>
                  <a:pt x="3865" y="0"/>
                </a:lnTo>
                <a:lnTo>
                  <a:pt x="4758" y="442"/>
                </a:lnTo>
                <a:lnTo>
                  <a:pt x="4321" y="1353"/>
                </a:lnTo>
                <a:lnTo>
                  <a:pt x="2579" y="1951"/>
                </a:lnTo>
                <a:lnTo>
                  <a:pt x="1415" y="3598"/>
                </a:lnTo>
                <a:lnTo>
                  <a:pt x="1415" y="7844"/>
                </a:lnTo>
                <a:lnTo>
                  <a:pt x="3336" y="9790"/>
                </a:lnTo>
                <a:lnTo>
                  <a:pt x="6894" y="9790"/>
                </a:lnTo>
                <a:lnTo>
                  <a:pt x="8008" y="9297"/>
                </a:lnTo>
                <a:lnTo>
                  <a:pt x="8833" y="8399"/>
                </a:lnTo>
                <a:lnTo>
                  <a:pt x="9830" y="8356"/>
                </a:lnTo>
                <a:lnTo>
                  <a:pt x="9867" y="9366"/>
                </a:lnTo>
                <a:lnTo>
                  <a:pt x="8790" y="10545"/>
                </a:lnTo>
                <a:lnTo>
                  <a:pt x="7269" y="1122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04" name="bg object 504"/>
          <p:cNvSpPr/>
          <p:nvPr/>
        </p:nvSpPr>
        <p:spPr>
          <a:xfrm>
            <a:off x="11360463" y="9902615"/>
            <a:ext cx="4383" cy="635"/>
          </a:xfrm>
          <a:custGeom>
            <a:avLst/>
            <a:gdLst/>
            <a:ahLst/>
            <a:cxnLst/>
            <a:rect l="l" t="t" r="r" b="b"/>
            <a:pathLst>
              <a:path w="1904" h="634">
                <a:moveTo>
                  <a:pt x="0" y="274"/>
                </a:moveTo>
                <a:lnTo>
                  <a:pt x="498" y="99"/>
                </a:lnTo>
                <a:lnTo>
                  <a:pt x="1040" y="0"/>
                </a:lnTo>
                <a:lnTo>
                  <a:pt x="1600" y="0"/>
                </a:lnTo>
                <a:lnTo>
                  <a:pt x="0" y="27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05" name="bg object 505"/>
          <p:cNvSpPr/>
          <p:nvPr/>
        </p:nvSpPr>
        <p:spPr>
          <a:xfrm>
            <a:off x="11358912" y="9901899"/>
            <a:ext cx="7305" cy="1905"/>
          </a:xfrm>
          <a:custGeom>
            <a:avLst/>
            <a:gdLst/>
            <a:ahLst/>
            <a:cxnLst/>
            <a:rect l="l" t="t" r="r" b="b"/>
            <a:pathLst>
              <a:path w="3175" h="1904">
                <a:moveTo>
                  <a:pt x="670" y="1702"/>
                </a:moveTo>
                <a:lnTo>
                  <a:pt x="0" y="1216"/>
                </a:lnTo>
                <a:lnTo>
                  <a:pt x="443" y="305"/>
                </a:lnTo>
                <a:lnTo>
                  <a:pt x="1040" y="106"/>
                </a:lnTo>
                <a:lnTo>
                  <a:pt x="1655" y="0"/>
                </a:lnTo>
                <a:lnTo>
                  <a:pt x="2271" y="0"/>
                </a:lnTo>
                <a:lnTo>
                  <a:pt x="2979" y="717"/>
                </a:lnTo>
                <a:lnTo>
                  <a:pt x="2271" y="1434"/>
                </a:lnTo>
                <a:lnTo>
                  <a:pt x="670" y="170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06" name="bg object 506"/>
          <p:cNvSpPr/>
          <p:nvPr/>
        </p:nvSpPr>
        <p:spPr>
          <a:xfrm>
            <a:off x="11313974" y="9909529"/>
            <a:ext cx="135865" cy="15875"/>
          </a:xfrm>
          <a:custGeom>
            <a:avLst/>
            <a:gdLst/>
            <a:ahLst/>
            <a:cxnLst/>
            <a:rect l="l" t="t" r="r" b="b"/>
            <a:pathLst>
              <a:path w="59054" h="15875">
                <a:moveTo>
                  <a:pt x="58735" y="15870"/>
                </a:moveTo>
                <a:lnTo>
                  <a:pt x="0" y="15870"/>
                </a:lnTo>
                <a:lnTo>
                  <a:pt x="5638" y="0"/>
                </a:lnTo>
                <a:lnTo>
                  <a:pt x="52604" y="0"/>
                </a:lnTo>
                <a:lnTo>
                  <a:pt x="58735" y="1587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07" name="bg object 507"/>
          <p:cNvSpPr/>
          <p:nvPr/>
        </p:nvSpPr>
        <p:spPr>
          <a:xfrm>
            <a:off x="11311952" y="9908578"/>
            <a:ext cx="140248" cy="38735"/>
          </a:xfrm>
          <a:custGeom>
            <a:avLst/>
            <a:gdLst/>
            <a:ahLst/>
            <a:cxnLst/>
            <a:rect l="l" t="t" r="r" b="b"/>
            <a:pathLst>
              <a:path w="60960" h="38734">
                <a:moveTo>
                  <a:pt x="60477" y="16484"/>
                </a:moveTo>
                <a:lnTo>
                  <a:pt x="60248" y="15875"/>
                </a:lnTo>
                <a:lnTo>
                  <a:pt x="58229" y="10655"/>
                </a:lnTo>
                <a:lnTo>
                  <a:pt x="58229" y="15875"/>
                </a:lnTo>
                <a:lnTo>
                  <a:pt x="53479" y="15875"/>
                </a:lnTo>
                <a:lnTo>
                  <a:pt x="6515" y="15875"/>
                </a:lnTo>
                <a:lnTo>
                  <a:pt x="2209" y="15875"/>
                </a:lnTo>
                <a:lnTo>
                  <a:pt x="7175" y="1905"/>
                </a:lnTo>
                <a:lnTo>
                  <a:pt x="52832" y="1905"/>
                </a:lnTo>
                <a:lnTo>
                  <a:pt x="58229" y="15875"/>
                </a:lnTo>
                <a:lnTo>
                  <a:pt x="58229" y="10655"/>
                </a:lnTo>
                <a:lnTo>
                  <a:pt x="54851" y="1905"/>
                </a:lnTo>
                <a:lnTo>
                  <a:pt x="54356" y="609"/>
                </a:lnTo>
                <a:lnTo>
                  <a:pt x="53479" y="0"/>
                </a:lnTo>
                <a:lnTo>
                  <a:pt x="6515" y="0"/>
                </a:lnTo>
                <a:lnTo>
                  <a:pt x="5626" y="635"/>
                </a:lnTo>
                <a:lnTo>
                  <a:pt x="0" y="16484"/>
                </a:lnTo>
                <a:lnTo>
                  <a:pt x="101" y="17373"/>
                </a:lnTo>
                <a:lnTo>
                  <a:pt x="876" y="17780"/>
                </a:lnTo>
                <a:lnTo>
                  <a:pt x="5562" y="17780"/>
                </a:lnTo>
                <a:lnTo>
                  <a:pt x="5562" y="38227"/>
                </a:lnTo>
                <a:lnTo>
                  <a:pt x="7454" y="38227"/>
                </a:lnTo>
                <a:lnTo>
                  <a:pt x="7454" y="17780"/>
                </a:lnTo>
                <a:lnTo>
                  <a:pt x="52539" y="17780"/>
                </a:lnTo>
                <a:lnTo>
                  <a:pt x="52539" y="38227"/>
                </a:lnTo>
                <a:lnTo>
                  <a:pt x="54419" y="38227"/>
                </a:lnTo>
                <a:lnTo>
                  <a:pt x="54419" y="17780"/>
                </a:lnTo>
                <a:lnTo>
                  <a:pt x="59613" y="17780"/>
                </a:lnTo>
                <a:lnTo>
                  <a:pt x="60363" y="17373"/>
                </a:lnTo>
                <a:lnTo>
                  <a:pt x="60477" y="1648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08" name="bg object 508"/>
          <p:cNvSpPr/>
          <p:nvPr/>
        </p:nvSpPr>
        <p:spPr>
          <a:xfrm>
            <a:off x="11346322" y="9936380"/>
            <a:ext cx="23375" cy="10795"/>
          </a:xfrm>
          <a:custGeom>
            <a:avLst/>
            <a:gdLst/>
            <a:ahLst/>
            <a:cxnLst/>
            <a:rect l="l" t="t" r="r" b="b"/>
            <a:pathLst>
              <a:path w="10160" h="10795">
                <a:moveTo>
                  <a:pt x="9904" y="10425"/>
                </a:moveTo>
                <a:lnTo>
                  <a:pt x="0" y="10425"/>
                </a:lnTo>
                <a:lnTo>
                  <a:pt x="0" y="0"/>
                </a:lnTo>
                <a:lnTo>
                  <a:pt x="9904" y="0"/>
                </a:lnTo>
                <a:lnTo>
                  <a:pt x="9904" y="1042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09" name="bg object 509"/>
          <p:cNvSpPr/>
          <p:nvPr/>
        </p:nvSpPr>
        <p:spPr>
          <a:xfrm>
            <a:off x="11344696" y="9935661"/>
            <a:ext cx="26296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415" y="11142"/>
                </a:moveTo>
                <a:lnTo>
                  <a:pt x="0" y="11142"/>
                </a:lnTo>
                <a:lnTo>
                  <a:pt x="0" y="717"/>
                </a:lnTo>
                <a:lnTo>
                  <a:pt x="707" y="0"/>
                </a:lnTo>
                <a:lnTo>
                  <a:pt x="10612" y="0"/>
                </a:lnTo>
                <a:lnTo>
                  <a:pt x="11319" y="717"/>
                </a:lnTo>
                <a:lnTo>
                  <a:pt x="11319" y="1428"/>
                </a:lnTo>
                <a:lnTo>
                  <a:pt x="1415" y="1428"/>
                </a:lnTo>
                <a:lnTo>
                  <a:pt x="1415" y="11142"/>
                </a:lnTo>
                <a:close/>
              </a:path>
              <a:path w="11429" h="11429">
                <a:moveTo>
                  <a:pt x="11319" y="11142"/>
                </a:moveTo>
                <a:lnTo>
                  <a:pt x="9904" y="11142"/>
                </a:lnTo>
                <a:lnTo>
                  <a:pt x="9904" y="1428"/>
                </a:lnTo>
                <a:lnTo>
                  <a:pt x="11319" y="1428"/>
                </a:lnTo>
                <a:lnTo>
                  <a:pt x="11319" y="1114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10" name="bg object 510"/>
          <p:cNvSpPr/>
          <p:nvPr/>
        </p:nvSpPr>
        <p:spPr>
          <a:xfrm>
            <a:off x="11393117" y="9930651"/>
            <a:ext cx="17531" cy="11430"/>
          </a:xfrm>
          <a:custGeom>
            <a:avLst/>
            <a:gdLst/>
            <a:ahLst/>
            <a:cxnLst/>
            <a:rect l="l" t="t" r="r" b="b"/>
            <a:pathLst>
              <a:path w="7620" h="11429">
                <a:moveTo>
                  <a:pt x="7392" y="11293"/>
                </a:moveTo>
                <a:lnTo>
                  <a:pt x="0" y="11293"/>
                </a:lnTo>
                <a:lnTo>
                  <a:pt x="0" y="0"/>
                </a:lnTo>
                <a:lnTo>
                  <a:pt x="7392" y="0"/>
                </a:lnTo>
                <a:lnTo>
                  <a:pt x="7392" y="11293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11" name="bg object 511"/>
          <p:cNvSpPr/>
          <p:nvPr/>
        </p:nvSpPr>
        <p:spPr>
          <a:xfrm>
            <a:off x="11340936" y="9913290"/>
            <a:ext cx="81811" cy="29845"/>
          </a:xfrm>
          <a:custGeom>
            <a:avLst/>
            <a:gdLst/>
            <a:ahLst/>
            <a:cxnLst/>
            <a:rect l="l" t="t" r="r" b="b"/>
            <a:pathLst>
              <a:path w="35560" h="29845">
                <a:moveTo>
                  <a:pt x="1422" y="711"/>
                </a:moveTo>
                <a:lnTo>
                  <a:pt x="711" y="0"/>
                </a:lnTo>
                <a:lnTo>
                  <a:pt x="0" y="711"/>
                </a:lnTo>
                <a:lnTo>
                  <a:pt x="0" y="6146"/>
                </a:lnTo>
                <a:lnTo>
                  <a:pt x="711" y="6870"/>
                </a:lnTo>
                <a:lnTo>
                  <a:pt x="1422" y="6146"/>
                </a:lnTo>
                <a:lnTo>
                  <a:pt x="1422" y="711"/>
                </a:lnTo>
                <a:close/>
              </a:path>
              <a:path w="35560" h="29845">
                <a:moveTo>
                  <a:pt x="5613" y="711"/>
                </a:moveTo>
                <a:lnTo>
                  <a:pt x="4914" y="0"/>
                </a:lnTo>
                <a:lnTo>
                  <a:pt x="4203" y="711"/>
                </a:lnTo>
                <a:lnTo>
                  <a:pt x="4203" y="6146"/>
                </a:lnTo>
                <a:lnTo>
                  <a:pt x="4914" y="6870"/>
                </a:lnTo>
                <a:lnTo>
                  <a:pt x="5613" y="6146"/>
                </a:lnTo>
                <a:lnTo>
                  <a:pt x="5613" y="711"/>
                </a:lnTo>
                <a:close/>
              </a:path>
              <a:path w="35560" h="29845">
                <a:moveTo>
                  <a:pt x="9817" y="711"/>
                </a:moveTo>
                <a:lnTo>
                  <a:pt x="9105" y="0"/>
                </a:lnTo>
                <a:lnTo>
                  <a:pt x="8407" y="711"/>
                </a:lnTo>
                <a:lnTo>
                  <a:pt x="8407" y="6146"/>
                </a:lnTo>
                <a:lnTo>
                  <a:pt x="9105" y="6870"/>
                </a:lnTo>
                <a:lnTo>
                  <a:pt x="9817" y="6146"/>
                </a:lnTo>
                <a:lnTo>
                  <a:pt x="9817" y="711"/>
                </a:lnTo>
                <a:close/>
              </a:path>
              <a:path w="35560" h="29845">
                <a:moveTo>
                  <a:pt x="14020" y="711"/>
                </a:moveTo>
                <a:lnTo>
                  <a:pt x="13309" y="0"/>
                </a:lnTo>
                <a:lnTo>
                  <a:pt x="12598" y="711"/>
                </a:lnTo>
                <a:lnTo>
                  <a:pt x="12598" y="6146"/>
                </a:lnTo>
                <a:lnTo>
                  <a:pt x="13309" y="6870"/>
                </a:lnTo>
                <a:lnTo>
                  <a:pt x="14020" y="6146"/>
                </a:lnTo>
                <a:lnTo>
                  <a:pt x="14020" y="711"/>
                </a:lnTo>
                <a:close/>
              </a:path>
              <a:path w="35560" h="29845">
                <a:moveTo>
                  <a:pt x="18211" y="711"/>
                </a:moveTo>
                <a:lnTo>
                  <a:pt x="17513" y="0"/>
                </a:lnTo>
                <a:lnTo>
                  <a:pt x="16802" y="711"/>
                </a:lnTo>
                <a:lnTo>
                  <a:pt x="16802" y="6146"/>
                </a:lnTo>
                <a:lnTo>
                  <a:pt x="17513" y="6870"/>
                </a:lnTo>
                <a:lnTo>
                  <a:pt x="18211" y="6146"/>
                </a:lnTo>
                <a:lnTo>
                  <a:pt x="18211" y="711"/>
                </a:lnTo>
                <a:close/>
              </a:path>
              <a:path w="35560" h="29845">
                <a:moveTo>
                  <a:pt x="22415" y="711"/>
                </a:moveTo>
                <a:lnTo>
                  <a:pt x="21704" y="0"/>
                </a:lnTo>
                <a:lnTo>
                  <a:pt x="20993" y="711"/>
                </a:lnTo>
                <a:lnTo>
                  <a:pt x="20993" y="6146"/>
                </a:lnTo>
                <a:lnTo>
                  <a:pt x="21704" y="6870"/>
                </a:lnTo>
                <a:lnTo>
                  <a:pt x="22415" y="6146"/>
                </a:lnTo>
                <a:lnTo>
                  <a:pt x="22415" y="711"/>
                </a:lnTo>
                <a:close/>
              </a:path>
              <a:path w="35560" h="29845">
                <a:moveTo>
                  <a:pt x="26619" y="711"/>
                </a:moveTo>
                <a:lnTo>
                  <a:pt x="25908" y="0"/>
                </a:lnTo>
                <a:lnTo>
                  <a:pt x="25196" y="711"/>
                </a:lnTo>
                <a:lnTo>
                  <a:pt x="25196" y="6146"/>
                </a:lnTo>
                <a:lnTo>
                  <a:pt x="25908" y="6870"/>
                </a:lnTo>
                <a:lnTo>
                  <a:pt x="26619" y="6146"/>
                </a:lnTo>
                <a:lnTo>
                  <a:pt x="26619" y="711"/>
                </a:lnTo>
                <a:close/>
              </a:path>
              <a:path w="35560" h="29845">
                <a:moveTo>
                  <a:pt x="30772" y="17373"/>
                </a:moveTo>
                <a:lnTo>
                  <a:pt x="30060" y="16649"/>
                </a:lnTo>
                <a:lnTo>
                  <a:pt x="29362" y="16649"/>
                </a:lnTo>
                <a:lnTo>
                  <a:pt x="29362" y="18084"/>
                </a:lnTo>
                <a:lnTo>
                  <a:pt x="29362" y="27940"/>
                </a:lnTo>
                <a:lnTo>
                  <a:pt x="23380" y="27940"/>
                </a:lnTo>
                <a:lnTo>
                  <a:pt x="23380" y="18084"/>
                </a:lnTo>
                <a:lnTo>
                  <a:pt x="29362" y="18084"/>
                </a:lnTo>
                <a:lnTo>
                  <a:pt x="29362" y="16649"/>
                </a:lnTo>
                <a:lnTo>
                  <a:pt x="22669" y="16649"/>
                </a:lnTo>
                <a:lnTo>
                  <a:pt x="21958" y="17373"/>
                </a:lnTo>
                <a:lnTo>
                  <a:pt x="21958" y="28663"/>
                </a:lnTo>
                <a:lnTo>
                  <a:pt x="22669" y="29375"/>
                </a:lnTo>
                <a:lnTo>
                  <a:pt x="30060" y="29375"/>
                </a:lnTo>
                <a:lnTo>
                  <a:pt x="30772" y="28663"/>
                </a:lnTo>
                <a:lnTo>
                  <a:pt x="30772" y="27940"/>
                </a:lnTo>
                <a:lnTo>
                  <a:pt x="30772" y="18084"/>
                </a:lnTo>
                <a:lnTo>
                  <a:pt x="30772" y="17373"/>
                </a:lnTo>
                <a:close/>
              </a:path>
              <a:path w="35560" h="29845">
                <a:moveTo>
                  <a:pt x="30810" y="711"/>
                </a:moveTo>
                <a:lnTo>
                  <a:pt x="30099" y="0"/>
                </a:lnTo>
                <a:lnTo>
                  <a:pt x="29400" y="711"/>
                </a:lnTo>
                <a:lnTo>
                  <a:pt x="29400" y="6146"/>
                </a:lnTo>
                <a:lnTo>
                  <a:pt x="30099" y="6870"/>
                </a:lnTo>
                <a:lnTo>
                  <a:pt x="30810" y="6146"/>
                </a:lnTo>
                <a:lnTo>
                  <a:pt x="30810" y="711"/>
                </a:lnTo>
                <a:close/>
              </a:path>
              <a:path w="35560" h="29845">
                <a:moveTo>
                  <a:pt x="35013" y="711"/>
                </a:moveTo>
                <a:lnTo>
                  <a:pt x="34302" y="0"/>
                </a:lnTo>
                <a:lnTo>
                  <a:pt x="33591" y="711"/>
                </a:lnTo>
                <a:lnTo>
                  <a:pt x="33591" y="6146"/>
                </a:lnTo>
                <a:lnTo>
                  <a:pt x="34302" y="6870"/>
                </a:lnTo>
                <a:lnTo>
                  <a:pt x="35013" y="6146"/>
                </a:lnTo>
                <a:lnTo>
                  <a:pt x="35013" y="7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12" name="bg object 512"/>
          <p:cNvSpPr/>
          <p:nvPr/>
        </p:nvSpPr>
        <p:spPr>
          <a:xfrm>
            <a:off x="11661930" y="9801720"/>
            <a:ext cx="140248" cy="46990"/>
          </a:xfrm>
          <a:custGeom>
            <a:avLst/>
            <a:gdLst/>
            <a:ahLst/>
            <a:cxnLst/>
            <a:rect l="l" t="t" r="r" b="b"/>
            <a:pathLst>
              <a:path w="60960" h="46990">
                <a:moveTo>
                  <a:pt x="60490" y="16484"/>
                </a:moveTo>
                <a:lnTo>
                  <a:pt x="60261" y="15875"/>
                </a:lnTo>
                <a:lnTo>
                  <a:pt x="58229" y="10629"/>
                </a:lnTo>
                <a:lnTo>
                  <a:pt x="58229" y="15875"/>
                </a:lnTo>
                <a:lnTo>
                  <a:pt x="53479" y="15875"/>
                </a:lnTo>
                <a:lnTo>
                  <a:pt x="52539" y="15875"/>
                </a:lnTo>
                <a:lnTo>
                  <a:pt x="52539" y="17780"/>
                </a:lnTo>
                <a:lnTo>
                  <a:pt x="52539" y="44843"/>
                </a:lnTo>
                <a:lnTo>
                  <a:pt x="7454" y="44843"/>
                </a:lnTo>
                <a:lnTo>
                  <a:pt x="7454" y="17780"/>
                </a:lnTo>
                <a:lnTo>
                  <a:pt x="52539" y="17780"/>
                </a:lnTo>
                <a:lnTo>
                  <a:pt x="52539" y="15875"/>
                </a:lnTo>
                <a:lnTo>
                  <a:pt x="6515" y="15875"/>
                </a:lnTo>
                <a:lnTo>
                  <a:pt x="2222" y="15875"/>
                </a:lnTo>
                <a:lnTo>
                  <a:pt x="7175" y="1917"/>
                </a:lnTo>
                <a:lnTo>
                  <a:pt x="52832" y="1917"/>
                </a:lnTo>
                <a:lnTo>
                  <a:pt x="58229" y="15875"/>
                </a:lnTo>
                <a:lnTo>
                  <a:pt x="58229" y="10629"/>
                </a:lnTo>
                <a:lnTo>
                  <a:pt x="54864" y="1917"/>
                </a:lnTo>
                <a:lnTo>
                  <a:pt x="54356" y="609"/>
                </a:lnTo>
                <a:lnTo>
                  <a:pt x="53479" y="0"/>
                </a:lnTo>
                <a:lnTo>
                  <a:pt x="6515" y="0"/>
                </a:lnTo>
                <a:lnTo>
                  <a:pt x="5626" y="635"/>
                </a:lnTo>
                <a:lnTo>
                  <a:pt x="0" y="16484"/>
                </a:lnTo>
                <a:lnTo>
                  <a:pt x="101" y="17373"/>
                </a:lnTo>
                <a:lnTo>
                  <a:pt x="876" y="17780"/>
                </a:lnTo>
                <a:lnTo>
                  <a:pt x="5575" y="17780"/>
                </a:lnTo>
                <a:lnTo>
                  <a:pt x="5575" y="45796"/>
                </a:lnTo>
                <a:lnTo>
                  <a:pt x="6515" y="46748"/>
                </a:lnTo>
                <a:lnTo>
                  <a:pt x="53479" y="46748"/>
                </a:lnTo>
                <a:lnTo>
                  <a:pt x="54419" y="45796"/>
                </a:lnTo>
                <a:lnTo>
                  <a:pt x="54419" y="44843"/>
                </a:lnTo>
                <a:lnTo>
                  <a:pt x="54419" y="17780"/>
                </a:lnTo>
                <a:lnTo>
                  <a:pt x="59613" y="17780"/>
                </a:lnTo>
                <a:lnTo>
                  <a:pt x="60388" y="17360"/>
                </a:lnTo>
                <a:lnTo>
                  <a:pt x="60490" y="1648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13" name="bg object 513"/>
          <p:cNvSpPr/>
          <p:nvPr/>
        </p:nvSpPr>
        <p:spPr>
          <a:xfrm>
            <a:off x="11696302" y="9829523"/>
            <a:ext cx="23375" cy="17145"/>
          </a:xfrm>
          <a:custGeom>
            <a:avLst/>
            <a:gdLst/>
            <a:ahLst/>
            <a:cxnLst/>
            <a:rect l="l" t="t" r="r" b="b"/>
            <a:pathLst>
              <a:path w="10160" h="17145">
                <a:moveTo>
                  <a:pt x="9904" y="17030"/>
                </a:moveTo>
                <a:lnTo>
                  <a:pt x="0" y="17030"/>
                </a:lnTo>
                <a:lnTo>
                  <a:pt x="0" y="0"/>
                </a:lnTo>
                <a:lnTo>
                  <a:pt x="9904" y="0"/>
                </a:lnTo>
                <a:lnTo>
                  <a:pt x="9904" y="1703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14" name="bg object 514"/>
          <p:cNvSpPr/>
          <p:nvPr/>
        </p:nvSpPr>
        <p:spPr>
          <a:xfrm>
            <a:off x="11694676" y="9828804"/>
            <a:ext cx="26296" cy="19050"/>
          </a:xfrm>
          <a:custGeom>
            <a:avLst/>
            <a:gdLst/>
            <a:ahLst/>
            <a:cxnLst/>
            <a:rect l="l" t="t" r="r" b="b"/>
            <a:pathLst>
              <a:path w="11429" h="19050">
                <a:moveTo>
                  <a:pt x="10612" y="18464"/>
                </a:moveTo>
                <a:lnTo>
                  <a:pt x="9904" y="17747"/>
                </a:lnTo>
                <a:lnTo>
                  <a:pt x="9904" y="1434"/>
                </a:lnTo>
                <a:lnTo>
                  <a:pt x="1415" y="1434"/>
                </a:lnTo>
                <a:lnTo>
                  <a:pt x="1415" y="17747"/>
                </a:lnTo>
                <a:lnTo>
                  <a:pt x="707" y="18464"/>
                </a:lnTo>
                <a:lnTo>
                  <a:pt x="0" y="17747"/>
                </a:lnTo>
                <a:lnTo>
                  <a:pt x="0" y="717"/>
                </a:lnTo>
                <a:lnTo>
                  <a:pt x="707" y="0"/>
                </a:lnTo>
                <a:lnTo>
                  <a:pt x="10612" y="0"/>
                </a:lnTo>
                <a:lnTo>
                  <a:pt x="11319" y="717"/>
                </a:lnTo>
                <a:lnTo>
                  <a:pt x="11319" y="17747"/>
                </a:lnTo>
                <a:lnTo>
                  <a:pt x="10612" y="1846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15" name="bg object 515"/>
          <p:cNvSpPr/>
          <p:nvPr/>
        </p:nvSpPr>
        <p:spPr>
          <a:xfrm>
            <a:off x="11743095" y="9823797"/>
            <a:ext cx="17531" cy="11430"/>
          </a:xfrm>
          <a:custGeom>
            <a:avLst/>
            <a:gdLst/>
            <a:ahLst/>
            <a:cxnLst/>
            <a:rect l="l" t="t" r="r" b="b"/>
            <a:pathLst>
              <a:path w="7620" h="11429">
                <a:moveTo>
                  <a:pt x="7392" y="11293"/>
                </a:moveTo>
                <a:lnTo>
                  <a:pt x="0" y="11293"/>
                </a:lnTo>
                <a:lnTo>
                  <a:pt x="0" y="0"/>
                </a:lnTo>
                <a:lnTo>
                  <a:pt x="7392" y="0"/>
                </a:lnTo>
                <a:lnTo>
                  <a:pt x="7392" y="11293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16" name="bg object 516"/>
          <p:cNvSpPr/>
          <p:nvPr/>
        </p:nvSpPr>
        <p:spPr>
          <a:xfrm>
            <a:off x="11690914" y="9806432"/>
            <a:ext cx="81811" cy="29845"/>
          </a:xfrm>
          <a:custGeom>
            <a:avLst/>
            <a:gdLst/>
            <a:ahLst/>
            <a:cxnLst/>
            <a:rect l="l" t="t" r="r" b="b"/>
            <a:pathLst>
              <a:path w="35560" h="29845">
                <a:moveTo>
                  <a:pt x="1422" y="723"/>
                </a:moveTo>
                <a:lnTo>
                  <a:pt x="711" y="0"/>
                </a:lnTo>
                <a:lnTo>
                  <a:pt x="0" y="723"/>
                </a:lnTo>
                <a:lnTo>
                  <a:pt x="0" y="6146"/>
                </a:lnTo>
                <a:lnTo>
                  <a:pt x="711" y="6870"/>
                </a:lnTo>
                <a:lnTo>
                  <a:pt x="1422" y="6146"/>
                </a:lnTo>
                <a:lnTo>
                  <a:pt x="1422" y="723"/>
                </a:lnTo>
                <a:close/>
              </a:path>
              <a:path w="35560" h="29845">
                <a:moveTo>
                  <a:pt x="5626" y="723"/>
                </a:moveTo>
                <a:lnTo>
                  <a:pt x="4914" y="0"/>
                </a:lnTo>
                <a:lnTo>
                  <a:pt x="4203" y="723"/>
                </a:lnTo>
                <a:lnTo>
                  <a:pt x="4203" y="6146"/>
                </a:lnTo>
                <a:lnTo>
                  <a:pt x="4914" y="6870"/>
                </a:lnTo>
                <a:lnTo>
                  <a:pt x="5626" y="6146"/>
                </a:lnTo>
                <a:lnTo>
                  <a:pt x="5626" y="723"/>
                </a:lnTo>
                <a:close/>
              </a:path>
              <a:path w="35560" h="29845">
                <a:moveTo>
                  <a:pt x="9817" y="723"/>
                </a:moveTo>
                <a:lnTo>
                  <a:pt x="9105" y="0"/>
                </a:lnTo>
                <a:lnTo>
                  <a:pt x="8407" y="723"/>
                </a:lnTo>
                <a:lnTo>
                  <a:pt x="8407" y="6146"/>
                </a:lnTo>
                <a:lnTo>
                  <a:pt x="9105" y="6870"/>
                </a:lnTo>
                <a:lnTo>
                  <a:pt x="9817" y="6146"/>
                </a:lnTo>
                <a:lnTo>
                  <a:pt x="9817" y="723"/>
                </a:lnTo>
                <a:close/>
              </a:path>
              <a:path w="35560" h="29845">
                <a:moveTo>
                  <a:pt x="14020" y="723"/>
                </a:moveTo>
                <a:lnTo>
                  <a:pt x="13309" y="0"/>
                </a:lnTo>
                <a:lnTo>
                  <a:pt x="12598" y="723"/>
                </a:lnTo>
                <a:lnTo>
                  <a:pt x="12598" y="6146"/>
                </a:lnTo>
                <a:lnTo>
                  <a:pt x="13309" y="6870"/>
                </a:lnTo>
                <a:lnTo>
                  <a:pt x="14020" y="6146"/>
                </a:lnTo>
                <a:lnTo>
                  <a:pt x="14020" y="723"/>
                </a:lnTo>
                <a:close/>
              </a:path>
              <a:path w="35560" h="29845">
                <a:moveTo>
                  <a:pt x="18211" y="723"/>
                </a:moveTo>
                <a:lnTo>
                  <a:pt x="17513" y="0"/>
                </a:lnTo>
                <a:lnTo>
                  <a:pt x="16802" y="723"/>
                </a:lnTo>
                <a:lnTo>
                  <a:pt x="16802" y="6146"/>
                </a:lnTo>
                <a:lnTo>
                  <a:pt x="17513" y="6870"/>
                </a:lnTo>
                <a:lnTo>
                  <a:pt x="18211" y="6146"/>
                </a:lnTo>
                <a:lnTo>
                  <a:pt x="18211" y="723"/>
                </a:lnTo>
                <a:close/>
              </a:path>
              <a:path w="35560" h="29845">
                <a:moveTo>
                  <a:pt x="22415" y="723"/>
                </a:moveTo>
                <a:lnTo>
                  <a:pt x="21704" y="0"/>
                </a:lnTo>
                <a:lnTo>
                  <a:pt x="21005" y="723"/>
                </a:lnTo>
                <a:lnTo>
                  <a:pt x="21005" y="6146"/>
                </a:lnTo>
                <a:lnTo>
                  <a:pt x="21704" y="6870"/>
                </a:lnTo>
                <a:lnTo>
                  <a:pt x="22415" y="6146"/>
                </a:lnTo>
                <a:lnTo>
                  <a:pt x="22415" y="723"/>
                </a:lnTo>
                <a:close/>
              </a:path>
              <a:path w="35560" h="29845">
                <a:moveTo>
                  <a:pt x="26619" y="723"/>
                </a:moveTo>
                <a:lnTo>
                  <a:pt x="25908" y="0"/>
                </a:lnTo>
                <a:lnTo>
                  <a:pt x="25196" y="723"/>
                </a:lnTo>
                <a:lnTo>
                  <a:pt x="25196" y="6146"/>
                </a:lnTo>
                <a:lnTo>
                  <a:pt x="25908" y="6870"/>
                </a:lnTo>
                <a:lnTo>
                  <a:pt x="26619" y="6146"/>
                </a:lnTo>
                <a:lnTo>
                  <a:pt x="26619" y="723"/>
                </a:lnTo>
                <a:close/>
              </a:path>
              <a:path w="35560" h="29845">
                <a:moveTo>
                  <a:pt x="30772" y="17373"/>
                </a:moveTo>
                <a:lnTo>
                  <a:pt x="30060" y="16649"/>
                </a:lnTo>
                <a:lnTo>
                  <a:pt x="29362" y="16649"/>
                </a:lnTo>
                <a:lnTo>
                  <a:pt x="29362" y="18084"/>
                </a:lnTo>
                <a:lnTo>
                  <a:pt x="29362" y="27940"/>
                </a:lnTo>
                <a:lnTo>
                  <a:pt x="23380" y="27940"/>
                </a:lnTo>
                <a:lnTo>
                  <a:pt x="23380" y="18084"/>
                </a:lnTo>
                <a:lnTo>
                  <a:pt x="29362" y="18084"/>
                </a:lnTo>
                <a:lnTo>
                  <a:pt x="29362" y="16649"/>
                </a:lnTo>
                <a:lnTo>
                  <a:pt x="22669" y="16649"/>
                </a:lnTo>
                <a:lnTo>
                  <a:pt x="21971" y="17373"/>
                </a:lnTo>
                <a:lnTo>
                  <a:pt x="21971" y="28663"/>
                </a:lnTo>
                <a:lnTo>
                  <a:pt x="22669" y="29375"/>
                </a:lnTo>
                <a:lnTo>
                  <a:pt x="30060" y="29375"/>
                </a:lnTo>
                <a:lnTo>
                  <a:pt x="30772" y="28663"/>
                </a:lnTo>
                <a:lnTo>
                  <a:pt x="30772" y="27940"/>
                </a:lnTo>
                <a:lnTo>
                  <a:pt x="30772" y="18084"/>
                </a:lnTo>
                <a:lnTo>
                  <a:pt x="30772" y="17373"/>
                </a:lnTo>
                <a:close/>
              </a:path>
              <a:path w="35560" h="29845">
                <a:moveTo>
                  <a:pt x="30810" y="723"/>
                </a:moveTo>
                <a:lnTo>
                  <a:pt x="30111" y="0"/>
                </a:lnTo>
                <a:lnTo>
                  <a:pt x="29400" y="723"/>
                </a:lnTo>
                <a:lnTo>
                  <a:pt x="29400" y="6146"/>
                </a:lnTo>
                <a:lnTo>
                  <a:pt x="30111" y="6870"/>
                </a:lnTo>
                <a:lnTo>
                  <a:pt x="30810" y="6146"/>
                </a:lnTo>
                <a:lnTo>
                  <a:pt x="30810" y="723"/>
                </a:lnTo>
                <a:close/>
              </a:path>
              <a:path w="35560" h="29845">
                <a:moveTo>
                  <a:pt x="35013" y="723"/>
                </a:moveTo>
                <a:lnTo>
                  <a:pt x="34302" y="0"/>
                </a:lnTo>
                <a:lnTo>
                  <a:pt x="33591" y="723"/>
                </a:lnTo>
                <a:lnTo>
                  <a:pt x="33591" y="6146"/>
                </a:lnTo>
                <a:lnTo>
                  <a:pt x="34302" y="6870"/>
                </a:lnTo>
                <a:lnTo>
                  <a:pt x="35013" y="6146"/>
                </a:lnTo>
                <a:lnTo>
                  <a:pt x="35013" y="72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17" name="bg object 517"/>
          <p:cNvSpPr/>
          <p:nvPr/>
        </p:nvSpPr>
        <p:spPr>
          <a:xfrm>
            <a:off x="11818379" y="9875121"/>
            <a:ext cx="105186" cy="12700"/>
          </a:xfrm>
          <a:custGeom>
            <a:avLst/>
            <a:gdLst/>
            <a:ahLst/>
            <a:cxnLst/>
            <a:rect l="l" t="t" r="r" b="b"/>
            <a:pathLst>
              <a:path w="45720" h="12700">
                <a:moveTo>
                  <a:pt x="45095" y="12185"/>
                </a:moveTo>
                <a:lnTo>
                  <a:pt x="0" y="12185"/>
                </a:lnTo>
                <a:lnTo>
                  <a:pt x="4327" y="0"/>
                </a:lnTo>
                <a:lnTo>
                  <a:pt x="40386" y="0"/>
                </a:lnTo>
                <a:lnTo>
                  <a:pt x="45095" y="1218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18" name="bg object 518"/>
          <p:cNvSpPr/>
          <p:nvPr/>
        </p:nvSpPr>
        <p:spPr>
          <a:xfrm>
            <a:off x="11816835" y="9874387"/>
            <a:ext cx="108108" cy="13970"/>
          </a:xfrm>
          <a:custGeom>
            <a:avLst/>
            <a:gdLst/>
            <a:ahLst/>
            <a:cxnLst/>
            <a:rect l="l" t="t" r="r" b="b"/>
            <a:pathLst>
              <a:path w="46989" h="13970">
                <a:moveTo>
                  <a:pt x="45765" y="13650"/>
                </a:moveTo>
                <a:lnTo>
                  <a:pt x="670" y="13650"/>
                </a:lnTo>
                <a:lnTo>
                  <a:pt x="79" y="13338"/>
                </a:lnTo>
                <a:lnTo>
                  <a:pt x="0" y="12652"/>
                </a:lnTo>
                <a:lnTo>
                  <a:pt x="4320" y="486"/>
                </a:lnTo>
                <a:lnTo>
                  <a:pt x="5003" y="0"/>
                </a:lnTo>
                <a:lnTo>
                  <a:pt x="41056" y="0"/>
                </a:lnTo>
                <a:lnTo>
                  <a:pt x="41740" y="486"/>
                </a:lnTo>
                <a:lnTo>
                  <a:pt x="42118" y="1465"/>
                </a:lnTo>
                <a:lnTo>
                  <a:pt x="5508" y="1465"/>
                </a:lnTo>
                <a:lnTo>
                  <a:pt x="1704" y="12185"/>
                </a:lnTo>
                <a:lnTo>
                  <a:pt x="46256" y="12185"/>
                </a:lnTo>
                <a:lnTo>
                  <a:pt x="46436" y="12652"/>
                </a:lnTo>
                <a:lnTo>
                  <a:pt x="46350" y="13338"/>
                </a:lnTo>
                <a:lnTo>
                  <a:pt x="45765" y="13650"/>
                </a:lnTo>
                <a:close/>
              </a:path>
              <a:path w="46989" h="13970">
                <a:moveTo>
                  <a:pt x="46256" y="12185"/>
                </a:moveTo>
                <a:lnTo>
                  <a:pt x="44706" y="12185"/>
                </a:lnTo>
                <a:lnTo>
                  <a:pt x="40564" y="1465"/>
                </a:lnTo>
                <a:lnTo>
                  <a:pt x="42118" y="1465"/>
                </a:lnTo>
                <a:lnTo>
                  <a:pt x="46256" y="1218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19" name="bg object 519"/>
          <p:cNvSpPr/>
          <p:nvPr/>
        </p:nvSpPr>
        <p:spPr>
          <a:xfrm>
            <a:off x="11828333" y="9887304"/>
            <a:ext cx="83272" cy="22860"/>
          </a:xfrm>
          <a:custGeom>
            <a:avLst/>
            <a:gdLst/>
            <a:ahLst/>
            <a:cxnLst/>
            <a:rect l="l" t="t" r="r" b="b"/>
            <a:pathLst>
              <a:path w="36195" h="22859">
                <a:moveTo>
                  <a:pt x="36058" y="22237"/>
                </a:moveTo>
                <a:lnTo>
                  <a:pt x="0" y="22237"/>
                </a:lnTo>
                <a:lnTo>
                  <a:pt x="0" y="0"/>
                </a:lnTo>
                <a:lnTo>
                  <a:pt x="36058" y="0"/>
                </a:lnTo>
                <a:lnTo>
                  <a:pt x="36058" y="2223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20" name="bg object 520"/>
          <p:cNvSpPr/>
          <p:nvPr/>
        </p:nvSpPr>
        <p:spPr>
          <a:xfrm>
            <a:off x="11826678" y="9886571"/>
            <a:ext cx="87655" cy="24130"/>
          </a:xfrm>
          <a:custGeom>
            <a:avLst/>
            <a:gdLst/>
            <a:ahLst/>
            <a:cxnLst/>
            <a:rect l="l" t="t" r="r" b="b"/>
            <a:pathLst>
              <a:path w="38100" h="24129">
                <a:moveTo>
                  <a:pt x="36779" y="23703"/>
                </a:moveTo>
                <a:lnTo>
                  <a:pt x="720" y="23703"/>
                </a:lnTo>
                <a:lnTo>
                  <a:pt x="0" y="22973"/>
                </a:lnTo>
                <a:lnTo>
                  <a:pt x="0" y="735"/>
                </a:lnTo>
                <a:lnTo>
                  <a:pt x="720" y="0"/>
                </a:lnTo>
                <a:lnTo>
                  <a:pt x="36779" y="0"/>
                </a:lnTo>
                <a:lnTo>
                  <a:pt x="37499" y="735"/>
                </a:lnTo>
                <a:lnTo>
                  <a:pt x="37499" y="1465"/>
                </a:lnTo>
                <a:lnTo>
                  <a:pt x="1446" y="1465"/>
                </a:lnTo>
                <a:lnTo>
                  <a:pt x="1446" y="22237"/>
                </a:lnTo>
                <a:lnTo>
                  <a:pt x="37499" y="22237"/>
                </a:lnTo>
                <a:lnTo>
                  <a:pt x="37499" y="22973"/>
                </a:lnTo>
                <a:lnTo>
                  <a:pt x="36779" y="23703"/>
                </a:lnTo>
                <a:close/>
              </a:path>
              <a:path w="38100" h="24129">
                <a:moveTo>
                  <a:pt x="37499" y="22237"/>
                </a:moveTo>
                <a:lnTo>
                  <a:pt x="36058" y="22237"/>
                </a:lnTo>
                <a:lnTo>
                  <a:pt x="36058" y="1465"/>
                </a:lnTo>
                <a:lnTo>
                  <a:pt x="37499" y="1465"/>
                </a:lnTo>
                <a:lnTo>
                  <a:pt x="37499" y="2223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21" name="bg object 521"/>
          <p:cNvSpPr/>
          <p:nvPr/>
        </p:nvSpPr>
        <p:spPr>
          <a:xfrm>
            <a:off x="11843217" y="9895733"/>
            <a:ext cx="17531" cy="13335"/>
          </a:xfrm>
          <a:custGeom>
            <a:avLst/>
            <a:gdLst/>
            <a:ahLst/>
            <a:cxnLst/>
            <a:rect l="l" t="t" r="r" b="b"/>
            <a:pathLst>
              <a:path w="7620" h="13334">
                <a:moveTo>
                  <a:pt x="7602" y="13076"/>
                </a:moveTo>
                <a:lnTo>
                  <a:pt x="0" y="13076"/>
                </a:lnTo>
                <a:lnTo>
                  <a:pt x="0" y="0"/>
                </a:lnTo>
                <a:lnTo>
                  <a:pt x="7602" y="0"/>
                </a:lnTo>
                <a:lnTo>
                  <a:pt x="7602" y="13076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22" name="bg object 522"/>
          <p:cNvSpPr/>
          <p:nvPr/>
        </p:nvSpPr>
        <p:spPr>
          <a:xfrm>
            <a:off x="11841975" y="9895184"/>
            <a:ext cx="20453" cy="14604"/>
          </a:xfrm>
          <a:custGeom>
            <a:avLst/>
            <a:gdLst/>
            <a:ahLst/>
            <a:cxnLst/>
            <a:rect l="l" t="t" r="r" b="b"/>
            <a:pathLst>
              <a:path w="8889" h="14604">
                <a:moveTo>
                  <a:pt x="8143" y="14174"/>
                </a:moveTo>
                <a:lnTo>
                  <a:pt x="7602" y="13625"/>
                </a:lnTo>
                <a:lnTo>
                  <a:pt x="7602" y="1097"/>
                </a:lnTo>
                <a:lnTo>
                  <a:pt x="1083" y="1097"/>
                </a:lnTo>
                <a:lnTo>
                  <a:pt x="1083" y="13625"/>
                </a:lnTo>
                <a:lnTo>
                  <a:pt x="541" y="14174"/>
                </a:lnTo>
                <a:lnTo>
                  <a:pt x="0" y="13625"/>
                </a:lnTo>
                <a:lnTo>
                  <a:pt x="0" y="548"/>
                </a:lnTo>
                <a:lnTo>
                  <a:pt x="541" y="0"/>
                </a:lnTo>
                <a:lnTo>
                  <a:pt x="8143" y="0"/>
                </a:lnTo>
                <a:lnTo>
                  <a:pt x="8685" y="548"/>
                </a:lnTo>
                <a:lnTo>
                  <a:pt x="8685" y="13625"/>
                </a:lnTo>
                <a:lnTo>
                  <a:pt x="8143" y="1417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23" name="bg object 523"/>
          <p:cNvSpPr/>
          <p:nvPr/>
        </p:nvSpPr>
        <p:spPr>
          <a:xfrm>
            <a:off x="11879132" y="9891333"/>
            <a:ext cx="13148" cy="8890"/>
          </a:xfrm>
          <a:custGeom>
            <a:avLst/>
            <a:gdLst/>
            <a:ahLst/>
            <a:cxnLst/>
            <a:rect l="l" t="t" r="r" b="b"/>
            <a:pathLst>
              <a:path w="5714" h="8890">
                <a:moveTo>
                  <a:pt x="5675" y="8674"/>
                </a:moveTo>
                <a:lnTo>
                  <a:pt x="0" y="8674"/>
                </a:lnTo>
                <a:lnTo>
                  <a:pt x="0" y="0"/>
                </a:lnTo>
                <a:lnTo>
                  <a:pt x="5675" y="0"/>
                </a:lnTo>
                <a:lnTo>
                  <a:pt x="5675" y="8674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24" name="bg object 524"/>
          <p:cNvSpPr/>
          <p:nvPr/>
        </p:nvSpPr>
        <p:spPr>
          <a:xfrm>
            <a:off x="11839082" y="9878009"/>
            <a:ext cx="62819" cy="22860"/>
          </a:xfrm>
          <a:custGeom>
            <a:avLst/>
            <a:gdLst/>
            <a:ahLst/>
            <a:cxnLst/>
            <a:rect l="l" t="t" r="r" b="b"/>
            <a:pathLst>
              <a:path w="27304" h="22859">
                <a:moveTo>
                  <a:pt x="1092" y="546"/>
                </a:moveTo>
                <a:lnTo>
                  <a:pt x="546" y="0"/>
                </a:lnTo>
                <a:lnTo>
                  <a:pt x="0" y="546"/>
                </a:lnTo>
                <a:lnTo>
                  <a:pt x="0" y="4724"/>
                </a:lnTo>
                <a:lnTo>
                  <a:pt x="546" y="5270"/>
                </a:lnTo>
                <a:lnTo>
                  <a:pt x="1092" y="4724"/>
                </a:lnTo>
                <a:lnTo>
                  <a:pt x="1092" y="546"/>
                </a:lnTo>
                <a:close/>
              </a:path>
              <a:path w="27304" h="22859">
                <a:moveTo>
                  <a:pt x="4305" y="546"/>
                </a:moveTo>
                <a:lnTo>
                  <a:pt x="3771" y="0"/>
                </a:lnTo>
                <a:lnTo>
                  <a:pt x="3225" y="546"/>
                </a:lnTo>
                <a:lnTo>
                  <a:pt x="3225" y="4724"/>
                </a:lnTo>
                <a:lnTo>
                  <a:pt x="3771" y="5270"/>
                </a:lnTo>
                <a:lnTo>
                  <a:pt x="4305" y="4724"/>
                </a:lnTo>
                <a:lnTo>
                  <a:pt x="4305" y="546"/>
                </a:lnTo>
                <a:close/>
              </a:path>
              <a:path w="27304" h="22859">
                <a:moveTo>
                  <a:pt x="7531" y="546"/>
                </a:moveTo>
                <a:lnTo>
                  <a:pt x="6997" y="0"/>
                </a:lnTo>
                <a:lnTo>
                  <a:pt x="6451" y="546"/>
                </a:lnTo>
                <a:lnTo>
                  <a:pt x="6451" y="4724"/>
                </a:lnTo>
                <a:lnTo>
                  <a:pt x="6997" y="5270"/>
                </a:lnTo>
                <a:lnTo>
                  <a:pt x="7531" y="4724"/>
                </a:lnTo>
                <a:lnTo>
                  <a:pt x="7531" y="546"/>
                </a:lnTo>
                <a:close/>
              </a:path>
              <a:path w="27304" h="22859">
                <a:moveTo>
                  <a:pt x="10756" y="546"/>
                </a:moveTo>
                <a:lnTo>
                  <a:pt x="10210" y="0"/>
                </a:lnTo>
                <a:lnTo>
                  <a:pt x="9677" y="546"/>
                </a:lnTo>
                <a:lnTo>
                  <a:pt x="9677" y="4724"/>
                </a:lnTo>
                <a:lnTo>
                  <a:pt x="10210" y="5270"/>
                </a:lnTo>
                <a:lnTo>
                  <a:pt x="10756" y="4724"/>
                </a:lnTo>
                <a:lnTo>
                  <a:pt x="10756" y="546"/>
                </a:lnTo>
                <a:close/>
              </a:path>
              <a:path w="27304" h="22859">
                <a:moveTo>
                  <a:pt x="13982" y="546"/>
                </a:moveTo>
                <a:lnTo>
                  <a:pt x="13436" y="0"/>
                </a:lnTo>
                <a:lnTo>
                  <a:pt x="12903" y="546"/>
                </a:lnTo>
                <a:lnTo>
                  <a:pt x="12903" y="4724"/>
                </a:lnTo>
                <a:lnTo>
                  <a:pt x="13436" y="5270"/>
                </a:lnTo>
                <a:lnTo>
                  <a:pt x="13982" y="4724"/>
                </a:lnTo>
                <a:lnTo>
                  <a:pt x="13982" y="546"/>
                </a:lnTo>
                <a:close/>
              </a:path>
              <a:path w="27304" h="22859">
                <a:moveTo>
                  <a:pt x="17208" y="546"/>
                </a:moveTo>
                <a:lnTo>
                  <a:pt x="16662" y="0"/>
                </a:lnTo>
                <a:lnTo>
                  <a:pt x="16116" y="546"/>
                </a:lnTo>
                <a:lnTo>
                  <a:pt x="16116" y="4724"/>
                </a:lnTo>
                <a:lnTo>
                  <a:pt x="16662" y="5270"/>
                </a:lnTo>
                <a:lnTo>
                  <a:pt x="17208" y="4724"/>
                </a:lnTo>
                <a:lnTo>
                  <a:pt x="17208" y="546"/>
                </a:lnTo>
                <a:close/>
              </a:path>
              <a:path w="27304" h="22859">
                <a:moveTo>
                  <a:pt x="20434" y="546"/>
                </a:moveTo>
                <a:lnTo>
                  <a:pt x="19888" y="0"/>
                </a:lnTo>
                <a:lnTo>
                  <a:pt x="19342" y="546"/>
                </a:lnTo>
                <a:lnTo>
                  <a:pt x="19342" y="4724"/>
                </a:lnTo>
                <a:lnTo>
                  <a:pt x="19888" y="5270"/>
                </a:lnTo>
                <a:lnTo>
                  <a:pt x="20434" y="4724"/>
                </a:lnTo>
                <a:lnTo>
                  <a:pt x="20434" y="546"/>
                </a:lnTo>
                <a:close/>
              </a:path>
              <a:path w="27304" h="22859">
                <a:moveTo>
                  <a:pt x="23622" y="13335"/>
                </a:moveTo>
                <a:lnTo>
                  <a:pt x="23075" y="12788"/>
                </a:lnTo>
                <a:lnTo>
                  <a:pt x="22542" y="12788"/>
                </a:lnTo>
                <a:lnTo>
                  <a:pt x="22542" y="13881"/>
                </a:lnTo>
                <a:lnTo>
                  <a:pt x="22542" y="21463"/>
                </a:lnTo>
                <a:lnTo>
                  <a:pt x="17945" y="21463"/>
                </a:lnTo>
                <a:lnTo>
                  <a:pt x="17945" y="13881"/>
                </a:lnTo>
                <a:lnTo>
                  <a:pt x="22542" y="13881"/>
                </a:lnTo>
                <a:lnTo>
                  <a:pt x="22542" y="12788"/>
                </a:lnTo>
                <a:lnTo>
                  <a:pt x="17399" y="12788"/>
                </a:lnTo>
                <a:lnTo>
                  <a:pt x="16865" y="13335"/>
                </a:lnTo>
                <a:lnTo>
                  <a:pt x="16865" y="22009"/>
                </a:lnTo>
                <a:lnTo>
                  <a:pt x="17399" y="22555"/>
                </a:lnTo>
                <a:lnTo>
                  <a:pt x="23075" y="22555"/>
                </a:lnTo>
                <a:lnTo>
                  <a:pt x="23622" y="22009"/>
                </a:lnTo>
                <a:lnTo>
                  <a:pt x="23622" y="21463"/>
                </a:lnTo>
                <a:lnTo>
                  <a:pt x="23622" y="13881"/>
                </a:lnTo>
                <a:lnTo>
                  <a:pt x="23622" y="13335"/>
                </a:lnTo>
                <a:close/>
              </a:path>
              <a:path w="27304" h="22859">
                <a:moveTo>
                  <a:pt x="23647" y="546"/>
                </a:moveTo>
                <a:lnTo>
                  <a:pt x="23114" y="0"/>
                </a:lnTo>
                <a:lnTo>
                  <a:pt x="22567" y="546"/>
                </a:lnTo>
                <a:lnTo>
                  <a:pt x="22567" y="4724"/>
                </a:lnTo>
                <a:lnTo>
                  <a:pt x="23114" y="5270"/>
                </a:lnTo>
                <a:lnTo>
                  <a:pt x="23647" y="4724"/>
                </a:lnTo>
                <a:lnTo>
                  <a:pt x="23647" y="546"/>
                </a:lnTo>
                <a:close/>
              </a:path>
              <a:path w="27304" h="22859">
                <a:moveTo>
                  <a:pt x="26873" y="546"/>
                </a:moveTo>
                <a:lnTo>
                  <a:pt x="26339" y="0"/>
                </a:lnTo>
                <a:lnTo>
                  <a:pt x="25793" y="546"/>
                </a:lnTo>
                <a:lnTo>
                  <a:pt x="25793" y="4724"/>
                </a:lnTo>
                <a:lnTo>
                  <a:pt x="26339" y="5270"/>
                </a:lnTo>
                <a:lnTo>
                  <a:pt x="26873" y="4724"/>
                </a:lnTo>
                <a:lnTo>
                  <a:pt x="26873" y="54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25" name="bg object 525"/>
          <p:cNvSpPr/>
          <p:nvPr/>
        </p:nvSpPr>
        <p:spPr>
          <a:xfrm>
            <a:off x="11411144" y="9909530"/>
            <a:ext cx="135865" cy="15875"/>
          </a:xfrm>
          <a:custGeom>
            <a:avLst/>
            <a:gdLst/>
            <a:ahLst/>
            <a:cxnLst/>
            <a:rect l="l" t="t" r="r" b="b"/>
            <a:pathLst>
              <a:path w="59054" h="15875">
                <a:moveTo>
                  <a:pt x="58735" y="15870"/>
                </a:moveTo>
                <a:lnTo>
                  <a:pt x="0" y="15870"/>
                </a:lnTo>
                <a:lnTo>
                  <a:pt x="5638" y="0"/>
                </a:lnTo>
                <a:lnTo>
                  <a:pt x="52604" y="0"/>
                </a:lnTo>
                <a:lnTo>
                  <a:pt x="58735" y="1587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26" name="bg object 526"/>
          <p:cNvSpPr/>
          <p:nvPr/>
        </p:nvSpPr>
        <p:spPr>
          <a:xfrm>
            <a:off x="11409127" y="9908574"/>
            <a:ext cx="140248" cy="17780"/>
          </a:xfrm>
          <a:custGeom>
            <a:avLst/>
            <a:gdLst/>
            <a:ahLst/>
            <a:cxnLst/>
            <a:rect l="l" t="t" r="r" b="b"/>
            <a:pathLst>
              <a:path w="60960" h="17779">
                <a:moveTo>
                  <a:pt x="59613" y="17778"/>
                </a:moveTo>
                <a:lnTo>
                  <a:pt x="877" y="17778"/>
                </a:lnTo>
                <a:lnTo>
                  <a:pt x="108" y="17373"/>
                </a:lnTo>
                <a:lnTo>
                  <a:pt x="0" y="16475"/>
                </a:lnTo>
                <a:lnTo>
                  <a:pt x="5629" y="629"/>
                </a:lnTo>
                <a:lnTo>
                  <a:pt x="6515" y="0"/>
                </a:lnTo>
                <a:lnTo>
                  <a:pt x="53482" y="0"/>
                </a:lnTo>
                <a:lnTo>
                  <a:pt x="54356" y="604"/>
                </a:lnTo>
                <a:lnTo>
                  <a:pt x="54860" y="1908"/>
                </a:lnTo>
                <a:lnTo>
                  <a:pt x="7174" y="1908"/>
                </a:lnTo>
                <a:lnTo>
                  <a:pt x="2219" y="15870"/>
                </a:lnTo>
                <a:lnTo>
                  <a:pt x="60259" y="15870"/>
                </a:lnTo>
                <a:lnTo>
                  <a:pt x="60493" y="16475"/>
                </a:lnTo>
                <a:lnTo>
                  <a:pt x="60371" y="17373"/>
                </a:lnTo>
                <a:lnTo>
                  <a:pt x="59613" y="17778"/>
                </a:lnTo>
                <a:close/>
              </a:path>
              <a:path w="60960" h="17779">
                <a:moveTo>
                  <a:pt x="60259" y="15870"/>
                </a:moveTo>
                <a:lnTo>
                  <a:pt x="58234" y="15870"/>
                </a:lnTo>
                <a:lnTo>
                  <a:pt x="52836" y="1908"/>
                </a:lnTo>
                <a:lnTo>
                  <a:pt x="54860" y="1908"/>
                </a:lnTo>
                <a:lnTo>
                  <a:pt x="60259" y="1587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27" name="bg object 527"/>
          <p:cNvSpPr/>
          <p:nvPr/>
        </p:nvSpPr>
        <p:spPr>
          <a:xfrm>
            <a:off x="11424116" y="9925401"/>
            <a:ext cx="108108" cy="21590"/>
          </a:xfrm>
          <a:custGeom>
            <a:avLst/>
            <a:gdLst/>
            <a:ahLst/>
            <a:cxnLst/>
            <a:rect l="l" t="t" r="r" b="b"/>
            <a:pathLst>
              <a:path w="46989" h="21590">
                <a:moveTo>
                  <a:pt x="46966" y="21404"/>
                </a:moveTo>
                <a:lnTo>
                  <a:pt x="0" y="21404"/>
                </a:lnTo>
                <a:lnTo>
                  <a:pt x="0" y="0"/>
                </a:lnTo>
                <a:lnTo>
                  <a:pt x="46966" y="0"/>
                </a:lnTo>
                <a:lnTo>
                  <a:pt x="46966" y="21404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28" name="bg object 528"/>
          <p:cNvSpPr/>
          <p:nvPr/>
        </p:nvSpPr>
        <p:spPr>
          <a:xfrm>
            <a:off x="11421950" y="9924445"/>
            <a:ext cx="112490" cy="22860"/>
          </a:xfrm>
          <a:custGeom>
            <a:avLst/>
            <a:gdLst/>
            <a:ahLst/>
            <a:cxnLst/>
            <a:rect l="l" t="t" r="r" b="b"/>
            <a:pathLst>
              <a:path w="48895" h="22859">
                <a:moveTo>
                  <a:pt x="1883" y="22359"/>
                </a:moveTo>
                <a:lnTo>
                  <a:pt x="0" y="22359"/>
                </a:lnTo>
                <a:lnTo>
                  <a:pt x="0" y="954"/>
                </a:lnTo>
                <a:lnTo>
                  <a:pt x="941" y="0"/>
                </a:lnTo>
                <a:lnTo>
                  <a:pt x="47908" y="0"/>
                </a:lnTo>
                <a:lnTo>
                  <a:pt x="48849" y="954"/>
                </a:lnTo>
                <a:lnTo>
                  <a:pt x="48849" y="1908"/>
                </a:lnTo>
                <a:lnTo>
                  <a:pt x="1883" y="1908"/>
                </a:lnTo>
                <a:lnTo>
                  <a:pt x="1883" y="22359"/>
                </a:lnTo>
                <a:close/>
              </a:path>
              <a:path w="48895" h="22859">
                <a:moveTo>
                  <a:pt x="48849" y="22359"/>
                </a:moveTo>
                <a:lnTo>
                  <a:pt x="46966" y="22359"/>
                </a:lnTo>
                <a:lnTo>
                  <a:pt x="46966" y="1908"/>
                </a:lnTo>
                <a:lnTo>
                  <a:pt x="48849" y="1908"/>
                </a:lnTo>
                <a:lnTo>
                  <a:pt x="48849" y="2235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29" name="bg object 529"/>
          <p:cNvSpPr/>
          <p:nvPr/>
        </p:nvSpPr>
        <p:spPr>
          <a:xfrm>
            <a:off x="11443492" y="9936381"/>
            <a:ext cx="23375" cy="10795"/>
          </a:xfrm>
          <a:custGeom>
            <a:avLst/>
            <a:gdLst/>
            <a:ahLst/>
            <a:cxnLst/>
            <a:rect l="l" t="t" r="r" b="b"/>
            <a:pathLst>
              <a:path w="10160" h="10795">
                <a:moveTo>
                  <a:pt x="9904" y="10425"/>
                </a:moveTo>
                <a:lnTo>
                  <a:pt x="0" y="10425"/>
                </a:lnTo>
                <a:lnTo>
                  <a:pt x="0" y="0"/>
                </a:lnTo>
                <a:lnTo>
                  <a:pt x="9904" y="0"/>
                </a:lnTo>
                <a:lnTo>
                  <a:pt x="9904" y="1042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30" name="bg object 530"/>
          <p:cNvSpPr/>
          <p:nvPr/>
        </p:nvSpPr>
        <p:spPr>
          <a:xfrm>
            <a:off x="11441866" y="9935662"/>
            <a:ext cx="26296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1415" y="11142"/>
                </a:moveTo>
                <a:lnTo>
                  <a:pt x="0" y="11142"/>
                </a:lnTo>
                <a:lnTo>
                  <a:pt x="0" y="717"/>
                </a:lnTo>
                <a:lnTo>
                  <a:pt x="707" y="0"/>
                </a:lnTo>
                <a:lnTo>
                  <a:pt x="10612" y="0"/>
                </a:lnTo>
                <a:lnTo>
                  <a:pt x="11319" y="717"/>
                </a:lnTo>
                <a:lnTo>
                  <a:pt x="11319" y="1428"/>
                </a:lnTo>
                <a:lnTo>
                  <a:pt x="1415" y="1428"/>
                </a:lnTo>
                <a:lnTo>
                  <a:pt x="1415" y="11142"/>
                </a:lnTo>
                <a:close/>
              </a:path>
              <a:path w="11429" h="11429">
                <a:moveTo>
                  <a:pt x="11319" y="11142"/>
                </a:moveTo>
                <a:lnTo>
                  <a:pt x="9904" y="11142"/>
                </a:lnTo>
                <a:lnTo>
                  <a:pt x="9904" y="1428"/>
                </a:lnTo>
                <a:lnTo>
                  <a:pt x="11319" y="1428"/>
                </a:lnTo>
                <a:lnTo>
                  <a:pt x="11319" y="1114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31" name="bg object 531"/>
          <p:cNvSpPr/>
          <p:nvPr/>
        </p:nvSpPr>
        <p:spPr>
          <a:xfrm>
            <a:off x="11490281" y="9930651"/>
            <a:ext cx="17531" cy="11430"/>
          </a:xfrm>
          <a:custGeom>
            <a:avLst/>
            <a:gdLst/>
            <a:ahLst/>
            <a:cxnLst/>
            <a:rect l="l" t="t" r="r" b="b"/>
            <a:pathLst>
              <a:path w="7620" h="11429">
                <a:moveTo>
                  <a:pt x="7392" y="11293"/>
                </a:moveTo>
                <a:lnTo>
                  <a:pt x="0" y="11293"/>
                </a:lnTo>
                <a:lnTo>
                  <a:pt x="0" y="0"/>
                </a:lnTo>
                <a:lnTo>
                  <a:pt x="7392" y="0"/>
                </a:lnTo>
                <a:lnTo>
                  <a:pt x="7392" y="11293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32" name="bg object 532"/>
          <p:cNvSpPr/>
          <p:nvPr/>
        </p:nvSpPr>
        <p:spPr>
          <a:xfrm>
            <a:off x="11370156" y="9863684"/>
            <a:ext cx="149011" cy="79375"/>
          </a:xfrm>
          <a:custGeom>
            <a:avLst/>
            <a:gdLst/>
            <a:ahLst/>
            <a:cxnLst/>
            <a:rect l="l" t="t" r="r" b="b"/>
            <a:pathLst>
              <a:path w="64770" h="79375">
                <a:moveTo>
                  <a:pt x="30949" y="50317"/>
                </a:moveTo>
                <a:lnTo>
                  <a:pt x="30251" y="49606"/>
                </a:lnTo>
                <a:lnTo>
                  <a:pt x="29540" y="50317"/>
                </a:lnTo>
                <a:lnTo>
                  <a:pt x="29540" y="55753"/>
                </a:lnTo>
                <a:lnTo>
                  <a:pt x="30251" y="56476"/>
                </a:lnTo>
                <a:lnTo>
                  <a:pt x="30949" y="55753"/>
                </a:lnTo>
                <a:lnTo>
                  <a:pt x="30949" y="50317"/>
                </a:lnTo>
                <a:close/>
              </a:path>
              <a:path w="64770" h="79375">
                <a:moveTo>
                  <a:pt x="35153" y="50317"/>
                </a:moveTo>
                <a:lnTo>
                  <a:pt x="34442" y="49606"/>
                </a:lnTo>
                <a:lnTo>
                  <a:pt x="33743" y="50317"/>
                </a:lnTo>
                <a:lnTo>
                  <a:pt x="33743" y="55753"/>
                </a:lnTo>
                <a:lnTo>
                  <a:pt x="34442" y="56476"/>
                </a:lnTo>
                <a:lnTo>
                  <a:pt x="35153" y="55753"/>
                </a:lnTo>
                <a:lnTo>
                  <a:pt x="35153" y="50317"/>
                </a:lnTo>
                <a:close/>
              </a:path>
              <a:path w="64770" h="79375">
                <a:moveTo>
                  <a:pt x="39357" y="50317"/>
                </a:moveTo>
                <a:lnTo>
                  <a:pt x="38646" y="49606"/>
                </a:lnTo>
                <a:lnTo>
                  <a:pt x="37934" y="50317"/>
                </a:lnTo>
                <a:lnTo>
                  <a:pt x="37934" y="55753"/>
                </a:lnTo>
                <a:lnTo>
                  <a:pt x="38646" y="56476"/>
                </a:lnTo>
                <a:lnTo>
                  <a:pt x="39357" y="55753"/>
                </a:lnTo>
                <a:lnTo>
                  <a:pt x="39357" y="50317"/>
                </a:lnTo>
                <a:close/>
              </a:path>
              <a:path w="64770" h="79375">
                <a:moveTo>
                  <a:pt x="43548" y="50317"/>
                </a:moveTo>
                <a:lnTo>
                  <a:pt x="42849" y="49606"/>
                </a:lnTo>
                <a:lnTo>
                  <a:pt x="42138" y="50317"/>
                </a:lnTo>
                <a:lnTo>
                  <a:pt x="42138" y="55753"/>
                </a:lnTo>
                <a:lnTo>
                  <a:pt x="42849" y="56476"/>
                </a:lnTo>
                <a:lnTo>
                  <a:pt x="43548" y="55753"/>
                </a:lnTo>
                <a:lnTo>
                  <a:pt x="43548" y="50317"/>
                </a:lnTo>
                <a:close/>
              </a:path>
              <a:path w="64770" h="79375">
                <a:moveTo>
                  <a:pt x="47752" y="50317"/>
                </a:moveTo>
                <a:lnTo>
                  <a:pt x="47040" y="49606"/>
                </a:lnTo>
                <a:lnTo>
                  <a:pt x="46342" y="50317"/>
                </a:lnTo>
                <a:lnTo>
                  <a:pt x="46342" y="55753"/>
                </a:lnTo>
                <a:lnTo>
                  <a:pt x="47040" y="56476"/>
                </a:lnTo>
                <a:lnTo>
                  <a:pt x="47752" y="55753"/>
                </a:lnTo>
                <a:lnTo>
                  <a:pt x="47752" y="50317"/>
                </a:lnTo>
                <a:close/>
              </a:path>
              <a:path w="64770" h="79375">
                <a:moveTo>
                  <a:pt x="51955" y="50317"/>
                </a:moveTo>
                <a:lnTo>
                  <a:pt x="51244" y="49606"/>
                </a:lnTo>
                <a:lnTo>
                  <a:pt x="50533" y="50317"/>
                </a:lnTo>
                <a:lnTo>
                  <a:pt x="50533" y="55753"/>
                </a:lnTo>
                <a:lnTo>
                  <a:pt x="51244" y="56476"/>
                </a:lnTo>
                <a:lnTo>
                  <a:pt x="51955" y="55753"/>
                </a:lnTo>
                <a:lnTo>
                  <a:pt x="51955" y="50317"/>
                </a:lnTo>
                <a:close/>
              </a:path>
              <a:path w="64770" h="79375">
                <a:moveTo>
                  <a:pt x="56146" y="50317"/>
                </a:moveTo>
                <a:lnTo>
                  <a:pt x="55435" y="49606"/>
                </a:lnTo>
                <a:lnTo>
                  <a:pt x="54737" y="50317"/>
                </a:lnTo>
                <a:lnTo>
                  <a:pt x="54737" y="55753"/>
                </a:lnTo>
                <a:lnTo>
                  <a:pt x="55435" y="56476"/>
                </a:lnTo>
                <a:lnTo>
                  <a:pt x="56146" y="55753"/>
                </a:lnTo>
                <a:lnTo>
                  <a:pt x="56146" y="50317"/>
                </a:lnTo>
                <a:close/>
              </a:path>
              <a:path w="64770" h="79375">
                <a:moveTo>
                  <a:pt x="60312" y="66979"/>
                </a:moveTo>
                <a:lnTo>
                  <a:pt x="59601" y="66255"/>
                </a:lnTo>
                <a:lnTo>
                  <a:pt x="58889" y="66255"/>
                </a:lnTo>
                <a:lnTo>
                  <a:pt x="58889" y="67691"/>
                </a:lnTo>
                <a:lnTo>
                  <a:pt x="58889" y="77546"/>
                </a:lnTo>
                <a:lnTo>
                  <a:pt x="52920" y="77546"/>
                </a:lnTo>
                <a:lnTo>
                  <a:pt x="52920" y="67691"/>
                </a:lnTo>
                <a:lnTo>
                  <a:pt x="58889" y="67691"/>
                </a:lnTo>
                <a:lnTo>
                  <a:pt x="58889" y="66255"/>
                </a:lnTo>
                <a:lnTo>
                  <a:pt x="52209" y="66255"/>
                </a:lnTo>
                <a:lnTo>
                  <a:pt x="51498" y="66979"/>
                </a:lnTo>
                <a:lnTo>
                  <a:pt x="51498" y="78270"/>
                </a:lnTo>
                <a:lnTo>
                  <a:pt x="52209" y="78981"/>
                </a:lnTo>
                <a:lnTo>
                  <a:pt x="59601" y="78981"/>
                </a:lnTo>
                <a:lnTo>
                  <a:pt x="60312" y="78270"/>
                </a:lnTo>
                <a:lnTo>
                  <a:pt x="60312" y="77546"/>
                </a:lnTo>
                <a:lnTo>
                  <a:pt x="60312" y="67691"/>
                </a:lnTo>
                <a:lnTo>
                  <a:pt x="60312" y="66979"/>
                </a:lnTo>
                <a:close/>
              </a:path>
              <a:path w="64770" h="79375">
                <a:moveTo>
                  <a:pt x="60350" y="50317"/>
                </a:moveTo>
                <a:lnTo>
                  <a:pt x="59639" y="49606"/>
                </a:lnTo>
                <a:lnTo>
                  <a:pt x="58928" y="50317"/>
                </a:lnTo>
                <a:lnTo>
                  <a:pt x="58928" y="55753"/>
                </a:lnTo>
                <a:lnTo>
                  <a:pt x="59639" y="56476"/>
                </a:lnTo>
                <a:lnTo>
                  <a:pt x="60350" y="55753"/>
                </a:lnTo>
                <a:lnTo>
                  <a:pt x="60350" y="50317"/>
                </a:lnTo>
                <a:close/>
              </a:path>
              <a:path w="64770" h="79375">
                <a:moveTo>
                  <a:pt x="60490" y="16471"/>
                </a:moveTo>
                <a:lnTo>
                  <a:pt x="60261" y="15875"/>
                </a:lnTo>
                <a:lnTo>
                  <a:pt x="58242" y="10655"/>
                </a:lnTo>
                <a:lnTo>
                  <a:pt x="58242" y="15875"/>
                </a:lnTo>
                <a:lnTo>
                  <a:pt x="2222" y="15875"/>
                </a:lnTo>
                <a:lnTo>
                  <a:pt x="7175" y="1905"/>
                </a:lnTo>
                <a:lnTo>
                  <a:pt x="52832" y="1905"/>
                </a:lnTo>
                <a:lnTo>
                  <a:pt x="58242" y="15875"/>
                </a:lnTo>
                <a:lnTo>
                  <a:pt x="58242" y="10655"/>
                </a:lnTo>
                <a:lnTo>
                  <a:pt x="54864" y="1905"/>
                </a:lnTo>
                <a:lnTo>
                  <a:pt x="54356" y="609"/>
                </a:lnTo>
                <a:lnTo>
                  <a:pt x="53479" y="0"/>
                </a:lnTo>
                <a:lnTo>
                  <a:pt x="6515" y="0"/>
                </a:lnTo>
                <a:lnTo>
                  <a:pt x="5626" y="622"/>
                </a:lnTo>
                <a:lnTo>
                  <a:pt x="0" y="16471"/>
                </a:lnTo>
                <a:lnTo>
                  <a:pt x="114" y="17373"/>
                </a:lnTo>
                <a:lnTo>
                  <a:pt x="876" y="17780"/>
                </a:lnTo>
                <a:lnTo>
                  <a:pt x="59613" y="17780"/>
                </a:lnTo>
                <a:lnTo>
                  <a:pt x="60388" y="17360"/>
                </a:lnTo>
                <a:lnTo>
                  <a:pt x="60490" y="16471"/>
                </a:lnTo>
                <a:close/>
              </a:path>
              <a:path w="64770" h="79375">
                <a:moveTo>
                  <a:pt x="64554" y="50317"/>
                </a:moveTo>
                <a:lnTo>
                  <a:pt x="63842" y="49606"/>
                </a:lnTo>
                <a:lnTo>
                  <a:pt x="63131" y="50317"/>
                </a:lnTo>
                <a:lnTo>
                  <a:pt x="63131" y="55753"/>
                </a:lnTo>
                <a:lnTo>
                  <a:pt x="63842" y="56476"/>
                </a:lnTo>
                <a:lnTo>
                  <a:pt x="64554" y="55753"/>
                </a:lnTo>
                <a:lnTo>
                  <a:pt x="64554" y="5031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33" name="bg object 533"/>
          <p:cNvSpPr/>
          <p:nvPr/>
        </p:nvSpPr>
        <p:spPr>
          <a:xfrm>
            <a:off x="11385157" y="9880502"/>
            <a:ext cx="108108" cy="29209"/>
          </a:xfrm>
          <a:custGeom>
            <a:avLst/>
            <a:gdLst/>
            <a:ahLst/>
            <a:cxnLst/>
            <a:rect l="l" t="t" r="r" b="b"/>
            <a:pathLst>
              <a:path w="46989" h="29209">
                <a:moveTo>
                  <a:pt x="46966" y="28966"/>
                </a:moveTo>
                <a:lnTo>
                  <a:pt x="0" y="28966"/>
                </a:lnTo>
                <a:lnTo>
                  <a:pt x="0" y="0"/>
                </a:lnTo>
                <a:lnTo>
                  <a:pt x="46966" y="0"/>
                </a:lnTo>
                <a:lnTo>
                  <a:pt x="46966" y="28966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34" name="bg object 534"/>
          <p:cNvSpPr/>
          <p:nvPr/>
        </p:nvSpPr>
        <p:spPr>
          <a:xfrm>
            <a:off x="11382998" y="9879547"/>
            <a:ext cx="112490" cy="31115"/>
          </a:xfrm>
          <a:custGeom>
            <a:avLst/>
            <a:gdLst/>
            <a:ahLst/>
            <a:cxnLst/>
            <a:rect l="l" t="t" r="r" b="b"/>
            <a:pathLst>
              <a:path w="48895" h="31115">
                <a:moveTo>
                  <a:pt x="47908" y="30874"/>
                </a:moveTo>
                <a:lnTo>
                  <a:pt x="941" y="30874"/>
                </a:lnTo>
                <a:lnTo>
                  <a:pt x="0" y="29920"/>
                </a:lnTo>
                <a:lnTo>
                  <a:pt x="0" y="954"/>
                </a:lnTo>
                <a:lnTo>
                  <a:pt x="941" y="0"/>
                </a:lnTo>
                <a:lnTo>
                  <a:pt x="47908" y="0"/>
                </a:lnTo>
                <a:lnTo>
                  <a:pt x="48849" y="954"/>
                </a:lnTo>
                <a:lnTo>
                  <a:pt x="48849" y="1908"/>
                </a:lnTo>
                <a:lnTo>
                  <a:pt x="1883" y="1908"/>
                </a:lnTo>
                <a:lnTo>
                  <a:pt x="1883" y="28966"/>
                </a:lnTo>
                <a:lnTo>
                  <a:pt x="48849" y="28966"/>
                </a:lnTo>
                <a:lnTo>
                  <a:pt x="48849" y="29920"/>
                </a:lnTo>
                <a:lnTo>
                  <a:pt x="47908" y="30874"/>
                </a:lnTo>
                <a:close/>
              </a:path>
              <a:path w="48895" h="31115">
                <a:moveTo>
                  <a:pt x="48849" y="28966"/>
                </a:moveTo>
                <a:lnTo>
                  <a:pt x="46966" y="28966"/>
                </a:lnTo>
                <a:lnTo>
                  <a:pt x="46966" y="1908"/>
                </a:lnTo>
                <a:lnTo>
                  <a:pt x="48849" y="1908"/>
                </a:lnTo>
                <a:lnTo>
                  <a:pt x="48849" y="2896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35" name="bg object 535"/>
          <p:cNvSpPr/>
          <p:nvPr/>
        </p:nvSpPr>
        <p:spPr>
          <a:xfrm>
            <a:off x="11404538" y="9891481"/>
            <a:ext cx="23375" cy="17145"/>
          </a:xfrm>
          <a:custGeom>
            <a:avLst/>
            <a:gdLst/>
            <a:ahLst/>
            <a:cxnLst/>
            <a:rect l="l" t="t" r="r" b="b"/>
            <a:pathLst>
              <a:path w="10160" h="17145">
                <a:moveTo>
                  <a:pt x="9904" y="17030"/>
                </a:moveTo>
                <a:lnTo>
                  <a:pt x="0" y="17030"/>
                </a:lnTo>
                <a:lnTo>
                  <a:pt x="0" y="0"/>
                </a:lnTo>
                <a:lnTo>
                  <a:pt x="9904" y="0"/>
                </a:lnTo>
                <a:lnTo>
                  <a:pt x="9904" y="1703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36" name="bg object 536"/>
          <p:cNvSpPr/>
          <p:nvPr/>
        </p:nvSpPr>
        <p:spPr>
          <a:xfrm>
            <a:off x="11402911" y="9890762"/>
            <a:ext cx="26296" cy="19050"/>
          </a:xfrm>
          <a:custGeom>
            <a:avLst/>
            <a:gdLst/>
            <a:ahLst/>
            <a:cxnLst/>
            <a:rect l="l" t="t" r="r" b="b"/>
            <a:pathLst>
              <a:path w="11429" h="19050">
                <a:moveTo>
                  <a:pt x="10612" y="18464"/>
                </a:moveTo>
                <a:lnTo>
                  <a:pt x="9904" y="17747"/>
                </a:lnTo>
                <a:lnTo>
                  <a:pt x="9904" y="1434"/>
                </a:lnTo>
                <a:lnTo>
                  <a:pt x="1415" y="1434"/>
                </a:lnTo>
                <a:lnTo>
                  <a:pt x="1415" y="17747"/>
                </a:lnTo>
                <a:lnTo>
                  <a:pt x="707" y="18464"/>
                </a:lnTo>
                <a:lnTo>
                  <a:pt x="0" y="17747"/>
                </a:lnTo>
                <a:lnTo>
                  <a:pt x="0" y="717"/>
                </a:lnTo>
                <a:lnTo>
                  <a:pt x="707" y="0"/>
                </a:lnTo>
                <a:lnTo>
                  <a:pt x="10612" y="0"/>
                </a:lnTo>
                <a:lnTo>
                  <a:pt x="11319" y="717"/>
                </a:lnTo>
                <a:lnTo>
                  <a:pt x="11319" y="17747"/>
                </a:lnTo>
                <a:lnTo>
                  <a:pt x="10612" y="1846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37" name="bg object 537"/>
          <p:cNvSpPr/>
          <p:nvPr/>
        </p:nvSpPr>
        <p:spPr>
          <a:xfrm>
            <a:off x="11451322" y="9885752"/>
            <a:ext cx="17531" cy="11430"/>
          </a:xfrm>
          <a:custGeom>
            <a:avLst/>
            <a:gdLst/>
            <a:ahLst/>
            <a:cxnLst/>
            <a:rect l="l" t="t" r="r" b="b"/>
            <a:pathLst>
              <a:path w="7620" h="11429">
                <a:moveTo>
                  <a:pt x="7392" y="11293"/>
                </a:moveTo>
                <a:lnTo>
                  <a:pt x="0" y="11293"/>
                </a:lnTo>
                <a:lnTo>
                  <a:pt x="0" y="0"/>
                </a:lnTo>
                <a:lnTo>
                  <a:pt x="7392" y="0"/>
                </a:lnTo>
                <a:lnTo>
                  <a:pt x="7392" y="11293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38" name="bg object 538"/>
          <p:cNvSpPr/>
          <p:nvPr/>
        </p:nvSpPr>
        <p:spPr>
          <a:xfrm>
            <a:off x="11399168" y="9868396"/>
            <a:ext cx="81811" cy="29845"/>
          </a:xfrm>
          <a:custGeom>
            <a:avLst/>
            <a:gdLst/>
            <a:ahLst/>
            <a:cxnLst/>
            <a:rect l="l" t="t" r="r" b="b"/>
            <a:pathLst>
              <a:path w="35560" h="29845">
                <a:moveTo>
                  <a:pt x="1409" y="711"/>
                </a:moveTo>
                <a:lnTo>
                  <a:pt x="711" y="0"/>
                </a:lnTo>
                <a:lnTo>
                  <a:pt x="0" y="711"/>
                </a:lnTo>
                <a:lnTo>
                  <a:pt x="0" y="6146"/>
                </a:lnTo>
                <a:lnTo>
                  <a:pt x="711" y="6858"/>
                </a:lnTo>
                <a:lnTo>
                  <a:pt x="1409" y="6146"/>
                </a:lnTo>
                <a:lnTo>
                  <a:pt x="1409" y="711"/>
                </a:lnTo>
                <a:close/>
              </a:path>
              <a:path w="35560" h="29845">
                <a:moveTo>
                  <a:pt x="5613" y="711"/>
                </a:moveTo>
                <a:lnTo>
                  <a:pt x="4902" y="0"/>
                </a:lnTo>
                <a:lnTo>
                  <a:pt x="4191" y="711"/>
                </a:lnTo>
                <a:lnTo>
                  <a:pt x="4191" y="6146"/>
                </a:lnTo>
                <a:lnTo>
                  <a:pt x="4902" y="6858"/>
                </a:lnTo>
                <a:lnTo>
                  <a:pt x="5613" y="6146"/>
                </a:lnTo>
                <a:lnTo>
                  <a:pt x="5613" y="711"/>
                </a:lnTo>
                <a:close/>
              </a:path>
              <a:path w="35560" h="29845">
                <a:moveTo>
                  <a:pt x="9817" y="711"/>
                </a:moveTo>
                <a:lnTo>
                  <a:pt x="9105" y="0"/>
                </a:lnTo>
                <a:lnTo>
                  <a:pt x="8394" y="711"/>
                </a:lnTo>
                <a:lnTo>
                  <a:pt x="8394" y="6146"/>
                </a:lnTo>
                <a:lnTo>
                  <a:pt x="9105" y="6858"/>
                </a:lnTo>
                <a:lnTo>
                  <a:pt x="9817" y="6146"/>
                </a:lnTo>
                <a:lnTo>
                  <a:pt x="9817" y="711"/>
                </a:lnTo>
                <a:close/>
              </a:path>
              <a:path w="35560" h="29845">
                <a:moveTo>
                  <a:pt x="14008" y="711"/>
                </a:moveTo>
                <a:lnTo>
                  <a:pt x="13296" y="0"/>
                </a:lnTo>
                <a:lnTo>
                  <a:pt x="12598" y="711"/>
                </a:lnTo>
                <a:lnTo>
                  <a:pt x="12598" y="6146"/>
                </a:lnTo>
                <a:lnTo>
                  <a:pt x="13296" y="6858"/>
                </a:lnTo>
                <a:lnTo>
                  <a:pt x="14008" y="6146"/>
                </a:lnTo>
                <a:lnTo>
                  <a:pt x="14008" y="711"/>
                </a:lnTo>
                <a:close/>
              </a:path>
              <a:path w="35560" h="29845">
                <a:moveTo>
                  <a:pt x="18211" y="711"/>
                </a:moveTo>
                <a:lnTo>
                  <a:pt x="17500" y="0"/>
                </a:lnTo>
                <a:lnTo>
                  <a:pt x="16789" y="711"/>
                </a:lnTo>
                <a:lnTo>
                  <a:pt x="16789" y="6146"/>
                </a:lnTo>
                <a:lnTo>
                  <a:pt x="17500" y="6858"/>
                </a:lnTo>
                <a:lnTo>
                  <a:pt x="18211" y="6146"/>
                </a:lnTo>
                <a:lnTo>
                  <a:pt x="18211" y="711"/>
                </a:lnTo>
                <a:close/>
              </a:path>
              <a:path w="35560" h="29845">
                <a:moveTo>
                  <a:pt x="22402" y="711"/>
                </a:moveTo>
                <a:lnTo>
                  <a:pt x="21704" y="0"/>
                </a:lnTo>
                <a:lnTo>
                  <a:pt x="20993" y="711"/>
                </a:lnTo>
                <a:lnTo>
                  <a:pt x="20993" y="6146"/>
                </a:lnTo>
                <a:lnTo>
                  <a:pt x="21704" y="6858"/>
                </a:lnTo>
                <a:lnTo>
                  <a:pt x="22402" y="6146"/>
                </a:lnTo>
                <a:lnTo>
                  <a:pt x="22402" y="711"/>
                </a:lnTo>
                <a:close/>
              </a:path>
              <a:path w="35560" h="29845">
                <a:moveTo>
                  <a:pt x="26606" y="711"/>
                </a:moveTo>
                <a:lnTo>
                  <a:pt x="25895" y="0"/>
                </a:lnTo>
                <a:lnTo>
                  <a:pt x="25196" y="711"/>
                </a:lnTo>
                <a:lnTo>
                  <a:pt x="25196" y="6146"/>
                </a:lnTo>
                <a:lnTo>
                  <a:pt x="25895" y="6858"/>
                </a:lnTo>
                <a:lnTo>
                  <a:pt x="26606" y="6146"/>
                </a:lnTo>
                <a:lnTo>
                  <a:pt x="26606" y="711"/>
                </a:lnTo>
                <a:close/>
              </a:path>
              <a:path w="35560" h="29845">
                <a:moveTo>
                  <a:pt x="30759" y="17360"/>
                </a:moveTo>
                <a:lnTo>
                  <a:pt x="30060" y="16649"/>
                </a:lnTo>
                <a:lnTo>
                  <a:pt x="29349" y="16649"/>
                </a:lnTo>
                <a:lnTo>
                  <a:pt x="29349" y="18072"/>
                </a:lnTo>
                <a:lnTo>
                  <a:pt x="29349" y="27940"/>
                </a:lnTo>
                <a:lnTo>
                  <a:pt x="23368" y="27940"/>
                </a:lnTo>
                <a:lnTo>
                  <a:pt x="23368" y="18072"/>
                </a:lnTo>
                <a:lnTo>
                  <a:pt x="29349" y="18072"/>
                </a:lnTo>
                <a:lnTo>
                  <a:pt x="29349" y="16649"/>
                </a:lnTo>
                <a:lnTo>
                  <a:pt x="22669" y="16649"/>
                </a:lnTo>
                <a:lnTo>
                  <a:pt x="21958" y="17360"/>
                </a:lnTo>
                <a:lnTo>
                  <a:pt x="21958" y="28651"/>
                </a:lnTo>
                <a:lnTo>
                  <a:pt x="22669" y="29375"/>
                </a:lnTo>
                <a:lnTo>
                  <a:pt x="30060" y="29375"/>
                </a:lnTo>
                <a:lnTo>
                  <a:pt x="30759" y="28651"/>
                </a:lnTo>
                <a:lnTo>
                  <a:pt x="30759" y="27940"/>
                </a:lnTo>
                <a:lnTo>
                  <a:pt x="30759" y="18072"/>
                </a:lnTo>
                <a:lnTo>
                  <a:pt x="30759" y="17360"/>
                </a:lnTo>
                <a:close/>
              </a:path>
              <a:path w="35560" h="29845">
                <a:moveTo>
                  <a:pt x="30810" y="711"/>
                </a:moveTo>
                <a:lnTo>
                  <a:pt x="30099" y="0"/>
                </a:lnTo>
                <a:lnTo>
                  <a:pt x="29387" y="711"/>
                </a:lnTo>
                <a:lnTo>
                  <a:pt x="29387" y="6146"/>
                </a:lnTo>
                <a:lnTo>
                  <a:pt x="30099" y="6858"/>
                </a:lnTo>
                <a:lnTo>
                  <a:pt x="30810" y="6146"/>
                </a:lnTo>
                <a:lnTo>
                  <a:pt x="30810" y="711"/>
                </a:lnTo>
                <a:close/>
              </a:path>
              <a:path w="35560" h="29845">
                <a:moveTo>
                  <a:pt x="35001" y="711"/>
                </a:moveTo>
                <a:lnTo>
                  <a:pt x="34302" y="0"/>
                </a:lnTo>
                <a:lnTo>
                  <a:pt x="33591" y="711"/>
                </a:lnTo>
                <a:lnTo>
                  <a:pt x="33591" y="6146"/>
                </a:lnTo>
                <a:lnTo>
                  <a:pt x="34302" y="6858"/>
                </a:lnTo>
                <a:lnTo>
                  <a:pt x="35001" y="6146"/>
                </a:lnTo>
                <a:lnTo>
                  <a:pt x="35001" y="7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39" name="bg object 539"/>
          <p:cNvSpPr/>
          <p:nvPr/>
        </p:nvSpPr>
        <p:spPr>
          <a:xfrm>
            <a:off x="11709828" y="9833286"/>
            <a:ext cx="137326" cy="113664"/>
          </a:xfrm>
          <a:custGeom>
            <a:avLst/>
            <a:gdLst/>
            <a:ahLst/>
            <a:cxnLst/>
            <a:rect l="l" t="t" r="r" b="b"/>
            <a:pathLst>
              <a:path w="59689" h="113665">
                <a:moveTo>
                  <a:pt x="59474" y="113518"/>
                </a:moveTo>
                <a:lnTo>
                  <a:pt x="0" y="113518"/>
                </a:lnTo>
                <a:lnTo>
                  <a:pt x="0" y="11399"/>
                </a:lnTo>
                <a:lnTo>
                  <a:pt x="59474" y="0"/>
                </a:lnTo>
                <a:lnTo>
                  <a:pt x="59474" y="113518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40" name="bg object 540"/>
          <p:cNvSpPr/>
          <p:nvPr/>
        </p:nvSpPr>
        <p:spPr>
          <a:xfrm>
            <a:off x="11707661" y="9832352"/>
            <a:ext cx="141706" cy="114935"/>
          </a:xfrm>
          <a:custGeom>
            <a:avLst/>
            <a:gdLst/>
            <a:ahLst/>
            <a:cxnLst/>
            <a:rect l="l" t="t" r="r" b="b"/>
            <a:pathLst>
              <a:path w="61595" h="114934">
                <a:moveTo>
                  <a:pt x="1883" y="114453"/>
                </a:moveTo>
                <a:lnTo>
                  <a:pt x="0" y="114453"/>
                </a:lnTo>
                <a:lnTo>
                  <a:pt x="0" y="12334"/>
                </a:lnTo>
                <a:lnTo>
                  <a:pt x="763" y="11399"/>
                </a:lnTo>
                <a:lnTo>
                  <a:pt x="60237" y="0"/>
                </a:lnTo>
                <a:lnTo>
                  <a:pt x="61019" y="199"/>
                </a:lnTo>
                <a:lnTo>
                  <a:pt x="61357" y="935"/>
                </a:lnTo>
                <a:lnTo>
                  <a:pt x="61357" y="2089"/>
                </a:lnTo>
                <a:lnTo>
                  <a:pt x="59474" y="2089"/>
                </a:lnTo>
                <a:lnTo>
                  <a:pt x="1883" y="13126"/>
                </a:lnTo>
                <a:lnTo>
                  <a:pt x="1883" y="114453"/>
                </a:lnTo>
                <a:close/>
              </a:path>
              <a:path w="61595" h="114934">
                <a:moveTo>
                  <a:pt x="61357" y="114453"/>
                </a:moveTo>
                <a:lnTo>
                  <a:pt x="59474" y="114453"/>
                </a:lnTo>
                <a:lnTo>
                  <a:pt x="59474" y="2089"/>
                </a:lnTo>
                <a:lnTo>
                  <a:pt x="61357" y="2089"/>
                </a:lnTo>
                <a:lnTo>
                  <a:pt x="61357" y="11445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41" name="bg object 541"/>
          <p:cNvSpPr/>
          <p:nvPr/>
        </p:nvSpPr>
        <p:spPr>
          <a:xfrm>
            <a:off x="11743791" y="9918038"/>
            <a:ext cx="106647" cy="5080"/>
          </a:xfrm>
          <a:custGeom>
            <a:avLst/>
            <a:gdLst/>
            <a:ahLst/>
            <a:cxnLst/>
            <a:rect l="l" t="t" r="r" b="b"/>
            <a:pathLst>
              <a:path w="46354" h="5079">
                <a:moveTo>
                  <a:pt x="45704" y="4714"/>
                </a:moveTo>
                <a:lnTo>
                  <a:pt x="0" y="2862"/>
                </a:lnTo>
                <a:lnTo>
                  <a:pt x="110" y="0"/>
                </a:lnTo>
                <a:lnTo>
                  <a:pt x="45821" y="1852"/>
                </a:lnTo>
                <a:lnTo>
                  <a:pt x="45704" y="4714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42" name="bg object 542"/>
          <p:cNvSpPr/>
          <p:nvPr/>
        </p:nvSpPr>
        <p:spPr>
          <a:xfrm>
            <a:off x="11735002" y="9913112"/>
            <a:ext cx="124178" cy="6985"/>
          </a:xfrm>
          <a:custGeom>
            <a:avLst/>
            <a:gdLst/>
            <a:ahLst/>
            <a:cxnLst/>
            <a:rect l="l" t="t" r="r" b="b"/>
            <a:pathLst>
              <a:path w="53975" h="6984">
                <a:moveTo>
                  <a:pt x="53608" y="6940"/>
                </a:moveTo>
                <a:lnTo>
                  <a:pt x="0" y="4770"/>
                </a:lnTo>
                <a:lnTo>
                  <a:pt x="184" y="0"/>
                </a:lnTo>
                <a:lnTo>
                  <a:pt x="53798" y="2170"/>
                </a:lnTo>
                <a:lnTo>
                  <a:pt x="53608" y="6940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43" name="bg object 543"/>
          <p:cNvSpPr/>
          <p:nvPr/>
        </p:nvSpPr>
        <p:spPr>
          <a:xfrm>
            <a:off x="11733547" y="9912394"/>
            <a:ext cx="127097" cy="8890"/>
          </a:xfrm>
          <a:custGeom>
            <a:avLst/>
            <a:gdLst/>
            <a:ahLst/>
            <a:cxnLst/>
            <a:rect l="l" t="t" r="r" b="b"/>
            <a:pathLst>
              <a:path w="55245" h="8890">
                <a:moveTo>
                  <a:pt x="54240" y="8374"/>
                </a:moveTo>
                <a:lnTo>
                  <a:pt x="601" y="6198"/>
                </a:lnTo>
                <a:lnTo>
                  <a:pt x="115" y="5967"/>
                </a:lnTo>
                <a:lnTo>
                  <a:pt x="0" y="3573"/>
                </a:lnTo>
                <a:lnTo>
                  <a:pt x="115" y="685"/>
                </a:lnTo>
                <a:lnTo>
                  <a:pt x="847" y="0"/>
                </a:lnTo>
                <a:lnTo>
                  <a:pt x="36791" y="1459"/>
                </a:lnTo>
                <a:lnTo>
                  <a:pt x="1500" y="1459"/>
                </a:lnTo>
                <a:lnTo>
                  <a:pt x="1365" y="4795"/>
                </a:lnTo>
                <a:lnTo>
                  <a:pt x="53563" y="6915"/>
                </a:lnTo>
                <a:lnTo>
                  <a:pt x="54978" y="6915"/>
                </a:lnTo>
                <a:lnTo>
                  <a:pt x="54948" y="7689"/>
                </a:lnTo>
                <a:lnTo>
                  <a:pt x="54240" y="8374"/>
                </a:lnTo>
                <a:close/>
              </a:path>
              <a:path w="55245" h="8890">
                <a:moveTo>
                  <a:pt x="54978" y="6915"/>
                </a:moveTo>
                <a:lnTo>
                  <a:pt x="53563" y="6915"/>
                </a:lnTo>
                <a:lnTo>
                  <a:pt x="53692" y="3573"/>
                </a:lnTo>
                <a:lnTo>
                  <a:pt x="1500" y="1459"/>
                </a:lnTo>
                <a:lnTo>
                  <a:pt x="36791" y="1459"/>
                </a:lnTo>
                <a:lnTo>
                  <a:pt x="54456" y="2176"/>
                </a:lnTo>
                <a:lnTo>
                  <a:pt x="54948" y="2407"/>
                </a:lnTo>
                <a:lnTo>
                  <a:pt x="55133" y="2918"/>
                </a:lnTo>
                <a:lnTo>
                  <a:pt x="54978" y="691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44" name="bg object 544"/>
          <p:cNvSpPr/>
          <p:nvPr/>
        </p:nvSpPr>
        <p:spPr>
          <a:xfrm>
            <a:off x="11698892" y="9879379"/>
            <a:ext cx="115412" cy="5080"/>
          </a:xfrm>
          <a:custGeom>
            <a:avLst/>
            <a:gdLst/>
            <a:ahLst/>
            <a:cxnLst/>
            <a:rect l="l" t="t" r="r" b="b"/>
            <a:pathLst>
              <a:path w="50164" h="5079">
                <a:moveTo>
                  <a:pt x="123" y="5057"/>
                </a:moveTo>
                <a:lnTo>
                  <a:pt x="0" y="2195"/>
                </a:lnTo>
                <a:lnTo>
                  <a:pt x="49933" y="0"/>
                </a:lnTo>
                <a:lnTo>
                  <a:pt x="50056" y="2862"/>
                </a:lnTo>
                <a:lnTo>
                  <a:pt x="123" y="5057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45" name="bg object 545"/>
          <p:cNvSpPr/>
          <p:nvPr/>
        </p:nvSpPr>
        <p:spPr>
          <a:xfrm>
            <a:off x="11688548" y="9874418"/>
            <a:ext cx="135865" cy="7620"/>
          </a:xfrm>
          <a:custGeom>
            <a:avLst/>
            <a:gdLst/>
            <a:ahLst/>
            <a:cxnLst/>
            <a:rect l="l" t="t" r="r" b="b"/>
            <a:pathLst>
              <a:path w="59054" h="7620">
                <a:moveTo>
                  <a:pt x="203" y="7339"/>
                </a:moveTo>
                <a:lnTo>
                  <a:pt x="0" y="2569"/>
                </a:lnTo>
                <a:lnTo>
                  <a:pt x="58563" y="0"/>
                </a:lnTo>
                <a:lnTo>
                  <a:pt x="58766" y="4770"/>
                </a:lnTo>
                <a:lnTo>
                  <a:pt x="203" y="7339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46" name="bg object 546"/>
          <p:cNvSpPr/>
          <p:nvPr/>
        </p:nvSpPr>
        <p:spPr>
          <a:xfrm>
            <a:off x="11686910" y="9845141"/>
            <a:ext cx="146092" cy="61594"/>
          </a:xfrm>
          <a:custGeom>
            <a:avLst/>
            <a:gdLst/>
            <a:ahLst/>
            <a:cxnLst/>
            <a:rect l="l" t="t" r="r" b="b"/>
            <a:pathLst>
              <a:path w="63500" h="61595">
                <a:moveTo>
                  <a:pt x="33235" y="44958"/>
                </a:moveTo>
                <a:lnTo>
                  <a:pt x="32524" y="44234"/>
                </a:lnTo>
                <a:lnTo>
                  <a:pt x="31826" y="44234"/>
                </a:lnTo>
                <a:lnTo>
                  <a:pt x="31826" y="45669"/>
                </a:lnTo>
                <a:lnTo>
                  <a:pt x="31826" y="60147"/>
                </a:lnTo>
                <a:lnTo>
                  <a:pt x="25488" y="60147"/>
                </a:lnTo>
                <a:lnTo>
                  <a:pt x="25488" y="45669"/>
                </a:lnTo>
                <a:lnTo>
                  <a:pt x="31826" y="45669"/>
                </a:lnTo>
                <a:lnTo>
                  <a:pt x="31826" y="44234"/>
                </a:lnTo>
                <a:lnTo>
                  <a:pt x="24790" y="44234"/>
                </a:lnTo>
                <a:lnTo>
                  <a:pt x="24079" y="44958"/>
                </a:lnTo>
                <a:lnTo>
                  <a:pt x="24079" y="60858"/>
                </a:lnTo>
                <a:lnTo>
                  <a:pt x="24790" y="61582"/>
                </a:lnTo>
                <a:lnTo>
                  <a:pt x="32524" y="61582"/>
                </a:lnTo>
                <a:lnTo>
                  <a:pt x="33235" y="60858"/>
                </a:lnTo>
                <a:lnTo>
                  <a:pt x="33235" y="60147"/>
                </a:lnTo>
                <a:lnTo>
                  <a:pt x="33235" y="45669"/>
                </a:lnTo>
                <a:lnTo>
                  <a:pt x="33235" y="44958"/>
                </a:lnTo>
                <a:close/>
              </a:path>
              <a:path w="63500" h="61595">
                <a:moveTo>
                  <a:pt x="48145" y="44958"/>
                </a:moveTo>
                <a:lnTo>
                  <a:pt x="47434" y="44234"/>
                </a:lnTo>
                <a:lnTo>
                  <a:pt x="46723" y="44234"/>
                </a:lnTo>
                <a:lnTo>
                  <a:pt x="46723" y="45669"/>
                </a:lnTo>
                <a:lnTo>
                  <a:pt x="46723" y="60147"/>
                </a:lnTo>
                <a:lnTo>
                  <a:pt x="40398" y="60147"/>
                </a:lnTo>
                <a:lnTo>
                  <a:pt x="40398" y="45669"/>
                </a:lnTo>
                <a:lnTo>
                  <a:pt x="46723" y="45669"/>
                </a:lnTo>
                <a:lnTo>
                  <a:pt x="46723" y="44234"/>
                </a:lnTo>
                <a:lnTo>
                  <a:pt x="39687" y="44234"/>
                </a:lnTo>
                <a:lnTo>
                  <a:pt x="38976" y="44958"/>
                </a:lnTo>
                <a:lnTo>
                  <a:pt x="38976" y="60858"/>
                </a:lnTo>
                <a:lnTo>
                  <a:pt x="39687" y="61582"/>
                </a:lnTo>
                <a:lnTo>
                  <a:pt x="47434" y="61582"/>
                </a:lnTo>
                <a:lnTo>
                  <a:pt x="48145" y="60858"/>
                </a:lnTo>
                <a:lnTo>
                  <a:pt x="48145" y="60147"/>
                </a:lnTo>
                <a:lnTo>
                  <a:pt x="48145" y="45669"/>
                </a:lnTo>
                <a:lnTo>
                  <a:pt x="48145" y="44958"/>
                </a:lnTo>
                <a:close/>
              </a:path>
              <a:path w="63500" h="61595">
                <a:moveTo>
                  <a:pt x="48145" y="723"/>
                </a:moveTo>
                <a:lnTo>
                  <a:pt x="47434" y="0"/>
                </a:lnTo>
                <a:lnTo>
                  <a:pt x="46723" y="0"/>
                </a:lnTo>
                <a:lnTo>
                  <a:pt x="46723" y="1435"/>
                </a:lnTo>
                <a:lnTo>
                  <a:pt x="46723" y="18135"/>
                </a:lnTo>
                <a:lnTo>
                  <a:pt x="40398" y="18135"/>
                </a:lnTo>
                <a:lnTo>
                  <a:pt x="40398" y="1435"/>
                </a:lnTo>
                <a:lnTo>
                  <a:pt x="46723" y="1435"/>
                </a:lnTo>
                <a:lnTo>
                  <a:pt x="46723" y="0"/>
                </a:lnTo>
                <a:lnTo>
                  <a:pt x="39687" y="0"/>
                </a:lnTo>
                <a:lnTo>
                  <a:pt x="38976" y="723"/>
                </a:lnTo>
                <a:lnTo>
                  <a:pt x="38976" y="18859"/>
                </a:lnTo>
                <a:lnTo>
                  <a:pt x="39687" y="19570"/>
                </a:lnTo>
                <a:lnTo>
                  <a:pt x="47434" y="19570"/>
                </a:lnTo>
                <a:lnTo>
                  <a:pt x="48145" y="18859"/>
                </a:lnTo>
                <a:lnTo>
                  <a:pt x="48145" y="18135"/>
                </a:lnTo>
                <a:lnTo>
                  <a:pt x="48145" y="1435"/>
                </a:lnTo>
                <a:lnTo>
                  <a:pt x="48145" y="723"/>
                </a:lnTo>
                <a:close/>
              </a:path>
              <a:path w="63500" h="61595">
                <a:moveTo>
                  <a:pt x="60172" y="34023"/>
                </a:moveTo>
                <a:lnTo>
                  <a:pt x="60007" y="30035"/>
                </a:lnTo>
                <a:lnTo>
                  <a:pt x="59969" y="29248"/>
                </a:lnTo>
                <a:lnTo>
                  <a:pt x="59740" y="28765"/>
                </a:lnTo>
                <a:lnTo>
                  <a:pt x="59232" y="28575"/>
                </a:lnTo>
                <a:lnTo>
                  <a:pt x="58737" y="28600"/>
                </a:lnTo>
                <a:lnTo>
                  <a:pt x="58737" y="33362"/>
                </a:lnTo>
                <a:lnTo>
                  <a:pt x="1587" y="35877"/>
                </a:lnTo>
                <a:lnTo>
                  <a:pt x="1435" y="32537"/>
                </a:lnTo>
                <a:lnTo>
                  <a:pt x="58597" y="30035"/>
                </a:lnTo>
                <a:lnTo>
                  <a:pt x="58737" y="33362"/>
                </a:lnTo>
                <a:lnTo>
                  <a:pt x="58737" y="28600"/>
                </a:lnTo>
                <a:lnTo>
                  <a:pt x="673" y="31140"/>
                </a:lnTo>
                <a:lnTo>
                  <a:pt x="0" y="31889"/>
                </a:lnTo>
                <a:lnTo>
                  <a:pt x="203" y="36652"/>
                </a:lnTo>
                <a:lnTo>
                  <a:pt x="431" y="37160"/>
                </a:lnTo>
                <a:lnTo>
                  <a:pt x="939" y="37338"/>
                </a:lnTo>
                <a:lnTo>
                  <a:pt x="34340" y="35877"/>
                </a:lnTo>
                <a:lnTo>
                  <a:pt x="59499" y="34772"/>
                </a:lnTo>
                <a:lnTo>
                  <a:pt x="60172" y="34023"/>
                </a:lnTo>
                <a:close/>
              </a:path>
              <a:path w="63500" h="61595">
                <a:moveTo>
                  <a:pt x="63334" y="44958"/>
                </a:moveTo>
                <a:lnTo>
                  <a:pt x="62623" y="44234"/>
                </a:lnTo>
                <a:lnTo>
                  <a:pt x="61912" y="44234"/>
                </a:lnTo>
                <a:lnTo>
                  <a:pt x="61912" y="45669"/>
                </a:lnTo>
                <a:lnTo>
                  <a:pt x="61912" y="60147"/>
                </a:lnTo>
                <a:lnTo>
                  <a:pt x="55587" y="60147"/>
                </a:lnTo>
                <a:lnTo>
                  <a:pt x="55587" y="45669"/>
                </a:lnTo>
                <a:lnTo>
                  <a:pt x="61912" y="45669"/>
                </a:lnTo>
                <a:lnTo>
                  <a:pt x="61912" y="44234"/>
                </a:lnTo>
                <a:lnTo>
                  <a:pt x="54876" y="44234"/>
                </a:lnTo>
                <a:lnTo>
                  <a:pt x="54178" y="44958"/>
                </a:lnTo>
                <a:lnTo>
                  <a:pt x="54178" y="60858"/>
                </a:lnTo>
                <a:lnTo>
                  <a:pt x="54876" y="61582"/>
                </a:lnTo>
                <a:lnTo>
                  <a:pt x="62623" y="61582"/>
                </a:lnTo>
                <a:lnTo>
                  <a:pt x="63334" y="60858"/>
                </a:lnTo>
                <a:lnTo>
                  <a:pt x="63334" y="60147"/>
                </a:lnTo>
                <a:lnTo>
                  <a:pt x="63334" y="45669"/>
                </a:lnTo>
                <a:lnTo>
                  <a:pt x="63334" y="44958"/>
                </a:lnTo>
                <a:close/>
              </a:path>
              <a:path w="63500" h="61595">
                <a:moveTo>
                  <a:pt x="63334" y="723"/>
                </a:moveTo>
                <a:lnTo>
                  <a:pt x="62623" y="0"/>
                </a:lnTo>
                <a:lnTo>
                  <a:pt x="61912" y="0"/>
                </a:lnTo>
                <a:lnTo>
                  <a:pt x="61912" y="1435"/>
                </a:lnTo>
                <a:lnTo>
                  <a:pt x="61912" y="18135"/>
                </a:lnTo>
                <a:lnTo>
                  <a:pt x="55587" y="18135"/>
                </a:lnTo>
                <a:lnTo>
                  <a:pt x="55587" y="1435"/>
                </a:lnTo>
                <a:lnTo>
                  <a:pt x="61912" y="1435"/>
                </a:lnTo>
                <a:lnTo>
                  <a:pt x="61912" y="0"/>
                </a:lnTo>
                <a:lnTo>
                  <a:pt x="54876" y="0"/>
                </a:lnTo>
                <a:lnTo>
                  <a:pt x="54178" y="723"/>
                </a:lnTo>
                <a:lnTo>
                  <a:pt x="54178" y="18859"/>
                </a:lnTo>
                <a:lnTo>
                  <a:pt x="54876" y="19570"/>
                </a:lnTo>
                <a:lnTo>
                  <a:pt x="62623" y="19570"/>
                </a:lnTo>
                <a:lnTo>
                  <a:pt x="63334" y="18859"/>
                </a:lnTo>
                <a:lnTo>
                  <a:pt x="63334" y="18135"/>
                </a:lnTo>
                <a:lnTo>
                  <a:pt x="63334" y="1435"/>
                </a:lnTo>
                <a:lnTo>
                  <a:pt x="63334" y="72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47" name="bg object 547"/>
          <p:cNvSpPr/>
          <p:nvPr/>
        </p:nvSpPr>
        <p:spPr>
          <a:xfrm>
            <a:off x="11760654" y="9930471"/>
            <a:ext cx="70124" cy="6985"/>
          </a:xfrm>
          <a:custGeom>
            <a:avLst/>
            <a:gdLst/>
            <a:ahLst/>
            <a:cxnLst/>
            <a:rect l="l" t="t" r="r" b="b"/>
            <a:pathLst>
              <a:path w="30479" h="6984">
                <a:moveTo>
                  <a:pt x="30088" y="6946"/>
                </a:moveTo>
                <a:lnTo>
                  <a:pt x="0" y="6946"/>
                </a:lnTo>
                <a:lnTo>
                  <a:pt x="0" y="0"/>
                </a:lnTo>
                <a:lnTo>
                  <a:pt x="30088" y="0"/>
                </a:lnTo>
                <a:lnTo>
                  <a:pt x="30088" y="6946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48" name="bg object 548"/>
          <p:cNvSpPr/>
          <p:nvPr/>
        </p:nvSpPr>
        <p:spPr>
          <a:xfrm>
            <a:off x="11759025" y="9929756"/>
            <a:ext cx="73046" cy="8890"/>
          </a:xfrm>
          <a:custGeom>
            <a:avLst/>
            <a:gdLst/>
            <a:ahLst/>
            <a:cxnLst/>
            <a:rect l="l" t="t" r="r" b="b"/>
            <a:pathLst>
              <a:path w="31750" h="8890">
                <a:moveTo>
                  <a:pt x="30795" y="8381"/>
                </a:moveTo>
                <a:lnTo>
                  <a:pt x="707" y="8381"/>
                </a:lnTo>
                <a:lnTo>
                  <a:pt x="0" y="7664"/>
                </a:lnTo>
                <a:lnTo>
                  <a:pt x="0" y="717"/>
                </a:lnTo>
                <a:lnTo>
                  <a:pt x="707" y="0"/>
                </a:lnTo>
                <a:lnTo>
                  <a:pt x="30795" y="0"/>
                </a:lnTo>
                <a:lnTo>
                  <a:pt x="31503" y="717"/>
                </a:lnTo>
                <a:lnTo>
                  <a:pt x="31503" y="1428"/>
                </a:lnTo>
                <a:lnTo>
                  <a:pt x="1409" y="1428"/>
                </a:lnTo>
                <a:lnTo>
                  <a:pt x="1409" y="6946"/>
                </a:lnTo>
                <a:lnTo>
                  <a:pt x="31503" y="6946"/>
                </a:lnTo>
                <a:lnTo>
                  <a:pt x="31503" y="7664"/>
                </a:lnTo>
                <a:lnTo>
                  <a:pt x="30795" y="8381"/>
                </a:lnTo>
                <a:close/>
              </a:path>
              <a:path w="31750" h="8890">
                <a:moveTo>
                  <a:pt x="31503" y="6946"/>
                </a:moveTo>
                <a:lnTo>
                  <a:pt x="30088" y="6946"/>
                </a:lnTo>
                <a:lnTo>
                  <a:pt x="30088" y="1428"/>
                </a:lnTo>
                <a:lnTo>
                  <a:pt x="31503" y="1428"/>
                </a:lnTo>
                <a:lnTo>
                  <a:pt x="31503" y="694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49" name="bg object 549"/>
          <p:cNvSpPr/>
          <p:nvPr/>
        </p:nvSpPr>
        <p:spPr>
          <a:xfrm>
            <a:off x="11731763" y="9851665"/>
            <a:ext cx="24836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8229" y="10738"/>
                </a:moveTo>
                <a:lnTo>
                  <a:pt x="2369" y="10738"/>
                </a:lnTo>
                <a:lnTo>
                  <a:pt x="0" y="8337"/>
                </a:lnTo>
                <a:lnTo>
                  <a:pt x="0" y="2407"/>
                </a:lnTo>
                <a:lnTo>
                  <a:pt x="2369" y="0"/>
                </a:lnTo>
                <a:lnTo>
                  <a:pt x="8229" y="0"/>
                </a:lnTo>
                <a:lnTo>
                  <a:pt x="10599" y="2407"/>
                </a:lnTo>
                <a:lnTo>
                  <a:pt x="10599" y="5369"/>
                </a:lnTo>
                <a:lnTo>
                  <a:pt x="10599" y="8337"/>
                </a:lnTo>
                <a:lnTo>
                  <a:pt x="8229" y="10738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50" name="bg object 550"/>
          <p:cNvSpPr/>
          <p:nvPr/>
        </p:nvSpPr>
        <p:spPr>
          <a:xfrm>
            <a:off x="11730125" y="9810865"/>
            <a:ext cx="121256" cy="52705"/>
          </a:xfrm>
          <a:custGeom>
            <a:avLst/>
            <a:gdLst/>
            <a:ahLst/>
            <a:cxnLst/>
            <a:rect l="l" t="t" r="r" b="b"/>
            <a:pathLst>
              <a:path w="52704" h="52704">
                <a:moveTo>
                  <a:pt x="12014" y="42824"/>
                </a:moveTo>
                <a:lnTo>
                  <a:pt x="10731" y="41529"/>
                </a:lnTo>
                <a:lnTo>
                  <a:pt x="10591" y="41389"/>
                </a:lnTo>
                <a:lnTo>
                  <a:pt x="10591" y="43611"/>
                </a:lnTo>
                <a:lnTo>
                  <a:pt x="10591" y="48742"/>
                </a:lnTo>
                <a:lnTo>
                  <a:pt x="8534" y="50825"/>
                </a:lnTo>
                <a:lnTo>
                  <a:pt x="3479" y="50825"/>
                </a:lnTo>
                <a:lnTo>
                  <a:pt x="1409" y="48742"/>
                </a:lnTo>
                <a:lnTo>
                  <a:pt x="1409" y="43611"/>
                </a:lnTo>
                <a:lnTo>
                  <a:pt x="3479" y="41529"/>
                </a:lnTo>
                <a:lnTo>
                  <a:pt x="8534" y="41529"/>
                </a:lnTo>
                <a:lnTo>
                  <a:pt x="10591" y="43611"/>
                </a:lnTo>
                <a:lnTo>
                  <a:pt x="10591" y="41389"/>
                </a:lnTo>
                <a:lnTo>
                  <a:pt x="9321" y="40093"/>
                </a:lnTo>
                <a:lnTo>
                  <a:pt x="2692" y="40093"/>
                </a:lnTo>
                <a:lnTo>
                  <a:pt x="0" y="42824"/>
                </a:lnTo>
                <a:lnTo>
                  <a:pt x="0" y="49530"/>
                </a:lnTo>
                <a:lnTo>
                  <a:pt x="2692" y="52260"/>
                </a:lnTo>
                <a:lnTo>
                  <a:pt x="9321" y="52260"/>
                </a:lnTo>
                <a:lnTo>
                  <a:pt x="10731" y="50825"/>
                </a:lnTo>
                <a:lnTo>
                  <a:pt x="12014" y="49530"/>
                </a:lnTo>
                <a:lnTo>
                  <a:pt x="12014" y="42824"/>
                </a:lnTo>
                <a:close/>
              </a:path>
              <a:path w="52704" h="52704">
                <a:moveTo>
                  <a:pt x="52273" y="1498"/>
                </a:moveTo>
                <a:lnTo>
                  <a:pt x="51422" y="965"/>
                </a:lnTo>
                <a:lnTo>
                  <a:pt x="37528" y="4406"/>
                </a:lnTo>
                <a:lnTo>
                  <a:pt x="37528" y="711"/>
                </a:lnTo>
                <a:lnTo>
                  <a:pt x="36830" y="0"/>
                </a:lnTo>
                <a:lnTo>
                  <a:pt x="36118" y="711"/>
                </a:lnTo>
                <a:lnTo>
                  <a:pt x="36118" y="4749"/>
                </a:lnTo>
                <a:lnTo>
                  <a:pt x="28181" y="6705"/>
                </a:lnTo>
                <a:lnTo>
                  <a:pt x="27660" y="7556"/>
                </a:lnTo>
                <a:lnTo>
                  <a:pt x="28346" y="8115"/>
                </a:lnTo>
                <a:lnTo>
                  <a:pt x="36118" y="6210"/>
                </a:lnTo>
                <a:lnTo>
                  <a:pt x="36118" y="24650"/>
                </a:lnTo>
                <a:lnTo>
                  <a:pt x="36830" y="25374"/>
                </a:lnTo>
                <a:lnTo>
                  <a:pt x="37528" y="24650"/>
                </a:lnTo>
                <a:lnTo>
                  <a:pt x="37528" y="5867"/>
                </a:lnTo>
                <a:lnTo>
                  <a:pt x="51752" y="2362"/>
                </a:lnTo>
                <a:lnTo>
                  <a:pt x="52273" y="149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51" name="bg object 551"/>
          <p:cNvSpPr/>
          <p:nvPr/>
        </p:nvSpPr>
        <p:spPr>
          <a:xfrm>
            <a:off x="11475176" y="9821413"/>
            <a:ext cx="94959" cy="125730"/>
          </a:xfrm>
          <a:custGeom>
            <a:avLst/>
            <a:gdLst/>
            <a:ahLst/>
            <a:cxnLst/>
            <a:rect l="l" t="t" r="r" b="b"/>
            <a:pathLst>
              <a:path w="41275" h="125729">
                <a:moveTo>
                  <a:pt x="40767" y="125391"/>
                </a:moveTo>
                <a:lnTo>
                  <a:pt x="0" y="125391"/>
                </a:lnTo>
                <a:lnTo>
                  <a:pt x="0" y="0"/>
                </a:lnTo>
                <a:lnTo>
                  <a:pt x="40767" y="11873"/>
                </a:lnTo>
                <a:lnTo>
                  <a:pt x="40767" y="12539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52" name="bg object 552"/>
          <p:cNvSpPr/>
          <p:nvPr/>
        </p:nvSpPr>
        <p:spPr>
          <a:xfrm>
            <a:off x="11473003" y="9821113"/>
            <a:ext cx="99342" cy="125730"/>
          </a:xfrm>
          <a:custGeom>
            <a:avLst/>
            <a:gdLst/>
            <a:ahLst/>
            <a:cxnLst/>
            <a:rect l="l" t="t" r="r" b="b"/>
            <a:pathLst>
              <a:path w="43179" h="125729">
                <a:moveTo>
                  <a:pt x="5473" y="0"/>
                </a:moveTo>
                <a:lnTo>
                  <a:pt x="0" y="0"/>
                </a:lnTo>
                <a:lnTo>
                  <a:pt x="0" y="1270"/>
                </a:lnTo>
                <a:lnTo>
                  <a:pt x="0" y="125260"/>
                </a:lnTo>
                <a:lnTo>
                  <a:pt x="1879" y="125260"/>
                </a:lnTo>
                <a:lnTo>
                  <a:pt x="1879" y="1270"/>
                </a:lnTo>
                <a:lnTo>
                  <a:pt x="5473" y="1270"/>
                </a:lnTo>
                <a:lnTo>
                  <a:pt x="5473" y="0"/>
                </a:lnTo>
                <a:close/>
              </a:path>
              <a:path w="43179" h="125729">
                <a:moveTo>
                  <a:pt x="25222" y="1270"/>
                </a:moveTo>
                <a:lnTo>
                  <a:pt x="18415" y="1270"/>
                </a:lnTo>
                <a:lnTo>
                  <a:pt x="18415" y="11506"/>
                </a:lnTo>
                <a:lnTo>
                  <a:pt x="25222" y="11506"/>
                </a:lnTo>
                <a:lnTo>
                  <a:pt x="25222" y="1270"/>
                </a:lnTo>
                <a:close/>
              </a:path>
              <a:path w="43179" h="125729">
                <a:moveTo>
                  <a:pt x="42646" y="12776"/>
                </a:moveTo>
                <a:lnTo>
                  <a:pt x="42621" y="11506"/>
                </a:lnTo>
                <a:lnTo>
                  <a:pt x="38163" y="11506"/>
                </a:lnTo>
                <a:lnTo>
                  <a:pt x="38163" y="12776"/>
                </a:lnTo>
                <a:lnTo>
                  <a:pt x="40767" y="12776"/>
                </a:lnTo>
                <a:lnTo>
                  <a:pt x="40767" y="125260"/>
                </a:lnTo>
                <a:lnTo>
                  <a:pt x="42646" y="125260"/>
                </a:lnTo>
                <a:lnTo>
                  <a:pt x="42646" y="1277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53" name="bg object 553"/>
          <p:cNvSpPr/>
          <p:nvPr/>
        </p:nvSpPr>
        <p:spPr>
          <a:xfrm>
            <a:off x="11477644" y="9880730"/>
            <a:ext cx="67200" cy="4445"/>
          </a:xfrm>
          <a:custGeom>
            <a:avLst/>
            <a:gdLst/>
            <a:ahLst/>
            <a:cxnLst/>
            <a:rect l="l" t="t" r="r" b="b"/>
            <a:pathLst>
              <a:path w="29210" h="4445">
                <a:moveTo>
                  <a:pt x="123" y="4115"/>
                </a:moveTo>
                <a:lnTo>
                  <a:pt x="0" y="1253"/>
                </a:lnTo>
                <a:lnTo>
                  <a:pt x="28598" y="0"/>
                </a:lnTo>
                <a:lnTo>
                  <a:pt x="28721" y="2862"/>
                </a:lnTo>
                <a:lnTo>
                  <a:pt x="123" y="4115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54" name="bg object 554"/>
          <p:cNvSpPr/>
          <p:nvPr/>
        </p:nvSpPr>
        <p:spPr>
          <a:xfrm>
            <a:off x="11449780" y="9875818"/>
            <a:ext cx="102264" cy="6985"/>
          </a:xfrm>
          <a:custGeom>
            <a:avLst/>
            <a:gdLst/>
            <a:ahLst/>
            <a:cxnLst/>
            <a:rect l="l" t="t" r="r" b="b"/>
            <a:pathLst>
              <a:path w="44450" h="6984">
                <a:moveTo>
                  <a:pt x="203" y="6691"/>
                </a:moveTo>
                <a:lnTo>
                  <a:pt x="0" y="1920"/>
                </a:lnTo>
                <a:lnTo>
                  <a:pt x="43747" y="0"/>
                </a:lnTo>
                <a:lnTo>
                  <a:pt x="43950" y="4770"/>
                </a:lnTo>
                <a:lnTo>
                  <a:pt x="203" y="6691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55" name="bg object 555"/>
          <p:cNvSpPr/>
          <p:nvPr/>
        </p:nvSpPr>
        <p:spPr>
          <a:xfrm>
            <a:off x="11448158" y="9875107"/>
            <a:ext cx="105186" cy="8255"/>
          </a:xfrm>
          <a:custGeom>
            <a:avLst/>
            <a:gdLst/>
            <a:ahLst/>
            <a:cxnLst/>
            <a:rect l="l" t="t" r="r" b="b"/>
            <a:pathLst>
              <a:path w="45720" h="8254">
                <a:moveTo>
                  <a:pt x="941" y="8119"/>
                </a:moveTo>
                <a:lnTo>
                  <a:pt x="203" y="7433"/>
                </a:lnTo>
                <a:lnTo>
                  <a:pt x="0" y="2662"/>
                </a:lnTo>
                <a:lnTo>
                  <a:pt x="184" y="2151"/>
                </a:lnTo>
                <a:lnTo>
                  <a:pt x="677" y="1920"/>
                </a:lnTo>
                <a:lnTo>
                  <a:pt x="44418" y="0"/>
                </a:lnTo>
                <a:lnTo>
                  <a:pt x="44928" y="187"/>
                </a:lnTo>
                <a:lnTo>
                  <a:pt x="45156" y="685"/>
                </a:lnTo>
                <a:lnTo>
                  <a:pt x="45189" y="1459"/>
                </a:lnTo>
                <a:lnTo>
                  <a:pt x="43777" y="1459"/>
                </a:lnTo>
                <a:lnTo>
                  <a:pt x="1446" y="3317"/>
                </a:lnTo>
                <a:lnTo>
                  <a:pt x="1588" y="6653"/>
                </a:lnTo>
                <a:lnTo>
                  <a:pt x="34315" y="6653"/>
                </a:lnTo>
                <a:lnTo>
                  <a:pt x="941" y="8119"/>
                </a:lnTo>
                <a:close/>
              </a:path>
              <a:path w="45720" h="8254">
                <a:moveTo>
                  <a:pt x="34315" y="6653"/>
                </a:moveTo>
                <a:lnTo>
                  <a:pt x="1588" y="6653"/>
                </a:lnTo>
                <a:lnTo>
                  <a:pt x="43919" y="4795"/>
                </a:lnTo>
                <a:lnTo>
                  <a:pt x="43777" y="1459"/>
                </a:lnTo>
                <a:lnTo>
                  <a:pt x="45189" y="1459"/>
                </a:lnTo>
                <a:lnTo>
                  <a:pt x="45359" y="5450"/>
                </a:lnTo>
                <a:lnTo>
                  <a:pt x="44682" y="6198"/>
                </a:lnTo>
                <a:lnTo>
                  <a:pt x="34315" y="665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56" name="bg object 556"/>
          <p:cNvSpPr/>
          <p:nvPr/>
        </p:nvSpPr>
        <p:spPr>
          <a:xfrm>
            <a:off x="11535485" y="9847963"/>
            <a:ext cx="18992" cy="18415"/>
          </a:xfrm>
          <a:custGeom>
            <a:avLst/>
            <a:gdLst/>
            <a:ahLst/>
            <a:cxnLst/>
            <a:rect l="l" t="t" r="r" b="b"/>
            <a:pathLst>
              <a:path w="8254" h="18415">
                <a:moveTo>
                  <a:pt x="7743" y="18140"/>
                </a:moveTo>
                <a:lnTo>
                  <a:pt x="0" y="18140"/>
                </a:lnTo>
                <a:lnTo>
                  <a:pt x="0" y="0"/>
                </a:lnTo>
                <a:lnTo>
                  <a:pt x="7743" y="0"/>
                </a:lnTo>
                <a:lnTo>
                  <a:pt x="7743" y="1814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57" name="bg object 557"/>
          <p:cNvSpPr/>
          <p:nvPr/>
        </p:nvSpPr>
        <p:spPr>
          <a:xfrm>
            <a:off x="11533861" y="9847250"/>
            <a:ext cx="21914" cy="19685"/>
          </a:xfrm>
          <a:custGeom>
            <a:avLst/>
            <a:gdLst/>
            <a:ahLst/>
            <a:cxnLst/>
            <a:rect l="l" t="t" r="r" b="b"/>
            <a:pathLst>
              <a:path w="9525" h="19684">
                <a:moveTo>
                  <a:pt x="8451" y="19568"/>
                </a:moveTo>
                <a:lnTo>
                  <a:pt x="707" y="19568"/>
                </a:lnTo>
                <a:lnTo>
                  <a:pt x="0" y="18851"/>
                </a:lnTo>
                <a:lnTo>
                  <a:pt x="0" y="717"/>
                </a:lnTo>
                <a:lnTo>
                  <a:pt x="707" y="0"/>
                </a:lnTo>
                <a:lnTo>
                  <a:pt x="8451" y="0"/>
                </a:lnTo>
                <a:lnTo>
                  <a:pt x="9159" y="717"/>
                </a:lnTo>
                <a:lnTo>
                  <a:pt x="9159" y="1428"/>
                </a:lnTo>
                <a:lnTo>
                  <a:pt x="1415" y="1428"/>
                </a:lnTo>
                <a:lnTo>
                  <a:pt x="1415" y="18134"/>
                </a:lnTo>
                <a:lnTo>
                  <a:pt x="9159" y="18134"/>
                </a:lnTo>
                <a:lnTo>
                  <a:pt x="9159" y="18851"/>
                </a:lnTo>
                <a:lnTo>
                  <a:pt x="8451" y="19568"/>
                </a:lnTo>
                <a:close/>
              </a:path>
              <a:path w="9525" h="19684">
                <a:moveTo>
                  <a:pt x="9159" y="18134"/>
                </a:moveTo>
                <a:lnTo>
                  <a:pt x="7743" y="18134"/>
                </a:lnTo>
                <a:lnTo>
                  <a:pt x="7743" y="1428"/>
                </a:lnTo>
                <a:lnTo>
                  <a:pt x="9159" y="1428"/>
                </a:lnTo>
                <a:lnTo>
                  <a:pt x="9159" y="1813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58" name="bg object 558"/>
          <p:cNvSpPr/>
          <p:nvPr/>
        </p:nvSpPr>
        <p:spPr>
          <a:xfrm>
            <a:off x="11535485" y="9890092"/>
            <a:ext cx="18992" cy="16510"/>
          </a:xfrm>
          <a:custGeom>
            <a:avLst/>
            <a:gdLst/>
            <a:ahLst/>
            <a:cxnLst/>
            <a:rect l="l" t="t" r="r" b="b"/>
            <a:pathLst>
              <a:path w="8254" h="16509">
                <a:moveTo>
                  <a:pt x="7743" y="15908"/>
                </a:moveTo>
                <a:lnTo>
                  <a:pt x="0" y="15908"/>
                </a:lnTo>
                <a:lnTo>
                  <a:pt x="0" y="0"/>
                </a:lnTo>
                <a:lnTo>
                  <a:pt x="7743" y="0"/>
                </a:lnTo>
                <a:lnTo>
                  <a:pt x="7743" y="15908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59" name="bg object 559"/>
          <p:cNvSpPr/>
          <p:nvPr/>
        </p:nvSpPr>
        <p:spPr>
          <a:xfrm>
            <a:off x="11533861" y="9889371"/>
            <a:ext cx="21914" cy="17780"/>
          </a:xfrm>
          <a:custGeom>
            <a:avLst/>
            <a:gdLst/>
            <a:ahLst/>
            <a:cxnLst/>
            <a:rect l="l" t="t" r="r" b="b"/>
            <a:pathLst>
              <a:path w="9525" h="17779">
                <a:moveTo>
                  <a:pt x="8451" y="17342"/>
                </a:moveTo>
                <a:lnTo>
                  <a:pt x="707" y="17342"/>
                </a:lnTo>
                <a:lnTo>
                  <a:pt x="0" y="16625"/>
                </a:lnTo>
                <a:lnTo>
                  <a:pt x="0" y="717"/>
                </a:lnTo>
                <a:lnTo>
                  <a:pt x="707" y="0"/>
                </a:lnTo>
                <a:lnTo>
                  <a:pt x="8451" y="0"/>
                </a:lnTo>
                <a:lnTo>
                  <a:pt x="9159" y="717"/>
                </a:lnTo>
                <a:lnTo>
                  <a:pt x="9159" y="1428"/>
                </a:lnTo>
                <a:lnTo>
                  <a:pt x="1415" y="1428"/>
                </a:lnTo>
                <a:lnTo>
                  <a:pt x="1415" y="15908"/>
                </a:lnTo>
                <a:lnTo>
                  <a:pt x="9159" y="15908"/>
                </a:lnTo>
                <a:lnTo>
                  <a:pt x="9159" y="16625"/>
                </a:lnTo>
                <a:lnTo>
                  <a:pt x="8451" y="17342"/>
                </a:lnTo>
                <a:close/>
              </a:path>
              <a:path w="9525" h="17779">
                <a:moveTo>
                  <a:pt x="9159" y="15908"/>
                </a:moveTo>
                <a:lnTo>
                  <a:pt x="7743" y="15908"/>
                </a:lnTo>
                <a:lnTo>
                  <a:pt x="7743" y="1428"/>
                </a:lnTo>
                <a:lnTo>
                  <a:pt x="9159" y="1428"/>
                </a:lnTo>
                <a:lnTo>
                  <a:pt x="9159" y="1590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60" name="bg object 560"/>
          <p:cNvSpPr/>
          <p:nvPr/>
        </p:nvSpPr>
        <p:spPr>
          <a:xfrm>
            <a:off x="11493326" y="9833526"/>
            <a:ext cx="18992" cy="18415"/>
          </a:xfrm>
          <a:custGeom>
            <a:avLst/>
            <a:gdLst/>
            <a:ahLst/>
            <a:cxnLst/>
            <a:rect l="l" t="t" r="r" b="b"/>
            <a:pathLst>
              <a:path w="8254" h="18415">
                <a:moveTo>
                  <a:pt x="7743" y="18140"/>
                </a:moveTo>
                <a:lnTo>
                  <a:pt x="0" y="18140"/>
                </a:lnTo>
                <a:lnTo>
                  <a:pt x="0" y="0"/>
                </a:lnTo>
                <a:lnTo>
                  <a:pt x="7743" y="0"/>
                </a:lnTo>
                <a:lnTo>
                  <a:pt x="7743" y="1814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61" name="bg object 561"/>
          <p:cNvSpPr/>
          <p:nvPr/>
        </p:nvSpPr>
        <p:spPr>
          <a:xfrm>
            <a:off x="11491708" y="9832812"/>
            <a:ext cx="21914" cy="19685"/>
          </a:xfrm>
          <a:custGeom>
            <a:avLst/>
            <a:gdLst/>
            <a:ahLst/>
            <a:cxnLst/>
            <a:rect l="l" t="t" r="r" b="b"/>
            <a:pathLst>
              <a:path w="9525" h="19684">
                <a:moveTo>
                  <a:pt x="8445" y="19568"/>
                </a:moveTo>
                <a:lnTo>
                  <a:pt x="701" y="19568"/>
                </a:lnTo>
                <a:lnTo>
                  <a:pt x="0" y="18851"/>
                </a:lnTo>
                <a:lnTo>
                  <a:pt x="0" y="717"/>
                </a:lnTo>
                <a:lnTo>
                  <a:pt x="701" y="0"/>
                </a:lnTo>
                <a:lnTo>
                  <a:pt x="8445" y="0"/>
                </a:lnTo>
                <a:lnTo>
                  <a:pt x="9153" y="717"/>
                </a:lnTo>
                <a:lnTo>
                  <a:pt x="9153" y="1428"/>
                </a:lnTo>
                <a:lnTo>
                  <a:pt x="1409" y="1428"/>
                </a:lnTo>
                <a:lnTo>
                  <a:pt x="1409" y="18134"/>
                </a:lnTo>
                <a:lnTo>
                  <a:pt x="9153" y="18134"/>
                </a:lnTo>
                <a:lnTo>
                  <a:pt x="9153" y="18851"/>
                </a:lnTo>
                <a:lnTo>
                  <a:pt x="8445" y="19568"/>
                </a:lnTo>
                <a:close/>
              </a:path>
              <a:path w="9525" h="19684">
                <a:moveTo>
                  <a:pt x="9153" y="18134"/>
                </a:moveTo>
                <a:lnTo>
                  <a:pt x="7737" y="18134"/>
                </a:lnTo>
                <a:lnTo>
                  <a:pt x="7737" y="1428"/>
                </a:lnTo>
                <a:lnTo>
                  <a:pt x="9153" y="1428"/>
                </a:lnTo>
                <a:lnTo>
                  <a:pt x="9153" y="1813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62" name="bg object 562"/>
          <p:cNvSpPr/>
          <p:nvPr/>
        </p:nvSpPr>
        <p:spPr>
          <a:xfrm>
            <a:off x="11493326" y="9895729"/>
            <a:ext cx="18992" cy="16510"/>
          </a:xfrm>
          <a:custGeom>
            <a:avLst/>
            <a:gdLst/>
            <a:ahLst/>
            <a:cxnLst/>
            <a:rect l="l" t="t" r="r" b="b"/>
            <a:pathLst>
              <a:path w="8254" h="16509">
                <a:moveTo>
                  <a:pt x="7743" y="15908"/>
                </a:moveTo>
                <a:lnTo>
                  <a:pt x="0" y="15908"/>
                </a:lnTo>
                <a:lnTo>
                  <a:pt x="0" y="0"/>
                </a:lnTo>
                <a:lnTo>
                  <a:pt x="7743" y="0"/>
                </a:lnTo>
                <a:lnTo>
                  <a:pt x="7743" y="15908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63" name="bg object 563"/>
          <p:cNvSpPr/>
          <p:nvPr/>
        </p:nvSpPr>
        <p:spPr>
          <a:xfrm>
            <a:off x="11491708" y="9895009"/>
            <a:ext cx="21914" cy="17780"/>
          </a:xfrm>
          <a:custGeom>
            <a:avLst/>
            <a:gdLst/>
            <a:ahLst/>
            <a:cxnLst/>
            <a:rect l="l" t="t" r="r" b="b"/>
            <a:pathLst>
              <a:path w="9525" h="17779">
                <a:moveTo>
                  <a:pt x="8445" y="17342"/>
                </a:moveTo>
                <a:lnTo>
                  <a:pt x="701" y="17342"/>
                </a:lnTo>
                <a:lnTo>
                  <a:pt x="0" y="16625"/>
                </a:lnTo>
                <a:lnTo>
                  <a:pt x="0" y="717"/>
                </a:lnTo>
                <a:lnTo>
                  <a:pt x="701" y="0"/>
                </a:lnTo>
                <a:lnTo>
                  <a:pt x="8445" y="0"/>
                </a:lnTo>
                <a:lnTo>
                  <a:pt x="9153" y="717"/>
                </a:lnTo>
                <a:lnTo>
                  <a:pt x="9153" y="1428"/>
                </a:lnTo>
                <a:lnTo>
                  <a:pt x="1409" y="1428"/>
                </a:lnTo>
                <a:lnTo>
                  <a:pt x="1409" y="15908"/>
                </a:lnTo>
                <a:lnTo>
                  <a:pt x="9153" y="15908"/>
                </a:lnTo>
                <a:lnTo>
                  <a:pt x="9153" y="16625"/>
                </a:lnTo>
                <a:lnTo>
                  <a:pt x="8445" y="17342"/>
                </a:lnTo>
                <a:close/>
              </a:path>
              <a:path w="9525" h="17779">
                <a:moveTo>
                  <a:pt x="9153" y="15908"/>
                </a:moveTo>
                <a:lnTo>
                  <a:pt x="7737" y="15908"/>
                </a:lnTo>
                <a:lnTo>
                  <a:pt x="7737" y="1428"/>
                </a:lnTo>
                <a:lnTo>
                  <a:pt x="9153" y="1428"/>
                </a:lnTo>
                <a:lnTo>
                  <a:pt x="9153" y="1590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64" name="bg object 564"/>
          <p:cNvSpPr/>
          <p:nvPr/>
        </p:nvSpPr>
        <p:spPr>
          <a:xfrm>
            <a:off x="11535796" y="9922345"/>
            <a:ext cx="18992" cy="16510"/>
          </a:xfrm>
          <a:custGeom>
            <a:avLst/>
            <a:gdLst/>
            <a:ahLst/>
            <a:cxnLst/>
            <a:rect l="l" t="t" r="r" b="b"/>
            <a:pathLst>
              <a:path w="8254" h="16509">
                <a:moveTo>
                  <a:pt x="7743" y="15908"/>
                </a:moveTo>
                <a:lnTo>
                  <a:pt x="0" y="15908"/>
                </a:lnTo>
                <a:lnTo>
                  <a:pt x="0" y="0"/>
                </a:lnTo>
                <a:lnTo>
                  <a:pt x="7743" y="0"/>
                </a:lnTo>
                <a:lnTo>
                  <a:pt x="7743" y="15908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65" name="bg object 565"/>
          <p:cNvSpPr/>
          <p:nvPr/>
        </p:nvSpPr>
        <p:spPr>
          <a:xfrm>
            <a:off x="11534169" y="9921629"/>
            <a:ext cx="21914" cy="17780"/>
          </a:xfrm>
          <a:custGeom>
            <a:avLst/>
            <a:gdLst/>
            <a:ahLst/>
            <a:cxnLst/>
            <a:rect l="l" t="t" r="r" b="b"/>
            <a:pathLst>
              <a:path w="9525" h="17779">
                <a:moveTo>
                  <a:pt x="8451" y="17342"/>
                </a:moveTo>
                <a:lnTo>
                  <a:pt x="707" y="17342"/>
                </a:lnTo>
                <a:lnTo>
                  <a:pt x="0" y="16625"/>
                </a:lnTo>
                <a:lnTo>
                  <a:pt x="0" y="717"/>
                </a:lnTo>
                <a:lnTo>
                  <a:pt x="707" y="0"/>
                </a:lnTo>
                <a:lnTo>
                  <a:pt x="8451" y="0"/>
                </a:lnTo>
                <a:lnTo>
                  <a:pt x="9159" y="717"/>
                </a:lnTo>
                <a:lnTo>
                  <a:pt x="9159" y="1428"/>
                </a:lnTo>
                <a:lnTo>
                  <a:pt x="1415" y="1428"/>
                </a:lnTo>
                <a:lnTo>
                  <a:pt x="1415" y="15908"/>
                </a:lnTo>
                <a:lnTo>
                  <a:pt x="9159" y="15908"/>
                </a:lnTo>
                <a:lnTo>
                  <a:pt x="9159" y="16625"/>
                </a:lnTo>
                <a:lnTo>
                  <a:pt x="8451" y="17342"/>
                </a:lnTo>
                <a:close/>
              </a:path>
              <a:path w="9525" h="17779">
                <a:moveTo>
                  <a:pt x="9159" y="15908"/>
                </a:moveTo>
                <a:lnTo>
                  <a:pt x="7743" y="15908"/>
                </a:lnTo>
                <a:lnTo>
                  <a:pt x="7743" y="1428"/>
                </a:lnTo>
                <a:lnTo>
                  <a:pt x="9159" y="1428"/>
                </a:lnTo>
                <a:lnTo>
                  <a:pt x="9159" y="1590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66" name="bg object 566"/>
          <p:cNvSpPr/>
          <p:nvPr/>
        </p:nvSpPr>
        <p:spPr>
          <a:xfrm>
            <a:off x="11493326" y="9928182"/>
            <a:ext cx="18992" cy="16510"/>
          </a:xfrm>
          <a:custGeom>
            <a:avLst/>
            <a:gdLst/>
            <a:ahLst/>
            <a:cxnLst/>
            <a:rect l="l" t="t" r="r" b="b"/>
            <a:pathLst>
              <a:path w="8254" h="16509">
                <a:moveTo>
                  <a:pt x="7743" y="15908"/>
                </a:moveTo>
                <a:lnTo>
                  <a:pt x="0" y="15908"/>
                </a:lnTo>
                <a:lnTo>
                  <a:pt x="0" y="0"/>
                </a:lnTo>
                <a:lnTo>
                  <a:pt x="7743" y="0"/>
                </a:lnTo>
                <a:lnTo>
                  <a:pt x="7743" y="15908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67" name="bg object 567"/>
          <p:cNvSpPr/>
          <p:nvPr/>
        </p:nvSpPr>
        <p:spPr>
          <a:xfrm>
            <a:off x="11491708" y="9927463"/>
            <a:ext cx="21914" cy="17780"/>
          </a:xfrm>
          <a:custGeom>
            <a:avLst/>
            <a:gdLst/>
            <a:ahLst/>
            <a:cxnLst/>
            <a:rect l="l" t="t" r="r" b="b"/>
            <a:pathLst>
              <a:path w="9525" h="17779">
                <a:moveTo>
                  <a:pt x="8445" y="17342"/>
                </a:moveTo>
                <a:lnTo>
                  <a:pt x="701" y="17342"/>
                </a:lnTo>
                <a:lnTo>
                  <a:pt x="0" y="16625"/>
                </a:lnTo>
                <a:lnTo>
                  <a:pt x="0" y="717"/>
                </a:lnTo>
                <a:lnTo>
                  <a:pt x="701" y="0"/>
                </a:lnTo>
                <a:lnTo>
                  <a:pt x="8445" y="0"/>
                </a:lnTo>
                <a:lnTo>
                  <a:pt x="9153" y="717"/>
                </a:lnTo>
                <a:lnTo>
                  <a:pt x="9153" y="1428"/>
                </a:lnTo>
                <a:lnTo>
                  <a:pt x="1409" y="1428"/>
                </a:lnTo>
                <a:lnTo>
                  <a:pt x="1409" y="15908"/>
                </a:lnTo>
                <a:lnTo>
                  <a:pt x="9153" y="15908"/>
                </a:lnTo>
                <a:lnTo>
                  <a:pt x="9153" y="16625"/>
                </a:lnTo>
                <a:lnTo>
                  <a:pt x="8445" y="17342"/>
                </a:lnTo>
                <a:close/>
              </a:path>
              <a:path w="9525" h="17779">
                <a:moveTo>
                  <a:pt x="9153" y="15908"/>
                </a:moveTo>
                <a:lnTo>
                  <a:pt x="7737" y="15908"/>
                </a:lnTo>
                <a:lnTo>
                  <a:pt x="7737" y="1428"/>
                </a:lnTo>
                <a:lnTo>
                  <a:pt x="9153" y="1428"/>
                </a:lnTo>
                <a:lnTo>
                  <a:pt x="9153" y="1590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68" name="bg object 568"/>
          <p:cNvSpPr/>
          <p:nvPr/>
        </p:nvSpPr>
        <p:spPr>
          <a:xfrm>
            <a:off x="11486389" y="9857646"/>
            <a:ext cx="24836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8223" y="10738"/>
                </a:moveTo>
                <a:lnTo>
                  <a:pt x="2369" y="10738"/>
                </a:lnTo>
                <a:lnTo>
                  <a:pt x="0" y="8337"/>
                </a:lnTo>
                <a:lnTo>
                  <a:pt x="0" y="2407"/>
                </a:lnTo>
                <a:lnTo>
                  <a:pt x="2369" y="0"/>
                </a:lnTo>
                <a:lnTo>
                  <a:pt x="8223" y="0"/>
                </a:lnTo>
                <a:lnTo>
                  <a:pt x="10599" y="2407"/>
                </a:lnTo>
                <a:lnTo>
                  <a:pt x="10599" y="5369"/>
                </a:lnTo>
                <a:lnTo>
                  <a:pt x="10599" y="8337"/>
                </a:lnTo>
                <a:lnTo>
                  <a:pt x="8223" y="10738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69" name="bg object 569"/>
          <p:cNvSpPr/>
          <p:nvPr/>
        </p:nvSpPr>
        <p:spPr>
          <a:xfrm>
            <a:off x="11464501" y="9798914"/>
            <a:ext cx="65741" cy="147955"/>
          </a:xfrm>
          <a:custGeom>
            <a:avLst/>
            <a:gdLst/>
            <a:ahLst/>
            <a:cxnLst/>
            <a:rect l="l" t="t" r="r" b="b"/>
            <a:pathLst>
              <a:path w="28575" h="147954">
                <a:moveTo>
                  <a:pt x="1663" y="130162"/>
                </a:moveTo>
                <a:lnTo>
                  <a:pt x="838" y="129324"/>
                </a:lnTo>
                <a:lnTo>
                  <a:pt x="0" y="130162"/>
                </a:lnTo>
                <a:lnTo>
                  <a:pt x="0" y="147891"/>
                </a:lnTo>
                <a:lnTo>
                  <a:pt x="1663" y="147891"/>
                </a:lnTo>
                <a:lnTo>
                  <a:pt x="1663" y="130162"/>
                </a:lnTo>
                <a:close/>
              </a:path>
              <a:path w="28575" h="147954">
                <a:moveTo>
                  <a:pt x="20815" y="60756"/>
                </a:moveTo>
                <a:lnTo>
                  <a:pt x="19532" y="59461"/>
                </a:lnTo>
                <a:lnTo>
                  <a:pt x="19392" y="59321"/>
                </a:lnTo>
                <a:lnTo>
                  <a:pt x="19392" y="61544"/>
                </a:lnTo>
                <a:lnTo>
                  <a:pt x="19392" y="66675"/>
                </a:lnTo>
                <a:lnTo>
                  <a:pt x="17335" y="68757"/>
                </a:lnTo>
                <a:lnTo>
                  <a:pt x="12280" y="68757"/>
                </a:lnTo>
                <a:lnTo>
                  <a:pt x="10210" y="66675"/>
                </a:lnTo>
                <a:lnTo>
                  <a:pt x="10210" y="61544"/>
                </a:lnTo>
                <a:lnTo>
                  <a:pt x="12280" y="59461"/>
                </a:lnTo>
                <a:lnTo>
                  <a:pt x="17335" y="59461"/>
                </a:lnTo>
                <a:lnTo>
                  <a:pt x="19392" y="61544"/>
                </a:lnTo>
                <a:lnTo>
                  <a:pt x="19392" y="59321"/>
                </a:lnTo>
                <a:lnTo>
                  <a:pt x="18122" y="58026"/>
                </a:lnTo>
                <a:lnTo>
                  <a:pt x="11493" y="58026"/>
                </a:lnTo>
                <a:lnTo>
                  <a:pt x="8801" y="60756"/>
                </a:lnTo>
                <a:lnTo>
                  <a:pt x="8801" y="67462"/>
                </a:lnTo>
                <a:lnTo>
                  <a:pt x="11493" y="70192"/>
                </a:lnTo>
                <a:lnTo>
                  <a:pt x="18122" y="70192"/>
                </a:lnTo>
                <a:lnTo>
                  <a:pt x="19532" y="68757"/>
                </a:lnTo>
                <a:lnTo>
                  <a:pt x="20815" y="67462"/>
                </a:lnTo>
                <a:lnTo>
                  <a:pt x="20815" y="60756"/>
                </a:lnTo>
                <a:close/>
              </a:path>
              <a:path w="28575" h="147954">
                <a:moveTo>
                  <a:pt x="27978" y="1498"/>
                </a:moveTo>
                <a:lnTo>
                  <a:pt x="27114" y="977"/>
                </a:lnTo>
                <a:lnTo>
                  <a:pt x="13233" y="4406"/>
                </a:lnTo>
                <a:lnTo>
                  <a:pt x="13233" y="711"/>
                </a:lnTo>
                <a:lnTo>
                  <a:pt x="12522" y="0"/>
                </a:lnTo>
                <a:lnTo>
                  <a:pt x="11811" y="711"/>
                </a:lnTo>
                <a:lnTo>
                  <a:pt x="11811" y="4749"/>
                </a:lnTo>
                <a:lnTo>
                  <a:pt x="3873" y="6705"/>
                </a:lnTo>
                <a:lnTo>
                  <a:pt x="3352" y="7569"/>
                </a:lnTo>
                <a:lnTo>
                  <a:pt x="4038" y="8115"/>
                </a:lnTo>
                <a:lnTo>
                  <a:pt x="11811" y="6210"/>
                </a:lnTo>
                <a:lnTo>
                  <a:pt x="11811" y="24663"/>
                </a:lnTo>
                <a:lnTo>
                  <a:pt x="12522" y="25374"/>
                </a:lnTo>
                <a:lnTo>
                  <a:pt x="13233" y="24663"/>
                </a:lnTo>
                <a:lnTo>
                  <a:pt x="13233" y="5867"/>
                </a:lnTo>
                <a:lnTo>
                  <a:pt x="27457" y="2362"/>
                </a:lnTo>
                <a:lnTo>
                  <a:pt x="27978" y="149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70" name="bg object 570"/>
          <p:cNvSpPr/>
          <p:nvPr/>
        </p:nvSpPr>
        <p:spPr>
          <a:xfrm>
            <a:off x="11428767" y="9913683"/>
            <a:ext cx="62819" cy="25400"/>
          </a:xfrm>
          <a:custGeom>
            <a:avLst/>
            <a:gdLst/>
            <a:ahLst/>
            <a:cxnLst/>
            <a:rect l="l" t="t" r="r" b="b"/>
            <a:pathLst>
              <a:path w="27304" h="25400">
                <a:moveTo>
                  <a:pt x="26885" y="3975"/>
                </a:moveTo>
                <a:lnTo>
                  <a:pt x="22961" y="0"/>
                </a:lnTo>
                <a:lnTo>
                  <a:pt x="13284" y="0"/>
                </a:lnTo>
                <a:lnTo>
                  <a:pt x="9347" y="3975"/>
                </a:lnTo>
                <a:lnTo>
                  <a:pt x="9347" y="5918"/>
                </a:lnTo>
                <a:lnTo>
                  <a:pt x="4191" y="5918"/>
                </a:lnTo>
                <a:lnTo>
                  <a:pt x="0" y="10160"/>
                </a:lnTo>
                <a:lnTo>
                  <a:pt x="0" y="20624"/>
                </a:lnTo>
                <a:lnTo>
                  <a:pt x="4191" y="24866"/>
                </a:lnTo>
                <a:lnTo>
                  <a:pt x="13576" y="24866"/>
                </a:lnTo>
                <a:lnTo>
                  <a:pt x="17145" y="22021"/>
                </a:lnTo>
                <a:lnTo>
                  <a:pt x="18313" y="18122"/>
                </a:lnTo>
                <a:lnTo>
                  <a:pt x="18034" y="17754"/>
                </a:lnTo>
                <a:lnTo>
                  <a:pt x="22961" y="17754"/>
                </a:lnTo>
                <a:lnTo>
                  <a:pt x="26885" y="13779"/>
                </a:lnTo>
                <a:lnTo>
                  <a:pt x="26885" y="397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71" name="bg object 571"/>
          <p:cNvSpPr/>
          <p:nvPr/>
        </p:nvSpPr>
        <p:spPr>
          <a:xfrm>
            <a:off x="11426873" y="9918753"/>
            <a:ext cx="46749" cy="20955"/>
          </a:xfrm>
          <a:custGeom>
            <a:avLst/>
            <a:gdLst/>
            <a:ahLst/>
            <a:cxnLst/>
            <a:rect l="l" t="t" r="r" b="b"/>
            <a:pathLst>
              <a:path w="20320" h="20954">
                <a:moveTo>
                  <a:pt x="14637" y="20628"/>
                </a:moveTo>
                <a:lnTo>
                  <a:pt x="10181" y="20628"/>
                </a:lnTo>
                <a:lnTo>
                  <a:pt x="4567" y="20628"/>
                </a:lnTo>
                <a:lnTo>
                  <a:pt x="0" y="16001"/>
                </a:lnTo>
                <a:lnTo>
                  <a:pt x="0" y="4627"/>
                </a:lnTo>
                <a:lnTo>
                  <a:pt x="4567" y="0"/>
                </a:lnTo>
                <a:lnTo>
                  <a:pt x="10291" y="6"/>
                </a:lnTo>
                <a:lnTo>
                  <a:pt x="11086" y="879"/>
                </a:lnTo>
                <a:lnTo>
                  <a:pt x="10279" y="1683"/>
                </a:lnTo>
                <a:lnTo>
                  <a:pt x="5484" y="1683"/>
                </a:lnTo>
                <a:lnTo>
                  <a:pt x="1655" y="5556"/>
                </a:lnTo>
                <a:lnTo>
                  <a:pt x="1655" y="15072"/>
                </a:lnTo>
                <a:lnTo>
                  <a:pt x="5484" y="18951"/>
                </a:lnTo>
                <a:lnTo>
                  <a:pt x="13911" y="18951"/>
                </a:lnTo>
                <a:lnTo>
                  <a:pt x="17266" y="16419"/>
                </a:lnTo>
                <a:lnTo>
                  <a:pt x="18337" y="12802"/>
                </a:lnTo>
                <a:lnTo>
                  <a:pt x="19371" y="12235"/>
                </a:lnTo>
                <a:lnTo>
                  <a:pt x="19925" y="13282"/>
                </a:lnTo>
                <a:lnTo>
                  <a:pt x="18644" y="17610"/>
                </a:lnTo>
                <a:lnTo>
                  <a:pt x="14637" y="2062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72" name="bg object 572"/>
          <p:cNvSpPr/>
          <p:nvPr/>
        </p:nvSpPr>
        <p:spPr>
          <a:xfrm>
            <a:off x="11431475" y="9907753"/>
            <a:ext cx="39445" cy="17780"/>
          </a:xfrm>
          <a:custGeom>
            <a:avLst/>
            <a:gdLst/>
            <a:ahLst/>
            <a:cxnLst/>
            <a:rect l="l" t="t" r="r" b="b"/>
            <a:pathLst>
              <a:path w="17145" h="17779">
                <a:moveTo>
                  <a:pt x="5841" y="17760"/>
                </a:moveTo>
                <a:lnTo>
                  <a:pt x="2339" y="17760"/>
                </a:lnTo>
                <a:lnTo>
                  <a:pt x="0" y="13563"/>
                </a:lnTo>
                <a:lnTo>
                  <a:pt x="0" y="3978"/>
                </a:lnTo>
                <a:lnTo>
                  <a:pt x="3921" y="0"/>
                </a:lnTo>
                <a:lnTo>
                  <a:pt x="12575" y="0"/>
                </a:lnTo>
                <a:lnTo>
                  <a:pt x="15813" y="2469"/>
                </a:lnTo>
                <a:lnTo>
                  <a:pt x="17019" y="5911"/>
                </a:lnTo>
                <a:lnTo>
                  <a:pt x="5841" y="1776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73" name="bg object 573"/>
          <p:cNvSpPr/>
          <p:nvPr/>
        </p:nvSpPr>
        <p:spPr>
          <a:xfrm>
            <a:off x="11429567" y="9906911"/>
            <a:ext cx="43827" cy="19685"/>
          </a:xfrm>
          <a:custGeom>
            <a:avLst/>
            <a:gdLst/>
            <a:ahLst/>
            <a:cxnLst/>
            <a:rect l="l" t="t" r="r" b="b"/>
            <a:pathLst>
              <a:path w="19050" h="19684">
                <a:moveTo>
                  <a:pt x="6672" y="19443"/>
                </a:moveTo>
                <a:lnTo>
                  <a:pt x="2868" y="19443"/>
                </a:lnTo>
                <a:lnTo>
                  <a:pt x="0" y="15265"/>
                </a:lnTo>
                <a:lnTo>
                  <a:pt x="0" y="4365"/>
                </a:lnTo>
                <a:lnTo>
                  <a:pt x="4302" y="0"/>
                </a:lnTo>
                <a:lnTo>
                  <a:pt x="13640" y="0"/>
                </a:lnTo>
                <a:lnTo>
                  <a:pt x="17272" y="2600"/>
                </a:lnTo>
                <a:lnTo>
                  <a:pt x="18632" y="6472"/>
                </a:lnTo>
                <a:lnTo>
                  <a:pt x="18127" y="7545"/>
                </a:lnTo>
                <a:lnTo>
                  <a:pt x="17069" y="7034"/>
                </a:lnTo>
                <a:lnTo>
                  <a:pt x="15942" y="3835"/>
                </a:lnTo>
                <a:lnTo>
                  <a:pt x="12938" y="1683"/>
                </a:lnTo>
                <a:lnTo>
                  <a:pt x="5219" y="1683"/>
                </a:lnTo>
                <a:lnTo>
                  <a:pt x="1655" y="5288"/>
                </a:lnTo>
                <a:lnTo>
                  <a:pt x="1655" y="13675"/>
                </a:lnTo>
                <a:lnTo>
                  <a:pt x="3533" y="17766"/>
                </a:lnTo>
                <a:lnTo>
                  <a:pt x="6672" y="17766"/>
                </a:lnTo>
                <a:lnTo>
                  <a:pt x="7503" y="18602"/>
                </a:lnTo>
                <a:lnTo>
                  <a:pt x="6672" y="1944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74" name="bg object 574"/>
          <p:cNvSpPr/>
          <p:nvPr/>
        </p:nvSpPr>
        <p:spPr>
          <a:xfrm>
            <a:off x="11447613" y="9902419"/>
            <a:ext cx="37984" cy="14604"/>
          </a:xfrm>
          <a:custGeom>
            <a:avLst/>
            <a:gdLst/>
            <a:ahLst/>
            <a:cxnLst/>
            <a:rect l="l" t="t" r="r" b="b"/>
            <a:pathLst>
              <a:path w="16510" h="14604">
                <a:moveTo>
                  <a:pt x="13468" y="14611"/>
                </a:moveTo>
                <a:lnTo>
                  <a:pt x="1163" y="12434"/>
                </a:lnTo>
                <a:lnTo>
                  <a:pt x="0" y="10551"/>
                </a:lnTo>
                <a:lnTo>
                  <a:pt x="0" y="3716"/>
                </a:lnTo>
                <a:lnTo>
                  <a:pt x="3662" y="0"/>
                </a:lnTo>
                <a:lnTo>
                  <a:pt x="12698" y="0"/>
                </a:lnTo>
                <a:lnTo>
                  <a:pt x="16361" y="3716"/>
                </a:lnTo>
                <a:lnTo>
                  <a:pt x="16361" y="10825"/>
                </a:lnTo>
                <a:lnTo>
                  <a:pt x="15234" y="13089"/>
                </a:lnTo>
                <a:lnTo>
                  <a:pt x="13468" y="1461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75" name="bg object 575"/>
          <p:cNvSpPr/>
          <p:nvPr/>
        </p:nvSpPr>
        <p:spPr>
          <a:xfrm>
            <a:off x="11445702" y="9901583"/>
            <a:ext cx="42367" cy="16510"/>
          </a:xfrm>
          <a:custGeom>
            <a:avLst/>
            <a:gdLst/>
            <a:ahLst/>
            <a:cxnLst/>
            <a:rect l="l" t="t" r="r" b="b"/>
            <a:pathLst>
              <a:path w="18414" h="16509">
                <a:moveTo>
                  <a:pt x="14299" y="16288"/>
                </a:moveTo>
                <a:lnTo>
                  <a:pt x="13665" y="15989"/>
                </a:lnTo>
                <a:lnTo>
                  <a:pt x="13763" y="14810"/>
                </a:lnTo>
                <a:lnTo>
                  <a:pt x="15419" y="13388"/>
                </a:lnTo>
                <a:lnTo>
                  <a:pt x="16367" y="11318"/>
                </a:lnTo>
                <a:lnTo>
                  <a:pt x="16367" y="5019"/>
                </a:lnTo>
                <a:lnTo>
                  <a:pt x="13068" y="1677"/>
                </a:lnTo>
                <a:lnTo>
                  <a:pt x="4955" y="1677"/>
                </a:lnTo>
                <a:lnTo>
                  <a:pt x="1655" y="5019"/>
                </a:lnTo>
                <a:lnTo>
                  <a:pt x="1655" y="11125"/>
                </a:lnTo>
                <a:lnTo>
                  <a:pt x="2702" y="12827"/>
                </a:lnTo>
                <a:lnTo>
                  <a:pt x="2437" y="13987"/>
                </a:lnTo>
                <a:lnTo>
                  <a:pt x="1298" y="13719"/>
                </a:lnTo>
                <a:lnTo>
                  <a:pt x="0" y="11605"/>
                </a:lnTo>
                <a:lnTo>
                  <a:pt x="0" y="4097"/>
                </a:lnTo>
                <a:lnTo>
                  <a:pt x="4044" y="0"/>
                </a:lnTo>
                <a:lnTo>
                  <a:pt x="13979" y="0"/>
                </a:lnTo>
                <a:lnTo>
                  <a:pt x="18023" y="4097"/>
                </a:lnTo>
                <a:lnTo>
                  <a:pt x="18023" y="11811"/>
                </a:lnTo>
                <a:lnTo>
                  <a:pt x="16859" y="14349"/>
                </a:lnTo>
                <a:lnTo>
                  <a:pt x="14834" y="16088"/>
                </a:lnTo>
                <a:lnTo>
                  <a:pt x="14299" y="1628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76" name="bg object 576"/>
          <p:cNvSpPr/>
          <p:nvPr/>
        </p:nvSpPr>
        <p:spPr>
          <a:xfrm>
            <a:off x="11461051" y="9919892"/>
            <a:ext cx="40906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13345" y="18651"/>
                </a:moveTo>
                <a:lnTo>
                  <a:pt x="3490" y="18651"/>
                </a:lnTo>
                <a:lnTo>
                  <a:pt x="2339" y="17467"/>
                </a:lnTo>
                <a:lnTo>
                  <a:pt x="0" y="12727"/>
                </a:lnTo>
                <a:lnTo>
                  <a:pt x="10476" y="0"/>
                </a:lnTo>
                <a:lnTo>
                  <a:pt x="14526" y="1041"/>
                </a:lnTo>
                <a:lnTo>
                  <a:pt x="17530" y="4745"/>
                </a:lnTo>
                <a:lnTo>
                  <a:pt x="17530" y="14405"/>
                </a:lnTo>
                <a:lnTo>
                  <a:pt x="13345" y="1865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77" name="bg object 577"/>
          <p:cNvSpPr/>
          <p:nvPr/>
        </p:nvSpPr>
        <p:spPr>
          <a:xfrm>
            <a:off x="11459345" y="9919077"/>
            <a:ext cx="45288" cy="20320"/>
          </a:xfrm>
          <a:custGeom>
            <a:avLst/>
            <a:gdLst/>
            <a:ahLst/>
            <a:cxnLst/>
            <a:rect l="l" t="t" r="r" b="b"/>
            <a:pathLst>
              <a:path w="19685" h="20320">
                <a:moveTo>
                  <a:pt x="14539" y="20304"/>
                </a:moveTo>
                <a:lnTo>
                  <a:pt x="8925" y="20304"/>
                </a:lnTo>
                <a:lnTo>
                  <a:pt x="3871" y="20304"/>
                </a:lnTo>
                <a:lnTo>
                  <a:pt x="2480" y="18945"/>
                </a:lnTo>
                <a:lnTo>
                  <a:pt x="0" y="13918"/>
                </a:lnTo>
                <a:lnTo>
                  <a:pt x="375" y="12790"/>
                </a:lnTo>
                <a:lnTo>
                  <a:pt x="1483" y="13164"/>
                </a:lnTo>
                <a:lnTo>
                  <a:pt x="3699" y="17660"/>
                </a:lnTo>
                <a:lnTo>
                  <a:pt x="4585" y="18626"/>
                </a:lnTo>
                <a:lnTo>
                  <a:pt x="13622" y="18626"/>
                </a:lnTo>
                <a:lnTo>
                  <a:pt x="17444" y="14748"/>
                </a:lnTo>
                <a:lnTo>
                  <a:pt x="17444" y="6036"/>
                </a:lnTo>
                <a:lnTo>
                  <a:pt x="14803" y="2600"/>
                </a:lnTo>
                <a:lnTo>
                  <a:pt x="11018" y="1627"/>
                </a:lnTo>
                <a:lnTo>
                  <a:pt x="10415" y="611"/>
                </a:lnTo>
                <a:lnTo>
                  <a:pt x="11424" y="0"/>
                </a:lnTo>
                <a:lnTo>
                  <a:pt x="15948" y="1159"/>
                </a:lnTo>
                <a:lnTo>
                  <a:pt x="19106" y="5269"/>
                </a:lnTo>
                <a:lnTo>
                  <a:pt x="19106" y="15677"/>
                </a:lnTo>
                <a:lnTo>
                  <a:pt x="14539" y="2030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78" name="bg object 578"/>
          <p:cNvSpPr/>
          <p:nvPr/>
        </p:nvSpPr>
        <p:spPr>
          <a:xfrm>
            <a:off x="11466427" y="9906566"/>
            <a:ext cx="33599" cy="16510"/>
          </a:xfrm>
          <a:custGeom>
            <a:avLst/>
            <a:gdLst/>
            <a:ahLst/>
            <a:cxnLst/>
            <a:rect l="l" t="t" r="r" b="b"/>
            <a:pathLst>
              <a:path w="14604" h="16509">
                <a:moveTo>
                  <a:pt x="7035" y="16481"/>
                </a:moveTo>
                <a:lnTo>
                  <a:pt x="7035" y="15808"/>
                </a:lnTo>
                <a:lnTo>
                  <a:pt x="6961" y="15122"/>
                </a:lnTo>
                <a:lnTo>
                  <a:pt x="6112" y="11910"/>
                </a:lnTo>
                <a:lnTo>
                  <a:pt x="4499" y="10089"/>
                </a:lnTo>
                <a:lnTo>
                  <a:pt x="2431" y="8967"/>
                </a:lnTo>
                <a:lnTo>
                  <a:pt x="0" y="2369"/>
                </a:lnTo>
                <a:lnTo>
                  <a:pt x="1169" y="1184"/>
                </a:lnTo>
                <a:lnTo>
                  <a:pt x="2283" y="0"/>
                </a:lnTo>
                <a:lnTo>
                  <a:pt x="10365" y="0"/>
                </a:lnTo>
                <a:lnTo>
                  <a:pt x="14028" y="3710"/>
                </a:lnTo>
                <a:lnTo>
                  <a:pt x="14028" y="12459"/>
                </a:lnTo>
                <a:lnTo>
                  <a:pt x="10987" y="15895"/>
                </a:lnTo>
                <a:lnTo>
                  <a:pt x="7035" y="1648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79" name="bg object 579"/>
          <p:cNvSpPr/>
          <p:nvPr/>
        </p:nvSpPr>
        <p:spPr>
          <a:xfrm>
            <a:off x="11465087" y="9905731"/>
            <a:ext cx="36523" cy="18415"/>
          </a:xfrm>
          <a:custGeom>
            <a:avLst/>
            <a:gdLst/>
            <a:ahLst/>
            <a:cxnLst/>
            <a:rect l="l" t="t" r="r" b="b"/>
            <a:pathLst>
              <a:path w="15875" h="18415">
                <a:moveTo>
                  <a:pt x="7620" y="18159"/>
                </a:moveTo>
                <a:lnTo>
                  <a:pt x="7078" y="17953"/>
                </a:lnTo>
                <a:lnTo>
                  <a:pt x="6789" y="17317"/>
                </a:lnTo>
                <a:lnTo>
                  <a:pt x="6789" y="16687"/>
                </a:lnTo>
                <a:lnTo>
                  <a:pt x="6715" y="16070"/>
                </a:lnTo>
                <a:lnTo>
                  <a:pt x="5995" y="13345"/>
                </a:lnTo>
                <a:lnTo>
                  <a:pt x="4628" y="11630"/>
                </a:lnTo>
                <a:lnTo>
                  <a:pt x="2622" y="10545"/>
                </a:lnTo>
                <a:lnTo>
                  <a:pt x="2283" y="9410"/>
                </a:lnTo>
                <a:lnTo>
                  <a:pt x="8396" y="16294"/>
                </a:lnTo>
                <a:lnTo>
                  <a:pt x="11523" y="15415"/>
                </a:lnTo>
                <a:lnTo>
                  <a:pt x="13782" y="12484"/>
                </a:lnTo>
                <a:lnTo>
                  <a:pt x="13782" y="5019"/>
                </a:lnTo>
                <a:lnTo>
                  <a:pt x="10482" y="1677"/>
                </a:lnTo>
                <a:lnTo>
                  <a:pt x="3262" y="1677"/>
                </a:lnTo>
                <a:lnTo>
                  <a:pt x="1224" y="3747"/>
                </a:lnTo>
                <a:lnTo>
                  <a:pt x="584" y="3205"/>
                </a:lnTo>
                <a:lnTo>
                  <a:pt x="0" y="2612"/>
                </a:lnTo>
                <a:lnTo>
                  <a:pt x="2579" y="0"/>
                </a:lnTo>
                <a:lnTo>
                  <a:pt x="11399" y="0"/>
                </a:lnTo>
                <a:lnTo>
                  <a:pt x="15437" y="4090"/>
                </a:lnTo>
                <a:lnTo>
                  <a:pt x="15437" y="13619"/>
                </a:lnTo>
                <a:lnTo>
                  <a:pt x="12132" y="17498"/>
                </a:lnTo>
                <a:lnTo>
                  <a:pt x="7620" y="1815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80" name="bg object 580"/>
          <p:cNvSpPr/>
          <p:nvPr/>
        </p:nvSpPr>
        <p:spPr>
          <a:xfrm>
            <a:off x="11556200" y="9802262"/>
            <a:ext cx="173849" cy="144780"/>
          </a:xfrm>
          <a:custGeom>
            <a:avLst/>
            <a:gdLst/>
            <a:ahLst/>
            <a:cxnLst/>
            <a:rect l="l" t="t" r="r" b="b"/>
            <a:pathLst>
              <a:path w="75564" h="144779">
                <a:moveTo>
                  <a:pt x="75380" y="144542"/>
                </a:moveTo>
                <a:lnTo>
                  <a:pt x="0" y="144542"/>
                </a:lnTo>
                <a:lnTo>
                  <a:pt x="0" y="14317"/>
                </a:lnTo>
                <a:lnTo>
                  <a:pt x="75380" y="0"/>
                </a:lnTo>
                <a:lnTo>
                  <a:pt x="75380" y="14454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81" name="bg object 581"/>
          <p:cNvSpPr/>
          <p:nvPr/>
        </p:nvSpPr>
        <p:spPr>
          <a:xfrm>
            <a:off x="11554020" y="9801321"/>
            <a:ext cx="178232" cy="146050"/>
          </a:xfrm>
          <a:custGeom>
            <a:avLst/>
            <a:gdLst/>
            <a:ahLst/>
            <a:cxnLst/>
            <a:rect l="l" t="t" r="r" b="b"/>
            <a:pathLst>
              <a:path w="77470" h="146050">
                <a:moveTo>
                  <a:pt x="1889" y="145483"/>
                </a:moveTo>
                <a:lnTo>
                  <a:pt x="0" y="145483"/>
                </a:lnTo>
                <a:lnTo>
                  <a:pt x="0" y="15259"/>
                </a:lnTo>
                <a:lnTo>
                  <a:pt x="769" y="14324"/>
                </a:lnTo>
                <a:lnTo>
                  <a:pt x="76149" y="0"/>
                </a:lnTo>
                <a:lnTo>
                  <a:pt x="76931" y="205"/>
                </a:lnTo>
                <a:lnTo>
                  <a:pt x="77269" y="941"/>
                </a:lnTo>
                <a:lnTo>
                  <a:pt x="77269" y="2089"/>
                </a:lnTo>
                <a:lnTo>
                  <a:pt x="75386" y="2089"/>
                </a:lnTo>
                <a:lnTo>
                  <a:pt x="1889" y="16051"/>
                </a:lnTo>
                <a:lnTo>
                  <a:pt x="1889" y="145483"/>
                </a:lnTo>
                <a:close/>
              </a:path>
              <a:path w="77470" h="146050">
                <a:moveTo>
                  <a:pt x="77269" y="145483"/>
                </a:moveTo>
                <a:lnTo>
                  <a:pt x="75386" y="145483"/>
                </a:lnTo>
                <a:lnTo>
                  <a:pt x="75386" y="2089"/>
                </a:lnTo>
                <a:lnTo>
                  <a:pt x="77269" y="2089"/>
                </a:lnTo>
                <a:lnTo>
                  <a:pt x="77269" y="14548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82" name="bg object 582"/>
          <p:cNvSpPr/>
          <p:nvPr/>
        </p:nvSpPr>
        <p:spPr>
          <a:xfrm>
            <a:off x="11558576" y="9918837"/>
            <a:ext cx="169466" cy="6350"/>
          </a:xfrm>
          <a:custGeom>
            <a:avLst/>
            <a:gdLst/>
            <a:ahLst/>
            <a:cxnLst/>
            <a:rect l="l" t="t" r="r" b="b"/>
            <a:pathLst>
              <a:path w="73660" h="6350">
                <a:moveTo>
                  <a:pt x="72948" y="5818"/>
                </a:moveTo>
                <a:lnTo>
                  <a:pt x="0" y="2862"/>
                </a:lnTo>
                <a:lnTo>
                  <a:pt x="110" y="0"/>
                </a:lnTo>
                <a:lnTo>
                  <a:pt x="73059" y="2955"/>
                </a:lnTo>
                <a:lnTo>
                  <a:pt x="72948" y="5818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83" name="bg object 583"/>
          <p:cNvSpPr/>
          <p:nvPr/>
        </p:nvSpPr>
        <p:spPr>
          <a:xfrm>
            <a:off x="11544399" y="9913814"/>
            <a:ext cx="198684" cy="8255"/>
          </a:xfrm>
          <a:custGeom>
            <a:avLst/>
            <a:gdLst/>
            <a:ahLst/>
            <a:cxnLst/>
            <a:rect l="l" t="t" r="r" b="b"/>
            <a:pathLst>
              <a:path w="86360" h="8254">
                <a:moveTo>
                  <a:pt x="85561" y="8237"/>
                </a:moveTo>
                <a:lnTo>
                  <a:pt x="0" y="4770"/>
                </a:lnTo>
                <a:lnTo>
                  <a:pt x="190" y="0"/>
                </a:lnTo>
                <a:lnTo>
                  <a:pt x="85745" y="3467"/>
                </a:lnTo>
                <a:lnTo>
                  <a:pt x="85561" y="8237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84" name="bg object 584"/>
          <p:cNvSpPr/>
          <p:nvPr/>
        </p:nvSpPr>
        <p:spPr>
          <a:xfrm>
            <a:off x="11542770" y="9913094"/>
            <a:ext cx="201606" cy="10160"/>
          </a:xfrm>
          <a:custGeom>
            <a:avLst/>
            <a:gdLst/>
            <a:ahLst/>
            <a:cxnLst/>
            <a:rect l="l" t="t" r="r" b="b"/>
            <a:pathLst>
              <a:path w="87629" h="10159">
                <a:moveTo>
                  <a:pt x="86269" y="9672"/>
                </a:moveTo>
                <a:lnTo>
                  <a:pt x="683" y="6204"/>
                </a:lnTo>
                <a:lnTo>
                  <a:pt x="0" y="5456"/>
                </a:lnTo>
                <a:lnTo>
                  <a:pt x="190" y="692"/>
                </a:lnTo>
                <a:lnTo>
                  <a:pt x="418" y="193"/>
                </a:lnTo>
                <a:lnTo>
                  <a:pt x="923" y="0"/>
                </a:lnTo>
                <a:lnTo>
                  <a:pt x="37021" y="1465"/>
                </a:lnTo>
                <a:lnTo>
                  <a:pt x="1575" y="1465"/>
                </a:lnTo>
                <a:lnTo>
                  <a:pt x="1446" y="4801"/>
                </a:lnTo>
                <a:lnTo>
                  <a:pt x="85592" y="8212"/>
                </a:lnTo>
                <a:lnTo>
                  <a:pt x="87007" y="8212"/>
                </a:lnTo>
                <a:lnTo>
                  <a:pt x="86977" y="8986"/>
                </a:lnTo>
                <a:lnTo>
                  <a:pt x="86749" y="9484"/>
                </a:lnTo>
                <a:lnTo>
                  <a:pt x="86269" y="9672"/>
                </a:lnTo>
                <a:close/>
              </a:path>
              <a:path w="87629" h="10159">
                <a:moveTo>
                  <a:pt x="87007" y="8212"/>
                </a:moveTo>
                <a:lnTo>
                  <a:pt x="85592" y="8212"/>
                </a:lnTo>
                <a:lnTo>
                  <a:pt x="85721" y="4876"/>
                </a:lnTo>
                <a:lnTo>
                  <a:pt x="1575" y="1465"/>
                </a:lnTo>
                <a:lnTo>
                  <a:pt x="37021" y="1465"/>
                </a:lnTo>
                <a:lnTo>
                  <a:pt x="86484" y="3473"/>
                </a:lnTo>
                <a:lnTo>
                  <a:pt x="87161" y="4215"/>
                </a:lnTo>
                <a:lnTo>
                  <a:pt x="87007" y="821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85" name="bg object 585"/>
          <p:cNvSpPr/>
          <p:nvPr/>
        </p:nvSpPr>
        <p:spPr>
          <a:xfrm>
            <a:off x="11559031" y="9876394"/>
            <a:ext cx="169466" cy="6350"/>
          </a:xfrm>
          <a:custGeom>
            <a:avLst/>
            <a:gdLst/>
            <a:ahLst/>
            <a:cxnLst/>
            <a:rect l="l" t="t" r="r" b="b"/>
            <a:pathLst>
              <a:path w="73660" h="6350">
                <a:moveTo>
                  <a:pt x="123" y="6061"/>
                </a:moveTo>
                <a:lnTo>
                  <a:pt x="0" y="3205"/>
                </a:lnTo>
                <a:lnTo>
                  <a:pt x="72936" y="0"/>
                </a:lnTo>
                <a:lnTo>
                  <a:pt x="73059" y="2862"/>
                </a:lnTo>
                <a:lnTo>
                  <a:pt x="123" y="6061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86" name="bg object 586"/>
          <p:cNvSpPr/>
          <p:nvPr/>
        </p:nvSpPr>
        <p:spPr>
          <a:xfrm>
            <a:off x="11544123" y="9871346"/>
            <a:ext cx="198684" cy="8890"/>
          </a:xfrm>
          <a:custGeom>
            <a:avLst/>
            <a:gdLst/>
            <a:ahLst/>
            <a:cxnLst/>
            <a:rect l="l" t="t" r="r" b="b"/>
            <a:pathLst>
              <a:path w="86360" h="8890">
                <a:moveTo>
                  <a:pt x="203" y="8524"/>
                </a:moveTo>
                <a:lnTo>
                  <a:pt x="0" y="3760"/>
                </a:lnTo>
                <a:lnTo>
                  <a:pt x="85549" y="0"/>
                </a:lnTo>
                <a:lnTo>
                  <a:pt x="85752" y="4770"/>
                </a:lnTo>
                <a:lnTo>
                  <a:pt x="203" y="8524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87" name="bg object 587"/>
          <p:cNvSpPr/>
          <p:nvPr/>
        </p:nvSpPr>
        <p:spPr>
          <a:xfrm>
            <a:off x="11542499" y="9870635"/>
            <a:ext cx="201606" cy="10160"/>
          </a:xfrm>
          <a:custGeom>
            <a:avLst/>
            <a:gdLst/>
            <a:ahLst/>
            <a:cxnLst/>
            <a:rect l="l" t="t" r="r" b="b"/>
            <a:pathLst>
              <a:path w="87629" h="10159">
                <a:moveTo>
                  <a:pt x="941" y="9952"/>
                </a:moveTo>
                <a:lnTo>
                  <a:pt x="430" y="9765"/>
                </a:lnTo>
                <a:lnTo>
                  <a:pt x="203" y="9266"/>
                </a:lnTo>
                <a:lnTo>
                  <a:pt x="0" y="4496"/>
                </a:lnTo>
                <a:lnTo>
                  <a:pt x="677" y="3754"/>
                </a:lnTo>
                <a:lnTo>
                  <a:pt x="86226" y="0"/>
                </a:lnTo>
                <a:lnTo>
                  <a:pt x="86958" y="679"/>
                </a:lnTo>
                <a:lnTo>
                  <a:pt x="86992" y="1459"/>
                </a:lnTo>
                <a:lnTo>
                  <a:pt x="85579" y="1459"/>
                </a:lnTo>
                <a:lnTo>
                  <a:pt x="1446" y="5150"/>
                </a:lnTo>
                <a:lnTo>
                  <a:pt x="1588" y="8493"/>
                </a:lnTo>
                <a:lnTo>
                  <a:pt x="34195" y="8493"/>
                </a:lnTo>
                <a:lnTo>
                  <a:pt x="941" y="9952"/>
                </a:lnTo>
                <a:close/>
              </a:path>
              <a:path w="87629" h="10159">
                <a:moveTo>
                  <a:pt x="34195" y="8493"/>
                </a:moveTo>
                <a:lnTo>
                  <a:pt x="1588" y="8493"/>
                </a:lnTo>
                <a:lnTo>
                  <a:pt x="85721" y="4795"/>
                </a:lnTo>
                <a:lnTo>
                  <a:pt x="85579" y="1459"/>
                </a:lnTo>
                <a:lnTo>
                  <a:pt x="86992" y="1459"/>
                </a:lnTo>
                <a:lnTo>
                  <a:pt x="87167" y="5450"/>
                </a:lnTo>
                <a:lnTo>
                  <a:pt x="86983" y="5967"/>
                </a:lnTo>
                <a:lnTo>
                  <a:pt x="86490" y="6198"/>
                </a:lnTo>
                <a:lnTo>
                  <a:pt x="34195" y="849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88" name="bg object 588"/>
          <p:cNvSpPr/>
          <p:nvPr/>
        </p:nvSpPr>
        <p:spPr>
          <a:xfrm>
            <a:off x="11558739" y="9835184"/>
            <a:ext cx="169466" cy="4445"/>
          </a:xfrm>
          <a:custGeom>
            <a:avLst/>
            <a:gdLst/>
            <a:ahLst/>
            <a:cxnLst/>
            <a:rect l="l" t="t" r="r" b="b"/>
            <a:pathLst>
              <a:path w="73660" h="4445">
                <a:moveTo>
                  <a:pt x="73004" y="3847"/>
                </a:moveTo>
                <a:lnTo>
                  <a:pt x="0" y="2862"/>
                </a:lnTo>
                <a:lnTo>
                  <a:pt x="43" y="0"/>
                </a:lnTo>
                <a:lnTo>
                  <a:pt x="73041" y="985"/>
                </a:lnTo>
                <a:lnTo>
                  <a:pt x="73004" y="3847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89" name="bg object 589"/>
          <p:cNvSpPr/>
          <p:nvPr/>
        </p:nvSpPr>
        <p:spPr>
          <a:xfrm>
            <a:off x="11544384" y="9830321"/>
            <a:ext cx="197224" cy="6350"/>
          </a:xfrm>
          <a:custGeom>
            <a:avLst/>
            <a:gdLst/>
            <a:ahLst/>
            <a:cxnLst/>
            <a:rect l="l" t="t" r="r" b="b"/>
            <a:pathLst>
              <a:path w="85725" h="6350">
                <a:moveTo>
                  <a:pt x="85622" y="5930"/>
                </a:moveTo>
                <a:lnTo>
                  <a:pt x="0" y="4776"/>
                </a:lnTo>
                <a:lnTo>
                  <a:pt x="67" y="0"/>
                </a:lnTo>
                <a:lnTo>
                  <a:pt x="85684" y="1159"/>
                </a:lnTo>
                <a:lnTo>
                  <a:pt x="85622" y="5930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90" name="bg object 590"/>
          <p:cNvSpPr/>
          <p:nvPr/>
        </p:nvSpPr>
        <p:spPr>
          <a:xfrm>
            <a:off x="11542895" y="9829610"/>
            <a:ext cx="201606" cy="79375"/>
          </a:xfrm>
          <a:custGeom>
            <a:avLst/>
            <a:gdLst/>
            <a:ahLst/>
            <a:cxnLst/>
            <a:rect l="l" t="t" r="r" b="b"/>
            <a:pathLst>
              <a:path w="87629" h="79375">
                <a:moveTo>
                  <a:pt x="30353" y="60490"/>
                </a:moveTo>
                <a:lnTo>
                  <a:pt x="29641" y="59766"/>
                </a:lnTo>
                <a:lnTo>
                  <a:pt x="28943" y="59766"/>
                </a:lnTo>
                <a:lnTo>
                  <a:pt x="28943" y="61201"/>
                </a:lnTo>
                <a:lnTo>
                  <a:pt x="28943" y="77901"/>
                </a:lnTo>
                <a:lnTo>
                  <a:pt x="18415" y="77901"/>
                </a:lnTo>
                <a:lnTo>
                  <a:pt x="18415" y="61201"/>
                </a:lnTo>
                <a:lnTo>
                  <a:pt x="28943" y="61201"/>
                </a:lnTo>
                <a:lnTo>
                  <a:pt x="28943" y="59766"/>
                </a:lnTo>
                <a:lnTo>
                  <a:pt x="17716" y="59766"/>
                </a:lnTo>
                <a:lnTo>
                  <a:pt x="17005" y="60490"/>
                </a:lnTo>
                <a:lnTo>
                  <a:pt x="17005" y="78625"/>
                </a:lnTo>
                <a:lnTo>
                  <a:pt x="17716" y="79336"/>
                </a:lnTo>
                <a:lnTo>
                  <a:pt x="29641" y="79336"/>
                </a:lnTo>
                <a:lnTo>
                  <a:pt x="30353" y="78625"/>
                </a:lnTo>
                <a:lnTo>
                  <a:pt x="30353" y="77901"/>
                </a:lnTo>
                <a:lnTo>
                  <a:pt x="30353" y="61201"/>
                </a:lnTo>
                <a:lnTo>
                  <a:pt x="30353" y="60490"/>
                </a:lnTo>
                <a:close/>
              </a:path>
              <a:path w="87629" h="79375">
                <a:moveTo>
                  <a:pt x="87033" y="1879"/>
                </a:moveTo>
                <a:lnTo>
                  <a:pt x="86614" y="1447"/>
                </a:lnTo>
                <a:lnTo>
                  <a:pt x="86334" y="1155"/>
                </a:lnTo>
                <a:lnTo>
                  <a:pt x="85610" y="1155"/>
                </a:lnTo>
                <a:lnTo>
                  <a:pt x="85610" y="2578"/>
                </a:lnTo>
                <a:lnTo>
                  <a:pt x="85572" y="5930"/>
                </a:lnTo>
                <a:lnTo>
                  <a:pt x="1358" y="4787"/>
                </a:lnTo>
                <a:lnTo>
                  <a:pt x="1409" y="1447"/>
                </a:lnTo>
                <a:lnTo>
                  <a:pt x="85610" y="2578"/>
                </a:lnTo>
                <a:lnTo>
                  <a:pt x="85610" y="1155"/>
                </a:lnTo>
                <a:lnTo>
                  <a:pt x="711" y="0"/>
                </a:lnTo>
                <a:lnTo>
                  <a:pt x="0" y="711"/>
                </a:lnTo>
                <a:lnTo>
                  <a:pt x="114" y="5930"/>
                </a:lnTo>
                <a:lnTo>
                  <a:pt x="635" y="6210"/>
                </a:lnTo>
                <a:lnTo>
                  <a:pt x="86258" y="7366"/>
                </a:lnTo>
                <a:lnTo>
                  <a:pt x="86753" y="7162"/>
                </a:lnTo>
                <a:lnTo>
                  <a:pt x="86969" y="6667"/>
                </a:lnTo>
                <a:lnTo>
                  <a:pt x="86982" y="5930"/>
                </a:lnTo>
                <a:lnTo>
                  <a:pt x="87033" y="187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91" name="bg object 591"/>
          <p:cNvSpPr/>
          <p:nvPr/>
        </p:nvSpPr>
        <p:spPr>
          <a:xfrm>
            <a:off x="11677597" y="9890087"/>
            <a:ext cx="27757" cy="18415"/>
          </a:xfrm>
          <a:custGeom>
            <a:avLst/>
            <a:gdLst/>
            <a:ahLst/>
            <a:cxnLst/>
            <a:rect l="l" t="t" r="r" b="b"/>
            <a:pathLst>
              <a:path w="12064" h="18415">
                <a:moveTo>
                  <a:pt x="11935" y="18140"/>
                </a:moveTo>
                <a:lnTo>
                  <a:pt x="0" y="18140"/>
                </a:lnTo>
                <a:lnTo>
                  <a:pt x="0" y="0"/>
                </a:lnTo>
                <a:lnTo>
                  <a:pt x="11935" y="0"/>
                </a:lnTo>
                <a:lnTo>
                  <a:pt x="11935" y="18140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92" name="bg object 592"/>
          <p:cNvSpPr/>
          <p:nvPr/>
        </p:nvSpPr>
        <p:spPr>
          <a:xfrm>
            <a:off x="11675967" y="9889373"/>
            <a:ext cx="32140" cy="19685"/>
          </a:xfrm>
          <a:custGeom>
            <a:avLst/>
            <a:gdLst/>
            <a:ahLst/>
            <a:cxnLst/>
            <a:rect l="l" t="t" r="r" b="b"/>
            <a:pathLst>
              <a:path w="13970" h="19684">
                <a:moveTo>
                  <a:pt x="12643" y="19568"/>
                </a:moveTo>
                <a:lnTo>
                  <a:pt x="707" y="19568"/>
                </a:lnTo>
                <a:lnTo>
                  <a:pt x="0" y="18851"/>
                </a:lnTo>
                <a:lnTo>
                  <a:pt x="0" y="717"/>
                </a:lnTo>
                <a:lnTo>
                  <a:pt x="707" y="0"/>
                </a:lnTo>
                <a:lnTo>
                  <a:pt x="12643" y="0"/>
                </a:lnTo>
                <a:lnTo>
                  <a:pt x="13351" y="717"/>
                </a:lnTo>
                <a:lnTo>
                  <a:pt x="13351" y="1428"/>
                </a:lnTo>
                <a:lnTo>
                  <a:pt x="1415" y="1428"/>
                </a:lnTo>
                <a:lnTo>
                  <a:pt x="1415" y="18134"/>
                </a:lnTo>
                <a:lnTo>
                  <a:pt x="13351" y="18134"/>
                </a:lnTo>
                <a:lnTo>
                  <a:pt x="13351" y="18851"/>
                </a:lnTo>
                <a:lnTo>
                  <a:pt x="12643" y="19568"/>
                </a:lnTo>
                <a:close/>
              </a:path>
              <a:path w="13970" h="19684">
                <a:moveTo>
                  <a:pt x="13351" y="18134"/>
                </a:moveTo>
                <a:lnTo>
                  <a:pt x="11935" y="18134"/>
                </a:lnTo>
                <a:lnTo>
                  <a:pt x="11935" y="1428"/>
                </a:lnTo>
                <a:lnTo>
                  <a:pt x="13351" y="1428"/>
                </a:lnTo>
                <a:lnTo>
                  <a:pt x="13351" y="1813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93" name="bg object 593"/>
          <p:cNvSpPr/>
          <p:nvPr/>
        </p:nvSpPr>
        <p:spPr>
          <a:xfrm>
            <a:off x="11583663" y="9845855"/>
            <a:ext cx="27757" cy="18415"/>
          </a:xfrm>
          <a:custGeom>
            <a:avLst/>
            <a:gdLst/>
            <a:ahLst/>
            <a:cxnLst/>
            <a:rect l="l" t="t" r="r" b="b"/>
            <a:pathLst>
              <a:path w="12064" h="18415">
                <a:moveTo>
                  <a:pt x="11935" y="18140"/>
                </a:moveTo>
                <a:lnTo>
                  <a:pt x="0" y="18140"/>
                </a:lnTo>
                <a:lnTo>
                  <a:pt x="0" y="0"/>
                </a:lnTo>
                <a:lnTo>
                  <a:pt x="11935" y="0"/>
                </a:lnTo>
                <a:lnTo>
                  <a:pt x="11935" y="18140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94" name="bg object 594"/>
          <p:cNvSpPr/>
          <p:nvPr/>
        </p:nvSpPr>
        <p:spPr>
          <a:xfrm>
            <a:off x="11582017" y="9845142"/>
            <a:ext cx="125639" cy="103505"/>
          </a:xfrm>
          <a:custGeom>
            <a:avLst/>
            <a:gdLst/>
            <a:ahLst/>
            <a:cxnLst/>
            <a:rect l="l" t="t" r="r" b="b"/>
            <a:pathLst>
              <a:path w="54610" h="103504">
                <a:moveTo>
                  <a:pt x="13347" y="84569"/>
                </a:moveTo>
                <a:lnTo>
                  <a:pt x="12636" y="83858"/>
                </a:lnTo>
                <a:lnTo>
                  <a:pt x="11938" y="83858"/>
                </a:lnTo>
                <a:lnTo>
                  <a:pt x="11938" y="85280"/>
                </a:lnTo>
                <a:lnTo>
                  <a:pt x="11938" y="101993"/>
                </a:lnTo>
                <a:lnTo>
                  <a:pt x="1409" y="101993"/>
                </a:lnTo>
                <a:lnTo>
                  <a:pt x="1409" y="85280"/>
                </a:lnTo>
                <a:lnTo>
                  <a:pt x="11938" y="85280"/>
                </a:lnTo>
                <a:lnTo>
                  <a:pt x="11938" y="83858"/>
                </a:lnTo>
                <a:lnTo>
                  <a:pt x="711" y="83858"/>
                </a:lnTo>
                <a:lnTo>
                  <a:pt x="0" y="84569"/>
                </a:lnTo>
                <a:lnTo>
                  <a:pt x="0" y="102704"/>
                </a:lnTo>
                <a:lnTo>
                  <a:pt x="711" y="103416"/>
                </a:lnTo>
                <a:lnTo>
                  <a:pt x="12636" y="103416"/>
                </a:lnTo>
                <a:lnTo>
                  <a:pt x="13347" y="102704"/>
                </a:lnTo>
                <a:lnTo>
                  <a:pt x="13347" y="101993"/>
                </a:lnTo>
                <a:lnTo>
                  <a:pt x="13347" y="85280"/>
                </a:lnTo>
                <a:lnTo>
                  <a:pt x="13347" y="84569"/>
                </a:lnTo>
                <a:close/>
              </a:path>
              <a:path w="54610" h="103504">
                <a:moveTo>
                  <a:pt x="13347" y="723"/>
                </a:moveTo>
                <a:lnTo>
                  <a:pt x="12636" y="0"/>
                </a:lnTo>
                <a:lnTo>
                  <a:pt x="11938" y="0"/>
                </a:lnTo>
                <a:lnTo>
                  <a:pt x="11938" y="1435"/>
                </a:lnTo>
                <a:lnTo>
                  <a:pt x="11938" y="18135"/>
                </a:lnTo>
                <a:lnTo>
                  <a:pt x="1409" y="18135"/>
                </a:lnTo>
                <a:lnTo>
                  <a:pt x="1409" y="1435"/>
                </a:lnTo>
                <a:lnTo>
                  <a:pt x="11938" y="1435"/>
                </a:lnTo>
                <a:lnTo>
                  <a:pt x="11938" y="0"/>
                </a:lnTo>
                <a:lnTo>
                  <a:pt x="711" y="0"/>
                </a:lnTo>
                <a:lnTo>
                  <a:pt x="0" y="723"/>
                </a:lnTo>
                <a:lnTo>
                  <a:pt x="0" y="18859"/>
                </a:lnTo>
                <a:lnTo>
                  <a:pt x="711" y="19570"/>
                </a:lnTo>
                <a:lnTo>
                  <a:pt x="12636" y="19570"/>
                </a:lnTo>
                <a:lnTo>
                  <a:pt x="13347" y="18859"/>
                </a:lnTo>
                <a:lnTo>
                  <a:pt x="13347" y="18135"/>
                </a:lnTo>
                <a:lnTo>
                  <a:pt x="13347" y="1435"/>
                </a:lnTo>
                <a:lnTo>
                  <a:pt x="13347" y="723"/>
                </a:lnTo>
                <a:close/>
              </a:path>
              <a:path w="54610" h="103504">
                <a:moveTo>
                  <a:pt x="54178" y="84569"/>
                </a:moveTo>
                <a:lnTo>
                  <a:pt x="53479" y="83858"/>
                </a:lnTo>
                <a:lnTo>
                  <a:pt x="52768" y="83858"/>
                </a:lnTo>
                <a:lnTo>
                  <a:pt x="52768" y="85280"/>
                </a:lnTo>
                <a:lnTo>
                  <a:pt x="52768" y="101993"/>
                </a:lnTo>
                <a:lnTo>
                  <a:pt x="42240" y="101993"/>
                </a:lnTo>
                <a:lnTo>
                  <a:pt x="42240" y="85280"/>
                </a:lnTo>
                <a:lnTo>
                  <a:pt x="52768" y="85280"/>
                </a:lnTo>
                <a:lnTo>
                  <a:pt x="52768" y="83858"/>
                </a:lnTo>
                <a:lnTo>
                  <a:pt x="41541" y="83858"/>
                </a:lnTo>
                <a:lnTo>
                  <a:pt x="40830" y="84569"/>
                </a:lnTo>
                <a:lnTo>
                  <a:pt x="40830" y="102704"/>
                </a:lnTo>
                <a:lnTo>
                  <a:pt x="41541" y="103416"/>
                </a:lnTo>
                <a:lnTo>
                  <a:pt x="53479" y="103416"/>
                </a:lnTo>
                <a:lnTo>
                  <a:pt x="54178" y="102704"/>
                </a:lnTo>
                <a:lnTo>
                  <a:pt x="54178" y="101993"/>
                </a:lnTo>
                <a:lnTo>
                  <a:pt x="54178" y="85280"/>
                </a:lnTo>
                <a:lnTo>
                  <a:pt x="54178" y="84569"/>
                </a:lnTo>
                <a:close/>
              </a:path>
              <a:path w="54610" h="103504">
                <a:moveTo>
                  <a:pt x="54178" y="723"/>
                </a:moveTo>
                <a:lnTo>
                  <a:pt x="53479" y="12"/>
                </a:lnTo>
                <a:lnTo>
                  <a:pt x="52768" y="12"/>
                </a:lnTo>
                <a:lnTo>
                  <a:pt x="52768" y="1435"/>
                </a:lnTo>
                <a:lnTo>
                  <a:pt x="52768" y="18135"/>
                </a:lnTo>
                <a:lnTo>
                  <a:pt x="42240" y="18135"/>
                </a:lnTo>
                <a:lnTo>
                  <a:pt x="42240" y="1435"/>
                </a:lnTo>
                <a:lnTo>
                  <a:pt x="52768" y="1435"/>
                </a:lnTo>
                <a:lnTo>
                  <a:pt x="52768" y="12"/>
                </a:lnTo>
                <a:lnTo>
                  <a:pt x="41541" y="12"/>
                </a:lnTo>
                <a:lnTo>
                  <a:pt x="40830" y="723"/>
                </a:lnTo>
                <a:lnTo>
                  <a:pt x="40830" y="18859"/>
                </a:lnTo>
                <a:lnTo>
                  <a:pt x="41541" y="19570"/>
                </a:lnTo>
                <a:lnTo>
                  <a:pt x="53479" y="19570"/>
                </a:lnTo>
                <a:lnTo>
                  <a:pt x="54178" y="18859"/>
                </a:lnTo>
                <a:lnTo>
                  <a:pt x="54178" y="18135"/>
                </a:lnTo>
                <a:lnTo>
                  <a:pt x="54178" y="1435"/>
                </a:lnTo>
                <a:lnTo>
                  <a:pt x="54178" y="72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95" name="bg object 595"/>
          <p:cNvSpPr/>
          <p:nvPr/>
        </p:nvSpPr>
        <p:spPr>
          <a:xfrm>
            <a:off x="11679768" y="9812526"/>
            <a:ext cx="24836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8223" y="10738"/>
                </a:moveTo>
                <a:lnTo>
                  <a:pt x="2369" y="10738"/>
                </a:lnTo>
                <a:lnTo>
                  <a:pt x="0" y="8337"/>
                </a:lnTo>
                <a:lnTo>
                  <a:pt x="0" y="2400"/>
                </a:lnTo>
                <a:lnTo>
                  <a:pt x="2369" y="0"/>
                </a:lnTo>
                <a:lnTo>
                  <a:pt x="8223" y="0"/>
                </a:lnTo>
                <a:lnTo>
                  <a:pt x="10599" y="2400"/>
                </a:lnTo>
                <a:lnTo>
                  <a:pt x="10599" y="5369"/>
                </a:lnTo>
                <a:lnTo>
                  <a:pt x="10599" y="8337"/>
                </a:lnTo>
                <a:lnTo>
                  <a:pt x="8223" y="10738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96" name="bg object 596"/>
          <p:cNvSpPr/>
          <p:nvPr/>
        </p:nvSpPr>
        <p:spPr>
          <a:xfrm>
            <a:off x="11571821" y="9787878"/>
            <a:ext cx="144631" cy="121285"/>
          </a:xfrm>
          <a:custGeom>
            <a:avLst/>
            <a:gdLst/>
            <a:ahLst/>
            <a:cxnLst/>
            <a:rect l="l" t="t" r="r" b="b"/>
            <a:pathLst>
              <a:path w="62864" h="121284">
                <a:moveTo>
                  <a:pt x="21196" y="76123"/>
                </a:moveTo>
                <a:lnTo>
                  <a:pt x="20497" y="75399"/>
                </a:lnTo>
                <a:lnTo>
                  <a:pt x="698" y="75399"/>
                </a:lnTo>
                <a:lnTo>
                  <a:pt x="0" y="76123"/>
                </a:lnTo>
                <a:lnTo>
                  <a:pt x="698" y="76835"/>
                </a:lnTo>
                <a:lnTo>
                  <a:pt x="20497" y="76835"/>
                </a:lnTo>
                <a:lnTo>
                  <a:pt x="21196" y="76123"/>
                </a:lnTo>
                <a:close/>
              </a:path>
              <a:path w="62864" h="121284">
                <a:moveTo>
                  <a:pt x="21704" y="120370"/>
                </a:moveTo>
                <a:lnTo>
                  <a:pt x="20993" y="119659"/>
                </a:lnTo>
                <a:lnTo>
                  <a:pt x="1206" y="119659"/>
                </a:lnTo>
                <a:lnTo>
                  <a:pt x="508" y="120370"/>
                </a:lnTo>
                <a:lnTo>
                  <a:pt x="1206" y="121094"/>
                </a:lnTo>
                <a:lnTo>
                  <a:pt x="20993" y="121094"/>
                </a:lnTo>
                <a:lnTo>
                  <a:pt x="21704" y="120370"/>
                </a:lnTo>
                <a:close/>
              </a:path>
              <a:path w="62864" h="121284">
                <a:moveTo>
                  <a:pt x="26555" y="546"/>
                </a:moveTo>
                <a:lnTo>
                  <a:pt x="25704" y="12"/>
                </a:lnTo>
                <a:lnTo>
                  <a:pt x="11811" y="3441"/>
                </a:lnTo>
                <a:lnTo>
                  <a:pt x="11811" y="711"/>
                </a:lnTo>
                <a:lnTo>
                  <a:pt x="11099" y="0"/>
                </a:lnTo>
                <a:lnTo>
                  <a:pt x="10401" y="711"/>
                </a:lnTo>
                <a:lnTo>
                  <a:pt x="10401" y="3784"/>
                </a:lnTo>
                <a:lnTo>
                  <a:pt x="2463" y="5740"/>
                </a:lnTo>
                <a:lnTo>
                  <a:pt x="1930" y="6604"/>
                </a:lnTo>
                <a:lnTo>
                  <a:pt x="2628" y="7150"/>
                </a:lnTo>
                <a:lnTo>
                  <a:pt x="10401" y="5245"/>
                </a:lnTo>
                <a:lnTo>
                  <a:pt x="10401" y="24650"/>
                </a:lnTo>
                <a:lnTo>
                  <a:pt x="11099" y="25374"/>
                </a:lnTo>
                <a:lnTo>
                  <a:pt x="11811" y="24650"/>
                </a:lnTo>
                <a:lnTo>
                  <a:pt x="11811" y="4902"/>
                </a:lnTo>
                <a:lnTo>
                  <a:pt x="26035" y="1397"/>
                </a:lnTo>
                <a:lnTo>
                  <a:pt x="26555" y="546"/>
                </a:lnTo>
                <a:close/>
              </a:path>
              <a:path w="62864" h="121284">
                <a:moveTo>
                  <a:pt x="58216" y="26670"/>
                </a:moveTo>
                <a:lnTo>
                  <a:pt x="56946" y="25374"/>
                </a:lnTo>
                <a:lnTo>
                  <a:pt x="56807" y="25234"/>
                </a:lnTo>
                <a:lnTo>
                  <a:pt x="56807" y="27457"/>
                </a:lnTo>
                <a:lnTo>
                  <a:pt x="56807" y="32588"/>
                </a:lnTo>
                <a:lnTo>
                  <a:pt x="54737" y="34671"/>
                </a:lnTo>
                <a:lnTo>
                  <a:pt x="49682" y="34671"/>
                </a:lnTo>
                <a:lnTo>
                  <a:pt x="47625" y="32588"/>
                </a:lnTo>
                <a:lnTo>
                  <a:pt x="47625" y="27457"/>
                </a:lnTo>
                <a:lnTo>
                  <a:pt x="49682" y="25374"/>
                </a:lnTo>
                <a:lnTo>
                  <a:pt x="54737" y="25374"/>
                </a:lnTo>
                <a:lnTo>
                  <a:pt x="56807" y="27457"/>
                </a:lnTo>
                <a:lnTo>
                  <a:pt x="56807" y="25234"/>
                </a:lnTo>
                <a:lnTo>
                  <a:pt x="55524" y="23939"/>
                </a:lnTo>
                <a:lnTo>
                  <a:pt x="48907" y="23939"/>
                </a:lnTo>
                <a:lnTo>
                  <a:pt x="46202" y="26670"/>
                </a:lnTo>
                <a:lnTo>
                  <a:pt x="46202" y="33375"/>
                </a:lnTo>
                <a:lnTo>
                  <a:pt x="48907" y="36106"/>
                </a:lnTo>
                <a:lnTo>
                  <a:pt x="55524" y="36106"/>
                </a:lnTo>
                <a:lnTo>
                  <a:pt x="56946" y="34671"/>
                </a:lnTo>
                <a:lnTo>
                  <a:pt x="58216" y="33375"/>
                </a:lnTo>
                <a:lnTo>
                  <a:pt x="58216" y="26670"/>
                </a:lnTo>
                <a:close/>
              </a:path>
              <a:path w="62864" h="121284">
                <a:moveTo>
                  <a:pt x="62534" y="120370"/>
                </a:moveTo>
                <a:lnTo>
                  <a:pt x="61836" y="119659"/>
                </a:lnTo>
                <a:lnTo>
                  <a:pt x="42037" y="119659"/>
                </a:lnTo>
                <a:lnTo>
                  <a:pt x="41338" y="120370"/>
                </a:lnTo>
                <a:lnTo>
                  <a:pt x="42037" y="121094"/>
                </a:lnTo>
                <a:lnTo>
                  <a:pt x="61836" y="121094"/>
                </a:lnTo>
                <a:lnTo>
                  <a:pt x="62534" y="120370"/>
                </a:lnTo>
                <a:close/>
              </a:path>
              <a:path w="62864" h="121284">
                <a:moveTo>
                  <a:pt x="62534" y="76123"/>
                </a:moveTo>
                <a:lnTo>
                  <a:pt x="61836" y="75399"/>
                </a:lnTo>
                <a:lnTo>
                  <a:pt x="42037" y="75399"/>
                </a:lnTo>
                <a:lnTo>
                  <a:pt x="41338" y="76123"/>
                </a:lnTo>
                <a:lnTo>
                  <a:pt x="42037" y="76835"/>
                </a:lnTo>
                <a:lnTo>
                  <a:pt x="61836" y="76835"/>
                </a:lnTo>
                <a:lnTo>
                  <a:pt x="62534" y="7612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97" name="bg object 597"/>
          <p:cNvSpPr/>
          <p:nvPr/>
        </p:nvSpPr>
        <p:spPr>
          <a:xfrm>
            <a:off x="11704734" y="9850679"/>
            <a:ext cx="8765" cy="5715"/>
          </a:xfrm>
          <a:custGeom>
            <a:avLst/>
            <a:gdLst/>
            <a:ahLst/>
            <a:cxnLst/>
            <a:rect l="l" t="t" r="r" b="b"/>
            <a:pathLst>
              <a:path w="3810" h="5715">
                <a:moveTo>
                  <a:pt x="3022" y="4711"/>
                </a:moveTo>
                <a:lnTo>
                  <a:pt x="2908" y="4178"/>
                </a:lnTo>
                <a:lnTo>
                  <a:pt x="2794" y="3644"/>
                </a:lnTo>
                <a:lnTo>
                  <a:pt x="2082" y="3352"/>
                </a:lnTo>
                <a:lnTo>
                  <a:pt x="533" y="3683"/>
                </a:lnTo>
                <a:lnTo>
                  <a:pt x="0" y="4254"/>
                </a:lnTo>
                <a:lnTo>
                  <a:pt x="228" y="5321"/>
                </a:lnTo>
                <a:lnTo>
                  <a:pt x="939" y="5613"/>
                </a:lnTo>
                <a:lnTo>
                  <a:pt x="2476" y="5270"/>
                </a:lnTo>
                <a:lnTo>
                  <a:pt x="3022" y="4711"/>
                </a:lnTo>
                <a:close/>
              </a:path>
              <a:path w="3810" h="5715">
                <a:moveTo>
                  <a:pt x="3759" y="1092"/>
                </a:moveTo>
                <a:lnTo>
                  <a:pt x="3175" y="508"/>
                </a:lnTo>
                <a:lnTo>
                  <a:pt x="1485" y="0"/>
                </a:lnTo>
                <a:lnTo>
                  <a:pt x="685" y="152"/>
                </a:lnTo>
                <a:lnTo>
                  <a:pt x="419" y="1079"/>
                </a:lnTo>
                <a:lnTo>
                  <a:pt x="990" y="1663"/>
                </a:lnTo>
                <a:lnTo>
                  <a:pt x="2679" y="2184"/>
                </a:lnTo>
                <a:lnTo>
                  <a:pt x="3479" y="2019"/>
                </a:lnTo>
                <a:lnTo>
                  <a:pt x="3619" y="1562"/>
                </a:lnTo>
                <a:lnTo>
                  <a:pt x="3759" y="109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98" name="bg object 598"/>
          <p:cNvSpPr/>
          <p:nvPr/>
        </p:nvSpPr>
        <p:spPr>
          <a:xfrm>
            <a:off x="11697372" y="9857628"/>
            <a:ext cx="17531" cy="5715"/>
          </a:xfrm>
          <a:custGeom>
            <a:avLst/>
            <a:gdLst/>
            <a:ahLst/>
            <a:cxnLst/>
            <a:rect l="l" t="t" r="r" b="b"/>
            <a:pathLst>
              <a:path w="7620" h="5715">
                <a:moveTo>
                  <a:pt x="6543" y="5556"/>
                </a:moveTo>
                <a:lnTo>
                  <a:pt x="1058" y="5556"/>
                </a:lnTo>
                <a:lnTo>
                  <a:pt x="0" y="0"/>
                </a:lnTo>
                <a:lnTo>
                  <a:pt x="7146" y="0"/>
                </a:lnTo>
                <a:lnTo>
                  <a:pt x="6543" y="5556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599" name="bg object 599"/>
          <p:cNvSpPr/>
          <p:nvPr/>
        </p:nvSpPr>
        <p:spPr>
          <a:xfrm>
            <a:off x="11696466" y="9847898"/>
            <a:ext cx="18992" cy="15875"/>
          </a:xfrm>
          <a:custGeom>
            <a:avLst/>
            <a:gdLst/>
            <a:ahLst/>
            <a:cxnLst/>
            <a:rect l="l" t="t" r="r" b="b"/>
            <a:pathLst>
              <a:path w="8254" h="15875">
                <a:moveTo>
                  <a:pt x="7962" y="10223"/>
                </a:moveTo>
                <a:lnTo>
                  <a:pt x="7886" y="9423"/>
                </a:lnTo>
                <a:lnTo>
                  <a:pt x="7531" y="9258"/>
                </a:lnTo>
                <a:lnTo>
                  <a:pt x="7010" y="9258"/>
                </a:lnTo>
                <a:lnTo>
                  <a:pt x="7010" y="10223"/>
                </a:lnTo>
                <a:lnTo>
                  <a:pt x="6502" y="14808"/>
                </a:lnTo>
                <a:lnTo>
                  <a:pt x="1841" y="14808"/>
                </a:lnTo>
                <a:lnTo>
                  <a:pt x="965" y="10223"/>
                </a:lnTo>
                <a:lnTo>
                  <a:pt x="7010" y="10223"/>
                </a:lnTo>
                <a:lnTo>
                  <a:pt x="7010" y="9258"/>
                </a:lnTo>
                <a:lnTo>
                  <a:pt x="4533" y="9258"/>
                </a:lnTo>
                <a:lnTo>
                  <a:pt x="3797" y="6705"/>
                </a:lnTo>
                <a:lnTo>
                  <a:pt x="4102" y="3683"/>
                </a:lnTo>
                <a:lnTo>
                  <a:pt x="5524" y="635"/>
                </a:lnTo>
                <a:lnTo>
                  <a:pt x="5308" y="0"/>
                </a:lnTo>
                <a:lnTo>
                  <a:pt x="4673" y="228"/>
                </a:lnTo>
                <a:lnTo>
                  <a:pt x="3149" y="3492"/>
                </a:lnTo>
                <a:lnTo>
                  <a:pt x="2832" y="6731"/>
                </a:lnTo>
                <a:lnTo>
                  <a:pt x="3568" y="9258"/>
                </a:lnTo>
                <a:lnTo>
                  <a:pt x="393" y="9258"/>
                </a:lnTo>
                <a:lnTo>
                  <a:pt x="50" y="9423"/>
                </a:lnTo>
                <a:lnTo>
                  <a:pt x="0" y="10223"/>
                </a:lnTo>
                <a:lnTo>
                  <a:pt x="990" y="15379"/>
                </a:lnTo>
                <a:lnTo>
                  <a:pt x="1447" y="15773"/>
                </a:lnTo>
                <a:lnTo>
                  <a:pt x="6934" y="15773"/>
                </a:lnTo>
                <a:lnTo>
                  <a:pt x="7353" y="15379"/>
                </a:lnTo>
                <a:lnTo>
                  <a:pt x="7454" y="14808"/>
                </a:lnTo>
                <a:lnTo>
                  <a:pt x="7962" y="1022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00" name="bg object 600"/>
          <p:cNvSpPr/>
          <p:nvPr/>
        </p:nvSpPr>
        <p:spPr>
          <a:xfrm>
            <a:off x="11574273" y="9845776"/>
            <a:ext cx="141706" cy="55244"/>
          </a:xfrm>
          <a:custGeom>
            <a:avLst/>
            <a:gdLst/>
            <a:ahLst/>
            <a:cxnLst/>
            <a:rect l="l" t="t" r="r" b="b"/>
            <a:pathLst>
              <a:path w="61595" h="55245">
                <a:moveTo>
                  <a:pt x="3390" y="50419"/>
                </a:moveTo>
                <a:lnTo>
                  <a:pt x="3124" y="49491"/>
                </a:lnTo>
                <a:lnTo>
                  <a:pt x="2311" y="49326"/>
                </a:lnTo>
                <a:lnTo>
                  <a:pt x="584" y="49847"/>
                </a:lnTo>
                <a:lnTo>
                  <a:pt x="0" y="50431"/>
                </a:lnTo>
                <a:lnTo>
                  <a:pt x="139" y="50901"/>
                </a:lnTo>
                <a:lnTo>
                  <a:pt x="279" y="51358"/>
                </a:lnTo>
                <a:lnTo>
                  <a:pt x="1092" y="51523"/>
                </a:lnTo>
                <a:lnTo>
                  <a:pt x="2806" y="51003"/>
                </a:lnTo>
                <a:lnTo>
                  <a:pt x="3390" y="50419"/>
                </a:lnTo>
                <a:close/>
              </a:path>
              <a:path w="61595" h="55245">
                <a:moveTo>
                  <a:pt x="3822" y="53594"/>
                </a:moveTo>
                <a:lnTo>
                  <a:pt x="3276" y="53022"/>
                </a:lnTo>
                <a:lnTo>
                  <a:pt x="2489" y="52857"/>
                </a:lnTo>
                <a:lnTo>
                  <a:pt x="1701" y="52692"/>
                </a:lnTo>
                <a:lnTo>
                  <a:pt x="977" y="52984"/>
                </a:lnTo>
                <a:lnTo>
                  <a:pt x="863" y="53517"/>
                </a:lnTo>
                <a:lnTo>
                  <a:pt x="749" y="54051"/>
                </a:lnTo>
                <a:lnTo>
                  <a:pt x="1295" y="54610"/>
                </a:lnTo>
                <a:lnTo>
                  <a:pt x="2870" y="54940"/>
                </a:lnTo>
                <a:lnTo>
                  <a:pt x="3594" y="54648"/>
                </a:lnTo>
                <a:lnTo>
                  <a:pt x="3822" y="53594"/>
                </a:lnTo>
                <a:close/>
              </a:path>
              <a:path w="61595" h="55245">
                <a:moveTo>
                  <a:pt x="57137" y="7721"/>
                </a:moveTo>
                <a:lnTo>
                  <a:pt x="56934" y="6845"/>
                </a:lnTo>
                <a:lnTo>
                  <a:pt x="55600" y="5613"/>
                </a:lnTo>
                <a:lnTo>
                  <a:pt x="54737" y="5486"/>
                </a:lnTo>
                <a:lnTo>
                  <a:pt x="53911" y="6400"/>
                </a:lnTo>
                <a:lnTo>
                  <a:pt x="54114" y="7264"/>
                </a:lnTo>
                <a:lnTo>
                  <a:pt x="55448" y="8496"/>
                </a:lnTo>
                <a:lnTo>
                  <a:pt x="56311" y="8623"/>
                </a:lnTo>
                <a:lnTo>
                  <a:pt x="56730" y="8178"/>
                </a:lnTo>
                <a:lnTo>
                  <a:pt x="57137" y="7721"/>
                </a:lnTo>
                <a:close/>
              </a:path>
              <a:path w="61595" h="55245">
                <a:moveTo>
                  <a:pt x="57467" y="4178"/>
                </a:moveTo>
                <a:lnTo>
                  <a:pt x="57124" y="3454"/>
                </a:lnTo>
                <a:lnTo>
                  <a:pt x="55714" y="2362"/>
                </a:lnTo>
                <a:lnTo>
                  <a:pt x="54914" y="2222"/>
                </a:lnTo>
                <a:lnTo>
                  <a:pt x="54381" y="2933"/>
                </a:lnTo>
                <a:lnTo>
                  <a:pt x="54737" y="3657"/>
                </a:lnTo>
                <a:lnTo>
                  <a:pt x="56146" y="4749"/>
                </a:lnTo>
                <a:lnTo>
                  <a:pt x="56934" y="4889"/>
                </a:lnTo>
                <a:lnTo>
                  <a:pt x="57200" y="4533"/>
                </a:lnTo>
                <a:lnTo>
                  <a:pt x="57467" y="4178"/>
                </a:lnTo>
                <a:close/>
              </a:path>
              <a:path w="61595" h="55245">
                <a:moveTo>
                  <a:pt x="61074" y="1295"/>
                </a:moveTo>
                <a:lnTo>
                  <a:pt x="60845" y="736"/>
                </a:lnTo>
                <a:lnTo>
                  <a:pt x="60604" y="177"/>
                </a:lnTo>
                <a:lnTo>
                  <a:pt x="59753" y="0"/>
                </a:lnTo>
                <a:lnTo>
                  <a:pt x="58940" y="355"/>
                </a:lnTo>
                <a:lnTo>
                  <a:pt x="58127" y="698"/>
                </a:lnTo>
                <a:lnTo>
                  <a:pt x="57658" y="1435"/>
                </a:lnTo>
                <a:lnTo>
                  <a:pt x="58115" y="2552"/>
                </a:lnTo>
                <a:lnTo>
                  <a:pt x="58966" y="2717"/>
                </a:lnTo>
                <a:lnTo>
                  <a:pt x="60604" y="2019"/>
                </a:lnTo>
                <a:lnTo>
                  <a:pt x="61074" y="129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01" name="bg object 601"/>
          <p:cNvSpPr/>
          <p:nvPr/>
        </p:nvSpPr>
        <p:spPr>
          <a:xfrm>
            <a:off x="11573852" y="9902063"/>
            <a:ext cx="17531" cy="5715"/>
          </a:xfrm>
          <a:custGeom>
            <a:avLst/>
            <a:gdLst/>
            <a:ahLst/>
            <a:cxnLst/>
            <a:rect l="l" t="t" r="r" b="b"/>
            <a:pathLst>
              <a:path w="7620" h="5715">
                <a:moveTo>
                  <a:pt x="6192" y="5556"/>
                </a:moveTo>
                <a:lnTo>
                  <a:pt x="615" y="5556"/>
                </a:lnTo>
                <a:lnTo>
                  <a:pt x="0" y="0"/>
                </a:lnTo>
                <a:lnTo>
                  <a:pt x="7269" y="0"/>
                </a:lnTo>
                <a:lnTo>
                  <a:pt x="6192" y="5556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02" name="bg object 602"/>
          <p:cNvSpPr/>
          <p:nvPr/>
        </p:nvSpPr>
        <p:spPr>
          <a:xfrm>
            <a:off x="11572873" y="9892335"/>
            <a:ext cx="18992" cy="15875"/>
          </a:xfrm>
          <a:custGeom>
            <a:avLst/>
            <a:gdLst/>
            <a:ahLst/>
            <a:cxnLst/>
            <a:rect l="l" t="t" r="r" b="b"/>
            <a:pathLst>
              <a:path w="8254" h="15875">
                <a:moveTo>
                  <a:pt x="8077" y="10210"/>
                </a:moveTo>
                <a:lnTo>
                  <a:pt x="8026" y="9423"/>
                </a:lnTo>
                <a:lnTo>
                  <a:pt x="7683" y="9258"/>
                </a:lnTo>
                <a:lnTo>
                  <a:pt x="7112" y="9258"/>
                </a:lnTo>
                <a:lnTo>
                  <a:pt x="7112" y="10210"/>
                </a:lnTo>
                <a:lnTo>
                  <a:pt x="6223" y="14808"/>
                </a:lnTo>
                <a:lnTo>
                  <a:pt x="1460" y="14808"/>
                </a:lnTo>
                <a:lnTo>
                  <a:pt x="952" y="10210"/>
                </a:lnTo>
                <a:lnTo>
                  <a:pt x="3822" y="10210"/>
                </a:lnTo>
                <a:lnTo>
                  <a:pt x="7112" y="10210"/>
                </a:lnTo>
                <a:lnTo>
                  <a:pt x="7112" y="9258"/>
                </a:lnTo>
                <a:lnTo>
                  <a:pt x="4445" y="9258"/>
                </a:lnTo>
                <a:lnTo>
                  <a:pt x="5194" y="6731"/>
                </a:lnTo>
                <a:lnTo>
                  <a:pt x="4876" y="3479"/>
                </a:lnTo>
                <a:lnTo>
                  <a:pt x="3327" y="228"/>
                </a:lnTo>
                <a:lnTo>
                  <a:pt x="2692" y="0"/>
                </a:lnTo>
                <a:lnTo>
                  <a:pt x="2476" y="635"/>
                </a:lnTo>
                <a:lnTo>
                  <a:pt x="3924" y="3683"/>
                </a:lnTo>
                <a:lnTo>
                  <a:pt x="4216" y="6692"/>
                </a:lnTo>
                <a:lnTo>
                  <a:pt x="3467" y="9258"/>
                </a:lnTo>
                <a:lnTo>
                  <a:pt x="419" y="9258"/>
                </a:lnTo>
                <a:lnTo>
                  <a:pt x="63" y="9423"/>
                </a:lnTo>
                <a:lnTo>
                  <a:pt x="0" y="10210"/>
                </a:lnTo>
                <a:lnTo>
                  <a:pt x="508" y="14808"/>
                </a:lnTo>
                <a:lnTo>
                  <a:pt x="609" y="15379"/>
                </a:lnTo>
                <a:lnTo>
                  <a:pt x="1028" y="15773"/>
                </a:lnTo>
                <a:lnTo>
                  <a:pt x="6616" y="15773"/>
                </a:lnTo>
                <a:lnTo>
                  <a:pt x="7073" y="15379"/>
                </a:lnTo>
                <a:lnTo>
                  <a:pt x="7188" y="14808"/>
                </a:lnTo>
                <a:lnTo>
                  <a:pt x="8077" y="1021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03" name="bg object 603"/>
          <p:cNvSpPr/>
          <p:nvPr/>
        </p:nvSpPr>
        <p:spPr>
          <a:xfrm>
            <a:off x="11572842" y="9890214"/>
            <a:ext cx="17531" cy="8890"/>
          </a:xfrm>
          <a:custGeom>
            <a:avLst/>
            <a:gdLst/>
            <a:ahLst/>
            <a:cxnLst/>
            <a:rect l="l" t="t" r="r" b="b"/>
            <a:pathLst>
              <a:path w="7620" h="8890">
                <a:moveTo>
                  <a:pt x="3467" y="1435"/>
                </a:moveTo>
                <a:lnTo>
                  <a:pt x="2997" y="698"/>
                </a:lnTo>
                <a:lnTo>
                  <a:pt x="1333" y="0"/>
                </a:lnTo>
                <a:lnTo>
                  <a:pt x="469" y="165"/>
                </a:lnTo>
                <a:lnTo>
                  <a:pt x="241" y="736"/>
                </a:lnTo>
                <a:lnTo>
                  <a:pt x="0" y="1295"/>
                </a:lnTo>
                <a:lnTo>
                  <a:pt x="482" y="2019"/>
                </a:lnTo>
                <a:lnTo>
                  <a:pt x="2146" y="2717"/>
                </a:lnTo>
                <a:lnTo>
                  <a:pt x="3009" y="2540"/>
                </a:lnTo>
                <a:lnTo>
                  <a:pt x="3467" y="1435"/>
                </a:lnTo>
                <a:close/>
              </a:path>
              <a:path w="7620" h="8890">
                <a:moveTo>
                  <a:pt x="6794" y="2933"/>
                </a:moveTo>
                <a:lnTo>
                  <a:pt x="6261" y="2222"/>
                </a:lnTo>
                <a:lnTo>
                  <a:pt x="5461" y="2362"/>
                </a:lnTo>
                <a:lnTo>
                  <a:pt x="4025" y="3454"/>
                </a:lnTo>
                <a:lnTo>
                  <a:pt x="3670" y="4178"/>
                </a:lnTo>
                <a:lnTo>
                  <a:pt x="3937" y="4533"/>
                </a:lnTo>
                <a:lnTo>
                  <a:pt x="4203" y="4889"/>
                </a:lnTo>
                <a:lnTo>
                  <a:pt x="5003" y="4737"/>
                </a:lnTo>
                <a:lnTo>
                  <a:pt x="6438" y="3657"/>
                </a:lnTo>
                <a:lnTo>
                  <a:pt x="6794" y="2933"/>
                </a:lnTo>
                <a:close/>
              </a:path>
              <a:path w="7620" h="8890">
                <a:moveTo>
                  <a:pt x="7289" y="6388"/>
                </a:moveTo>
                <a:lnTo>
                  <a:pt x="6451" y="5486"/>
                </a:lnTo>
                <a:lnTo>
                  <a:pt x="5562" y="5613"/>
                </a:lnTo>
                <a:lnTo>
                  <a:pt x="4216" y="6845"/>
                </a:lnTo>
                <a:lnTo>
                  <a:pt x="4000" y="7708"/>
                </a:lnTo>
                <a:lnTo>
                  <a:pt x="4419" y="8166"/>
                </a:lnTo>
                <a:lnTo>
                  <a:pt x="4838" y="8623"/>
                </a:lnTo>
                <a:lnTo>
                  <a:pt x="5727" y="8496"/>
                </a:lnTo>
                <a:lnTo>
                  <a:pt x="7073" y="7264"/>
                </a:lnTo>
                <a:lnTo>
                  <a:pt x="7289" y="638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04" name="bg object 604"/>
          <p:cNvSpPr/>
          <p:nvPr/>
        </p:nvSpPr>
        <p:spPr>
          <a:xfrm>
            <a:off x="11842833" y="9924939"/>
            <a:ext cx="5844" cy="22225"/>
          </a:xfrm>
          <a:custGeom>
            <a:avLst/>
            <a:gdLst/>
            <a:ahLst/>
            <a:cxnLst/>
            <a:rect l="l" t="t" r="r" b="b"/>
            <a:pathLst>
              <a:path w="2539" h="22225">
                <a:moveTo>
                  <a:pt x="1963" y="21866"/>
                </a:moveTo>
                <a:lnTo>
                  <a:pt x="0" y="21866"/>
                </a:lnTo>
                <a:lnTo>
                  <a:pt x="0" y="997"/>
                </a:lnTo>
                <a:lnTo>
                  <a:pt x="984" y="0"/>
                </a:lnTo>
                <a:lnTo>
                  <a:pt x="1963" y="997"/>
                </a:lnTo>
                <a:lnTo>
                  <a:pt x="1963" y="2186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05" name="bg object 605"/>
          <p:cNvSpPr/>
          <p:nvPr/>
        </p:nvSpPr>
        <p:spPr>
          <a:xfrm>
            <a:off x="11808984" y="9883001"/>
            <a:ext cx="59895" cy="41275"/>
          </a:xfrm>
          <a:custGeom>
            <a:avLst/>
            <a:gdLst/>
            <a:ahLst/>
            <a:cxnLst/>
            <a:rect l="l" t="t" r="r" b="b"/>
            <a:pathLst>
              <a:path w="26035" h="41275">
                <a:moveTo>
                  <a:pt x="25984" y="20586"/>
                </a:moveTo>
                <a:lnTo>
                  <a:pt x="25057" y="6426"/>
                </a:lnTo>
                <a:lnTo>
                  <a:pt x="22999" y="1549"/>
                </a:lnTo>
                <a:lnTo>
                  <a:pt x="4521" y="0"/>
                </a:lnTo>
                <a:lnTo>
                  <a:pt x="4521" y="6616"/>
                </a:lnTo>
                <a:lnTo>
                  <a:pt x="1955" y="8013"/>
                </a:lnTo>
                <a:lnTo>
                  <a:pt x="0" y="11125"/>
                </a:lnTo>
                <a:lnTo>
                  <a:pt x="0" y="19265"/>
                </a:lnTo>
                <a:lnTo>
                  <a:pt x="3263" y="23088"/>
                </a:lnTo>
                <a:lnTo>
                  <a:pt x="7416" y="23863"/>
                </a:lnTo>
                <a:lnTo>
                  <a:pt x="7848" y="25857"/>
                </a:lnTo>
                <a:lnTo>
                  <a:pt x="9258" y="41160"/>
                </a:lnTo>
                <a:lnTo>
                  <a:pt x="21831" y="41160"/>
                </a:lnTo>
                <a:lnTo>
                  <a:pt x="24561" y="36512"/>
                </a:lnTo>
                <a:lnTo>
                  <a:pt x="25984" y="2058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06" name="bg object 606"/>
          <p:cNvSpPr/>
          <p:nvPr/>
        </p:nvSpPr>
        <p:spPr>
          <a:xfrm>
            <a:off x="11806743" y="9888553"/>
            <a:ext cx="32140" cy="19685"/>
          </a:xfrm>
          <a:custGeom>
            <a:avLst/>
            <a:gdLst/>
            <a:ahLst/>
            <a:cxnLst/>
            <a:rect l="l" t="t" r="r" b="b"/>
            <a:pathLst>
              <a:path w="13970" h="19684">
                <a:moveTo>
                  <a:pt x="8562" y="19325"/>
                </a:moveTo>
                <a:lnTo>
                  <a:pt x="3527" y="18408"/>
                </a:lnTo>
                <a:lnTo>
                  <a:pt x="0" y="14124"/>
                </a:lnTo>
                <a:lnTo>
                  <a:pt x="0" y="5313"/>
                </a:lnTo>
                <a:lnTo>
                  <a:pt x="2043" y="1820"/>
                </a:lnTo>
                <a:lnTo>
                  <a:pt x="5342" y="0"/>
                </a:lnTo>
                <a:lnTo>
                  <a:pt x="6623" y="305"/>
                </a:lnTo>
                <a:lnTo>
                  <a:pt x="8106" y="2475"/>
                </a:lnTo>
                <a:lnTo>
                  <a:pt x="10328" y="3934"/>
                </a:lnTo>
                <a:lnTo>
                  <a:pt x="12877" y="4421"/>
                </a:lnTo>
                <a:lnTo>
                  <a:pt x="13548" y="4901"/>
                </a:lnTo>
                <a:lnTo>
                  <a:pt x="13622" y="5737"/>
                </a:lnTo>
                <a:lnTo>
                  <a:pt x="13228" y="6840"/>
                </a:lnTo>
                <a:lnTo>
                  <a:pt x="13031" y="7975"/>
                </a:lnTo>
                <a:lnTo>
                  <a:pt x="13031" y="9117"/>
                </a:lnTo>
                <a:lnTo>
                  <a:pt x="12046" y="10108"/>
                </a:lnTo>
                <a:lnTo>
                  <a:pt x="11067" y="9117"/>
                </a:lnTo>
                <a:lnTo>
                  <a:pt x="11067" y="8106"/>
                </a:lnTo>
                <a:lnTo>
                  <a:pt x="11190" y="7109"/>
                </a:lnTo>
                <a:lnTo>
                  <a:pt x="11449" y="6117"/>
                </a:lnTo>
                <a:lnTo>
                  <a:pt x="9134" y="5450"/>
                </a:lnTo>
                <a:lnTo>
                  <a:pt x="7097" y="4090"/>
                </a:lnTo>
                <a:lnTo>
                  <a:pt x="5570" y="2195"/>
                </a:lnTo>
                <a:lnTo>
                  <a:pt x="3323" y="3747"/>
                </a:lnTo>
                <a:lnTo>
                  <a:pt x="1963" y="6329"/>
                </a:lnTo>
                <a:lnTo>
                  <a:pt x="1963" y="13158"/>
                </a:lnTo>
                <a:lnTo>
                  <a:pt x="4813" y="16625"/>
                </a:lnTo>
                <a:lnTo>
                  <a:pt x="8740" y="17348"/>
                </a:lnTo>
                <a:lnTo>
                  <a:pt x="9528" y="18508"/>
                </a:lnTo>
                <a:lnTo>
                  <a:pt x="8562" y="1932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07" name="bg object 607"/>
          <p:cNvSpPr/>
          <p:nvPr/>
        </p:nvSpPr>
        <p:spPr>
          <a:xfrm>
            <a:off x="11861911" y="9908049"/>
            <a:ext cx="10226" cy="14604"/>
          </a:xfrm>
          <a:custGeom>
            <a:avLst/>
            <a:gdLst/>
            <a:ahLst/>
            <a:cxnLst/>
            <a:rect l="l" t="t" r="r" b="b"/>
            <a:pathLst>
              <a:path w="4445" h="14604">
                <a:moveTo>
                  <a:pt x="0" y="14068"/>
                </a:moveTo>
                <a:lnTo>
                  <a:pt x="2400" y="0"/>
                </a:lnTo>
                <a:lnTo>
                  <a:pt x="3367" y="1646"/>
                </a:lnTo>
                <a:lnTo>
                  <a:pt x="3933" y="3554"/>
                </a:lnTo>
                <a:lnTo>
                  <a:pt x="3933" y="9011"/>
                </a:lnTo>
                <a:lnTo>
                  <a:pt x="2400" y="12054"/>
                </a:lnTo>
                <a:lnTo>
                  <a:pt x="0" y="1406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08" name="bg object 608"/>
          <p:cNvSpPr/>
          <p:nvPr/>
        </p:nvSpPr>
        <p:spPr>
          <a:xfrm>
            <a:off x="11860172" y="9907198"/>
            <a:ext cx="13148" cy="16510"/>
          </a:xfrm>
          <a:custGeom>
            <a:avLst/>
            <a:gdLst/>
            <a:ahLst/>
            <a:cxnLst/>
            <a:rect l="l" t="t" r="r" b="b"/>
            <a:pathLst>
              <a:path w="5714" h="16509">
                <a:moveTo>
                  <a:pt x="757" y="15914"/>
                </a:moveTo>
                <a:lnTo>
                  <a:pt x="0" y="15552"/>
                </a:lnTo>
                <a:lnTo>
                  <a:pt x="129" y="14155"/>
                </a:lnTo>
                <a:lnTo>
                  <a:pt x="2400" y="12247"/>
                </a:lnTo>
                <a:lnTo>
                  <a:pt x="3705" y="9441"/>
                </a:lnTo>
                <a:lnTo>
                  <a:pt x="3705" y="4677"/>
                </a:lnTo>
                <a:lnTo>
                  <a:pt x="3225" y="2912"/>
                </a:lnTo>
                <a:lnTo>
                  <a:pt x="2314" y="1359"/>
                </a:lnTo>
                <a:lnTo>
                  <a:pt x="2653" y="0"/>
                </a:lnTo>
                <a:lnTo>
                  <a:pt x="3994" y="342"/>
                </a:lnTo>
                <a:lnTo>
                  <a:pt x="5090" y="2201"/>
                </a:lnTo>
                <a:lnTo>
                  <a:pt x="5669" y="4315"/>
                </a:lnTo>
                <a:lnTo>
                  <a:pt x="5669" y="10039"/>
                </a:lnTo>
                <a:lnTo>
                  <a:pt x="4105" y="13401"/>
                </a:lnTo>
                <a:lnTo>
                  <a:pt x="1384" y="15683"/>
                </a:lnTo>
                <a:lnTo>
                  <a:pt x="757" y="1591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09" name="bg object 609"/>
          <p:cNvSpPr/>
          <p:nvPr/>
        </p:nvSpPr>
        <p:spPr>
          <a:xfrm>
            <a:off x="11821100" y="9906880"/>
            <a:ext cx="10226" cy="15240"/>
          </a:xfrm>
          <a:custGeom>
            <a:avLst/>
            <a:gdLst/>
            <a:ahLst/>
            <a:cxnLst/>
            <a:rect l="l" t="t" r="r" b="b"/>
            <a:pathLst>
              <a:path w="4445" h="15240">
                <a:moveTo>
                  <a:pt x="3933" y="15234"/>
                </a:moveTo>
                <a:lnTo>
                  <a:pt x="1532" y="13220"/>
                </a:lnTo>
                <a:lnTo>
                  <a:pt x="0" y="10183"/>
                </a:lnTo>
                <a:lnTo>
                  <a:pt x="0" y="4215"/>
                </a:lnTo>
                <a:lnTo>
                  <a:pt x="874" y="1870"/>
                </a:lnTo>
                <a:lnTo>
                  <a:pt x="2320" y="0"/>
                </a:lnTo>
                <a:lnTo>
                  <a:pt x="2862" y="99"/>
                </a:lnTo>
                <a:lnTo>
                  <a:pt x="3422" y="162"/>
                </a:lnTo>
                <a:lnTo>
                  <a:pt x="3994" y="162"/>
                </a:lnTo>
                <a:lnTo>
                  <a:pt x="3933" y="1523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10" name="bg object 610"/>
          <p:cNvSpPr/>
          <p:nvPr/>
        </p:nvSpPr>
        <p:spPr>
          <a:xfrm>
            <a:off x="11818842" y="9905900"/>
            <a:ext cx="14609" cy="17780"/>
          </a:xfrm>
          <a:custGeom>
            <a:avLst/>
            <a:gdLst/>
            <a:ahLst/>
            <a:cxnLst/>
            <a:rect l="l" t="t" r="r" b="b"/>
            <a:pathLst>
              <a:path w="6350" h="17779">
                <a:moveTo>
                  <a:pt x="4912" y="17211"/>
                </a:moveTo>
                <a:lnTo>
                  <a:pt x="4284" y="16980"/>
                </a:lnTo>
                <a:lnTo>
                  <a:pt x="1563" y="14698"/>
                </a:lnTo>
                <a:lnTo>
                  <a:pt x="0" y="11337"/>
                </a:lnTo>
                <a:lnTo>
                  <a:pt x="0" y="5057"/>
                </a:lnTo>
                <a:lnTo>
                  <a:pt x="874" y="2500"/>
                </a:lnTo>
                <a:lnTo>
                  <a:pt x="2529" y="367"/>
                </a:lnTo>
                <a:lnTo>
                  <a:pt x="3477" y="0"/>
                </a:lnTo>
                <a:lnTo>
                  <a:pt x="4973" y="143"/>
                </a:lnTo>
                <a:lnTo>
                  <a:pt x="5958" y="1141"/>
                </a:lnTo>
                <a:lnTo>
                  <a:pt x="4973" y="2138"/>
                </a:lnTo>
                <a:lnTo>
                  <a:pt x="3736" y="2057"/>
                </a:lnTo>
                <a:lnTo>
                  <a:pt x="2572" y="3735"/>
                </a:lnTo>
                <a:lnTo>
                  <a:pt x="1963" y="5693"/>
                </a:lnTo>
                <a:lnTo>
                  <a:pt x="1963" y="10738"/>
                </a:lnTo>
                <a:lnTo>
                  <a:pt x="3268" y="13544"/>
                </a:lnTo>
                <a:lnTo>
                  <a:pt x="5539" y="15452"/>
                </a:lnTo>
                <a:lnTo>
                  <a:pt x="5669" y="16849"/>
                </a:lnTo>
                <a:lnTo>
                  <a:pt x="4912" y="172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11" name="bg object 611"/>
          <p:cNvSpPr/>
          <p:nvPr/>
        </p:nvSpPr>
        <p:spPr>
          <a:xfrm>
            <a:off x="11826440" y="9906882"/>
            <a:ext cx="4383" cy="635"/>
          </a:xfrm>
          <a:custGeom>
            <a:avLst/>
            <a:gdLst/>
            <a:ahLst/>
            <a:cxnLst/>
            <a:rect l="l" t="t" r="r" b="b"/>
            <a:pathLst>
              <a:path w="1904" h="634">
                <a:moveTo>
                  <a:pt x="1674" y="162"/>
                </a:moveTo>
                <a:lnTo>
                  <a:pt x="1101" y="162"/>
                </a:lnTo>
                <a:lnTo>
                  <a:pt x="541" y="99"/>
                </a:lnTo>
                <a:lnTo>
                  <a:pt x="0" y="0"/>
                </a:lnTo>
                <a:lnTo>
                  <a:pt x="1674" y="16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12" name="bg object 612"/>
          <p:cNvSpPr/>
          <p:nvPr/>
        </p:nvSpPr>
        <p:spPr>
          <a:xfrm>
            <a:off x="11824214" y="9905904"/>
            <a:ext cx="8765" cy="2540"/>
          </a:xfrm>
          <a:custGeom>
            <a:avLst/>
            <a:gdLst/>
            <a:ahLst/>
            <a:cxnLst/>
            <a:rect l="l" t="t" r="r" b="b"/>
            <a:pathLst>
              <a:path w="3810" h="2540">
                <a:moveTo>
                  <a:pt x="2640" y="2132"/>
                </a:moveTo>
                <a:lnTo>
                  <a:pt x="2037" y="2132"/>
                </a:lnTo>
                <a:lnTo>
                  <a:pt x="1434" y="2076"/>
                </a:lnTo>
                <a:lnTo>
                  <a:pt x="787" y="1958"/>
                </a:lnTo>
                <a:lnTo>
                  <a:pt x="0" y="798"/>
                </a:lnTo>
                <a:lnTo>
                  <a:pt x="1144" y="0"/>
                </a:lnTo>
                <a:lnTo>
                  <a:pt x="2640" y="143"/>
                </a:lnTo>
                <a:lnTo>
                  <a:pt x="3625" y="1141"/>
                </a:lnTo>
                <a:lnTo>
                  <a:pt x="2640" y="213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13" name="bg object 613"/>
          <p:cNvSpPr/>
          <p:nvPr/>
        </p:nvSpPr>
        <p:spPr>
          <a:xfrm>
            <a:off x="11855192" y="9886889"/>
            <a:ext cx="29218" cy="21590"/>
          </a:xfrm>
          <a:custGeom>
            <a:avLst/>
            <a:gdLst/>
            <a:ahLst/>
            <a:cxnLst/>
            <a:rect l="l" t="t" r="r" b="b"/>
            <a:pathLst>
              <a:path w="12700" h="21590">
                <a:moveTo>
                  <a:pt x="5318" y="21158"/>
                </a:moveTo>
                <a:lnTo>
                  <a:pt x="3582" y="18209"/>
                </a:lnTo>
                <a:lnTo>
                  <a:pt x="2917" y="17410"/>
                </a:lnTo>
                <a:lnTo>
                  <a:pt x="0" y="16188"/>
                </a:lnTo>
                <a:lnTo>
                  <a:pt x="3834" y="0"/>
                </a:lnTo>
                <a:lnTo>
                  <a:pt x="8857" y="954"/>
                </a:lnTo>
                <a:lnTo>
                  <a:pt x="12661" y="5412"/>
                </a:lnTo>
                <a:lnTo>
                  <a:pt x="12661" y="15596"/>
                </a:lnTo>
                <a:lnTo>
                  <a:pt x="9584" y="19687"/>
                </a:lnTo>
                <a:lnTo>
                  <a:pt x="5318" y="2115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14" name="bg object 614"/>
          <p:cNvSpPr/>
          <p:nvPr/>
        </p:nvSpPr>
        <p:spPr>
          <a:xfrm>
            <a:off x="11853098" y="9885910"/>
            <a:ext cx="33599" cy="23495"/>
          </a:xfrm>
          <a:custGeom>
            <a:avLst/>
            <a:gdLst/>
            <a:ahLst/>
            <a:cxnLst/>
            <a:rect l="l" t="t" r="r" b="b"/>
            <a:pathLst>
              <a:path w="14604" h="23495">
                <a:moveTo>
                  <a:pt x="6229" y="23135"/>
                </a:moveTo>
                <a:lnTo>
                  <a:pt x="5386" y="22649"/>
                </a:lnTo>
                <a:lnTo>
                  <a:pt x="3705" y="19799"/>
                </a:lnTo>
                <a:lnTo>
                  <a:pt x="3194" y="19200"/>
                </a:lnTo>
                <a:lnTo>
                  <a:pt x="535" y="18090"/>
                </a:lnTo>
                <a:lnTo>
                  <a:pt x="0" y="16787"/>
                </a:lnTo>
                <a:lnTo>
                  <a:pt x="1286" y="16251"/>
                </a:lnTo>
                <a:lnTo>
                  <a:pt x="4167" y="17454"/>
                </a:lnTo>
                <a:lnTo>
                  <a:pt x="5078" y="18340"/>
                </a:lnTo>
                <a:lnTo>
                  <a:pt x="6641" y="20915"/>
                </a:lnTo>
                <a:lnTo>
                  <a:pt x="10230" y="19344"/>
                </a:lnTo>
                <a:lnTo>
                  <a:pt x="12587" y="15758"/>
                </a:lnTo>
                <a:lnTo>
                  <a:pt x="12587" y="6965"/>
                </a:lnTo>
                <a:lnTo>
                  <a:pt x="9214" y="2837"/>
                </a:lnTo>
                <a:lnTo>
                  <a:pt x="4561" y="1958"/>
                </a:lnTo>
                <a:lnTo>
                  <a:pt x="3779" y="791"/>
                </a:lnTo>
                <a:lnTo>
                  <a:pt x="4924" y="0"/>
                </a:lnTo>
                <a:lnTo>
                  <a:pt x="10501" y="1060"/>
                </a:lnTo>
                <a:lnTo>
                  <a:pt x="14551" y="6005"/>
                </a:lnTo>
                <a:lnTo>
                  <a:pt x="14551" y="16874"/>
                </a:lnTo>
                <a:lnTo>
                  <a:pt x="11332" y="21426"/>
                </a:lnTo>
                <a:lnTo>
                  <a:pt x="6549" y="23079"/>
                </a:lnTo>
                <a:lnTo>
                  <a:pt x="6229" y="2313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15" name="bg object 615"/>
          <p:cNvSpPr/>
          <p:nvPr/>
        </p:nvSpPr>
        <p:spPr>
          <a:xfrm>
            <a:off x="11815659" y="9872190"/>
            <a:ext cx="51132" cy="17780"/>
          </a:xfrm>
          <a:custGeom>
            <a:avLst/>
            <a:gdLst/>
            <a:ahLst/>
            <a:cxnLst/>
            <a:rect l="l" t="t" r="r" b="b"/>
            <a:pathLst>
              <a:path w="22225" h="17779">
                <a:moveTo>
                  <a:pt x="1938" y="17236"/>
                </a:moveTo>
                <a:lnTo>
                  <a:pt x="720" y="15459"/>
                </a:lnTo>
                <a:lnTo>
                  <a:pt x="0" y="13307"/>
                </a:lnTo>
                <a:lnTo>
                  <a:pt x="0" y="4913"/>
                </a:lnTo>
                <a:lnTo>
                  <a:pt x="4850" y="0"/>
                </a:lnTo>
                <a:lnTo>
                  <a:pt x="16816" y="0"/>
                </a:lnTo>
                <a:lnTo>
                  <a:pt x="21667" y="4913"/>
                </a:lnTo>
                <a:lnTo>
                  <a:pt x="21667" y="12284"/>
                </a:lnTo>
                <a:lnTo>
                  <a:pt x="21433" y="13532"/>
                </a:lnTo>
                <a:lnTo>
                  <a:pt x="21020" y="14698"/>
                </a:lnTo>
                <a:lnTo>
                  <a:pt x="20368" y="14567"/>
                </a:lnTo>
                <a:lnTo>
                  <a:pt x="19697" y="14498"/>
                </a:lnTo>
                <a:lnTo>
                  <a:pt x="19008" y="14498"/>
                </a:lnTo>
                <a:lnTo>
                  <a:pt x="1938" y="1723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16" name="bg object 616"/>
          <p:cNvSpPr/>
          <p:nvPr/>
        </p:nvSpPr>
        <p:spPr>
          <a:xfrm>
            <a:off x="11813396" y="9871197"/>
            <a:ext cx="55515" cy="19685"/>
          </a:xfrm>
          <a:custGeom>
            <a:avLst/>
            <a:gdLst/>
            <a:ahLst/>
            <a:cxnLst/>
            <a:rect l="l" t="t" r="r" b="b"/>
            <a:pathLst>
              <a:path w="24129" h="19684">
                <a:moveTo>
                  <a:pt x="2923" y="19225"/>
                </a:moveTo>
                <a:lnTo>
                  <a:pt x="2117" y="18801"/>
                </a:lnTo>
                <a:lnTo>
                  <a:pt x="732" y="16787"/>
                </a:lnTo>
                <a:lnTo>
                  <a:pt x="0" y="14423"/>
                </a:lnTo>
                <a:lnTo>
                  <a:pt x="0" y="5369"/>
                </a:lnTo>
                <a:lnTo>
                  <a:pt x="5299" y="0"/>
                </a:lnTo>
                <a:lnTo>
                  <a:pt x="18337" y="0"/>
                </a:lnTo>
                <a:lnTo>
                  <a:pt x="23637" y="5369"/>
                </a:lnTo>
                <a:lnTo>
                  <a:pt x="23637" y="13338"/>
                </a:lnTo>
                <a:lnTo>
                  <a:pt x="23397" y="14704"/>
                </a:lnTo>
                <a:lnTo>
                  <a:pt x="22929" y="16026"/>
                </a:lnTo>
                <a:lnTo>
                  <a:pt x="21821" y="16668"/>
                </a:lnTo>
                <a:lnTo>
                  <a:pt x="21199" y="16550"/>
                </a:lnTo>
                <a:lnTo>
                  <a:pt x="20583" y="16488"/>
                </a:lnTo>
                <a:lnTo>
                  <a:pt x="19993" y="16488"/>
                </a:lnTo>
                <a:lnTo>
                  <a:pt x="19008" y="15490"/>
                </a:lnTo>
                <a:lnTo>
                  <a:pt x="19993" y="14498"/>
                </a:lnTo>
                <a:lnTo>
                  <a:pt x="21322" y="14579"/>
                </a:lnTo>
                <a:lnTo>
                  <a:pt x="21556" y="13719"/>
                </a:lnTo>
                <a:lnTo>
                  <a:pt x="21673" y="12846"/>
                </a:lnTo>
                <a:lnTo>
                  <a:pt x="21673" y="6466"/>
                </a:lnTo>
                <a:lnTo>
                  <a:pt x="17253" y="1989"/>
                </a:lnTo>
                <a:lnTo>
                  <a:pt x="6383" y="1989"/>
                </a:lnTo>
                <a:lnTo>
                  <a:pt x="1963" y="6466"/>
                </a:lnTo>
                <a:lnTo>
                  <a:pt x="1963" y="14012"/>
                </a:lnTo>
                <a:lnTo>
                  <a:pt x="2572" y="15982"/>
                </a:lnTo>
                <a:lnTo>
                  <a:pt x="3730" y="17660"/>
                </a:lnTo>
                <a:lnTo>
                  <a:pt x="3484" y="19044"/>
                </a:lnTo>
                <a:lnTo>
                  <a:pt x="2923" y="1922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17" name="bg object 617"/>
          <p:cNvSpPr/>
          <p:nvPr/>
        </p:nvSpPr>
        <p:spPr>
          <a:xfrm>
            <a:off x="11835956" y="9893443"/>
            <a:ext cx="14609" cy="1270"/>
          </a:xfrm>
          <a:custGeom>
            <a:avLst/>
            <a:gdLst/>
            <a:ahLst/>
            <a:cxnLst/>
            <a:rect l="l" t="t" r="r" b="b"/>
            <a:pathLst>
              <a:path w="6350" h="1270">
                <a:moveTo>
                  <a:pt x="3342" y="698"/>
                </a:moveTo>
                <a:lnTo>
                  <a:pt x="1323" y="698"/>
                </a:lnTo>
                <a:lnTo>
                  <a:pt x="652" y="629"/>
                </a:lnTo>
                <a:lnTo>
                  <a:pt x="0" y="505"/>
                </a:lnTo>
                <a:lnTo>
                  <a:pt x="5792" y="0"/>
                </a:lnTo>
                <a:lnTo>
                  <a:pt x="4616" y="448"/>
                </a:lnTo>
                <a:lnTo>
                  <a:pt x="3342" y="69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18" name="bg object 618"/>
          <p:cNvSpPr/>
          <p:nvPr/>
        </p:nvSpPr>
        <p:spPr>
          <a:xfrm>
            <a:off x="11833733" y="9892515"/>
            <a:ext cx="18992" cy="3175"/>
          </a:xfrm>
          <a:custGeom>
            <a:avLst/>
            <a:gdLst/>
            <a:ahLst/>
            <a:cxnLst/>
            <a:rect l="l" t="t" r="r" b="b"/>
            <a:pathLst>
              <a:path w="8254" h="3175">
                <a:moveTo>
                  <a:pt x="4376" y="2625"/>
                </a:moveTo>
                <a:lnTo>
                  <a:pt x="2979" y="2625"/>
                </a:lnTo>
                <a:lnTo>
                  <a:pt x="2265" y="2625"/>
                </a:lnTo>
                <a:lnTo>
                  <a:pt x="1526" y="2556"/>
                </a:lnTo>
                <a:lnTo>
                  <a:pt x="787" y="2413"/>
                </a:lnTo>
                <a:lnTo>
                  <a:pt x="0" y="1253"/>
                </a:lnTo>
                <a:lnTo>
                  <a:pt x="1151" y="455"/>
                </a:lnTo>
                <a:lnTo>
                  <a:pt x="2997" y="804"/>
                </a:lnTo>
                <a:lnTo>
                  <a:pt x="4727" y="636"/>
                </a:lnTo>
                <a:lnTo>
                  <a:pt x="6414" y="0"/>
                </a:lnTo>
                <a:lnTo>
                  <a:pt x="7675" y="579"/>
                </a:lnTo>
                <a:lnTo>
                  <a:pt x="7103" y="1864"/>
                </a:lnTo>
                <a:lnTo>
                  <a:pt x="5761" y="2369"/>
                </a:lnTo>
                <a:lnTo>
                  <a:pt x="4376" y="262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19" name="bg object 619"/>
          <p:cNvSpPr/>
          <p:nvPr/>
        </p:nvSpPr>
        <p:spPr>
          <a:xfrm>
            <a:off x="11826888" y="9922118"/>
            <a:ext cx="39445" cy="13335"/>
          </a:xfrm>
          <a:custGeom>
            <a:avLst/>
            <a:gdLst/>
            <a:ahLst/>
            <a:cxnLst/>
            <a:rect l="l" t="t" r="r" b="b"/>
            <a:pathLst>
              <a:path w="17145" h="13334">
                <a:moveTo>
                  <a:pt x="12914" y="13139"/>
                </a:moveTo>
                <a:lnTo>
                  <a:pt x="3724" y="13139"/>
                </a:lnTo>
                <a:lnTo>
                  <a:pt x="0" y="9360"/>
                </a:lnTo>
                <a:lnTo>
                  <a:pt x="0" y="2962"/>
                </a:lnTo>
                <a:lnTo>
                  <a:pt x="523" y="1346"/>
                </a:lnTo>
                <a:lnTo>
                  <a:pt x="1415" y="0"/>
                </a:lnTo>
                <a:lnTo>
                  <a:pt x="15222" y="0"/>
                </a:lnTo>
                <a:lnTo>
                  <a:pt x="16121" y="1346"/>
                </a:lnTo>
                <a:lnTo>
                  <a:pt x="16644" y="2962"/>
                </a:lnTo>
                <a:lnTo>
                  <a:pt x="16644" y="9360"/>
                </a:lnTo>
                <a:lnTo>
                  <a:pt x="12914" y="13139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20" name="bg object 620"/>
          <p:cNvSpPr/>
          <p:nvPr/>
        </p:nvSpPr>
        <p:spPr>
          <a:xfrm>
            <a:off x="11824617" y="9921290"/>
            <a:ext cx="43827" cy="15240"/>
          </a:xfrm>
          <a:custGeom>
            <a:avLst/>
            <a:gdLst/>
            <a:ahLst/>
            <a:cxnLst/>
            <a:rect l="l" t="t" r="r" b="b"/>
            <a:pathLst>
              <a:path w="19050" h="15240">
                <a:moveTo>
                  <a:pt x="14434" y="14960"/>
                </a:moveTo>
                <a:lnTo>
                  <a:pt x="9307" y="14960"/>
                </a:lnTo>
                <a:lnTo>
                  <a:pt x="4179" y="14960"/>
                </a:lnTo>
                <a:lnTo>
                  <a:pt x="0" y="10732"/>
                </a:lnTo>
                <a:lnTo>
                  <a:pt x="0" y="3648"/>
                </a:lnTo>
                <a:lnTo>
                  <a:pt x="547" y="1827"/>
                </a:lnTo>
                <a:lnTo>
                  <a:pt x="1588" y="268"/>
                </a:lnTo>
                <a:lnTo>
                  <a:pt x="2954" y="0"/>
                </a:lnTo>
                <a:lnTo>
                  <a:pt x="3219" y="1384"/>
                </a:lnTo>
                <a:lnTo>
                  <a:pt x="2400" y="2612"/>
                </a:lnTo>
                <a:lnTo>
                  <a:pt x="1969" y="4047"/>
                </a:lnTo>
                <a:lnTo>
                  <a:pt x="1969" y="9634"/>
                </a:lnTo>
                <a:lnTo>
                  <a:pt x="5256" y="12970"/>
                </a:lnTo>
                <a:lnTo>
                  <a:pt x="13351" y="12970"/>
                </a:lnTo>
                <a:lnTo>
                  <a:pt x="16644" y="9634"/>
                </a:lnTo>
                <a:lnTo>
                  <a:pt x="16644" y="4047"/>
                </a:lnTo>
                <a:lnTo>
                  <a:pt x="16213" y="2612"/>
                </a:lnTo>
                <a:lnTo>
                  <a:pt x="15394" y="1384"/>
                </a:lnTo>
                <a:lnTo>
                  <a:pt x="15659" y="0"/>
                </a:lnTo>
                <a:lnTo>
                  <a:pt x="17026" y="268"/>
                </a:lnTo>
                <a:lnTo>
                  <a:pt x="18060" y="1827"/>
                </a:lnTo>
                <a:lnTo>
                  <a:pt x="18608" y="3648"/>
                </a:lnTo>
                <a:lnTo>
                  <a:pt x="18608" y="10732"/>
                </a:lnTo>
                <a:lnTo>
                  <a:pt x="14434" y="1496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21" name="bg object 621"/>
          <p:cNvSpPr/>
          <p:nvPr/>
        </p:nvSpPr>
        <p:spPr>
          <a:xfrm>
            <a:off x="11830147" y="9918094"/>
            <a:ext cx="11687" cy="4445"/>
          </a:xfrm>
          <a:custGeom>
            <a:avLst/>
            <a:gdLst/>
            <a:ahLst/>
            <a:cxnLst/>
            <a:rect l="l" t="t" r="r" b="b"/>
            <a:pathLst>
              <a:path w="5079" h="4445">
                <a:moveTo>
                  <a:pt x="0" y="4022"/>
                </a:moveTo>
                <a:lnTo>
                  <a:pt x="1489" y="1777"/>
                </a:lnTo>
                <a:lnTo>
                  <a:pt x="2092" y="848"/>
                </a:lnTo>
                <a:lnTo>
                  <a:pt x="4536" y="0"/>
                </a:lnTo>
                <a:lnTo>
                  <a:pt x="0" y="402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22" name="bg object 622"/>
          <p:cNvSpPr/>
          <p:nvPr/>
        </p:nvSpPr>
        <p:spPr>
          <a:xfrm>
            <a:off x="11828265" y="9917151"/>
            <a:ext cx="14609" cy="5715"/>
          </a:xfrm>
          <a:custGeom>
            <a:avLst/>
            <a:gdLst/>
            <a:ahLst/>
            <a:cxnLst/>
            <a:rect l="l" t="t" r="r" b="b"/>
            <a:pathLst>
              <a:path w="6350" h="5715">
                <a:moveTo>
                  <a:pt x="1674" y="5456"/>
                </a:moveTo>
                <a:lnTo>
                  <a:pt x="818" y="4963"/>
                </a:lnTo>
                <a:lnTo>
                  <a:pt x="0" y="4408"/>
                </a:lnTo>
                <a:lnTo>
                  <a:pt x="2302" y="954"/>
                </a:lnTo>
                <a:lnTo>
                  <a:pt x="5035" y="0"/>
                </a:lnTo>
                <a:lnTo>
                  <a:pt x="6284" y="617"/>
                </a:lnTo>
                <a:lnTo>
                  <a:pt x="5675" y="1883"/>
                </a:lnTo>
                <a:lnTo>
                  <a:pt x="3564" y="2619"/>
                </a:lnTo>
                <a:lnTo>
                  <a:pt x="1674" y="545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23" name="bg object 623"/>
          <p:cNvSpPr/>
          <p:nvPr/>
        </p:nvSpPr>
        <p:spPr>
          <a:xfrm>
            <a:off x="11715662" y="9941294"/>
            <a:ext cx="37984" cy="5715"/>
          </a:xfrm>
          <a:custGeom>
            <a:avLst/>
            <a:gdLst/>
            <a:ahLst/>
            <a:cxnLst/>
            <a:rect l="l" t="t" r="r" b="b"/>
            <a:pathLst>
              <a:path w="16510" h="5715">
                <a:moveTo>
                  <a:pt x="16281" y="2552"/>
                </a:moveTo>
                <a:lnTo>
                  <a:pt x="13144" y="1270"/>
                </a:lnTo>
                <a:lnTo>
                  <a:pt x="6883" y="0"/>
                </a:lnTo>
                <a:lnTo>
                  <a:pt x="6616" y="177"/>
                </a:lnTo>
                <a:lnTo>
                  <a:pt x="6477" y="114"/>
                </a:lnTo>
                <a:lnTo>
                  <a:pt x="5905" y="0"/>
                </a:lnTo>
                <a:lnTo>
                  <a:pt x="2959" y="0"/>
                </a:lnTo>
                <a:lnTo>
                  <a:pt x="1016" y="1765"/>
                </a:lnTo>
                <a:lnTo>
                  <a:pt x="673" y="4013"/>
                </a:lnTo>
                <a:lnTo>
                  <a:pt x="0" y="4445"/>
                </a:lnTo>
                <a:lnTo>
                  <a:pt x="698" y="5524"/>
                </a:lnTo>
                <a:lnTo>
                  <a:pt x="16281" y="5524"/>
                </a:lnTo>
                <a:lnTo>
                  <a:pt x="16281" y="255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24" name="bg object 624"/>
          <p:cNvSpPr/>
          <p:nvPr/>
        </p:nvSpPr>
        <p:spPr>
          <a:xfrm>
            <a:off x="11715622" y="9940571"/>
            <a:ext cx="18992" cy="5715"/>
          </a:xfrm>
          <a:custGeom>
            <a:avLst/>
            <a:gdLst/>
            <a:ahLst/>
            <a:cxnLst/>
            <a:rect l="l" t="t" r="r" b="b"/>
            <a:pathLst>
              <a:path w="8254" h="5715">
                <a:moveTo>
                  <a:pt x="701" y="5493"/>
                </a:moveTo>
                <a:lnTo>
                  <a:pt x="252" y="5325"/>
                </a:lnTo>
                <a:lnTo>
                  <a:pt x="0" y="4677"/>
                </a:lnTo>
                <a:lnTo>
                  <a:pt x="387" y="2007"/>
                </a:lnTo>
                <a:lnTo>
                  <a:pt x="2683" y="0"/>
                </a:lnTo>
                <a:lnTo>
                  <a:pt x="5995" y="0"/>
                </a:lnTo>
                <a:lnTo>
                  <a:pt x="6641" y="118"/>
                </a:lnTo>
                <a:lnTo>
                  <a:pt x="7263" y="361"/>
                </a:lnTo>
                <a:lnTo>
                  <a:pt x="7675" y="1284"/>
                </a:lnTo>
                <a:lnTo>
                  <a:pt x="6764" y="1702"/>
                </a:lnTo>
                <a:lnTo>
                  <a:pt x="5342" y="1428"/>
                </a:lnTo>
                <a:lnTo>
                  <a:pt x="3748" y="1428"/>
                </a:lnTo>
                <a:lnTo>
                  <a:pt x="2332" y="2407"/>
                </a:lnTo>
                <a:lnTo>
                  <a:pt x="1705" y="3828"/>
                </a:lnTo>
                <a:lnTo>
                  <a:pt x="2209" y="3803"/>
                </a:lnTo>
                <a:lnTo>
                  <a:pt x="2917" y="4521"/>
                </a:lnTo>
                <a:lnTo>
                  <a:pt x="2209" y="5238"/>
                </a:lnTo>
                <a:lnTo>
                  <a:pt x="701" y="549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25" name="bg object 625"/>
          <p:cNvSpPr/>
          <p:nvPr/>
        </p:nvSpPr>
        <p:spPr>
          <a:xfrm>
            <a:off x="11731764" y="9939381"/>
            <a:ext cx="20453" cy="5080"/>
          </a:xfrm>
          <a:custGeom>
            <a:avLst/>
            <a:gdLst/>
            <a:ahLst/>
            <a:cxnLst/>
            <a:rect l="l" t="t" r="r" b="b"/>
            <a:pathLst>
              <a:path w="8889" h="5079">
                <a:moveTo>
                  <a:pt x="8648" y="4458"/>
                </a:moveTo>
                <a:lnTo>
                  <a:pt x="0" y="2220"/>
                </a:lnTo>
                <a:lnTo>
                  <a:pt x="830" y="885"/>
                </a:lnTo>
                <a:lnTo>
                  <a:pt x="2295" y="0"/>
                </a:lnTo>
                <a:lnTo>
                  <a:pt x="6463" y="0"/>
                </a:lnTo>
                <a:lnTo>
                  <a:pt x="8494" y="1970"/>
                </a:lnTo>
                <a:lnTo>
                  <a:pt x="8648" y="445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26" name="bg object 626"/>
          <p:cNvSpPr/>
          <p:nvPr/>
        </p:nvSpPr>
        <p:spPr>
          <a:xfrm>
            <a:off x="11730377" y="9938663"/>
            <a:ext cx="23375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9251" y="5893"/>
                </a:moveTo>
                <a:lnTo>
                  <a:pt x="8543" y="5219"/>
                </a:lnTo>
                <a:lnTo>
                  <a:pt x="8414" y="3099"/>
                </a:lnTo>
                <a:lnTo>
                  <a:pt x="6666" y="1434"/>
                </a:lnTo>
                <a:lnTo>
                  <a:pt x="3194" y="1434"/>
                </a:lnTo>
                <a:lnTo>
                  <a:pt x="1938" y="2138"/>
                </a:lnTo>
                <a:lnTo>
                  <a:pt x="1200" y="3317"/>
                </a:lnTo>
                <a:lnTo>
                  <a:pt x="221" y="3542"/>
                </a:lnTo>
                <a:lnTo>
                  <a:pt x="0" y="2550"/>
                </a:lnTo>
                <a:lnTo>
                  <a:pt x="1003" y="954"/>
                </a:lnTo>
                <a:lnTo>
                  <a:pt x="2708" y="0"/>
                </a:lnTo>
                <a:lnTo>
                  <a:pt x="7411" y="0"/>
                </a:lnTo>
                <a:lnTo>
                  <a:pt x="9781" y="2257"/>
                </a:lnTo>
                <a:lnTo>
                  <a:pt x="9959" y="5132"/>
                </a:lnTo>
                <a:lnTo>
                  <a:pt x="9294" y="589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27" name="bg object 627"/>
          <p:cNvSpPr/>
          <p:nvPr/>
        </p:nvSpPr>
        <p:spPr>
          <a:xfrm>
            <a:off x="11749769" y="9943821"/>
            <a:ext cx="14609" cy="3175"/>
          </a:xfrm>
          <a:custGeom>
            <a:avLst/>
            <a:gdLst/>
            <a:ahLst/>
            <a:cxnLst/>
            <a:rect l="l" t="t" r="r" b="b"/>
            <a:pathLst>
              <a:path w="6350" h="3175">
                <a:moveTo>
                  <a:pt x="5847" y="2984"/>
                </a:moveTo>
                <a:lnTo>
                  <a:pt x="0" y="2984"/>
                </a:lnTo>
                <a:lnTo>
                  <a:pt x="837" y="318"/>
                </a:lnTo>
                <a:lnTo>
                  <a:pt x="824" y="18"/>
                </a:lnTo>
                <a:lnTo>
                  <a:pt x="1151" y="0"/>
                </a:lnTo>
                <a:lnTo>
                  <a:pt x="3748" y="0"/>
                </a:lnTo>
                <a:lnTo>
                  <a:pt x="5847" y="2132"/>
                </a:lnTo>
                <a:lnTo>
                  <a:pt x="5847" y="298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28" name="bg object 628"/>
          <p:cNvSpPr/>
          <p:nvPr/>
        </p:nvSpPr>
        <p:spPr>
          <a:xfrm>
            <a:off x="11750053" y="9943108"/>
            <a:ext cx="16070" cy="3810"/>
          </a:xfrm>
          <a:custGeom>
            <a:avLst/>
            <a:gdLst/>
            <a:ahLst/>
            <a:cxnLst/>
            <a:rect l="l" t="t" r="r" b="b"/>
            <a:pathLst>
              <a:path w="6985" h="3809">
                <a:moveTo>
                  <a:pt x="6432" y="3696"/>
                </a:moveTo>
                <a:lnTo>
                  <a:pt x="5022" y="3696"/>
                </a:lnTo>
                <a:lnTo>
                  <a:pt x="5022" y="3336"/>
                </a:lnTo>
                <a:lnTo>
                  <a:pt x="3373" y="1577"/>
                </a:lnTo>
                <a:lnTo>
                  <a:pt x="1292" y="1440"/>
                </a:lnTo>
                <a:lnTo>
                  <a:pt x="714" y="1746"/>
                </a:lnTo>
                <a:lnTo>
                  <a:pt x="6" y="1028"/>
                </a:lnTo>
                <a:lnTo>
                  <a:pt x="0" y="854"/>
                </a:lnTo>
                <a:lnTo>
                  <a:pt x="172" y="293"/>
                </a:lnTo>
                <a:lnTo>
                  <a:pt x="652" y="18"/>
                </a:lnTo>
                <a:lnTo>
                  <a:pt x="1027" y="0"/>
                </a:lnTo>
                <a:lnTo>
                  <a:pt x="4007" y="0"/>
                </a:lnTo>
                <a:lnTo>
                  <a:pt x="6432" y="2456"/>
                </a:lnTo>
                <a:lnTo>
                  <a:pt x="6432" y="369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29" name="bg object 629"/>
          <p:cNvSpPr/>
          <p:nvPr/>
        </p:nvSpPr>
        <p:spPr>
          <a:xfrm>
            <a:off x="11711551" y="9945349"/>
            <a:ext cx="8765" cy="1905"/>
          </a:xfrm>
          <a:custGeom>
            <a:avLst/>
            <a:gdLst/>
            <a:ahLst/>
            <a:cxnLst/>
            <a:rect l="l" t="t" r="r" b="b"/>
            <a:pathLst>
              <a:path w="3810" h="1904">
                <a:moveTo>
                  <a:pt x="2469" y="0"/>
                </a:moveTo>
                <a:lnTo>
                  <a:pt x="617" y="636"/>
                </a:lnTo>
                <a:lnTo>
                  <a:pt x="0" y="1457"/>
                </a:lnTo>
                <a:lnTo>
                  <a:pt x="3403" y="1457"/>
                </a:lnTo>
                <a:lnTo>
                  <a:pt x="2469" y="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30" name="bg object 630"/>
          <p:cNvSpPr/>
          <p:nvPr/>
        </p:nvSpPr>
        <p:spPr>
          <a:xfrm>
            <a:off x="11709419" y="9944671"/>
            <a:ext cx="10226" cy="2540"/>
          </a:xfrm>
          <a:custGeom>
            <a:avLst/>
            <a:gdLst/>
            <a:ahLst/>
            <a:cxnLst/>
            <a:rect l="l" t="t" r="r" b="b"/>
            <a:pathLst>
              <a:path w="4445" h="2540">
                <a:moveTo>
                  <a:pt x="1847" y="2133"/>
                </a:moveTo>
                <a:lnTo>
                  <a:pt x="0" y="2133"/>
                </a:lnTo>
                <a:lnTo>
                  <a:pt x="974" y="754"/>
                </a:lnTo>
                <a:lnTo>
                  <a:pt x="3171" y="0"/>
                </a:lnTo>
                <a:lnTo>
                  <a:pt x="4064" y="448"/>
                </a:lnTo>
                <a:lnTo>
                  <a:pt x="3627" y="1353"/>
                </a:lnTo>
                <a:lnTo>
                  <a:pt x="2002" y="1914"/>
                </a:lnTo>
                <a:lnTo>
                  <a:pt x="1847" y="213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31" name="bg object 631"/>
          <p:cNvSpPr/>
          <p:nvPr/>
        </p:nvSpPr>
        <p:spPr>
          <a:xfrm>
            <a:off x="11717241" y="9945093"/>
            <a:ext cx="4383" cy="635"/>
          </a:xfrm>
          <a:custGeom>
            <a:avLst/>
            <a:gdLst/>
            <a:ahLst/>
            <a:cxnLst/>
            <a:rect l="l" t="t" r="r" b="b"/>
            <a:pathLst>
              <a:path w="1904" h="634">
                <a:moveTo>
                  <a:pt x="0" y="255"/>
                </a:moveTo>
                <a:lnTo>
                  <a:pt x="1508" y="0"/>
                </a:lnTo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32" name="bg object 632"/>
          <p:cNvSpPr/>
          <p:nvPr/>
        </p:nvSpPr>
        <p:spPr>
          <a:xfrm>
            <a:off x="11715691" y="9944375"/>
            <a:ext cx="7305" cy="1905"/>
          </a:xfrm>
          <a:custGeom>
            <a:avLst/>
            <a:gdLst/>
            <a:ahLst/>
            <a:cxnLst/>
            <a:rect l="l" t="t" r="r" b="b"/>
            <a:pathLst>
              <a:path w="3175" h="1904">
                <a:moveTo>
                  <a:pt x="670" y="1689"/>
                </a:moveTo>
                <a:lnTo>
                  <a:pt x="0" y="1203"/>
                </a:lnTo>
                <a:lnTo>
                  <a:pt x="443" y="299"/>
                </a:lnTo>
                <a:lnTo>
                  <a:pt x="1015" y="99"/>
                </a:lnTo>
                <a:lnTo>
                  <a:pt x="1600" y="0"/>
                </a:lnTo>
                <a:lnTo>
                  <a:pt x="2179" y="0"/>
                </a:lnTo>
                <a:lnTo>
                  <a:pt x="2886" y="717"/>
                </a:lnTo>
                <a:lnTo>
                  <a:pt x="2179" y="1434"/>
                </a:lnTo>
                <a:lnTo>
                  <a:pt x="670" y="168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33" name="bg object 633"/>
          <p:cNvSpPr/>
          <p:nvPr/>
        </p:nvSpPr>
        <p:spPr>
          <a:xfrm>
            <a:off x="11536581" y="9941294"/>
            <a:ext cx="37984" cy="5715"/>
          </a:xfrm>
          <a:custGeom>
            <a:avLst/>
            <a:gdLst/>
            <a:ahLst/>
            <a:cxnLst/>
            <a:rect l="l" t="t" r="r" b="b"/>
            <a:pathLst>
              <a:path w="16510" h="5715">
                <a:moveTo>
                  <a:pt x="16281" y="2552"/>
                </a:moveTo>
                <a:lnTo>
                  <a:pt x="13157" y="1270"/>
                </a:lnTo>
                <a:lnTo>
                  <a:pt x="6896" y="0"/>
                </a:lnTo>
                <a:lnTo>
                  <a:pt x="6616" y="177"/>
                </a:lnTo>
                <a:lnTo>
                  <a:pt x="6477" y="114"/>
                </a:lnTo>
                <a:lnTo>
                  <a:pt x="5905" y="0"/>
                </a:lnTo>
                <a:lnTo>
                  <a:pt x="2959" y="0"/>
                </a:lnTo>
                <a:lnTo>
                  <a:pt x="1016" y="1765"/>
                </a:lnTo>
                <a:lnTo>
                  <a:pt x="673" y="4013"/>
                </a:lnTo>
                <a:lnTo>
                  <a:pt x="0" y="4445"/>
                </a:lnTo>
                <a:lnTo>
                  <a:pt x="711" y="5524"/>
                </a:lnTo>
                <a:lnTo>
                  <a:pt x="16281" y="5524"/>
                </a:lnTo>
                <a:lnTo>
                  <a:pt x="16281" y="255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34" name="bg object 634"/>
          <p:cNvSpPr/>
          <p:nvPr/>
        </p:nvSpPr>
        <p:spPr>
          <a:xfrm>
            <a:off x="11536550" y="9940571"/>
            <a:ext cx="18992" cy="5715"/>
          </a:xfrm>
          <a:custGeom>
            <a:avLst/>
            <a:gdLst/>
            <a:ahLst/>
            <a:cxnLst/>
            <a:rect l="l" t="t" r="r" b="b"/>
            <a:pathLst>
              <a:path w="8254" h="5715">
                <a:moveTo>
                  <a:pt x="701" y="5493"/>
                </a:moveTo>
                <a:lnTo>
                  <a:pt x="252" y="5325"/>
                </a:lnTo>
                <a:lnTo>
                  <a:pt x="0" y="4677"/>
                </a:lnTo>
                <a:lnTo>
                  <a:pt x="387" y="2007"/>
                </a:lnTo>
                <a:lnTo>
                  <a:pt x="2683" y="0"/>
                </a:lnTo>
                <a:lnTo>
                  <a:pt x="5995" y="0"/>
                </a:lnTo>
                <a:lnTo>
                  <a:pt x="6641" y="118"/>
                </a:lnTo>
                <a:lnTo>
                  <a:pt x="7263" y="361"/>
                </a:lnTo>
                <a:lnTo>
                  <a:pt x="7675" y="1284"/>
                </a:lnTo>
                <a:lnTo>
                  <a:pt x="6764" y="1702"/>
                </a:lnTo>
                <a:lnTo>
                  <a:pt x="5342" y="1428"/>
                </a:lnTo>
                <a:lnTo>
                  <a:pt x="3748" y="1428"/>
                </a:lnTo>
                <a:lnTo>
                  <a:pt x="2332" y="2407"/>
                </a:lnTo>
                <a:lnTo>
                  <a:pt x="1705" y="3828"/>
                </a:lnTo>
                <a:lnTo>
                  <a:pt x="2209" y="3803"/>
                </a:lnTo>
                <a:lnTo>
                  <a:pt x="2917" y="4521"/>
                </a:lnTo>
                <a:lnTo>
                  <a:pt x="2209" y="5238"/>
                </a:lnTo>
                <a:lnTo>
                  <a:pt x="701" y="549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35" name="bg object 635"/>
          <p:cNvSpPr/>
          <p:nvPr/>
        </p:nvSpPr>
        <p:spPr>
          <a:xfrm>
            <a:off x="11552693" y="9939381"/>
            <a:ext cx="20453" cy="5080"/>
          </a:xfrm>
          <a:custGeom>
            <a:avLst/>
            <a:gdLst/>
            <a:ahLst/>
            <a:cxnLst/>
            <a:rect l="l" t="t" r="r" b="b"/>
            <a:pathLst>
              <a:path w="8889" h="5079">
                <a:moveTo>
                  <a:pt x="8648" y="4458"/>
                </a:moveTo>
                <a:lnTo>
                  <a:pt x="0" y="2220"/>
                </a:lnTo>
                <a:lnTo>
                  <a:pt x="830" y="885"/>
                </a:lnTo>
                <a:lnTo>
                  <a:pt x="2295" y="0"/>
                </a:lnTo>
                <a:lnTo>
                  <a:pt x="6457" y="0"/>
                </a:lnTo>
                <a:lnTo>
                  <a:pt x="8494" y="1970"/>
                </a:lnTo>
                <a:lnTo>
                  <a:pt x="8648" y="445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36" name="bg object 636"/>
          <p:cNvSpPr/>
          <p:nvPr/>
        </p:nvSpPr>
        <p:spPr>
          <a:xfrm>
            <a:off x="11551305" y="9938663"/>
            <a:ext cx="23375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9251" y="5893"/>
                </a:moveTo>
                <a:lnTo>
                  <a:pt x="8543" y="5219"/>
                </a:lnTo>
                <a:lnTo>
                  <a:pt x="8414" y="3099"/>
                </a:lnTo>
                <a:lnTo>
                  <a:pt x="6666" y="1434"/>
                </a:lnTo>
                <a:lnTo>
                  <a:pt x="3194" y="1434"/>
                </a:lnTo>
                <a:lnTo>
                  <a:pt x="1938" y="2138"/>
                </a:lnTo>
                <a:lnTo>
                  <a:pt x="1200" y="3317"/>
                </a:lnTo>
                <a:lnTo>
                  <a:pt x="221" y="3542"/>
                </a:lnTo>
                <a:lnTo>
                  <a:pt x="0" y="2550"/>
                </a:lnTo>
                <a:lnTo>
                  <a:pt x="1003" y="954"/>
                </a:lnTo>
                <a:lnTo>
                  <a:pt x="2708" y="0"/>
                </a:lnTo>
                <a:lnTo>
                  <a:pt x="7411" y="0"/>
                </a:lnTo>
                <a:lnTo>
                  <a:pt x="9781" y="2257"/>
                </a:lnTo>
                <a:lnTo>
                  <a:pt x="9959" y="5132"/>
                </a:lnTo>
                <a:lnTo>
                  <a:pt x="9294" y="589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37" name="bg object 637"/>
          <p:cNvSpPr/>
          <p:nvPr/>
        </p:nvSpPr>
        <p:spPr>
          <a:xfrm>
            <a:off x="11570698" y="9943821"/>
            <a:ext cx="14609" cy="3175"/>
          </a:xfrm>
          <a:custGeom>
            <a:avLst/>
            <a:gdLst/>
            <a:ahLst/>
            <a:cxnLst/>
            <a:rect l="l" t="t" r="r" b="b"/>
            <a:pathLst>
              <a:path w="6350" h="3175">
                <a:moveTo>
                  <a:pt x="5847" y="2984"/>
                </a:moveTo>
                <a:lnTo>
                  <a:pt x="0" y="2984"/>
                </a:lnTo>
                <a:lnTo>
                  <a:pt x="837" y="318"/>
                </a:lnTo>
                <a:lnTo>
                  <a:pt x="824" y="18"/>
                </a:lnTo>
                <a:lnTo>
                  <a:pt x="1151" y="0"/>
                </a:lnTo>
                <a:lnTo>
                  <a:pt x="3748" y="0"/>
                </a:lnTo>
                <a:lnTo>
                  <a:pt x="5847" y="2132"/>
                </a:lnTo>
                <a:lnTo>
                  <a:pt x="5847" y="298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38" name="bg object 638"/>
          <p:cNvSpPr/>
          <p:nvPr/>
        </p:nvSpPr>
        <p:spPr>
          <a:xfrm>
            <a:off x="11570982" y="9943108"/>
            <a:ext cx="16070" cy="3810"/>
          </a:xfrm>
          <a:custGeom>
            <a:avLst/>
            <a:gdLst/>
            <a:ahLst/>
            <a:cxnLst/>
            <a:rect l="l" t="t" r="r" b="b"/>
            <a:pathLst>
              <a:path w="6985" h="3809">
                <a:moveTo>
                  <a:pt x="6432" y="3696"/>
                </a:moveTo>
                <a:lnTo>
                  <a:pt x="5016" y="3696"/>
                </a:lnTo>
                <a:lnTo>
                  <a:pt x="5016" y="3336"/>
                </a:lnTo>
                <a:lnTo>
                  <a:pt x="3373" y="1577"/>
                </a:lnTo>
                <a:lnTo>
                  <a:pt x="1298" y="1440"/>
                </a:lnTo>
                <a:lnTo>
                  <a:pt x="714" y="1746"/>
                </a:lnTo>
                <a:lnTo>
                  <a:pt x="6" y="1028"/>
                </a:lnTo>
                <a:lnTo>
                  <a:pt x="0" y="854"/>
                </a:lnTo>
                <a:lnTo>
                  <a:pt x="652" y="18"/>
                </a:lnTo>
                <a:lnTo>
                  <a:pt x="1027" y="0"/>
                </a:lnTo>
                <a:lnTo>
                  <a:pt x="4007" y="0"/>
                </a:lnTo>
                <a:lnTo>
                  <a:pt x="6432" y="2456"/>
                </a:lnTo>
                <a:lnTo>
                  <a:pt x="6432" y="369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39" name="bg object 639"/>
          <p:cNvSpPr/>
          <p:nvPr/>
        </p:nvSpPr>
        <p:spPr>
          <a:xfrm>
            <a:off x="11532482" y="9945349"/>
            <a:ext cx="8765" cy="1905"/>
          </a:xfrm>
          <a:custGeom>
            <a:avLst/>
            <a:gdLst/>
            <a:ahLst/>
            <a:cxnLst/>
            <a:rect l="l" t="t" r="r" b="b"/>
            <a:pathLst>
              <a:path w="3810" h="1904">
                <a:moveTo>
                  <a:pt x="2469" y="0"/>
                </a:moveTo>
                <a:lnTo>
                  <a:pt x="617" y="636"/>
                </a:lnTo>
                <a:lnTo>
                  <a:pt x="0" y="1457"/>
                </a:lnTo>
                <a:lnTo>
                  <a:pt x="3403" y="1457"/>
                </a:lnTo>
                <a:lnTo>
                  <a:pt x="2469" y="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40" name="bg object 640"/>
          <p:cNvSpPr/>
          <p:nvPr/>
        </p:nvSpPr>
        <p:spPr>
          <a:xfrm>
            <a:off x="11530350" y="9944671"/>
            <a:ext cx="10226" cy="2540"/>
          </a:xfrm>
          <a:custGeom>
            <a:avLst/>
            <a:gdLst/>
            <a:ahLst/>
            <a:cxnLst/>
            <a:rect l="l" t="t" r="r" b="b"/>
            <a:pathLst>
              <a:path w="4445" h="2540">
                <a:moveTo>
                  <a:pt x="1847" y="2133"/>
                </a:moveTo>
                <a:lnTo>
                  <a:pt x="0" y="2133"/>
                </a:lnTo>
                <a:lnTo>
                  <a:pt x="974" y="754"/>
                </a:lnTo>
                <a:lnTo>
                  <a:pt x="3171" y="0"/>
                </a:lnTo>
                <a:lnTo>
                  <a:pt x="4064" y="448"/>
                </a:lnTo>
                <a:lnTo>
                  <a:pt x="3627" y="1353"/>
                </a:lnTo>
                <a:lnTo>
                  <a:pt x="2002" y="1914"/>
                </a:lnTo>
                <a:lnTo>
                  <a:pt x="1847" y="213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41" name="bg object 641"/>
          <p:cNvSpPr/>
          <p:nvPr/>
        </p:nvSpPr>
        <p:spPr>
          <a:xfrm>
            <a:off x="11538170" y="9945093"/>
            <a:ext cx="4383" cy="635"/>
          </a:xfrm>
          <a:custGeom>
            <a:avLst/>
            <a:gdLst/>
            <a:ahLst/>
            <a:cxnLst/>
            <a:rect l="l" t="t" r="r" b="b"/>
            <a:pathLst>
              <a:path w="1904" h="634">
                <a:moveTo>
                  <a:pt x="0" y="255"/>
                </a:moveTo>
                <a:lnTo>
                  <a:pt x="1508" y="0"/>
                </a:lnTo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42" name="bg object 642"/>
          <p:cNvSpPr/>
          <p:nvPr/>
        </p:nvSpPr>
        <p:spPr>
          <a:xfrm>
            <a:off x="11536621" y="9944375"/>
            <a:ext cx="7305" cy="1905"/>
          </a:xfrm>
          <a:custGeom>
            <a:avLst/>
            <a:gdLst/>
            <a:ahLst/>
            <a:cxnLst/>
            <a:rect l="l" t="t" r="r" b="b"/>
            <a:pathLst>
              <a:path w="3175" h="1904">
                <a:moveTo>
                  <a:pt x="670" y="1689"/>
                </a:moveTo>
                <a:lnTo>
                  <a:pt x="0" y="1203"/>
                </a:lnTo>
                <a:lnTo>
                  <a:pt x="443" y="299"/>
                </a:lnTo>
                <a:lnTo>
                  <a:pt x="1015" y="99"/>
                </a:lnTo>
                <a:lnTo>
                  <a:pt x="1600" y="0"/>
                </a:lnTo>
                <a:lnTo>
                  <a:pt x="2179" y="0"/>
                </a:lnTo>
                <a:lnTo>
                  <a:pt x="2886" y="717"/>
                </a:lnTo>
                <a:lnTo>
                  <a:pt x="2179" y="1434"/>
                </a:lnTo>
                <a:lnTo>
                  <a:pt x="670" y="168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43" name="bg object 643"/>
          <p:cNvSpPr/>
          <p:nvPr/>
        </p:nvSpPr>
        <p:spPr>
          <a:xfrm>
            <a:off x="12086267" y="9940848"/>
            <a:ext cx="23375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9626" y="4292"/>
                </a:moveTo>
                <a:lnTo>
                  <a:pt x="9474" y="3289"/>
                </a:lnTo>
                <a:lnTo>
                  <a:pt x="5232" y="139"/>
                </a:lnTo>
                <a:lnTo>
                  <a:pt x="4978" y="177"/>
                </a:lnTo>
                <a:lnTo>
                  <a:pt x="4813" y="0"/>
                </a:lnTo>
                <a:lnTo>
                  <a:pt x="4635" y="177"/>
                </a:lnTo>
                <a:lnTo>
                  <a:pt x="4394" y="139"/>
                </a:lnTo>
                <a:lnTo>
                  <a:pt x="152" y="3289"/>
                </a:lnTo>
                <a:lnTo>
                  <a:pt x="0" y="4292"/>
                </a:lnTo>
                <a:lnTo>
                  <a:pt x="571" y="4584"/>
                </a:lnTo>
                <a:lnTo>
                  <a:pt x="990" y="4445"/>
                </a:lnTo>
                <a:lnTo>
                  <a:pt x="4102" y="2146"/>
                </a:lnTo>
                <a:lnTo>
                  <a:pt x="4102" y="5969"/>
                </a:lnTo>
                <a:lnTo>
                  <a:pt x="5524" y="5969"/>
                </a:lnTo>
                <a:lnTo>
                  <a:pt x="5524" y="2146"/>
                </a:lnTo>
                <a:lnTo>
                  <a:pt x="8636" y="4445"/>
                </a:lnTo>
                <a:lnTo>
                  <a:pt x="9055" y="4584"/>
                </a:lnTo>
                <a:lnTo>
                  <a:pt x="9626" y="429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44" name="bg object 644"/>
          <p:cNvSpPr/>
          <p:nvPr/>
        </p:nvSpPr>
        <p:spPr>
          <a:xfrm>
            <a:off x="12091743" y="9935843"/>
            <a:ext cx="11687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3791" y="4945"/>
                </a:moveTo>
                <a:lnTo>
                  <a:pt x="1095" y="4945"/>
                </a:lnTo>
                <a:lnTo>
                  <a:pt x="0" y="3835"/>
                </a:lnTo>
                <a:lnTo>
                  <a:pt x="0" y="1103"/>
                </a:lnTo>
                <a:lnTo>
                  <a:pt x="1095" y="0"/>
                </a:lnTo>
                <a:lnTo>
                  <a:pt x="3791" y="0"/>
                </a:lnTo>
                <a:lnTo>
                  <a:pt x="4881" y="1103"/>
                </a:lnTo>
                <a:lnTo>
                  <a:pt x="4881" y="2469"/>
                </a:lnTo>
                <a:lnTo>
                  <a:pt x="4881" y="3835"/>
                </a:lnTo>
                <a:lnTo>
                  <a:pt x="3791" y="494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45" name="bg object 645"/>
          <p:cNvSpPr/>
          <p:nvPr/>
        </p:nvSpPr>
        <p:spPr>
          <a:xfrm>
            <a:off x="12090659" y="9935364"/>
            <a:ext cx="14609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4518" y="5899"/>
                </a:moveTo>
                <a:lnTo>
                  <a:pt x="1304" y="5899"/>
                </a:lnTo>
                <a:lnTo>
                  <a:pt x="0" y="4577"/>
                </a:lnTo>
                <a:lnTo>
                  <a:pt x="0" y="1322"/>
                </a:lnTo>
                <a:lnTo>
                  <a:pt x="1304" y="0"/>
                </a:lnTo>
                <a:lnTo>
                  <a:pt x="4518" y="0"/>
                </a:lnTo>
                <a:lnTo>
                  <a:pt x="5459" y="954"/>
                </a:lnTo>
                <a:lnTo>
                  <a:pt x="1828" y="954"/>
                </a:lnTo>
                <a:lnTo>
                  <a:pt x="941" y="1845"/>
                </a:lnTo>
                <a:lnTo>
                  <a:pt x="941" y="4047"/>
                </a:lnTo>
                <a:lnTo>
                  <a:pt x="1828" y="4945"/>
                </a:lnTo>
                <a:lnTo>
                  <a:pt x="5459" y="4945"/>
                </a:lnTo>
                <a:lnTo>
                  <a:pt x="4518" y="5899"/>
                </a:lnTo>
                <a:close/>
              </a:path>
              <a:path w="6350" h="6350">
                <a:moveTo>
                  <a:pt x="5459" y="4945"/>
                </a:moveTo>
                <a:lnTo>
                  <a:pt x="3994" y="4945"/>
                </a:lnTo>
                <a:lnTo>
                  <a:pt x="4881" y="4047"/>
                </a:lnTo>
                <a:lnTo>
                  <a:pt x="4881" y="1845"/>
                </a:lnTo>
                <a:lnTo>
                  <a:pt x="3994" y="954"/>
                </a:lnTo>
                <a:lnTo>
                  <a:pt x="5459" y="954"/>
                </a:lnTo>
                <a:lnTo>
                  <a:pt x="5823" y="1322"/>
                </a:lnTo>
                <a:lnTo>
                  <a:pt x="5823" y="4577"/>
                </a:lnTo>
                <a:lnTo>
                  <a:pt x="5459" y="494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46" name="bg object 646"/>
          <p:cNvSpPr/>
          <p:nvPr/>
        </p:nvSpPr>
        <p:spPr>
          <a:xfrm>
            <a:off x="12216316" y="9940848"/>
            <a:ext cx="23375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9613" y="4292"/>
                </a:moveTo>
                <a:lnTo>
                  <a:pt x="9461" y="3289"/>
                </a:lnTo>
                <a:lnTo>
                  <a:pt x="5219" y="139"/>
                </a:lnTo>
                <a:lnTo>
                  <a:pt x="4965" y="177"/>
                </a:lnTo>
                <a:lnTo>
                  <a:pt x="4800" y="0"/>
                </a:lnTo>
                <a:lnTo>
                  <a:pt x="4622" y="177"/>
                </a:lnTo>
                <a:lnTo>
                  <a:pt x="4394" y="139"/>
                </a:lnTo>
                <a:lnTo>
                  <a:pt x="152" y="3289"/>
                </a:lnTo>
                <a:lnTo>
                  <a:pt x="0" y="4292"/>
                </a:lnTo>
                <a:lnTo>
                  <a:pt x="571" y="4584"/>
                </a:lnTo>
                <a:lnTo>
                  <a:pt x="990" y="4445"/>
                </a:lnTo>
                <a:lnTo>
                  <a:pt x="4102" y="2146"/>
                </a:lnTo>
                <a:lnTo>
                  <a:pt x="4102" y="5969"/>
                </a:lnTo>
                <a:lnTo>
                  <a:pt x="5511" y="5969"/>
                </a:lnTo>
                <a:lnTo>
                  <a:pt x="5511" y="2146"/>
                </a:lnTo>
                <a:lnTo>
                  <a:pt x="8623" y="4445"/>
                </a:lnTo>
                <a:lnTo>
                  <a:pt x="9042" y="4584"/>
                </a:lnTo>
                <a:lnTo>
                  <a:pt x="9613" y="429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47" name="bg object 647"/>
          <p:cNvSpPr/>
          <p:nvPr/>
        </p:nvSpPr>
        <p:spPr>
          <a:xfrm>
            <a:off x="12221774" y="9935843"/>
            <a:ext cx="11687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3785" y="4945"/>
                </a:moveTo>
                <a:lnTo>
                  <a:pt x="1089" y="4945"/>
                </a:lnTo>
                <a:lnTo>
                  <a:pt x="0" y="3835"/>
                </a:lnTo>
                <a:lnTo>
                  <a:pt x="0" y="1103"/>
                </a:lnTo>
                <a:lnTo>
                  <a:pt x="1089" y="0"/>
                </a:lnTo>
                <a:lnTo>
                  <a:pt x="3785" y="0"/>
                </a:lnTo>
                <a:lnTo>
                  <a:pt x="4881" y="1103"/>
                </a:lnTo>
                <a:lnTo>
                  <a:pt x="4881" y="2469"/>
                </a:lnTo>
                <a:lnTo>
                  <a:pt x="4881" y="3835"/>
                </a:lnTo>
                <a:lnTo>
                  <a:pt x="3785" y="494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48" name="bg object 648"/>
          <p:cNvSpPr/>
          <p:nvPr/>
        </p:nvSpPr>
        <p:spPr>
          <a:xfrm>
            <a:off x="12220672" y="9935375"/>
            <a:ext cx="116873" cy="11430"/>
          </a:xfrm>
          <a:custGeom>
            <a:avLst/>
            <a:gdLst/>
            <a:ahLst/>
            <a:cxnLst/>
            <a:rect l="l" t="t" r="r" b="b"/>
            <a:pathLst>
              <a:path w="50800" h="11429">
                <a:moveTo>
                  <a:pt x="5829" y="1320"/>
                </a:moveTo>
                <a:lnTo>
                  <a:pt x="5461" y="952"/>
                </a:lnTo>
                <a:lnTo>
                  <a:pt x="4889" y="381"/>
                </a:lnTo>
                <a:lnTo>
                  <a:pt x="4889" y="1841"/>
                </a:lnTo>
                <a:lnTo>
                  <a:pt x="4889" y="4038"/>
                </a:lnTo>
                <a:lnTo>
                  <a:pt x="4000" y="4940"/>
                </a:lnTo>
                <a:lnTo>
                  <a:pt x="1828" y="4940"/>
                </a:lnTo>
                <a:lnTo>
                  <a:pt x="939" y="4038"/>
                </a:lnTo>
                <a:lnTo>
                  <a:pt x="939" y="1841"/>
                </a:lnTo>
                <a:lnTo>
                  <a:pt x="1828" y="952"/>
                </a:lnTo>
                <a:lnTo>
                  <a:pt x="4000" y="952"/>
                </a:lnTo>
                <a:lnTo>
                  <a:pt x="4889" y="1841"/>
                </a:lnTo>
                <a:lnTo>
                  <a:pt x="4889" y="381"/>
                </a:lnTo>
                <a:lnTo>
                  <a:pt x="4521" y="0"/>
                </a:lnTo>
                <a:lnTo>
                  <a:pt x="1308" y="0"/>
                </a:lnTo>
                <a:lnTo>
                  <a:pt x="0" y="1320"/>
                </a:lnTo>
                <a:lnTo>
                  <a:pt x="0" y="4572"/>
                </a:lnTo>
                <a:lnTo>
                  <a:pt x="1308" y="5892"/>
                </a:lnTo>
                <a:lnTo>
                  <a:pt x="4521" y="5892"/>
                </a:lnTo>
                <a:lnTo>
                  <a:pt x="5461" y="4940"/>
                </a:lnTo>
                <a:lnTo>
                  <a:pt x="5829" y="4572"/>
                </a:lnTo>
                <a:lnTo>
                  <a:pt x="5829" y="1320"/>
                </a:lnTo>
                <a:close/>
              </a:path>
              <a:path w="50800" h="11429">
                <a:moveTo>
                  <a:pt x="50609" y="9499"/>
                </a:moveTo>
                <a:lnTo>
                  <a:pt x="50457" y="8496"/>
                </a:lnTo>
                <a:lnTo>
                  <a:pt x="46215" y="5359"/>
                </a:lnTo>
                <a:lnTo>
                  <a:pt x="45974" y="5397"/>
                </a:lnTo>
                <a:lnTo>
                  <a:pt x="45796" y="5207"/>
                </a:lnTo>
                <a:lnTo>
                  <a:pt x="45618" y="5397"/>
                </a:lnTo>
                <a:lnTo>
                  <a:pt x="45377" y="5359"/>
                </a:lnTo>
                <a:lnTo>
                  <a:pt x="41135" y="8496"/>
                </a:lnTo>
                <a:lnTo>
                  <a:pt x="40982" y="9499"/>
                </a:lnTo>
                <a:lnTo>
                  <a:pt x="41554" y="9791"/>
                </a:lnTo>
                <a:lnTo>
                  <a:pt x="41973" y="9652"/>
                </a:lnTo>
                <a:lnTo>
                  <a:pt x="45097" y="7340"/>
                </a:lnTo>
                <a:lnTo>
                  <a:pt x="45097" y="11430"/>
                </a:lnTo>
                <a:lnTo>
                  <a:pt x="46507" y="11430"/>
                </a:lnTo>
                <a:lnTo>
                  <a:pt x="46507" y="7353"/>
                </a:lnTo>
                <a:lnTo>
                  <a:pt x="49618" y="9652"/>
                </a:lnTo>
                <a:lnTo>
                  <a:pt x="50038" y="9791"/>
                </a:lnTo>
                <a:lnTo>
                  <a:pt x="50609" y="949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49" name="bg object 649"/>
          <p:cNvSpPr/>
          <p:nvPr/>
        </p:nvSpPr>
        <p:spPr>
          <a:xfrm>
            <a:off x="12320440" y="9935573"/>
            <a:ext cx="11687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3791" y="4945"/>
                </a:moveTo>
                <a:lnTo>
                  <a:pt x="1095" y="4945"/>
                </a:lnTo>
                <a:lnTo>
                  <a:pt x="0" y="3841"/>
                </a:lnTo>
                <a:lnTo>
                  <a:pt x="0" y="1110"/>
                </a:lnTo>
                <a:lnTo>
                  <a:pt x="1095" y="0"/>
                </a:lnTo>
                <a:lnTo>
                  <a:pt x="3791" y="0"/>
                </a:lnTo>
                <a:lnTo>
                  <a:pt x="4881" y="1110"/>
                </a:lnTo>
                <a:lnTo>
                  <a:pt x="4881" y="2475"/>
                </a:lnTo>
                <a:lnTo>
                  <a:pt x="4881" y="3841"/>
                </a:lnTo>
                <a:lnTo>
                  <a:pt x="3791" y="494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50" name="bg object 650"/>
          <p:cNvSpPr/>
          <p:nvPr/>
        </p:nvSpPr>
        <p:spPr>
          <a:xfrm>
            <a:off x="12319341" y="9935108"/>
            <a:ext cx="83272" cy="14604"/>
          </a:xfrm>
          <a:custGeom>
            <a:avLst/>
            <a:gdLst/>
            <a:ahLst/>
            <a:cxnLst/>
            <a:rect l="l" t="t" r="r" b="b"/>
            <a:pathLst>
              <a:path w="36195" h="14604">
                <a:moveTo>
                  <a:pt x="5829" y="1320"/>
                </a:moveTo>
                <a:lnTo>
                  <a:pt x="5461" y="952"/>
                </a:lnTo>
                <a:lnTo>
                  <a:pt x="4876" y="368"/>
                </a:lnTo>
                <a:lnTo>
                  <a:pt x="4876" y="1841"/>
                </a:lnTo>
                <a:lnTo>
                  <a:pt x="4876" y="4038"/>
                </a:lnTo>
                <a:lnTo>
                  <a:pt x="4000" y="4940"/>
                </a:lnTo>
                <a:lnTo>
                  <a:pt x="1828" y="4940"/>
                </a:lnTo>
                <a:lnTo>
                  <a:pt x="939" y="4038"/>
                </a:lnTo>
                <a:lnTo>
                  <a:pt x="939" y="1841"/>
                </a:lnTo>
                <a:lnTo>
                  <a:pt x="1828" y="952"/>
                </a:lnTo>
                <a:lnTo>
                  <a:pt x="4000" y="952"/>
                </a:lnTo>
                <a:lnTo>
                  <a:pt x="4876" y="1841"/>
                </a:lnTo>
                <a:lnTo>
                  <a:pt x="4876" y="368"/>
                </a:lnTo>
                <a:lnTo>
                  <a:pt x="4521" y="0"/>
                </a:lnTo>
                <a:lnTo>
                  <a:pt x="1308" y="0"/>
                </a:lnTo>
                <a:lnTo>
                  <a:pt x="0" y="1320"/>
                </a:lnTo>
                <a:lnTo>
                  <a:pt x="0" y="4572"/>
                </a:lnTo>
                <a:lnTo>
                  <a:pt x="1308" y="5892"/>
                </a:lnTo>
                <a:lnTo>
                  <a:pt x="4521" y="5892"/>
                </a:lnTo>
                <a:lnTo>
                  <a:pt x="5461" y="4940"/>
                </a:lnTo>
                <a:lnTo>
                  <a:pt x="5829" y="4572"/>
                </a:lnTo>
                <a:lnTo>
                  <a:pt x="5829" y="1320"/>
                </a:lnTo>
                <a:close/>
              </a:path>
              <a:path w="36195" h="14604">
                <a:moveTo>
                  <a:pt x="35572" y="9321"/>
                </a:moveTo>
                <a:lnTo>
                  <a:pt x="35407" y="8331"/>
                </a:lnTo>
                <a:lnTo>
                  <a:pt x="31178" y="5181"/>
                </a:lnTo>
                <a:lnTo>
                  <a:pt x="30937" y="5219"/>
                </a:lnTo>
                <a:lnTo>
                  <a:pt x="30759" y="5029"/>
                </a:lnTo>
                <a:lnTo>
                  <a:pt x="30581" y="5219"/>
                </a:lnTo>
                <a:lnTo>
                  <a:pt x="30340" y="5181"/>
                </a:lnTo>
                <a:lnTo>
                  <a:pt x="26098" y="8331"/>
                </a:lnTo>
                <a:lnTo>
                  <a:pt x="25946" y="9321"/>
                </a:lnTo>
                <a:lnTo>
                  <a:pt x="26517" y="9613"/>
                </a:lnTo>
                <a:lnTo>
                  <a:pt x="26936" y="9474"/>
                </a:lnTo>
                <a:lnTo>
                  <a:pt x="30048" y="7175"/>
                </a:lnTo>
                <a:lnTo>
                  <a:pt x="30048" y="13309"/>
                </a:lnTo>
                <a:lnTo>
                  <a:pt x="30759" y="14033"/>
                </a:lnTo>
                <a:lnTo>
                  <a:pt x="31457" y="13309"/>
                </a:lnTo>
                <a:lnTo>
                  <a:pt x="31457" y="7162"/>
                </a:lnTo>
                <a:lnTo>
                  <a:pt x="34582" y="9474"/>
                </a:lnTo>
                <a:lnTo>
                  <a:pt x="35001" y="9613"/>
                </a:lnTo>
                <a:lnTo>
                  <a:pt x="35572" y="932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51" name="bg object 651"/>
          <p:cNvSpPr/>
          <p:nvPr/>
        </p:nvSpPr>
        <p:spPr>
          <a:xfrm>
            <a:off x="12384497" y="9935135"/>
            <a:ext cx="11687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3785" y="4945"/>
                </a:moveTo>
                <a:lnTo>
                  <a:pt x="1095" y="4945"/>
                </a:lnTo>
                <a:lnTo>
                  <a:pt x="0" y="3835"/>
                </a:lnTo>
                <a:lnTo>
                  <a:pt x="0" y="1103"/>
                </a:lnTo>
                <a:lnTo>
                  <a:pt x="1095" y="0"/>
                </a:lnTo>
                <a:lnTo>
                  <a:pt x="3785" y="0"/>
                </a:lnTo>
                <a:lnTo>
                  <a:pt x="4881" y="1103"/>
                </a:lnTo>
                <a:lnTo>
                  <a:pt x="4881" y="2469"/>
                </a:lnTo>
                <a:lnTo>
                  <a:pt x="4881" y="3835"/>
                </a:lnTo>
                <a:lnTo>
                  <a:pt x="3785" y="494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52" name="bg object 652"/>
          <p:cNvSpPr/>
          <p:nvPr/>
        </p:nvSpPr>
        <p:spPr>
          <a:xfrm>
            <a:off x="12383413" y="9934656"/>
            <a:ext cx="14609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4518" y="5899"/>
                </a:moveTo>
                <a:lnTo>
                  <a:pt x="1304" y="5899"/>
                </a:lnTo>
                <a:lnTo>
                  <a:pt x="0" y="4577"/>
                </a:lnTo>
                <a:lnTo>
                  <a:pt x="0" y="1322"/>
                </a:lnTo>
                <a:lnTo>
                  <a:pt x="1304" y="0"/>
                </a:lnTo>
                <a:lnTo>
                  <a:pt x="4518" y="0"/>
                </a:lnTo>
                <a:lnTo>
                  <a:pt x="5459" y="954"/>
                </a:lnTo>
                <a:lnTo>
                  <a:pt x="1828" y="954"/>
                </a:lnTo>
                <a:lnTo>
                  <a:pt x="941" y="1845"/>
                </a:lnTo>
                <a:lnTo>
                  <a:pt x="941" y="4047"/>
                </a:lnTo>
                <a:lnTo>
                  <a:pt x="1828" y="4945"/>
                </a:lnTo>
                <a:lnTo>
                  <a:pt x="5459" y="4945"/>
                </a:lnTo>
                <a:lnTo>
                  <a:pt x="4518" y="5899"/>
                </a:lnTo>
                <a:close/>
              </a:path>
              <a:path w="6350" h="6350">
                <a:moveTo>
                  <a:pt x="5459" y="4945"/>
                </a:moveTo>
                <a:lnTo>
                  <a:pt x="3994" y="4945"/>
                </a:lnTo>
                <a:lnTo>
                  <a:pt x="4881" y="4047"/>
                </a:lnTo>
                <a:lnTo>
                  <a:pt x="4881" y="1845"/>
                </a:lnTo>
                <a:lnTo>
                  <a:pt x="3994" y="954"/>
                </a:lnTo>
                <a:lnTo>
                  <a:pt x="5459" y="954"/>
                </a:lnTo>
                <a:lnTo>
                  <a:pt x="5823" y="1322"/>
                </a:lnTo>
                <a:lnTo>
                  <a:pt x="5823" y="4577"/>
                </a:lnTo>
                <a:lnTo>
                  <a:pt x="5459" y="494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53" name="bg object 653"/>
          <p:cNvSpPr/>
          <p:nvPr/>
        </p:nvSpPr>
        <p:spPr>
          <a:xfrm>
            <a:off x="11797910" y="9940848"/>
            <a:ext cx="23375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9626" y="4292"/>
                </a:moveTo>
                <a:lnTo>
                  <a:pt x="9474" y="3289"/>
                </a:lnTo>
                <a:lnTo>
                  <a:pt x="5232" y="139"/>
                </a:lnTo>
                <a:lnTo>
                  <a:pt x="4978" y="177"/>
                </a:lnTo>
                <a:lnTo>
                  <a:pt x="4813" y="0"/>
                </a:lnTo>
                <a:lnTo>
                  <a:pt x="4635" y="177"/>
                </a:lnTo>
                <a:lnTo>
                  <a:pt x="4394" y="139"/>
                </a:lnTo>
                <a:lnTo>
                  <a:pt x="152" y="3289"/>
                </a:lnTo>
                <a:lnTo>
                  <a:pt x="0" y="4292"/>
                </a:lnTo>
                <a:lnTo>
                  <a:pt x="571" y="4584"/>
                </a:lnTo>
                <a:lnTo>
                  <a:pt x="990" y="4445"/>
                </a:lnTo>
                <a:lnTo>
                  <a:pt x="4102" y="2146"/>
                </a:lnTo>
                <a:lnTo>
                  <a:pt x="4102" y="5969"/>
                </a:lnTo>
                <a:lnTo>
                  <a:pt x="5524" y="5969"/>
                </a:lnTo>
                <a:lnTo>
                  <a:pt x="5524" y="2146"/>
                </a:lnTo>
                <a:lnTo>
                  <a:pt x="8636" y="4445"/>
                </a:lnTo>
                <a:lnTo>
                  <a:pt x="9055" y="4584"/>
                </a:lnTo>
                <a:lnTo>
                  <a:pt x="9626" y="429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54" name="bg object 654"/>
          <p:cNvSpPr/>
          <p:nvPr/>
        </p:nvSpPr>
        <p:spPr>
          <a:xfrm>
            <a:off x="11803381" y="9935843"/>
            <a:ext cx="11687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3785" y="4945"/>
                </a:moveTo>
                <a:lnTo>
                  <a:pt x="1089" y="4945"/>
                </a:lnTo>
                <a:lnTo>
                  <a:pt x="0" y="3835"/>
                </a:lnTo>
                <a:lnTo>
                  <a:pt x="0" y="1103"/>
                </a:lnTo>
                <a:lnTo>
                  <a:pt x="1089" y="0"/>
                </a:lnTo>
                <a:lnTo>
                  <a:pt x="3785" y="0"/>
                </a:lnTo>
                <a:lnTo>
                  <a:pt x="4881" y="1103"/>
                </a:lnTo>
                <a:lnTo>
                  <a:pt x="4881" y="2469"/>
                </a:lnTo>
                <a:lnTo>
                  <a:pt x="4881" y="3835"/>
                </a:lnTo>
                <a:lnTo>
                  <a:pt x="3785" y="494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55" name="bg object 655"/>
          <p:cNvSpPr/>
          <p:nvPr/>
        </p:nvSpPr>
        <p:spPr>
          <a:xfrm>
            <a:off x="11773895" y="9935375"/>
            <a:ext cx="42367" cy="11430"/>
          </a:xfrm>
          <a:custGeom>
            <a:avLst/>
            <a:gdLst/>
            <a:ahLst/>
            <a:cxnLst/>
            <a:rect l="l" t="t" r="r" b="b"/>
            <a:pathLst>
              <a:path w="18414" h="11429">
                <a:moveTo>
                  <a:pt x="9626" y="10007"/>
                </a:moveTo>
                <a:lnTo>
                  <a:pt x="9474" y="9017"/>
                </a:lnTo>
                <a:lnTo>
                  <a:pt x="5232" y="5867"/>
                </a:lnTo>
                <a:lnTo>
                  <a:pt x="4991" y="5905"/>
                </a:lnTo>
                <a:lnTo>
                  <a:pt x="4813" y="5715"/>
                </a:lnTo>
                <a:lnTo>
                  <a:pt x="4622" y="5905"/>
                </a:lnTo>
                <a:lnTo>
                  <a:pt x="4394" y="5867"/>
                </a:lnTo>
                <a:lnTo>
                  <a:pt x="152" y="9017"/>
                </a:lnTo>
                <a:lnTo>
                  <a:pt x="0" y="10007"/>
                </a:lnTo>
                <a:lnTo>
                  <a:pt x="571" y="10299"/>
                </a:lnTo>
                <a:lnTo>
                  <a:pt x="990" y="10172"/>
                </a:lnTo>
                <a:lnTo>
                  <a:pt x="4102" y="7874"/>
                </a:lnTo>
                <a:lnTo>
                  <a:pt x="4102" y="11430"/>
                </a:lnTo>
                <a:lnTo>
                  <a:pt x="5524" y="11430"/>
                </a:lnTo>
                <a:lnTo>
                  <a:pt x="5524" y="7874"/>
                </a:lnTo>
                <a:lnTo>
                  <a:pt x="8636" y="10172"/>
                </a:lnTo>
                <a:lnTo>
                  <a:pt x="9055" y="10299"/>
                </a:lnTo>
                <a:lnTo>
                  <a:pt x="9626" y="10007"/>
                </a:lnTo>
                <a:close/>
              </a:path>
              <a:path w="18414" h="11429">
                <a:moveTo>
                  <a:pt x="18161" y="1320"/>
                </a:moveTo>
                <a:lnTo>
                  <a:pt x="17805" y="952"/>
                </a:lnTo>
                <a:lnTo>
                  <a:pt x="17221" y="368"/>
                </a:lnTo>
                <a:lnTo>
                  <a:pt x="17221" y="1841"/>
                </a:lnTo>
                <a:lnTo>
                  <a:pt x="17221" y="4038"/>
                </a:lnTo>
                <a:lnTo>
                  <a:pt x="16344" y="4940"/>
                </a:lnTo>
                <a:lnTo>
                  <a:pt x="14173" y="4940"/>
                </a:lnTo>
                <a:lnTo>
                  <a:pt x="13284" y="4038"/>
                </a:lnTo>
                <a:lnTo>
                  <a:pt x="13284" y="1841"/>
                </a:lnTo>
                <a:lnTo>
                  <a:pt x="14173" y="952"/>
                </a:lnTo>
                <a:lnTo>
                  <a:pt x="16344" y="952"/>
                </a:lnTo>
                <a:lnTo>
                  <a:pt x="17221" y="1841"/>
                </a:lnTo>
                <a:lnTo>
                  <a:pt x="17221" y="368"/>
                </a:lnTo>
                <a:lnTo>
                  <a:pt x="16852" y="0"/>
                </a:lnTo>
                <a:lnTo>
                  <a:pt x="13639" y="0"/>
                </a:lnTo>
                <a:lnTo>
                  <a:pt x="12344" y="1320"/>
                </a:lnTo>
                <a:lnTo>
                  <a:pt x="12344" y="4572"/>
                </a:lnTo>
                <a:lnTo>
                  <a:pt x="13639" y="5892"/>
                </a:lnTo>
                <a:lnTo>
                  <a:pt x="16852" y="5892"/>
                </a:lnTo>
                <a:lnTo>
                  <a:pt x="17805" y="4940"/>
                </a:lnTo>
                <a:lnTo>
                  <a:pt x="18161" y="4572"/>
                </a:lnTo>
                <a:lnTo>
                  <a:pt x="18161" y="132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56" name="bg object 656"/>
          <p:cNvSpPr/>
          <p:nvPr/>
        </p:nvSpPr>
        <p:spPr>
          <a:xfrm>
            <a:off x="11779363" y="9936090"/>
            <a:ext cx="11687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3791" y="4945"/>
                </a:moveTo>
                <a:lnTo>
                  <a:pt x="1095" y="4945"/>
                </a:lnTo>
                <a:lnTo>
                  <a:pt x="0" y="3835"/>
                </a:lnTo>
                <a:lnTo>
                  <a:pt x="0" y="1103"/>
                </a:lnTo>
                <a:lnTo>
                  <a:pt x="1095" y="0"/>
                </a:lnTo>
                <a:lnTo>
                  <a:pt x="3791" y="0"/>
                </a:lnTo>
                <a:lnTo>
                  <a:pt x="4881" y="1103"/>
                </a:lnTo>
                <a:lnTo>
                  <a:pt x="4881" y="2469"/>
                </a:lnTo>
                <a:lnTo>
                  <a:pt x="4881" y="3835"/>
                </a:lnTo>
                <a:lnTo>
                  <a:pt x="3791" y="494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57" name="bg object 657"/>
          <p:cNvSpPr/>
          <p:nvPr/>
        </p:nvSpPr>
        <p:spPr>
          <a:xfrm>
            <a:off x="11673032" y="9935616"/>
            <a:ext cx="119793" cy="11430"/>
          </a:xfrm>
          <a:custGeom>
            <a:avLst/>
            <a:gdLst/>
            <a:ahLst/>
            <a:cxnLst/>
            <a:rect l="l" t="t" r="r" b="b"/>
            <a:pathLst>
              <a:path w="52070" h="11429">
                <a:moveTo>
                  <a:pt x="9613" y="9525"/>
                </a:moveTo>
                <a:lnTo>
                  <a:pt x="9461" y="8521"/>
                </a:lnTo>
                <a:lnTo>
                  <a:pt x="5219" y="5372"/>
                </a:lnTo>
                <a:lnTo>
                  <a:pt x="4965" y="5410"/>
                </a:lnTo>
                <a:lnTo>
                  <a:pt x="4800" y="5232"/>
                </a:lnTo>
                <a:lnTo>
                  <a:pt x="4622" y="5410"/>
                </a:lnTo>
                <a:lnTo>
                  <a:pt x="4394" y="5372"/>
                </a:lnTo>
                <a:lnTo>
                  <a:pt x="152" y="8521"/>
                </a:lnTo>
                <a:lnTo>
                  <a:pt x="0" y="9525"/>
                </a:lnTo>
                <a:lnTo>
                  <a:pt x="571" y="9817"/>
                </a:lnTo>
                <a:lnTo>
                  <a:pt x="990" y="9677"/>
                </a:lnTo>
                <a:lnTo>
                  <a:pt x="4102" y="7378"/>
                </a:lnTo>
                <a:lnTo>
                  <a:pt x="4102" y="11201"/>
                </a:lnTo>
                <a:lnTo>
                  <a:pt x="5511" y="11201"/>
                </a:lnTo>
                <a:lnTo>
                  <a:pt x="5511" y="7378"/>
                </a:lnTo>
                <a:lnTo>
                  <a:pt x="8623" y="9677"/>
                </a:lnTo>
                <a:lnTo>
                  <a:pt x="9042" y="9817"/>
                </a:lnTo>
                <a:lnTo>
                  <a:pt x="9613" y="9525"/>
                </a:lnTo>
                <a:close/>
              </a:path>
              <a:path w="52070" h="11429">
                <a:moveTo>
                  <a:pt x="51562" y="1320"/>
                </a:moveTo>
                <a:lnTo>
                  <a:pt x="51206" y="952"/>
                </a:lnTo>
                <a:lnTo>
                  <a:pt x="50622" y="368"/>
                </a:lnTo>
                <a:lnTo>
                  <a:pt x="50622" y="1841"/>
                </a:lnTo>
                <a:lnTo>
                  <a:pt x="50622" y="4051"/>
                </a:lnTo>
                <a:lnTo>
                  <a:pt x="49733" y="4940"/>
                </a:lnTo>
                <a:lnTo>
                  <a:pt x="47574" y="4940"/>
                </a:lnTo>
                <a:lnTo>
                  <a:pt x="46685" y="4051"/>
                </a:lnTo>
                <a:lnTo>
                  <a:pt x="46685" y="1841"/>
                </a:lnTo>
                <a:lnTo>
                  <a:pt x="47574" y="952"/>
                </a:lnTo>
                <a:lnTo>
                  <a:pt x="49733" y="952"/>
                </a:lnTo>
                <a:lnTo>
                  <a:pt x="50622" y="1841"/>
                </a:lnTo>
                <a:lnTo>
                  <a:pt x="50622" y="368"/>
                </a:lnTo>
                <a:lnTo>
                  <a:pt x="50253" y="0"/>
                </a:lnTo>
                <a:lnTo>
                  <a:pt x="47040" y="0"/>
                </a:lnTo>
                <a:lnTo>
                  <a:pt x="45745" y="1320"/>
                </a:lnTo>
                <a:lnTo>
                  <a:pt x="45745" y="4572"/>
                </a:lnTo>
                <a:lnTo>
                  <a:pt x="47040" y="5905"/>
                </a:lnTo>
                <a:lnTo>
                  <a:pt x="50253" y="5905"/>
                </a:lnTo>
                <a:lnTo>
                  <a:pt x="51206" y="4940"/>
                </a:lnTo>
                <a:lnTo>
                  <a:pt x="51562" y="4572"/>
                </a:lnTo>
                <a:lnTo>
                  <a:pt x="51562" y="132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58" name="bg object 658"/>
          <p:cNvSpPr/>
          <p:nvPr/>
        </p:nvSpPr>
        <p:spPr>
          <a:xfrm>
            <a:off x="11678488" y="9935843"/>
            <a:ext cx="11687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3785" y="4945"/>
                </a:moveTo>
                <a:lnTo>
                  <a:pt x="1095" y="4945"/>
                </a:lnTo>
                <a:lnTo>
                  <a:pt x="0" y="3835"/>
                </a:lnTo>
                <a:lnTo>
                  <a:pt x="0" y="1103"/>
                </a:lnTo>
                <a:lnTo>
                  <a:pt x="1095" y="0"/>
                </a:lnTo>
                <a:lnTo>
                  <a:pt x="3785" y="0"/>
                </a:lnTo>
                <a:lnTo>
                  <a:pt x="4881" y="1103"/>
                </a:lnTo>
                <a:lnTo>
                  <a:pt x="4881" y="2469"/>
                </a:lnTo>
                <a:lnTo>
                  <a:pt x="4881" y="3835"/>
                </a:lnTo>
                <a:lnTo>
                  <a:pt x="3785" y="494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59" name="bg object 659"/>
          <p:cNvSpPr/>
          <p:nvPr/>
        </p:nvSpPr>
        <p:spPr>
          <a:xfrm>
            <a:off x="11643961" y="9935376"/>
            <a:ext cx="48210" cy="12065"/>
          </a:xfrm>
          <a:custGeom>
            <a:avLst/>
            <a:gdLst/>
            <a:ahLst/>
            <a:cxnLst/>
            <a:rect l="l" t="t" r="r" b="b"/>
            <a:pathLst>
              <a:path w="20954" h="12065">
                <a:moveTo>
                  <a:pt x="9613" y="10426"/>
                </a:moveTo>
                <a:lnTo>
                  <a:pt x="9461" y="9423"/>
                </a:lnTo>
                <a:lnTo>
                  <a:pt x="5219" y="6273"/>
                </a:lnTo>
                <a:lnTo>
                  <a:pt x="4965" y="6311"/>
                </a:lnTo>
                <a:lnTo>
                  <a:pt x="4800" y="6134"/>
                </a:lnTo>
                <a:lnTo>
                  <a:pt x="4622" y="6311"/>
                </a:lnTo>
                <a:lnTo>
                  <a:pt x="4394" y="6273"/>
                </a:lnTo>
                <a:lnTo>
                  <a:pt x="152" y="9423"/>
                </a:lnTo>
                <a:lnTo>
                  <a:pt x="0" y="10426"/>
                </a:lnTo>
                <a:lnTo>
                  <a:pt x="571" y="10718"/>
                </a:lnTo>
                <a:lnTo>
                  <a:pt x="990" y="10579"/>
                </a:lnTo>
                <a:lnTo>
                  <a:pt x="4102" y="8280"/>
                </a:lnTo>
                <a:lnTo>
                  <a:pt x="4102" y="11442"/>
                </a:lnTo>
                <a:lnTo>
                  <a:pt x="5511" y="11442"/>
                </a:lnTo>
                <a:lnTo>
                  <a:pt x="5511" y="8280"/>
                </a:lnTo>
                <a:lnTo>
                  <a:pt x="8623" y="10579"/>
                </a:lnTo>
                <a:lnTo>
                  <a:pt x="9042" y="10718"/>
                </a:lnTo>
                <a:lnTo>
                  <a:pt x="9613" y="10426"/>
                </a:lnTo>
                <a:close/>
              </a:path>
              <a:path w="20954" h="12065">
                <a:moveTo>
                  <a:pt x="20358" y="1320"/>
                </a:moveTo>
                <a:lnTo>
                  <a:pt x="19989" y="952"/>
                </a:lnTo>
                <a:lnTo>
                  <a:pt x="19418" y="381"/>
                </a:lnTo>
                <a:lnTo>
                  <a:pt x="19418" y="1841"/>
                </a:lnTo>
                <a:lnTo>
                  <a:pt x="19418" y="4038"/>
                </a:lnTo>
                <a:lnTo>
                  <a:pt x="18529" y="4940"/>
                </a:lnTo>
                <a:lnTo>
                  <a:pt x="16357" y="4940"/>
                </a:lnTo>
                <a:lnTo>
                  <a:pt x="15468" y="4038"/>
                </a:lnTo>
                <a:lnTo>
                  <a:pt x="15468" y="1841"/>
                </a:lnTo>
                <a:lnTo>
                  <a:pt x="16357" y="952"/>
                </a:lnTo>
                <a:lnTo>
                  <a:pt x="18529" y="952"/>
                </a:lnTo>
                <a:lnTo>
                  <a:pt x="19418" y="1841"/>
                </a:lnTo>
                <a:lnTo>
                  <a:pt x="19418" y="381"/>
                </a:lnTo>
                <a:lnTo>
                  <a:pt x="19050" y="0"/>
                </a:lnTo>
                <a:lnTo>
                  <a:pt x="15836" y="0"/>
                </a:lnTo>
                <a:lnTo>
                  <a:pt x="14528" y="1320"/>
                </a:lnTo>
                <a:lnTo>
                  <a:pt x="14528" y="4572"/>
                </a:lnTo>
                <a:lnTo>
                  <a:pt x="15836" y="5892"/>
                </a:lnTo>
                <a:lnTo>
                  <a:pt x="19050" y="5892"/>
                </a:lnTo>
                <a:lnTo>
                  <a:pt x="19989" y="4940"/>
                </a:lnTo>
                <a:lnTo>
                  <a:pt x="20358" y="4572"/>
                </a:lnTo>
                <a:lnTo>
                  <a:pt x="20358" y="132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60" name="bg object 660"/>
          <p:cNvSpPr/>
          <p:nvPr/>
        </p:nvSpPr>
        <p:spPr>
          <a:xfrm>
            <a:off x="11649417" y="9936497"/>
            <a:ext cx="11687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3785" y="4951"/>
                </a:moveTo>
                <a:lnTo>
                  <a:pt x="1089" y="4951"/>
                </a:lnTo>
                <a:lnTo>
                  <a:pt x="0" y="3841"/>
                </a:lnTo>
                <a:lnTo>
                  <a:pt x="0" y="1110"/>
                </a:lnTo>
                <a:lnTo>
                  <a:pt x="1089" y="0"/>
                </a:lnTo>
                <a:lnTo>
                  <a:pt x="3785" y="0"/>
                </a:lnTo>
                <a:lnTo>
                  <a:pt x="4881" y="1110"/>
                </a:lnTo>
                <a:lnTo>
                  <a:pt x="4881" y="2475"/>
                </a:lnTo>
                <a:lnTo>
                  <a:pt x="4881" y="3841"/>
                </a:lnTo>
                <a:lnTo>
                  <a:pt x="3785" y="495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61" name="bg object 661"/>
          <p:cNvSpPr/>
          <p:nvPr/>
        </p:nvSpPr>
        <p:spPr>
          <a:xfrm>
            <a:off x="11609774" y="9936036"/>
            <a:ext cx="52593" cy="10795"/>
          </a:xfrm>
          <a:custGeom>
            <a:avLst/>
            <a:gdLst/>
            <a:ahLst/>
            <a:cxnLst/>
            <a:rect l="l" t="t" r="r" b="b"/>
            <a:pathLst>
              <a:path w="22860" h="10795">
                <a:moveTo>
                  <a:pt x="9626" y="9169"/>
                </a:moveTo>
                <a:lnTo>
                  <a:pt x="9474" y="8166"/>
                </a:lnTo>
                <a:lnTo>
                  <a:pt x="5232" y="5016"/>
                </a:lnTo>
                <a:lnTo>
                  <a:pt x="4978" y="5054"/>
                </a:lnTo>
                <a:lnTo>
                  <a:pt x="4813" y="4876"/>
                </a:lnTo>
                <a:lnTo>
                  <a:pt x="4635" y="5067"/>
                </a:lnTo>
                <a:lnTo>
                  <a:pt x="4394" y="5016"/>
                </a:lnTo>
                <a:lnTo>
                  <a:pt x="152" y="8166"/>
                </a:lnTo>
                <a:lnTo>
                  <a:pt x="0" y="9169"/>
                </a:lnTo>
                <a:lnTo>
                  <a:pt x="571" y="9461"/>
                </a:lnTo>
                <a:lnTo>
                  <a:pt x="990" y="9321"/>
                </a:lnTo>
                <a:lnTo>
                  <a:pt x="4114" y="7010"/>
                </a:lnTo>
                <a:lnTo>
                  <a:pt x="4114" y="10782"/>
                </a:lnTo>
                <a:lnTo>
                  <a:pt x="5524" y="10782"/>
                </a:lnTo>
                <a:lnTo>
                  <a:pt x="5524" y="7023"/>
                </a:lnTo>
                <a:lnTo>
                  <a:pt x="8636" y="9321"/>
                </a:lnTo>
                <a:lnTo>
                  <a:pt x="9055" y="9461"/>
                </a:lnTo>
                <a:lnTo>
                  <a:pt x="9626" y="9169"/>
                </a:lnTo>
                <a:close/>
              </a:path>
              <a:path w="22860" h="10795">
                <a:moveTo>
                  <a:pt x="22580" y="1320"/>
                </a:moveTo>
                <a:lnTo>
                  <a:pt x="22212" y="952"/>
                </a:lnTo>
                <a:lnTo>
                  <a:pt x="21640" y="381"/>
                </a:lnTo>
                <a:lnTo>
                  <a:pt x="21640" y="1841"/>
                </a:lnTo>
                <a:lnTo>
                  <a:pt x="21640" y="4038"/>
                </a:lnTo>
                <a:lnTo>
                  <a:pt x="20751" y="4940"/>
                </a:lnTo>
                <a:lnTo>
                  <a:pt x="18580" y="4940"/>
                </a:lnTo>
                <a:lnTo>
                  <a:pt x="17691" y="4038"/>
                </a:lnTo>
                <a:lnTo>
                  <a:pt x="17691" y="1841"/>
                </a:lnTo>
                <a:lnTo>
                  <a:pt x="18580" y="952"/>
                </a:lnTo>
                <a:lnTo>
                  <a:pt x="20751" y="952"/>
                </a:lnTo>
                <a:lnTo>
                  <a:pt x="21640" y="1841"/>
                </a:lnTo>
                <a:lnTo>
                  <a:pt x="21640" y="381"/>
                </a:lnTo>
                <a:lnTo>
                  <a:pt x="21272" y="0"/>
                </a:lnTo>
                <a:lnTo>
                  <a:pt x="18059" y="0"/>
                </a:lnTo>
                <a:lnTo>
                  <a:pt x="16751" y="1320"/>
                </a:lnTo>
                <a:lnTo>
                  <a:pt x="16751" y="4572"/>
                </a:lnTo>
                <a:lnTo>
                  <a:pt x="18059" y="5892"/>
                </a:lnTo>
                <a:lnTo>
                  <a:pt x="21272" y="5892"/>
                </a:lnTo>
                <a:lnTo>
                  <a:pt x="22212" y="4940"/>
                </a:lnTo>
                <a:lnTo>
                  <a:pt x="22580" y="4572"/>
                </a:lnTo>
                <a:lnTo>
                  <a:pt x="22580" y="132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62" name="bg object 662"/>
          <p:cNvSpPr/>
          <p:nvPr/>
        </p:nvSpPr>
        <p:spPr>
          <a:xfrm>
            <a:off x="11615252" y="9935900"/>
            <a:ext cx="11687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3785" y="4945"/>
                </a:moveTo>
                <a:lnTo>
                  <a:pt x="1095" y="4945"/>
                </a:lnTo>
                <a:lnTo>
                  <a:pt x="0" y="3841"/>
                </a:lnTo>
                <a:lnTo>
                  <a:pt x="0" y="1110"/>
                </a:lnTo>
                <a:lnTo>
                  <a:pt x="1095" y="0"/>
                </a:lnTo>
                <a:lnTo>
                  <a:pt x="3785" y="0"/>
                </a:lnTo>
                <a:lnTo>
                  <a:pt x="4881" y="1110"/>
                </a:lnTo>
                <a:lnTo>
                  <a:pt x="4881" y="2475"/>
                </a:lnTo>
                <a:lnTo>
                  <a:pt x="4881" y="3841"/>
                </a:lnTo>
                <a:lnTo>
                  <a:pt x="3785" y="494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63" name="bg object 663"/>
          <p:cNvSpPr/>
          <p:nvPr/>
        </p:nvSpPr>
        <p:spPr>
          <a:xfrm>
            <a:off x="11614171" y="9935427"/>
            <a:ext cx="14609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4518" y="5899"/>
                </a:moveTo>
                <a:lnTo>
                  <a:pt x="1304" y="5899"/>
                </a:lnTo>
                <a:lnTo>
                  <a:pt x="0" y="4577"/>
                </a:lnTo>
                <a:lnTo>
                  <a:pt x="0" y="1322"/>
                </a:lnTo>
                <a:lnTo>
                  <a:pt x="1304" y="0"/>
                </a:lnTo>
                <a:lnTo>
                  <a:pt x="4518" y="0"/>
                </a:lnTo>
                <a:lnTo>
                  <a:pt x="5459" y="954"/>
                </a:lnTo>
                <a:lnTo>
                  <a:pt x="1822" y="954"/>
                </a:lnTo>
                <a:lnTo>
                  <a:pt x="941" y="1845"/>
                </a:lnTo>
                <a:lnTo>
                  <a:pt x="941" y="4047"/>
                </a:lnTo>
                <a:lnTo>
                  <a:pt x="1822" y="4945"/>
                </a:lnTo>
                <a:lnTo>
                  <a:pt x="5459" y="4945"/>
                </a:lnTo>
                <a:lnTo>
                  <a:pt x="4518" y="5899"/>
                </a:lnTo>
                <a:close/>
              </a:path>
              <a:path w="6350" h="6350">
                <a:moveTo>
                  <a:pt x="5459" y="4945"/>
                </a:moveTo>
                <a:lnTo>
                  <a:pt x="3994" y="4945"/>
                </a:lnTo>
                <a:lnTo>
                  <a:pt x="4881" y="4047"/>
                </a:lnTo>
                <a:lnTo>
                  <a:pt x="4881" y="1845"/>
                </a:lnTo>
                <a:lnTo>
                  <a:pt x="3994" y="954"/>
                </a:lnTo>
                <a:lnTo>
                  <a:pt x="5459" y="954"/>
                </a:lnTo>
                <a:lnTo>
                  <a:pt x="5823" y="1322"/>
                </a:lnTo>
                <a:lnTo>
                  <a:pt x="5823" y="4577"/>
                </a:lnTo>
                <a:lnTo>
                  <a:pt x="5459" y="494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64" name="bg object 664"/>
          <p:cNvSpPr/>
          <p:nvPr/>
        </p:nvSpPr>
        <p:spPr>
          <a:xfrm>
            <a:off x="11375356" y="9940582"/>
            <a:ext cx="23375" cy="6350"/>
          </a:xfrm>
          <a:custGeom>
            <a:avLst/>
            <a:gdLst/>
            <a:ahLst/>
            <a:cxnLst/>
            <a:rect l="l" t="t" r="r" b="b"/>
            <a:pathLst>
              <a:path w="10160" h="6350">
                <a:moveTo>
                  <a:pt x="9626" y="4292"/>
                </a:moveTo>
                <a:lnTo>
                  <a:pt x="9461" y="3289"/>
                </a:lnTo>
                <a:lnTo>
                  <a:pt x="5232" y="152"/>
                </a:lnTo>
                <a:lnTo>
                  <a:pt x="4991" y="190"/>
                </a:lnTo>
                <a:lnTo>
                  <a:pt x="4813" y="0"/>
                </a:lnTo>
                <a:lnTo>
                  <a:pt x="4635" y="190"/>
                </a:lnTo>
                <a:lnTo>
                  <a:pt x="4394" y="152"/>
                </a:lnTo>
                <a:lnTo>
                  <a:pt x="152" y="3289"/>
                </a:lnTo>
                <a:lnTo>
                  <a:pt x="0" y="4292"/>
                </a:lnTo>
                <a:lnTo>
                  <a:pt x="571" y="4584"/>
                </a:lnTo>
                <a:lnTo>
                  <a:pt x="990" y="4445"/>
                </a:lnTo>
                <a:lnTo>
                  <a:pt x="4102" y="2146"/>
                </a:lnTo>
                <a:lnTo>
                  <a:pt x="4102" y="6223"/>
                </a:lnTo>
                <a:lnTo>
                  <a:pt x="5511" y="6223"/>
                </a:lnTo>
                <a:lnTo>
                  <a:pt x="5511" y="2133"/>
                </a:lnTo>
                <a:lnTo>
                  <a:pt x="8636" y="4445"/>
                </a:lnTo>
                <a:lnTo>
                  <a:pt x="9055" y="4584"/>
                </a:lnTo>
                <a:lnTo>
                  <a:pt x="9626" y="429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65" name="bg object 665"/>
          <p:cNvSpPr/>
          <p:nvPr/>
        </p:nvSpPr>
        <p:spPr>
          <a:xfrm>
            <a:off x="11380818" y="9935573"/>
            <a:ext cx="11687" cy="5080"/>
          </a:xfrm>
          <a:custGeom>
            <a:avLst/>
            <a:gdLst/>
            <a:ahLst/>
            <a:cxnLst/>
            <a:rect l="l" t="t" r="r" b="b"/>
            <a:pathLst>
              <a:path w="5079" h="5079">
                <a:moveTo>
                  <a:pt x="3785" y="4945"/>
                </a:moveTo>
                <a:lnTo>
                  <a:pt x="1089" y="4945"/>
                </a:lnTo>
                <a:lnTo>
                  <a:pt x="0" y="3841"/>
                </a:lnTo>
                <a:lnTo>
                  <a:pt x="0" y="1110"/>
                </a:lnTo>
                <a:lnTo>
                  <a:pt x="1089" y="0"/>
                </a:lnTo>
                <a:lnTo>
                  <a:pt x="3785" y="0"/>
                </a:lnTo>
                <a:lnTo>
                  <a:pt x="4881" y="1110"/>
                </a:lnTo>
                <a:lnTo>
                  <a:pt x="4881" y="2475"/>
                </a:lnTo>
                <a:lnTo>
                  <a:pt x="4881" y="3841"/>
                </a:lnTo>
                <a:lnTo>
                  <a:pt x="3785" y="494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66" name="bg object 666"/>
          <p:cNvSpPr/>
          <p:nvPr/>
        </p:nvSpPr>
        <p:spPr>
          <a:xfrm>
            <a:off x="11379734" y="9935098"/>
            <a:ext cx="14609" cy="6350"/>
          </a:xfrm>
          <a:custGeom>
            <a:avLst/>
            <a:gdLst/>
            <a:ahLst/>
            <a:cxnLst/>
            <a:rect l="l" t="t" r="r" b="b"/>
            <a:pathLst>
              <a:path w="6350" h="6350">
                <a:moveTo>
                  <a:pt x="4518" y="5899"/>
                </a:moveTo>
                <a:lnTo>
                  <a:pt x="1304" y="5899"/>
                </a:lnTo>
                <a:lnTo>
                  <a:pt x="0" y="4577"/>
                </a:lnTo>
                <a:lnTo>
                  <a:pt x="0" y="1322"/>
                </a:lnTo>
                <a:lnTo>
                  <a:pt x="1304" y="0"/>
                </a:lnTo>
                <a:lnTo>
                  <a:pt x="4518" y="0"/>
                </a:lnTo>
                <a:lnTo>
                  <a:pt x="5459" y="954"/>
                </a:lnTo>
                <a:lnTo>
                  <a:pt x="1822" y="954"/>
                </a:lnTo>
                <a:lnTo>
                  <a:pt x="941" y="1845"/>
                </a:lnTo>
                <a:lnTo>
                  <a:pt x="941" y="4047"/>
                </a:lnTo>
                <a:lnTo>
                  <a:pt x="1822" y="4945"/>
                </a:lnTo>
                <a:lnTo>
                  <a:pt x="5459" y="4945"/>
                </a:lnTo>
                <a:lnTo>
                  <a:pt x="4518" y="5899"/>
                </a:lnTo>
                <a:close/>
              </a:path>
              <a:path w="6350" h="6350">
                <a:moveTo>
                  <a:pt x="5459" y="4945"/>
                </a:moveTo>
                <a:lnTo>
                  <a:pt x="3994" y="4945"/>
                </a:lnTo>
                <a:lnTo>
                  <a:pt x="4881" y="4047"/>
                </a:lnTo>
                <a:lnTo>
                  <a:pt x="4881" y="1845"/>
                </a:lnTo>
                <a:lnTo>
                  <a:pt x="3994" y="954"/>
                </a:lnTo>
                <a:lnTo>
                  <a:pt x="5459" y="954"/>
                </a:lnTo>
                <a:lnTo>
                  <a:pt x="5823" y="1322"/>
                </a:lnTo>
                <a:lnTo>
                  <a:pt x="5823" y="4577"/>
                </a:lnTo>
                <a:lnTo>
                  <a:pt x="5459" y="494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67" name="bg object 667"/>
          <p:cNvSpPr/>
          <p:nvPr/>
        </p:nvSpPr>
        <p:spPr>
          <a:xfrm>
            <a:off x="12272469" y="9856269"/>
            <a:ext cx="56976" cy="10795"/>
          </a:xfrm>
          <a:custGeom>
            <a:avLst/>
            <a:gdLst/>
            <a:ahLst/>
            <a:cxnLst/>
            <a:rect l="l" t="t" r="r" b="b"/>
            <a:pathLst>
              <a:path w="24764" h="10795">
                <a:moveTo>
                  <a:pt x="23951" y="10351"/>
                </a:moveTo>
                <a:lnTo>
                  <a:pt x="707" y="10351"/>
                </a:lnTo>
                <a:lnTo>
                  <a:pt x="0" y="9634"/>
                </a:lnTo>
                <a:lnTo>
                  <a:pt x="0" y="710"/>
                </a:lnTo>
                <a:lnTo>
                  <a:pt x="240" y="174"/>
                </a:lnTo>
                <a:lnTo>
                  <a:pt x="794" y="0"/>
                </a:lnTo>
                <a:lnTo>
                  <a:pt x="12809" y="1521"/>
                </a:lnTo>
                <a:lnTo>
                  <a:pt x="1415" y="1521"/>
                </a:lnTo>
                <a:lnTo>
                  <a:pt x="1415" y="8917"/>
                </a:lnTo>
                <a:lnTo>
                  <a:pt x="24658" y="8917"/>
                </a:lnTo>
                <a:lnTo>
                  <a:pt x="24658" y="9634"/>
                </a:lnTo>
                <a:lnTo>
                  <a:pt x="23951" y="10351"/>
                </a:lnTo>
                <a:close/>
              </a:path>
              <a:path w="24764" h="10795">
                <a:moveTo>
                  <a:pt x="24658" y="8917"/>
                </a:moveTo>
                <a:lnTo>
                  <a:pt x="23243" y="8917"/>
                </a:lnTo>
                <a:lnTo>
                  <a:pt x="23243" y="4284"/>
                </a:lnTo>
                <a:lnTo>
                  <a:pt x="1415" y="1521"/>
                </a:lnTo>
                <a:lnTo>
                  <a:pt x="12809" y="1521"/>
                </a:lnTo>
                <a:lnTo>
                  <a:pt x="24037" y="2943"/>
                </a:lnTo>
                <a:lnTo>
                  <a:pt x="24658" y="3654"/>
                </a:lnTo>
                <a:lnTo>
                  <a:pt x="24658" y="891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68" name="bg object 668"/>
          <p:cNvSpPr/>
          <p:nvPr/>
        </p:nvSpPr>
        <p:spPr>
          <a:xfrm>
            <a:off x="11512885" y="9755478"/>
            <a:ext cx="157779" cy="62230"/>
          </a:xfrm>
          <a:custGeom>
            <a:avLst/>
            <a:gdLst/>
            <a:ahLst/>
            <a:cxnLst/>
            <a:rect l="l" t="t" r="r" b="b"/>
            <a:pathLst>
              <a:path w="68579" h="62229">
                <a:moveTo>
                  <a:pt x="46488" y="23852"/>
                </a:moveTo>
                <a:lnTo>
                  <a:pt x="25292" y="23852"/>
                </a:lnTo>
                <a:lnTo>
                  <a:pt x="37690" y="0"/>
                </a:lnTo>
                <a:lnTo>
                  <a:pt x="46488" y="23852"/>
                </a:lnTo>
                <a:close/>
              </a:path>
              <a:path w="68579" h="62229">
                <a:moveTo>
                  <a:pt x="9147" y="61873"/>
                </a:moveTo>
                <a:lnTo>
                  <a:pt x="17850" y="38170"/>
                </a:lnTo>
                <a:lnTo>
                  <a:pt x="0" y="18589"/>
                </a:lnTo>
                <a:lnTo>
                  <a:pt x="25292" y="23852"/>
                </a:lnTo>
                <a:lnTo>
                  <a:pt x="46488" y="23852"/>
                </a:lnTo>
                <a:lnTo>
                  <a:pt x="49635" y="32383"/>
                </a:lnTo>
                <a:lnTo>
                  <a:pt x="36723" y="32389"/>
                </a:lnTo>
                <a:lnTo>
                  <a:pt x="36021" y="33100"/>
                </a:lnTo>
                <a:lnTo>
                  <a:pt x="36021" y="36175"/>
                </a:lnTo>
                <a:lnTo>
                  <a:pt x="28081" y="38133"/>
                </a:lnTo>
                <a:lnTo>
                  <a:pt x="27558" y="39000"/>
                </a:lnTo>
                <a:lnTo>
                  <a:pt x="28247" y="39542"/>
                </a:lnTo>
                <a:lnTo>
                  <a:pt x="36021" y="39542"/>
                </a:lnTo>
                <a:lnTo>
                  <a:pt x="36021" y="52089"/>
                </a:lnTo>
                <a:lnTo>
                  <a:pt x="9147" y="61873"/>
                </a:lnTo>
                <a:close/>
              </a:path>
              <a:path w="68579" h="62229">
                <a:moveTo>
                  <a:pt x="37431" y="35825"/>
                </a:moveTo>
                <a:lnTo>
                  <a:pt x="37431" y="33100"/>
                </a:lnTo>
                <a:lnTo>
                  <a:pt x="36729" y="32383"/>
                </a:lnTo>
                <a:lnTo>
                  <a:pt x="49637" y="32389"/>
                </a:lnTo>
                <a:lnTo>
                  <a:pt x="50339" y="32645"/>
                </a:lnTo>
                <a:lnTo>
                  <a:pt x="37431" y="35825"/>
                </a:lnTo>
                <a:close/>
              </a:path>
              <a:path w="68579" h="62229">
                <a:moveTo>
                  <a:pt x="37431" y="51578"/>
                </a:moveTo>
                <a:lnTo>
                  <a:pt x="37431" y="37303"/>
                </a:lnTo>
                <a:lnTo>
                  <a:pt x="51656" y="33799"/>
                </a:lnTo>
                <a:lnTo>
                  <a:pt x="51989" y="33244"/>
                </a:lnTo>
                <a:lnTo>
                  <a:pt x="68295" y="39155"/>
                </a:lnTo>
                <a:lnTo>
                  <a:pt x="54272" y="44967"/>
                </a:lnTo>
                <a:lnTo>
                  <a:pt x="56292" y="50443"/>
                </a:lnTo>
                <a:lnTo>
                  <a:pt x="40558" y="50443"/>
                </a:lnTo>
                <a:lnTo>
                  <a:pt x="37431" y="51578"/>
                </a:lnTo>
                <a:close/>
              </a:path>
              <a:path w="68579" h="62229">
                <a:moveTo>
                  <a:pt x="36021" y="39542"/>
                </a:moveTo>
                <a:lnTo>
                  <a:pt x="28247" y="39542"/>
                </a:lnTo>
                <a:lnTo>
                  <a:pt x="28413" y="39523"/>
                </a:lnTo>
                <a:lnTo>
                  <a:pt x="36021" y="37646"/>
                </a:lnTo>
                <a:lnTo>
                  <a:pt x="36021" y="39542"/>
                </a:lnTo>
                <a:close/>
              </a:path>
              <a:path w="68579" h="62229">
                <a:moveTo>
                  <a:pt x="45907" y="54989"/>
                </a:moveTo>
                <a:lnTo>
                  <a:pt x="40558" y="50443"/>
                </a:lnTo>
                <a:lnTo>
                  <a:pt x="56292" y="50443"/>
                </a:lnTo>
                <a:lnTo>
                  <a:pt x="57178" y="52844"/>
                </a:lnTo>
                <a:lnTo>
                  <a:pt x="45907" y="54989"/>
                </a:lnTo>
                <a:close/>
              </a:path>
            </a:pathLst>
          </a:custGeom>
          <a:solidFill>
            <a:srgbClr val="FCB443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69" name="bg object 669"/>
          <p:cNvSpPr/>
          <p:nvPr/>
        </p:nvSpPr>
        <p:spPr>
          <a:xfrm>
            <a:off x="11622795" y="9810140"/>
            <a:ext cx="36523" cy="15875"/>
          </a:xfrm>
          <a:custGeom>
            <a:avLst/>
            <a:gdLst/>
            <a:ahLst/>
            <a:cxnLst/>
            <a:rect l="l" t="t" r="r" b="b"/>
            <a:pathLst>
              <a:path w="15875" h="15875">
                <a:moveTo>
                  <a:pt x="15708" y="15272"/>
                </a:moveTo>
                <a:lnTo>
                  <a:pt x="0" y="1914"/>
                </a:lnTo>
                <a:lnTo>
                  <a:pt x="10076" y="0"/>
                </a:lnTo>
                <a:lnTo>
                  <a:pt x="15708" y="15272"/>
                </a:lnTo>
                <a:close/>
              </a:path>
            </a:pathLst>
          </a:custGeom>
          <a:solidFill>
            <a:srgbClr val="FCB444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70" name="bg object 670"/>
          <p:cNvSpPr/>
          <p:nvPr/>
        </p:nvSpPr>
        <p:spPr>
          <a:xfrm>
            <a:off x="11576291" y="9787877"/>
            <a:ext cx="70124" cy="24765"/>
          </a:xfrm>
          <a:custGeom>
            <a:avLst/>
            <a:gdLst/>
            <a:ahLst/>
            <a:cxnLst/>
            <a:rect l="l" t="t" r="r" b="b"/>
            <a:pathLst>
              <a:path w="30479" h="24765">
                <a:moveTo>
                  <a:pt x="24422" y="850"/>
                </a:moveTo>
                <a:lnTo>
                  <a:pt x="22771" y="254"/>
                </a:lnTo>
                <a:lnTo>
                  <a:pt x="9867" y="3441"/>
                </a:lnTo>
                <a:lnTo>
                  <a:pt x="9867" y="711"/>
                </a:lnTo>
                <a:lnTo>
                  <a:pt x="9156" y="0"/>
                </a:lnTo>
                <a:lnTo>
                  <a:pt x="8458" y="711"/>
                </a:lnTo>
                <a:lnTo>
                  <a:pt x="8458" y="3784"/>
                </a:lnTo>
                <a:lnTo>
                  <a:pt x="508" y="5740"/>
                </a:lnTo>
                <a:lnTo>
                  <a:pt x="0" y="6604"/>
                </a:lnTo>
                <a:lnTo>
                  <a:pt x="685" y="7150"/>
                </a:lnTo>
                <a:lnTo>
                  <a:pt x="8458" y="5257"/>
                </a:lnTo>
                <a:lnTo>
                  <a:pt x="8458" y="19697"/>
                </a:lnTo>
                <a:lnTo>
                  <a:pt x="9867" y="19177"/>
                </a:lnTo>
                <a:lnTo>
                  <a:pt x="9867" y="4902"/>
                </a:lnTo>
                <a:lnTo>
                  <a:pt x="24091" y="1397"/>
                </a:lnTo>
                <a:lnTo>
                  <a:pt x="24422" y="850"/>
                </a:lnTo>
                <a:close/>
              </a:path>
              <a:path w="30479" h="24765">
                <a:moveTo>
                  <a:pt x="30289" y="22263"/>
                </a:moveTo>
                <a:lnTo>
                  <a:pt x="29616" y="20459"/>
                </a:lnTo>
                <a:lnTo>
                  <a:pt x="18338" y="22593"/>
                </a:lnTo>
                <a:lnTo>
                  <a:pt x="20205" y="24180"/>
                </a:lnTo>
                <a:lnTo>
                  <a:pt x="30289" y="22263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71" name="bg object 671"/>
          <p:cNvSpPr/>
          <p:nvPr/>
        </p:nvSpPr>
        <p:spPr>
          <a:xfrm>
            <a:off x="11731787" y="9899575"/>
            <a:ext cx="40906" cy="36830"/>
          </a:xfrm>
          <a:custGeom>
            <a:avLst/>
            <a:gdLst/>
            <a:ahLst/>
            <a:cxnLst/>
            <a:rect l="l" t="t" r="r" b="b"/>
            <a:pathLst>
              <a:path w="17779" h="36829">
                <a:moveTo>
                  <a:pt x="7667" y="23191"/>
                </a:moveTo>
                <a:lnTo>
                  <a:pt x="4111" y="23191"/>
                </a:lnTo>
                <a:lnTo>
                  <a:pt x="4591" y="22998"/>
                </a:lnTo>
                <a:lnTo>
                  <a:pt x="4819" y="22505"/>
                </a:lnTo>
                <a:lnTo>
                  <a:pt x="4949" y="19163"/>
                </a:lnTo>
                <a:lnTo>
                  <a:pt x="5299" y="19175"/>
                </a:lnTo>
                <a:lnTo>
                  <a:pt x="5213" y="21327"/>
                </a:lnTo>
                <a:lnTo>
                  <a:pt x="7004" y="21395"/>
                </a:lnTo>
                <a:lnTo>
                  <a:pt x="7667" y="23191"/>
                </a:lnTo>
                <a:close/>
              </a:path>
              <a:path w="17779" h="36829">
                <a:moveTo>
                  <a:pt x="11837" y="36331"/>
                </a:moveTo>
                <a:lnTo>
                  <a:pt x="0" y="26266"/>
                </a:lnTo>
                <a:lnTo>
                  <a:pt x="0" y="23023"/>
                </a:lnTo>
                <a:lnTo>
                  <a:pt x="4111" y="23191"/>
                </a:lnTo>
                <a:lnTo>
                  <a:pt x="7667" y="23191"/>
                </a:lnTo>
                <a:lnTo>
                  <a:pt x="11837" y="34497"/>
                </a:lnTo>
                <a:lnTo>
                  <a:pt x="11837" y="36331"/>
                </a:lnTo>
                <a:close/>
              </a:path>
              <a:path w="17779" h="36829">
                <a:moveTo>
                  <a:pt x="744" y="16843"/>
                </a:moveTo>
                <a:lnTo>
                  <a:pt x="0" y="16812"/>
                </a:lnTo>
                <a:lnTo>
                  <a:pt x="0" y="0"/>
                </a:lnTo>
                <a:lnTo>
                  <a:pt x="4579" y="1658"/>
                </a:lnTo>
                <a:lnTo>
                  <a:pt x="4579" y="6423"/>
                </a:lnTo>
                <a:lnTo>
                  <a:pt x="5287" y="7140"/>
                </a:lnTo>
                <a:lnTo>
                  <a:pt x="15830" y="7140"/>
                </a:lnTo>
                <a:lnTo>
                  <a:pt x="3613" y="12203"/>
                </a:lnTo>
                <a:lnTo>
                  <a:pt x="3845" y="12821"/>
                </a:lnTo>
                <a:lnTo>
                  <a:pt x="1612" y="12821"/>
                </a:lnTo>
                <a:lnTo>
                  <a:pt x="880" y="13507"/>
                </a:lnTo>
                <a:lnTo>
                  <a:pt x="744" y="16843"/>
                </a:lnTo>
                <a:close/>
              </a:path>
              <a:path w="17779" h="36829">
                <a:moveTo>
                  <a:pt x="12323" y="5705"/>
                </a:moveTo>
                <a:lnTo>
                  <a:pt x="5995" y="5705"/>
                </a:lnTo>
                <a:lnTo>
                  <a:pt x="5995" y="2170"/>
                </a:lnTo>
                <a:lnTo>
                  <a:pt x="12323" y="4464"/>
                </a:lnTo>
                <a:lnTo>
                  <a:pt x="12323" y="5705"/>
                </a:lnTo>
                <a:close/>
              </a:path>
              <a:path w="17779" h="36829">
                <a:moveTo>
                  <a:pt x="15830" y="7140"/>
                </a:moveTo>
                <a:lnTo>
                  <a:pt x="13031" y="7140"/>
                </a:lnTo>
                <a:lnTo>
                  <a:pt x="13739" y="6423"/>
                </a:lnTo>
                <a:lnTo>
                  <a:pt x="13739" y="4976"/>
                </a:lnTo>
                <a:lnTo>
                  <a:pt x="17635" y="6391"/>
                </a:lnTo>
                <a:lnTo>
                  <a:pt x="15830" y="7140"/>
                </a:lnTo>
                <a:close/>
              </a:path>
              <a:path w="17779" h="36829">
                <a:moveTo>
                  <a:pt x="3877" y="12908"/>
                </a:moveTo>
                <a:lnTo>
                  <a:pt x="1612" y="12821"/>
                </a:lnTo>
                <a:lnTo>
                  <a:pt x="3845" y="12821"/>
                </a:lnTo>
                <a:close/>
              </a:path>
            </a:pathLst>
          </a:custGeom>
          <a:solidFill>
            <a:srgbClr val="FCB444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72" name="bg object 672"/>
          <p:cNvSpPr/>
          <p:nvPr/>
        </p:nvSpPr>
        <p:spPr>
          <a:xfrm>
            <a:off x="11743782" y="9918752"/>
            <a:ext cx="4383" cy="2540"/>
          </a:xfrm>
          <a:custGeom>
            <a:avLst/>
            <a:gdLst/>
            <a:ahLst/>
            <a:cxnLst/>
            <a:rect l="l" t="t" r="r" b="b"/>
            <a:pathLst>
              <a:path w="1904" h="2540">
                <a:moveTo>
                  <a:pt x="1791" y="2220"/>
                </a:moveTo>
                <a:lnTo>
                  <a:pt x="0" y="2145"/>
                </a:lnTo>
                <a:lnTo>
                  <a:pt x="86" y="0"/>
                </a:lnTo>
                <a:lnTo>
                  <a:pt x="984" y="37"/>
                </a:lnTo>
                <a:lnTo>
                  <a:pt x="1791" y="2220"/>
                </a:lnTo>
                <a:close/>
              </a:path>
            </a:pathLst>
          </a:custGeom>
          <a:solidFill>
            <a:srgbClr val="FCB14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73" name="bg object 673"/>
          <p:cNvSpPr/>
          <p:nvPr/>
        </p:nvSpPr>
        <p:spPr>
          <a:xfrm>
            <a:off x="11736752" y="9913853"/>
            <a:ext cx="8765" cy="3810"/>
          </a:xfrm>
          <a:custGeom>
            <a:avLst/>
            <a:gdLst/>
            <a:ahLst/>
            <a:cxnLst/>
            <a:rect l="l" t="t" r="r" b="b"/>
            <a:pathLst>
              <a:path w="3810" h="3809">
                <a:moveTo>
                  <a:pt x="3502" y="3479"/>
                </a:moveTo>
                <a:lnTo>
                  <a:pt x="2843" y="3454"/>
                </a:lnTo>
                <a:lnTo>
                  <a:pt x="2166" y="2712"/>
                </a:lnTo>
                <a:lnTo>
                  <a:pt x="0" y="2625"/>
                </a:lnTo>
                <a:lnTo>
                  <a:pt x="104" y="0"/>
                </a:lnTo>
                <a:lnTo>
                  <a:pt x="2252" y="87"/>
                </a:lnTo>
                <a:lnTo>
                  <a:pt x="3502" y="3479"/>
                </a:lnTo>
                <a:close/>
              </a:path>
            </a:pathLst>
          </a:custGeom>
          <a:solidFill>
            <a:srgbClr val="FCB24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74" name="bg object 674"/>
          <p:cNvSpPr/>
          <p:nvPr/>
        </p:nvSpPr>
        <p:spPr>
          <a:xfrm>
            <a:off x="11733486" y="9901237"/>
            <a:ext cx="30679" cy="35560"/>
          </a:xfrm>
          <a:custGeom>
            <a:avLst/>
            <a:gdLst/>
            <a:ahLst/>
            <a:cxnLst/>
            <a:rect l="l" t="t" r="r" b="b"/>
            <a:pathLst>
              <a:path w="13335" h="35559">
                <a:moveTo>
                  <a:pt x="3670" y="12712"/>
                </a:moveTo>
                <a:lnTo>
                  <a:pt x="3136" y="11252"/>
                </a:lnTo>
                <a:lnTo>
                  <a:pt x="863" y="11163"/>
                </a:lnTo>
                <a:lnTo>
                  <a:pt x="139" y="11849"/>
                </a:lnTo>
                <a:lnTo>
                  <a:pt x="0" y="15189"/>
                </a:lnTo>
                <a:lnTo>
                  <a:pt x="1409" y="15252"/>
                </a:lnTo>
                <a:lnTo>
                  <a:pt x="1524" y="12623"/>
                </a:lnTo>
                <a:lnTo>
                  <a:pt x="3670" y="12712"/>
                </a:lnTo>
                <a:close/>
              </a:path>
              <a:path w="13335" h="35559">
                <a:moveTo>
                  <a:pt x="5448" y="17551"/>
                </a:moveTo>
                <a:lnTo>
                  <a:pt x="4914" y="16103"/>
                </a:lnTo>
                <a:lnTo>
                  <a:pt x="4254" y="16078"/>
                </a:lnTo>
                <a:lnTo>
                  <a:pt x="4203" y="17500"/>
                </a:lnTo>
                <a:lnTo>
                  <a:pt x="5448" y="17551"/>
                </a:lnTo>
                <a:close/>
              </a:path>
              <a:path w="13335" h="35559">
                <a:moveTo>
                  <a:pt x="12077" y="35509"/>
                </a:moveTo>
                <a:lnTo>
                  <a:pt x="11099" y="32842"/>
                </a:lnTo>
                <a:lnTo>
                  <a:pt x="11099" y="34683"/>
                </a:lnTo>
                <a:lnTo>
                  <a:pt x="12077" y="35509"/>
                </a:lnTo>
                <a:close/>
              </a:path>
              <a:path w="13335" h="35559">
                <a:moveTo>
                  <a:pt x="12992" y="3327"/>
                </a:moveTo>
                <a:lnTo>
                  <a:pt x="11582" y="2806"/>
                </a:lnTo>
                <a:lnTo>
                  <a:pt x="11582" y="4051"/>
                </a:lnTo>
                <a:lnTo>
                  <a:pt x="5257" y="4051"/>
                </a:lnTo>
                <a:lnTo>
                  <a:pt x="5257" y="520"/>
                </a:lnTo>
                <a:lnTo>
                  <a:pt x="3835" y="0"/>
                </a:lnTo>
                <a:lnTo>
                  <a:pt x="3835" y="4762"/>
                </a:lnTo>
                <a:lnTo>
                  <a:pt x="4546" y="5486"/>
                </a:lnTo>
                <a:lnTo>
                  <a:pt x="12280" y="5486"/>
                </a:lnTo>
                <a:lnTo>
                  <a:pt x="12992" y="4762"/>
                </a:lnTo>
                <a:lnTo>
                  <a:pt x="12992" y="3327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75" name="bg object 675"/>
          <p:cNvSpPr/>
          <p:nvPr/>
        </p:nvSpPr>
        <p:spPr>
          <a:xfrm>
            <a:off x="11615238" y="9866812"/>
            <a:ext cx="112490" cy="62230"/>
          </a:xfrm>
          <a:custGeom>
            <a:avLst/>
            <a:gdLst/>
            <a:ahLst/>
            <a:cxnLst/>
            <a:rect l="l" t="t" r="r" b="b"/>
            <a:pathLst>
              <a:path w="48895" h="62229">
                <a:moveTo>
                  <a:pt x="9147" y="61873"/>
                </a:moveTo>
                <a:lnTo>
                  <a:pt x="11178" y="56336"/>
                </a:lnTo>
                <a:lnTo>
                  <a:pt x="23033" y="56816"/>
                </a:lnTo>
                <a:lnTo>
                  <a:pt x="9147" y="61873"/>
                </a:lnTo>
                <a:close/>
              </a:path>
              <a:path w="48895" h="62229">
                <a:moveTo>
                  <a:pt x="48776" y="57427"/>
                </a:moveTo>
                <a:lnTo>
                  <a:pt x="48351" y="57065"/>
                </a:lnTo>
                <a:lnTo>
                  <a:pt x="48406" y="55693"/>
                </a:lnTo>
                <a:lnTo>
                  <a:pt x="48776" y="55712"/>
                </a:lnTo>
                <a:lnTo>
                  <a:pt x="48776" y="57427"/>
                </a:lnTo>
                <a:close/>
              </a:path>
              <a:path w="48895" h="62229">
                <a:moveTo>
                  <a:pt x="26394" y="23852"/>
                </a:moveTo>
                <a:lnTo>
                  <a:pt x="25299" y="23852"/>
                </a:lnTo>
                <a:lnTo>
                  <a:pt x="30814" y="13226"/>
                </a:lnTo>
                <a:lnTo>
                  <a:pt x="42380" y="12715"/>
                </a:lnTo>
                <a:lnTo>
                  <a:pt x="46008" y="22555"/>
                </a:lnTo>
                <a:lnTo>
                  <a:pt x="27102" y="22555"/>
                </a:lnTo>
                <a:lnTo>
                  <a:pt x="26394" y="23272"/>
                </a:lnTo>
                <a:lnTo>
                  <a:pt x="26394" y="23852"/>
                </a:lnTo>
                <a:close/>
              </a:path>
              <a:path w="48895" h="62229">
                <a:moveTo>
                  <a:pt x="48776" y="49501"/>
                </a:moveTo>
                <a:lnTo>
                  <a:pt x="14200" y="48098"/>
                </a:lnTo>
                <a:lnTo>
                  <a:pt x="17850" y="38170"/>
                </a:lnTo>
                <a:lnTo>
                  <a:pt x="0" y="18589"/>
                </a:lnTo>
                <a:lnTo>
                  <a:pt x="25299" y="23852"/>
                </a:lnTo>
                <a:lnTo>
                  <a:pt x="26394" y="23852"/>
                </a:lnTo>
                <a:lnTo>
                  <a:pt x="26394" y="40714"/>
                </a:lnTo>
                <a:lnTo>
                  <a:pt x="23175" y="40714"/>
                </a:lnTo>
                <a:lnTo>
                  <a:pt x="22473" y="41432"/>
                </a:lnTo>
                <a:lnTo>
                  <a:pt x="23175" y="42149"/>
                </a:lnTo>
                <a:lnTo>
                  <a:pt x="48776" y="42149"/>
                </a:lnTo>
                <a:lnTo>
                  <a:pt x="48776" y="49501"/>
                </a:lnTo>
                <a:close/>
              </a:path>
              <a:path w="48895" h="62229">
                <a:moveTo>
                  <a:pt x="48776" y="42149"/>
                </a:moveTo>
                <a:lnTo>
                  <a:pt x="42965" y="42149"/>
                </a:lnTo>
                <a:lnTo>
                  <a:pt x="43673" y="41432"/>
                </a:lnTo>
                <a:lnTo>
                  <a:pt x="42965" y="40714"/>
                </a:lnTo>
                <a:lnTo>
                  <a:pt x="39746" y="40714"/>
                </a:lnTo>
                <a:lnTo>
                  <a:pt x="39746" y="23272"/>
                </a:lnTo>
                <a:lnTo>
                  <a:pt x="39038" y="22555"/>
                </a:lnTo>
                <a:lnTo>
                  <a:pt x="46008" y="22555"/>
                </a:lnTo>
                <a:lnTo>
                  <a:pt x="48776" y="30063"/>
                </a:lnTo>
                <a:lnTo>
                  <a:pt x="48776" y="42149"/>
                </a:lnTo>
                <a:close/>
              </a:path>
              <a:path w="48895" h="62229">
                <a:moveTo>
                  <a:pt x="35264" y="4670"/>
                </a:moveTo>
                <a:lnTo>
                  <a:pt x="37690" y="0"/>
                </a:lnTo>
                <a:lnTo>
                  <a:pt x="39345" y="4489"/>
                </a:lnTo>
                <a:lnTo>
                  <a:pt x="35264" y="4670"/>
                </a:lnTo>
                <a:close/>
              </a:path>
            </a:pathLst>
          </a:custGeom>
          <a:solidFill>
            <a:srgbClr val="FCB444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76" name="bg object 676"/>
          <p:cNvSpPr/>
          <p:nvPr/>
        </p:nvSpPr>
        <p:spPr>
          <a:xfrm>
            <a:off x="11727456" y="9896876"/>
            <a:ext cx="4383" cy="29209"/>
          </a:xfrm>
          <a:custGeom>
            <a:avLst/>
            <a:gdLst/>
            <a:ahLst/>
            <a:cxnLst/>
            <a:rect l="l" t="t" r="r" b="b"/>
            <a:pathLst>
              <a:path w="1904" h="29209">
                <a:moveTo>
                  <a:pt x="1883" y="28966"/>
                </a:moveTo>
                <a:lnTo>
                  <a:pt x="0" y="27363"/>
                </a:lnTo>
                <a:lnTo>
                  <a:pt x="0" y="25648"/>
                </a:lnTo>
                <a:lnTo>
                  <a:pt x="1883" y="25723"/>
                </a:lnTo>
                <a:lnTo>
                  <a:pt x="1883" y="28966"/>
                </a:lnTo>
                <a:close/>
              </a:path>
              <a:path w="1904" h="29209">
                <a:moveTo>
                  <a:pt x="1883" y="19512"/>
                </a:moveTo>
                <a:lnTo>
                  <a:pt x="0" y="19437"/>
                </a:lnTo>
                <a:lnTo>
                  <a:pt x="0" y="0"/>
                </a:lnTo>
                <a:lnTo>
                  <a:pt x="861" y="2332"/>
                </a:lnTo>
                <a:lnTo>
                  <a:pt x="1883" y="2700"/>
                </a:lnTo>
                <a:lnTo>
                  <a:pt x="1883" y="19512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77" name="bg object 677"/>
          <p:cNvSpPr/>
          <p:nvPr/>
        </p:nvSpPr>
        <p:spPr>
          <a:xfrm>
            <a:off x="11640949" y="9921030"/>
            <a:ext cx="86194" cy="3175"/>
          </a:xfrm>
          <a:custGeom>
            <a:avLst/>
            <a:gdLst/>
            <a:ahLst/>
            <a:cxnLst/>
            <a:rect l="l" t="t" r="r" b="b"/>
            <a:pathLst>
              <a:path w="37464" h="3175">
                <a:moveTo>
                  <a:pt x="37173" y="2849"/>
                </a:moveTo>
                <a:lnTo>
                  <a:pt x="35480" y="1409"/>
                </a:lnTo>
                <a:lnTo>
                  <a:pt x="37228" y="1477"/>
                </a:lnTo>
                <a:lnTo>
                  <a:pt x="37173" y="2849"/>
                </a:lnTo>
                <a:close/>
              </a:path>
              <a:path w="37464" h="3175">
                <a:moveTo>
                  <a:pt x="11861" y="2600"/>
                </a:moveTo>
                <a:lnTo>
                  <a:pt x="0" y="2120"/>
                </a:lnTo>
                <a:lnTo>
                  <a:pt x="781" y="0"/>
                </a:lnTo>
                <a:lnTo>
                  <a:pt x="17173" y="667"/>
                </a:lnTo>
                <a:lnTo>
                  <a:pt x="11861" y="2600"/>
                </a:lnTo>
                <a:close/>
              </a:path>
            </a:pathLst>
          </a:custGeom>
          <a:solidFill>
            <a:srgbClr val="FCB14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78" name="bg object 678"/>
          <p:cNvSpPr/>
          <p:nvPr/>
        </p:nvSpPr>
        <p:spPr>
          <a:xfrm>
            <a:off x="11643935" y="9916325"/>
            <a:ext cx="96420" cy="5080"/>
          </a:xfrm>
          <a:custGeom>
            <a:avLst/>
            <a:gdLst/>
            <a:ahLst/>
            <a:cxnLst/>
            <a:rect l="l" t="t" r="r" b="b"/>
            <a:pathLst>
              <a:path w="41910" h="5079">
                <a:moveTo>
                  <a:pt x="41617" y="4982"/>
                </a:moveTo>
                <a:lnTo>
                  <a:pt x="32414" y="4608"/>
                </a:lnTo>
                <a:lnTo>
                  <a:pt x="28284" y="1097"/>
                </a:lnTo>
                <a:lnTo>
                  <a:pt x="41752" y="1646"/>
                </a:lnTo>
                <a:lnTo>
                  <a:pt x="41617" y="4982"/>
                </a:lnTo>
                <a:close/>
              </a:path>
              <a:path w="41910" h="5079">
                <a:moveTo>
                  <a:pt x="19414" y="4084"/>
                </a:moveTo>
                <a:lnTo>
                  <a:pt x="0" y="3292"/>
                </a:lnTo>
                <a:lnTo>
                  <a:pt x="1212" y="0"/>
                </a:lnTo>
                <a:lnTo>
                  <a:pt x="27681" y="1072"/>
                </a:lnTo>
                <a:lnTo>
                  <a:pt x="19414" y="4084"/>
                </a:lnTo>
                <a:close/>
              </a:path>
            </a:pathLst>
          </a:custGeom>
          <a:solidFill>
            <a:srgbClr val="FCB24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79" name="bg object 679"/>
          <p:cNvSpPr/>
          <p:nvPr/>
        </p:nvSpPr>
        <p:spPr>
          <a:xfrm>
            <a:off x="11642749" y="9914911"/>
            <a:ext cx="100803" cy="8255"/>
          </a:xfrm>
          <a:custGeom>
            <a:avLst/>
            <a:gdLst/>
            <a:ahLst/>
            <a:cxnLst/>
            <a:rect l="l" t="t" r="r" b="b"/>
            <a:pathLst>
              <a:path w="43814" h="8254">
                <a:moveTo>
                  <a:pt x="28198" y="2488"/>
                </a:moveTo>
                <a:lnTo>
                  <a:pt x="1729" y="1415"/>
                </a:lnTo>
                <a:lnTo>
                  <a:pt x="2246" y="0"/>
                </a:lnTo>
                <a:lnTo>
                  <a:pt x="43026" y="1652"/>
                </a:lnTo>
                <a:lnTo>
                  <a:pt x="43647" y="2338"/>
                </a:lnTo>
                <a:lnTo>
                  <a:pt x="28598" y="2338"/>
                </a:lnTo>
                <a:lnTo>
                  <a:pt x="28198" y="2488"/>
                </a:lnTo>
                <a:close/>
              </a:path>
              <a:path w="43814" h="8254">
                <a:moveTo>
                  <a:pt x="43549" y="6398"/>
                </a:moveTo>
                <a:lnTo>
                  <a:pt x="42134" y="6398"/>
                </a:lnTo>
                <a:lnTo>
                  <a:pt x="42263" y="3055"/>
                </a:lnTo>
                <a:lnTo>
                  <a:pt x="28801" y="2513"/>
                </a:lnTo>
                <a:lnTo>
                  <a:pt x="28598" y="2338"/>
                </a:lnTo>
                <a:lnTo>
                  <a:pt x="43647" y="2338"/>
                </a:lnTo>
                <a:lnTo>
                  <a:pt x="43549" y="6398"/>
                </a:lnTo>
                <a:close/>
              </a:path>
              <a:path w="43814" h="8254">
                <a:moveTo>
                  <a:pt x="16392" y="6784"/>
                </a:moveTo>
                <a:lnTo>
                  <a:pt x="0" y="6117"/>
                </a:lnTo>
                <a:lnTo>
                  <a:pt x="517" y="4708"/>
                </a:lnTo>
                <a:lnTo>
                  <a:pt x="19931" y="5493"/>
                </a:lnTo>
                <a:lnTo>
                  <a:pt x="16392" y="6784"/>
                </a:lnTo>
                <a:close/>
              </a:path>
              <a:path w="43814" h="8254">
                <a:moveTo>
                  <a:pt x="42786" y="7857"/>
                </a:moveTo>
                <a:lnTo>
                  <a:pt x="34698" y="7526"/>
                </a:lnTo>
                <a:lnTo>
                  <a:pt x="32931" y="6023"/>
                </a:lnTo>
                <a:lnTo>
                  <a:pt x="42134" y="6398"/>
                </a:lnTo>
                <a:lnTo>
                  <a:pt x="43549" y="6398"/>
                </a:lnTo>
                <a:lnTo>
                  <a:pt x="43519" y="7171"/>
                </a:lnTo>
                <a:lnTo>
                  <a:pt x="43291" y="7664"/>
                </a:lnTo>
                <a:lnTo>
                  <a:pt x="42786" y="7857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80" name="bg object 680"/>
          <p:cNvSpPr/>
          <p:nvPr/>
        </p:nvSpPr>
        <p:spPr>
          <a:xfrm>
            <a:off x="11686134" y="9877415"/>
            <a:ext cx="27757" cy="3175"/>
          </a:xfrm>
          <a:custGeom>
            <a:avLst/>
            <a:gdLst/>
            <a:ahLst/>
            <a:cxnLst/>
            <a:rect l="l" t="t" r="r" b="b"/>
            <a:pathLst>
              <a:path w="12064" h="3175">
                <a:moveTo>
                  <a:pt x="0" y="2625"/>
                </a:moveTo>
                <a:lnTo>
                  <a:pt x="1144" y="424"/>
                </a:lnTo>
                <a:lnTo>
                  <a:pt x="10784" y="0"/>
                </a:lnTo>
                <a:lnTo>
                  <a:pt x="11566" y="2114"/>
                </a:lnTo>
                <a:lnTo>
                  <a:pt x="0" y="2625"/>
                </a:lnTo>
                <a:close/>
              </a:path>
            </a:pathLst>
          </a:custGeom>
          <a:solidFill>
            <a:srgbClr val="FCB14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81" name="bg object 681"/>
          <p:cNvSpPr/>
          <p:nvPr/>
        </p:nvSpPr>
        <p:spPr>
          <a:xfrm>
            <a:off x="11690527" y="9872714"/>
            <a:ext cx="20453" cy="3810"/>
          </a:xfrm>
          <a:custGeom>
            <a:avLst/>
            <a:gdLst/>
            <a:ahLst/>
            <a:cxnLst/>
            <a:rect l="l" t="t" r="r" b="b"/>
            <a:pathLst>
              <a:path w="8889" h="3809">
                <a:moveTo>
                  <a:pt x="0" y="3654"/>
                </a:moveTo>
                <a:lnTo>
                  <a:pt x="1772" y="236"/>
                </a:lnTo>
                <a:lnTo>
                  <a:pt x="7140" y="0"/>
                </a:lnTo>
                <a:lnTo>
                  <a:pt x="8353" y="3292"/>
                </a:lnTo>
                <a:lnTo>
                  <a:pt x="0" y="3654"/>
                </a:lnTo>
                <a:close/>
              </a:path>
            </a:pathLst>
          </a:custGeom>
          <a:solidFill>
            <a:srgbClr val="FBB03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82" name="bg object 682"/>
          <p:cNvSpPr/>
          <p:nvPr/>
        </p:nvSpPr>
        <p:spPr>
          <a:xfrm>
            <a:off x="11688772" y="9871302"/>
            <a:ext cx="23375" cy="6985"/>
          </a:xfrm>
          <a:custGeom>
            <a:avLst/>
            <a:gdLst/>
            <a:ahLst/>
            <a:cxnLst/>
            <a:rect l="l" t="t" r="r" b="b"/>
            <a:pathLst>
              <a:path w="10160" h="6984">
                <a:moveTo>
                  <a:pt x="0" y="6535"/>
                </a:moveTo>
                <a:lnTo>
                  <a:pt x="763" y="5069"/>
                </a:lnTo>
                <a:lnTo>
                  <a:pt x="9116" y="4701"/>
                </a:lnTo>
                <a:lnTo>
                  <a:pt x="9639" y="6111"/>
                </a:lnTo>
                <a:lnTo>
                  <a:pt x="0" y="6535"/>
                </a:lnTo>
                <a:close/>
              </a:path>
              <a:path w="10160" h="6984">
                <a:moveTo>
                  <a:pt x="2536" y="1646"/>
                </a:moveTo>
                <a:lnTo>
                  <a:pt x="3299" y="180"/>
                </a:lnTo>
                <a:lnTo>
                  <a:pt x="7386" y="0"/>
                </a:lnTo>
                <a:lnTo>
                  <a:pt x="7903" y="1409"/>
                </a:lnTo>
                <a:lnTo>
                  <a:pt x="2536" y="1646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83" name="bg object 683"/>
          <p:cNvSpPr/>
          <p:nvPr/>
        </p:nvSpPr>
        <p:spPr>
          <a:xfrm>
            <a:off x="11679225" y="9890804"/>
            <a:ext cx="24836" cy="17145"/>
          </a:xfrm>
          <a:custGeom>
            <a:avLst/>
            <a:gdLst/>
            <a:ahLst/>
            <a:cxnLst/>
            <a:rect l="l" t="t" r="r" b="b"/>
            <a:pathLst>
              <a:path w="10795" h="17145">
                <a:moveTo>
                  <a:pt x="10519" y="16706"/>
                </a:moveTo>
                <a:lnTo>
                  <a:pt x="0" y="16706"/>
                </a:lnTo>
                <a:lnTo>
                  <a:pt x="0" y="0"/>
                </a:lnTo>
                <a:lnTo>
                  <a:pt x="10519" y="0"/>
                </a:lnTo>
                <a:lnTo>
                  <a:pt x="10519" y="16706"/>
                </a:lnTo>
                <a:close/>
              </a:path>
            </a:pathLst>
          </a:custGeom>
          <a:solidFill>
            <a:srgbClr val="FCB24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84" name="bg object 684"/>
          <p:cNvSpPr/>
          <p:nvPr/>
        </p:nvSpPr>
        <p:spPr>
          <a:xfrm>
            <a:off x="11666925" y="9889376"/>
            <a:ext cx="49671" cy="19685"/>
          </a:xfrm>
          <a:custGeom>
            <a:avLst/>
            <a:gdLst/>
            <a:ahLst/>
            <a:cxnLst/>
            <a:rect l="l" t="t" r="r" b="b"/>
            <a:pathLst>
              <a:path w="21589" h="19684">
                <a:moveTo>
                  <a:pt x="21196" y="18884"/>
                </a:moveTo>
                <a:lnTo>
                  <a:pt x="20497" y="18161"/>
                </a:lnTo>
                <a:lnTo>
                  <a:pt x="17272" y="18161"/>
                </a:lnTo>
                <a:lnTo>
                  <a:pt x="17272" y="1435"/>
                </a:lnTo>
                <a:lnTo>
                  <a:pt x="17272" y="711"/>
                </a:lnTo>
                <a:lnTo>
                  <a:pt x="16560" y="0"/>
                </a:lnTo>
                <a:lnTo>
                  <a:pt x="15862" y="0"/>
                </a:lnTo>
                <a:lnTo>
                  <a:pt x="15862" y="1435"/>
                </a:lnTo>
                <a:lnTo>
                  <a:pt x="15862" y="18135"/>
                </a:lnTo>
                <a:lnTo>
                  <a:pt x="5334" y="18135"/>
                </a:lnTo>
                <a:lnTo>
                  <a:pt x="5334" y="1435"/>
                </a:lnTo>
                <a:lnTo>
                  <a:pt x="15862" y="1435"/>
                </a:lnTo>
                <a:lnTo>
                  <a:pt x="15862" y="0"/>
                </a:lnTo>
                <a:lnTo>
                  <a:pt x="4635" y="0"/>
                </a:lnTo>
                <a:lnTo>
                  <a:pt x="3924" y="711"/>
                </a:lnTo>
                <a:lnTo>
                  <a:pt x="3924" y="18161"/>
                </a:lnTo>
                <a:lnTo>
                  <a:pt x="698" y="18161"/>
                </a:lnTo>
                <a:lnTo>
                  <a:pt x="0" y="18884"/>
                </a:lnTo>
                <a:lnTo>
                  <a:pt x="698" y="19596"/>
                </a:lnTo>
                <a:lnTo>
                  <a:pt x="20497" y="19596"/>
                </a:lnTo>
                <a:lnTo>
                  <a:pt x="21196" y="18884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85" name="bg object 685"/>
          <p:cNvSpPr/>
          <p:nvPr/>
        </p:nvSpPr>
        <p:spPr>
          <a:xfrm>
            <a:off x="12064752" y="9845975"/>
            <a:ext cx="143170" cy="67310"/>
          </a:xfrm>
          <a:custGeom>
            <a:avLst/>
            <a:gdLst/>
            <a:ahLst/>
            <a:cxnLst/>
            <a:rect l="l" t="t" r="r" b="b"/>
            <a:pathLst>
              <a:path w="62229" h="67309">
                <a:moveTo>
                  <a:pt x="46488" y="23852"/>
                </a:moveTo>
                <a:lnTo>
                  <a:pt x="25292" y="23852"/>
                </a:lnTo>
                <a:lnTo>
                  <a:pt x="37690" y="0"/>
                </a:lnTo>
                <a:lnTo>
                  <a:pt x="46488" y="23852"/>
                </a:lnTo>
                <a:close/>
              </a:path>
              <a:path w="62229" h="67309">
                <a:moveTo>
                  <a:pt x="20460" y="23123"/>
                </a:moveTo>
                <a:lnTo>
                  <a:pt x="20460" y="22848"/>
                </a:lnTo>
                <a:lnTo>
                  <a:pt x="21273" y="23017"/>
                </a:lnTo>
                <a:lnTo>
                  <a:pt x="20460" y="23123"/>
                </a:lnTo>
                <a:close/>
              </a:path>
              <a:path w="62229" h="67309">
                <a:moveTo>
                  <a:pt x="21261" y="57464"/>
                </a:moveTo>
                <a:lnTo>
                  <a:pt x="21261" y="28024"/>
                </a:lnTo>
                <a:lnTo>
                  <a:pt x="24880" y="27556"/>
                </a:lnTo>
                <a:lnTo>
                  <a:pt x="25348" y="27282"/>
                </a:lnTo>
                <a:lnTo>
                  <a:pt x="25489" y="26758"/>
                </a:lnTo>
                <a:lnTo>
                  <a:pt x="25120" y="23815"/>
                </a:lnTo>
                <a:lnTo>
                  <a:pt x="25292" y="23852"/>
                </a:lnTo>
                <a:lnTo>
                  <a:pt x="46488" y="23852"/>
                </a:lnTo>
                <a:lnTo>
                  <a:pt x="49637" y="32389"/>
                </a:lnTo>
                <a:lnTo>
                  <a:pt x="53183" y="33680"/>
                </a:lnTo>
                <a:lnTo>
                  <a:pt x="53275" y="35813"/>
                </a:lnTo>
                <a:lnTo>
                  <a:pt x="53503" y="36312"/>
                </a:lnTo>
                <a:lnTo>
                  <a:pt x="54008" y="36499"/>
                </a:lnTo>
                <a:lnTo>
                  <a:pt x="58312" y="36499"/>
                </a:lnTo>
                <a:lnTo>
                  <a:pt x="58397" y="38457"/>
                </a:lnTo>
                <a:lnTo>
                  <a:pt x="62084" y="38457"/>
                </a:lnTo>
                <a:lnTo>
                  <a:pt x="62084" y="41731"/>
                </a:lnTo>
                <a:lnTo>
                  <a:pt x="54272" y="44967"/>
                </a:lnTo>
                <a:lnTo>
                  <a:pt x="56293" y="50443"/>
                </a:lnTo>
                <a:lnTo>
                  <a:pt x="40558" y="50443"/>
                </a:lnTo>
                <a:lnTo>
                  <a:pt x="21261" y="57464"/>
                </a:lnTo>
                <a:close/>
              </a:path>
              <a:path w="62229" h="67309">
                <a:moveTo>
                  <a:pt x="58312" y="36499"/>
                </a:moveTo>
                <a:lnTo>
                  <a:pt x="54008" y="36499"/>
                </a:lnTo>
                <a:lnTo>
                  <a:pt x="58304" y="36312"/>
                </a:lnTo>
                <a:lnTo>
                  <a:pt x="58312" y="36499"/>
                </a:lnTo>
                <a:close/>
              </a:path>
              <a:path w="62229" h="67309">
                <a:moveTo>
                  <a:pt x="62084" y="38457"/>
                </a:moveTo>
                <a:lnTo>
                  <a:pt x="58397" y="38457"/>
                </a:lnTo>
                <a:lnTo>
                  <a:pt x="62084" y="38295"/>
                </a:lnTo>
                <a:lnTo>
                  <a:pt x="62084" y="38457"/>
                </a:lnTo>
                <a:close/>
              </a:path>
              <a:path w="62229" h="67309">
                <a:moveTo>
                  <a:pt x="62084" y="66974"/>
                </a:moveTo>
                <a:lnTo>
                  <a:pt x="59997" y="66974"/>
                </a:lnTo>
                <a:lnTo>
                  <a:pt x="40558" y="50443"/>
                </a:lnTo>
                <a:lnTo>
                  <a:pt x="56293" y="50443"/>
                </a:lnTo>
                <a:lnTo>
                  <a:pt x="62084" y="66139"/>
                </a:lnTo>
                <a:lnTo>
                  <a:pt x="62084" y="66974"/>
                </a:lnTo>
                <a:close/>
              </a:path>
              <a:path w="62229" h="67309">
                <a:moveTo>
                  <a:pt x="5853" y="25006"/>
                </a:moveTo>
                <a:lnTo>
                  <a:pt x="0" y="18589"/>
                </a:lnTo>
                <a:lnTo>
                  <a:pt x="19045" y="22555"/>
                </a:lnTo>
                <a:lnTo>
                  <a:pt x="19045" y="23304"/>
                </a:lnTo>
                <a:lnTo>
                  <a:pt x="5853" y="25006"/>
                </a:lnTo>
                <a:close/>
              </a:path>
            </a:pathLst>
          </a:custGeom>
          <a:solidFill>
            <a:srgbClr val="FCB443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86" name="bg object 686"/>
          <p:cNvSpPr/>
          <p:nvPr/>
        </p:nvSpPr>
        <p:spPr>
          <a:xfrm>
            <a:off x="12211919" y="9884121"/>
            <a:ext cx="10226" cy="3175"/>
          </a:xfrm>
          <a:custGeom>
            <a:avLst/>
            <a:gdLst/>
            <a:ahLst/>
            <a:cxnLst/>
            <a:rect l="l" t="t" r="r" b="b"/>
            <a:pathLst>
              <a:path w="4445" h="3175">
                <a:moveTo>
                  <a:pt x="0" y="2806"/>
                </a:moveTo>
                <a:lnTo>
                  <a:pt x="0" y="68"/>
                </a:lnTo>
                <a:lnTo>
                  <a:pt x="1545" y="0"/>
                </a:lnTo>
                <a:lnTo>
                  <a:pt x="4333" y="1010"/>
                </a:lnTo>
                <a:lnTo>
                  <a:pt x="0" y="2806"/>
                </a:lnTo>
                <a:close/>
              </a:path>
            </a:pathLst>
          </a:custGeom>
          <a:solidFill>
            <a:srgbClr val="FCB444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87" name="bg object 687"/>
          <p:cNvSpPr/>
          <p:nvPr/>
        </p:nvSpPr>
        <p:spPr>
          <a:xfrm>
            <a:off x="12207584" y="9884191"/>
            <a:ext cx="4383" cy="29209"/>
          </a:xfrm>
          <a:custGeom>
            <a:avLst/>
            <a:gdLst/>
            <a:ahLst/>
            <a:cxnLst/>
            <a:rect l="l" t="t" r="r" b="b"/>
            <a:pathLst>
              <a:path w="1904" h="29209">
                <a:moveTo>
                  <a:pt x="307" y="28760"/>
                </a:moveTo>
                <a:lnTo>
                  <a:pt x="0" y="28760"/>
                </a:lnTo>
                <a:lnTo>
                  <a:pt x="0" y="27924"/>
                </a:lnTo>
                <a:lnTo>
                  <a:pt x="307" y="28760"/>
                </a:lnTo>
                <a:close/>
              </a:path>
              <a:path w="1904" h="29209">
                <a:moveTo>
                  <a:pt x="0" y="3517"/>
                </a:moveTo>
                <a:lnTo>
                  <a:pt x="0" y="81"/>
                </a:lnTo>
                <a:lnTo>
                  <a:pt x="1883" y="0"/>
                </a:lnTo>
                <a:lnTo>
                  <a:pt x="1883" y="2737"/>
                </a:lnTo>
                <a:lnTo>
                  <a:pt x="0" y="3517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88" name="bg object 688"/>
          <p:cNvSpPr/>
          <p:nvPr/>
        </p:nvSpPr>
        <p:spPr>
          <a:xfrm>
            <a:off x="12198889" y="9882203"/>
            <a:ext cx="17531" cy="2540"/>
          </a:xfrm>
          <a:custGeom>
            <a:avLst/>
            <a:gdLst/>
            <a:ahLst/>
            <a:cxnLst/>
            <a:rect l="l" t="t" r="r" b="b"/>
            <a:pathLst>
              <a:path w="7620" h="2540">
                <a:moveTo>
                  <a:pt x="92" y="2232"/>
                </a:moveTo>
                <a:lnTo>
                  <a:pt x="0" y="81"/>
                </a:lnTo>
                <a:lnTo>
                  <a:pt x="1914" y="0"/>
                </a:lnTo>
                <a:lnTo>
                  <a:pt x="7208" y="1920"/>
                </a:lnTo>
                <a:lnTo>
                  <a:pt x="92" y="2232"/>
                </a:lnTo>
                <a:close/>
              </a:path>
            </a:pathLst>
          </a:custGeom>
          <a:solidFill>
            <a:srgbClr val="FCB14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89" name="bg object 689"/>
          <p:cNvSpPr/>
          <p:nvPr/>
        </p:nvSpPr>
        <p:spPr>
          <a:xfrm>
            <a:off x="12190411" y="9880174"/>
            <a:ext cx="5844" cy="1270"/>
          </a:xfrm>
          <a:custGeom>
            <a:avLst/>
            <a:gdLst/>
            <a:ahLst/>
            <a:cxnLst/>
            <a:rect l="l" t="t" r="r" b="b"/>
            <a:pathLst>
              <a:path w="2539" h="1270">
                <a:moveTo>
                  <a:pt x="36" y="835"/>
                </a:moveTo>
                <a:lnTo>
                  <a:pt x="0" y="0"/>
                </a:lnTo>
                <a:lnTo>
                  <a:pt x="2068" y="748"/>
                </a:lnTo>
                <a:lnTo>
                  <a:pt x="36" y="835"/>
                </a:lnTo>
                <a:close/>
              </a:path>
            </a:pathLst>
          </a:custGeom>
          <a:solidFill>
            <a:srgbClr val="FBB03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90" name="bg object 690"/>
          <p:cNvSpPr/>
          <p:nvPr/>
        </p:nvSpPr>
        <p:spPr>
          <a:xfrm>
            <a:off x="12187107" y="9879655"/>
            <a:ext cx="17531" cy="3175"/>
          </a:xfrm>
          <a:custGeom>
            <a:avLst/>
            <a:gdLst/>
            <a:ahLst/>
            <a:cxnLst/>
            <a:rect l="l" t="t" r="r" b="b"/>
            <a:pathLst>
              <a:path w="7620" h="3175">
                <a:moveTo>
                  <a:pt x="800" y="2824"/>
                </a:moveTo>
                <a:lnTo>
                  <a:pt x="320" y="2631"/>
                </a:lnTo>
                <a:lnTo>
                  <a:pt x="92" y="2138"/>
                </a:lnTo>
                <a:lnTo>
                  <a:pt x="0" y="0"/>
                </a:lnTo>
                <a:lnTo>
                  <a:pt x="1434" y="517"/>
                </a:lnTo>
                <a:lnTo>
                  <a:pt x="1471" y="1359"/>
                </a:lnTo>
                <a:lnTo>
                  <a:pt x="3508" y="1272"/>
                </a:lnTo>
                <a:lnTo>
                  <a:pt x="7035" y="2550"/>
                </a:lnTo>
                <a:lnTo>
                  <a:pt x="800" y="2824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91" name="bg object 691"/>
          <p:cNvSpPr/>
          <p:nvPr/>
        </p:nvSpPr>
        <p:spPr>
          <a:xfrm>
            <a:off x="12207956" y="9914859"/>
            <a:ext cx="2922" cy="1270"/>
          </a:xfrm>
          <a:custGeom>
            <a:avLst/>
            <a:gdLst/>
            <a:ahLst/>
            <a:cxnLst/>
            <a:rect l="l" t="t" r="r" b="b"/>
            <a:pathLst>
              <a:path w="1270" h="1270">
                <a:moveTo>
                  <a:pt x="1237" y="1053"/>
                </a:moveTo>
                <a:lnTo>
                  <a:pt x="0" y="0"/>
                </a:lnTo>
                <a:lnTo>
                  <a:pt x="849" y="0"/>
                </a:lnTo>
                <a:lnTo>
                  <a:pt x="1237" y="1053"/>
                </a:lnTo>
                <a:close/>
              </a:path>
            </a:pathLst>
          </a:custGeom>
          <a:solidFill>
            <a:srgbClr val="FCB444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92" name="bg object 692"/>
          <p:cNvSpPr/>
          <p:nvPr/>
        </p:nvSpPr>
        <p:spPr>
          <a:xfrm>
            <a:off x="12108558" y="9868536"/>
            <a:ext cx="102264" cy="46355"/>
          </a:xfrm>
          <a:custGeom>
            <a:avLst/>
            <a:gdLst/>
            <a:ahLst/>
            <a:cxnLst/>
            <a:rect l="l" t="t" r="r" b="b"/>
            <a:pathLst>
              <a:path w="44450" h="46354">
                <a:moveTo>
                  <a:pt x="1409" y="292"/>
                </a:moveTo>
                <a:lnTo>
                  <a:pt x="0" y="0"/>
                </a:lnTo>
                <a:lnTo>
                  <a:pt x="0" y="749"/>
                </a:lnTo>
                <a:lnTo>
                  <a:pt x="1409" y="571"/>
                </a:lnTo>
                <a:lnTo>
                  <a:pt x="1409" y="292"/>
                </a:lnTo>
                <a:close/>
              </a:path>
              <a:path w="44450" h="46354">
                <a:moveTo>
                  <a:pt x="44043" y="46329"/>
                </a:moveTo>
                <a:lnTo>
                  <a:pt x="43345" y="44424"/>
                </a:lnTo>
                <a:lnTo>
                  <a:pt x="40957" y="44424"/>
                </a:lnTo>
                <a:lnTo>
                  <a:pt x="43192" y="46329"/>
                </a:lnTo>
                <a:lnTo>
                  <a:pt x="44043" y="46329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93" name="bg object 693"/>
          <p:cNvSpPr/>
          <p:nvPr/>
        </p:nvSpPr>
        <p:spPr>
          <a:xfrm>
            <a:off x="12085790" y="9874243"/>
            <a:ext cx="24836" cy="33655"/>
          </a:xfrm>
          <a:custGeom>
            <a:avLst/>
            <a:gdLst/>
            <a:ahLst/>
            <a:cxnLst/>
            <a:rect l="l" t="t" r="r" b="b"/>
            <a:pathLst>
              <a:path w="10795" h="33654">
                <a:moveTo>
                  <a:pt x="0" y="33605"/>
                </a:moveTo>
                <a:lnTo>
                  <a:pt x="2252" y="27475"/>
                </a:lnTo>
                <a:lnTo>
                  <a:pt x="3299" y="27475"/>
                </a:lnTo>
                <a:lnTo>
                  <a:pt x="4007" y="26758"/>
                </a:lnTo>
                <a:lnTo>
                  <a:pt x="4007" y="22692"/>
                </a:lnTo>
                <a:lnTo>
                  <a:pt x="8703" y="9902"/>
                </a:lnTo>
                <a:lnTo>
                  <a:pt x="787" y="1222"/>
                </a:lnTo>
                <a:lnTo>
                  <a:pt x="10230" y="0"/>
                </a:lnTo>
                <a:lnTo>
                  <a:pt x="10230" y="29883"/>
                </a:lnTo>
                <a:lnTo>
                  <a:pt x="0" y="33605"/>
                </a:lnTo>
                <a:close/>
              </a:path>
            </a:pathLst>
          </a:custGeom>
          <a:solidFill>
            <a:srgbClr val="FCB444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94" name="bg object 694"/>
          <p:cNvSpPr/>
          <p:nvPr/>
        </p:nvSpPr>
        <p:spPr>
          <a:xfrm>
            <a:off x="12109330" y="9873999"/>
            <a:ext cx="4383" cy="30480"/>
          </a:xfrm>
          <a:custGeom>
            <a:avLst/>
            <a:gdLst/>
            <a:ahLst/>
            <a:cxnLst/>
            <a:rect l="l" t="t" r="r" b="b"/>
            <a:pathLst>
              <a:path w="1904" h="30479">
                <a:moveTo>
                  <a:pt x="0" y="30126"/>
                </a:moveTo>
                <a:lnTo>
                  <a:pt x="0" y="243"/>
                </a:lnTo>
                <a:lnTo>
                  <a:pt x="1883" y="0"/>
                </a:lnTo>
                <a:lnTo>
                  <a:pt x="1883" y="29440"/>
                </a:lnTo>
                <a:lnTo>
                  <a:pt x="0" y="30126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95" name="bg object 695"/>
          <p:cNvSpPr/>
          <p:nvPr/>
        </p:nvSpPr>
        <p:spPr>
          <a:xfrm>
            <a:off x="12080929" y="9870118"/>
            <a:ext cx="39445" cy="4445"/>
          </a:xfrm>
          <a:custGeom>
            <a:avLst/>
            <a:gdLst/>
            <a:ahLst/>
            <a:cxnLst/>
            <a:rect l="l" t="t" r="r" b="b"/>
            <a:pathLst>
              <a:path w="17145" h="4445">
                <a:moveTo>
                  <a:pt x="1723" y="4053"/>
                </a:moveTo>
                <a:lnTo>
                  <a:pt x="0" y="2157"/>
                </a:lnTo>
                <a:lnTo>
                  <a:pt x="16706" y="0"/>
                </a:lnTo>
                <a:lnTo>
                  <a:pt x="16970" y="2082"/>
                </a:lnTo>
                <a:lnTo>
                  <a:pt x="1723" y="4053"/>
                </a:lnTo>
                <a:close/>
              </a:path>
            </a:pathLst>
          </a:custGeom>
          <a:solidFill>
            <a:srgbClr val="FCB24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96" name="bg object 696"/>
          <p:cNvSpPr/>
          <p:nvPr/>
        </p:nvSpPr>
        <p:spPr>
          <a:xfrm>
            <a:off x="12078203" y="9869004"/>
            <a:ext cx="45288" cy="33020"/>
          </a:xfrm>
          <a:custGeom>
            <a:avLst/>
            <a:gdLst/>
            <a:ahLst/>
            <a:cxnLst/>
            <a:rect l="l" t="t" r="r" b="b"/>
            <a:pathLst>
              <a:path w="19685" h="33020">
                <a:moveTo>
                  <a:pt x="7302" y="27940"/>
                </a:moveTo>
                <a:lnTo>
                  <a:pt x="5549" y="32715"/>
                </a:lnTo>
                <a:lnTo>
                  <a:pt x="6591" y="32715"/>
                </a:lnTo>
                <a:lnTo>
                  <a:pt x="7302" y="32004"/>
                </a:lnTo>
                <a:lnTo>
                  <a:pt x="7302" y="27940"/>
                </a:lnTo>
                <a:close/>
              </a:path>
              <a:path w="19685" h="33020">
                <a:moveTo>
                  <a:pt x="19634" y="3733"/>
                </a:moveTo>
                <a:lnTo>
                  <a:pt x="19265" y="787"/>
                </a:lnTo>
                <a:lnTo>
                  <a:pt x="15417" y="0"/>
                </a:lnTo>
                <a:lnTo>
                  <a:pt x="0" y="1981"/>
                </a:lnTo>
                <a:lnTo>
                  <a:pt x="1181" y="3276"/>
                </a:lnTo>
                <a:lnTo>
                  <a:pt x="17881" y="1117"/>
                </a:lnTo>
                <a:lnTo>
                  <a:pt x="18148" y="3200"/>
                </a:lnTo>
                <a:lnTo>
                  <a:pt x="2908" y="5168"/>
                </a:lnTo>
                <a:lnTo>
                  <a:pt x="4076" y="6464"/>
                </a:lnTo>
                <a:lnTo>
                  <a:pt x="19024" y="4533"/>
                </a:lnTo>
                <a:lnTo>
                  <a:pt x="19494" y="4254"/>
                </a:lnTo>
                <a:lnTo>
                  <a:pt x="19634" y="3733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97" name="bg object 697"/>
          <p:cNvSpPr/>
          <p:nvPr/>
        </p:nvSpPr>
        <p:spPr>
          <a:xfrm>
            <a:off x="13431719" y="9861891"/>
            <a:ext cx="270269" cy="31750"/>
          </a:xfrm>
          <a:custGeom>
            <a:avLst/>
            <a:gdLst/>
            <a:ahLst/>
            <a:cxnLst/>
            <a:rect l="l" t="t" r="r" b="b"/>
            <a:pathLst>
              <a:path w="117475" h="31750">
                <a:moveTo>
                  <a:pt x="117391" y="31722"/>
                </a:moveTo>
                <a:lnTo>
                  <a:pt x="0" y="31722"/>
                </a:lnTo>
                <a:lnTo>
                  <a:pt x="12255" y="0"/>
                </a:lnTo>
                <a:lnTo>
                  <a:pt x="106126" y="0"/>
                </a:lnTo>
                <a:lnTo>
                  <a:pt x="117391" y="3172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98" name="bg object 698"/>
          <p:cNvSpPr/>
          <p:nvPr/>
        </p:nvSpPr>
        <p:spPr>
          <a:xfrm>
            <a:off x="13426653" y="9859777"/>
            <a:ext cx="280496" cy="36195"/>
          </a:xfrm>
          <a:custGeom>
            <a:avLst/>
            <a:gdLst/>
            <a:ahLst/>
            <a:cxnLst/>
            <a:rect l="l" t="t" r="r" b="b"/>
            <a:pathLst>
              <a:path w="121920" h="36195">
                <a:moveTo>
                  <a:pt x="120272" y="35950"/>
                </a:moveTo>
                <a:lnTo>
                  <a:pt x="1508" y="35950"/>
                </a:lnTo>
                <a:lnTo>
                  <a:pt x="861" y="35607"/>
                </a:lnTo>
                <a:lnTo>
                  <a:pt x="111" y="34491"/>
                </a:lnTo>
                <a:lnTo>
                  <a:pt x="0" y="33718"/>
                </a:lnTo>
                <a:lnTo>
                  <a:pt x="12828" y="530"/>
                </a:lnTo>
                <a:lnTo>
                  <a:pt x="13597" y="0"/>
                </a:lnTo>
                <a:lnTo>
                  <a:pt x="109210" y="0"/>
                </a:lnTo>
                <a:lnTo>
                  <a:pt x="109992" y="561"/>
                </a:lnTo>
                <a:lnTo>
                  <a:pt x="111294" y="4228"/>
                </a:lnTo>
                <a:lnTo>
                  <a:pt x="15881" y="4228"/>
                </a:lnTo>
                <a:lnTo>
                  <a:pt x="5256" y="31722"/>
                </a:lnTo>
                <a:lnTo>
                  <a:pt x="121059" y="31722"/>
                </a:lnTo>
                <a:lnTo>
                  <a:pt x="121768" y="33718"/>
                </a:lnTo>
                <a:lnTo>
                  <a:pt x="121694" y="34491"/>
                </a:lnTo>
                <a:lnTo>
                  <a:pt x="120912" y="35613"/>
                </a:lnTo>
                <a:lnTo>
                  <a:pt x="120272" y="35950"/>
                </a:lnTo>
                <a:close/>
              </a:path>
              <a:path w="121920" h="36195">
                <a:moveTo>
                  <a:pt x="121059" y="31722"/>
                </a:moveTo>
                <a:lnTo>
                  <a:pt x="116628" y="31722"/>
                </a:lnTo>
                <a:lnTo>
                  <a:pt x="106859" y="4228"/>
                </a:lnTo>
                <a:lnTo>
                  <a:pt x="111294" y="4228"/>
                </a:lnTo>
                <a:lnTo>
                  <a:pt x="121059" y="3172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699" name="bg object 699"/>
          <p:cNvSpPr/>
          <p:nvPr/>
        </p:nvSpPr>
        <p:spPr>
          <a:xfrm>
            <a:off x="13459910" y="9893609"/>
            <a:ext cx="216215" cy="53340"/>
          </a:xfrm>
          <a:custGeom>
            <a:avLst/>
            <a:gdLst/>
            <a:ahLst/>
            <a:cxnLst/>
            <a:rect l="l" t="t" r="r" b="b"/>
            <a:pathLst>
              <a:path w="93979" h="53340">
                <a:moveTo>
                  <a:pt x="0" y="53195"/>
                </a:moveTo>
                <a:lnTo>
                  <a:pt x="93871" y="53195"/>
                </a:lnTo>
                <a:lnTo>
                  <a:pt x="93871" y="0"/>
                </a:lnTo>
                <a:lnTo>
                  <a:pt x="0" y="0"/>
                </a:lnTo>
                <a:lnTo>
                  <a:pt x="0" y="5319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00" name="bg object 700"/>
          <p:cNvSpPr/>
          <p:nvPr/>
        </p:nvSpPr>
        <p:spPr>
          <a:xfrm>
            <a:off x="13455086" y="9891433"/>
            <a:ext cx="226442" cy="55880"/>
          </a:xfrm>
          <a:custGeom>
            <a:avLst/>
            <a:gdLst/>
            <a:ahLst/>
            <a:cxnLst/>
            <a:rect l="l" t="t" r="r" b="b"/>
            <a:pathLst>
              <a:path w="98425" h="55879">
                <a:moveTo>
                  <a:pt x="98044" y="4292"/>
                </a:moveTo>
                <a:lnTo>
                  <a:pt x="93878" y="4292"/>
                </a:lnTo>
                <a:lnTo>
                  <a:pt x="93878" y="55372"/>
                </a:lnTo>
                <a:lnTo>
                  <a:pt x="98044" y="55372"/>
                </a:lnTo>
                <a:lnTo>
                  <a:pt x="98044" y="4292"/>
                </a:lnTo>
                <a:close/>
              </a:path>
              <a:path w="98425" h="55879">
                <a:moveTo>
                  <a:pt x="98044" y="1282"/>
                </a:moveTo>
                <a:lnTo>
                  <a:pt x="97675" y="1282"/>
                </a:lnTo>
                <a:lnTo>
                  <a:pt x="97675" y="0"/>
                </a:lnTo>
                <a:lnTo>
                  <a:pt x="381" y="0"/>
                </a:lnTo>
                <a:lnTo>
                  <a:pt x="381" y="1282"/>
                </a:lnTo>
                <a:lnTo>
                  <a:pt x="0" y="1282"/>
                </a:lnTo>
                <a:lnTo>
                  <a:pt x="0" y="3835"/>
                </a:lnTo>
                <a:lnTo>
                  <a:pt x="0" y="54965"/>
                </a:lnTo>
                <a:lnTo>
                  <a:pt x="4178" y="54965"/>
                </a:lnTo>
                <a:lnTo>
                  <a:pt x="4178" y="3835"/>
                </a:lnTo>
                <a:lnTo>
                  <a:pt x="98044" y="3835"/>
                </a:lnTo>
                <a:lnTo>
                  <a:pt x="98044" y="128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01" name="bg object 701"/>
          <p:cNvSpPr/>
          <p:nvPr/>
        </p:nvSpPr>
        <p:spPr>
          <a:xfrm>
            <a:off x="13591606" y="9915556"/>
            <a:ext cx="46749" cy="31750"/>
          </a:xfrm>
          <a:custGeom>
            <a:avLst/>
            <a:gdLst/>
            <a:ahLst/>
            <a:cxnLst/>
            <a:rect l="l" t="t" r="r" b="b"/>
            <a:pathLst>
              <a:path w="20320" h="31750">
                <a:moveTo>
                  <a:pt x="0" y="31249"/>
                </a:moveTo>
                <a:lnTo>
                  <a:pt x="19796" y="31249"/>
                </a:lnTo>
                <a:lnTo>
                  <a:pt x="19796" y="0"/>
                </a:lnTo>
                <a:lnTo>
                  <a:pt x="0" y="0"/>
                </a:lnTo>
                <a:lnTo>
                  <a:pt x="0" y="3124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02" name="bg object 702"/>
          <p:cNvSpPr/>
          <p:nvPr/>
        </p:nvSpPr>
        <p:spPr>
          <a:xfrm>
            <a:off x="13588006" y="9913966"/>
            <a:ext cx="54054" cy="33020"/>
          </a:xfrm>
          <a:custGeom>
            <a:avLst/>
            <a:gdLst/>
            <a:ahLst/>
            <a:cxnLst/>
            <a:rect l="l" t="t" r="r" b="b"/>
            <a:pathLst>
              <a:path w="23495" h="33020">
                <a:moveTo>
                  <a:pt x="3126" y="32838"/>
                </a:moveTo>
                <a:lnTo>
                  <a:pt x="0" y="32838"/>
                </a:lnTo>
                <a:lnTo>
                  <a:pt x="0" y="710"/>
                </a:lnTo>
                <a:lnTo>
                  <a:pt x="701" y="0"/>
                </a:lnTo>
                <a:lnTo>
                  <a:pt x="22227" y="0"/>
                </a:lnTo>
                <a:lnTo>
                  <a:pt x="22929" y="710"/>
                </a:lnTo>
                <a:lnTo>
                  <a:pt x="22929" y="3174"/>
                </a:lnTo>
                <a:lnTo>
                  <a:pt x="3126" y="3174"/>
                </a:lnTo>
                <a:lnTo>
                  <a:pt x="3126" y="32838"/>
                </a:lnTo>
                <a:close/>
              </a:path>
              <a:path w="23495" h="33020">
                <a:moveTo>
                  <a:pt x="22929" y="32838"/>
                </a:moveTo>
                <a:lnTo>
                  <a:pt x="19796" y="32838"/>
                </a:lnTo>
                <a:lnTo>
                  <a:pt x="19796" y="3174"/>
                </a:lnTo>
                <a:lnTo>
                  <a:pt x="22929" y="3174"/>
                </a:lnTo>
                <a:lnTo>
                  <a:pt x="22929" y="3283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03" name="bg object 703"/>
          <p:cNvSpPr/>
          <p:nvPr/>
        </p:nvSpPr>
        <p:spPr>
          <a:xfrm>
            <a:off x="13509647" y="9904105"/>
            <a:ext cx="35062" cy="22860"/>
          </a:xfrm>
          <a:custGeom>
            <a:avLst/>
            <a:gdLst/>
            <a:ahLst/>
            <a:cxnLst/>
            <a:rect l="l" t="t" r="r" b="b"/>
            <a:pathLst>
              <a:path w="15239" h="22859">
                <a:moveTo>
                  <a:pt x="14773" y="22580"/>
                </a:moveTo>
                <a:lnTo>
                  <a:pt x="0" y="22580"/>
                </a:lnTo>
                <a:lnTo>
                  <a:pt x="0" y="0"/>
                </a:lnTo>
                <a:lnTo>
                  <a:pt x="14773" y="0"/>
                </a:lnTo>
                <a:lnTo>
                  <a:pt x="14773" y="22580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04" name="bg object 704"/>
          <p:cNvSpPr/>
          <p:nvPr/>
        </p:nvSpPr>
        <p:spPr>
          <a:xfrm>
            <a:off x="13404216" y="9807981"/>
            <a:ext cx="243973" cy="120650"/>
          </a:xfrm>
          <a:custGeom>
            <a:avLst/>
            <a:gdLst/>
            <a:ahLst/>
            <a:cxnLst/>
            <a:rect l="l" t="t" r="r" b="b"/>
            <a:pathLst>
              <a:path w="106045" h="120650">
                <a:moveTo>
                  <a:pt x="38912" y="61976"/>
                </a:moveTo>
                <a:lnTo>
                  <a:pt x="38201" y="61264"/>
                </a:lnTo>
                <a:lnTo>
                  <a:pt x="36487" y="61264"/>
                </a:lnTo>
                <a:lnTo>
                  <a:pt x="35775" y="61976"/>
                </a:lnTo>
                <a:lnTo>
                  <a:pt x="35775" y="74587"/>
                </a:lnTo>
                <a:lnTo>
                  <a:pt x="36487" y="75298"/>
                </a:lnTo>
                <a:lnTo>
                  <a:pt x="37338" y="75298"/>
                </a:lnTo>
                <a:lnTo>
                  <a:pt x="38201" y="75298"/>
                </a:lnTo>
                <a:lnTo>
                  <a:pt x="38912" y="74587"/>
                </a:lnTo>
                <a:lnTo>
                  <a:pt x="38912" y="61976"/>
                </a:lnTo>
                <a:close/>
              </a:path>
              <a:path w="106045" h="120650">
                <a:moveTo>
                  <a:pt x="47294" y="61976"/>
                </a:moveTo>
                <a:lnTo>
                  <a:pt x="46596" y="61264"/>
                </a:lnTo>
                <a:lnTo>
                  <a:pt x="44869" y="61264"/>
                </a:lnTo>
                <a:lnTo>
                  <a:pt x="44170" y="61976"/>
                </a:lnTo>
                <a:lnTo>
                  <a:pt x="44170" y="74587"/>
                </a:lnTo>
                <a:lnTo>
                  <a:pt x="44869" y="75298"/>
                </a:lnTo>
                <a:lnTo>
                  <a:pt x="45732" y="75298"/>
                </a:lnTo>
                <a:lnTo>
                  <a:pt x="46596" y="75298"/>
                </a:lnTo>
                <a:lnTo>
                  <a:pt x="47294" y="74587"/>
                </a:lnTo>
                <a:lnTo>
                  <a:pt x="47294" y="61976"/>
                </a:lnTo>
                <a:close/>
              </a:path>
              <a:path w="106045" h="120650">
                <a:moveTo>
                  <a:pt x="54927" y="15900"/>
                </a:moveTo>
                <a:lnTo>
                  <a:pt x="54406" y="15049"/>
                </a:lnTo>
                <a:lnTo>
                  <a:pt x="35979" y="10515"/>
                </a:lnTo>
                <a:lnTo>
                  <a:pt x="35979" y="711"/>
                </a:lnTo>
                <a:lnTo>
                  <a:pt x="35280" y="0"/>
                </a:lnTo>
                <a:lnTo>
                  <a:pt x="33553" y="0"/>
                </a:lnTo>
                <a:lnTo>
                  <a:pt x="32854" y="711"/>
                </a:lnTo>
                <a:lnTo>
                  <a:pt x="32854" y="9740"/>
                </a:lnTo>
                <a:lnTo>
                  <a:pt x="1257" y="1943"/>
                </a:lnTo>
                <a:lnTo>
                  <a:pt x="406" y="2476"/>
                </a:lnTo>
                <a:lnTo>
                  <a:pt x="0" y="4178"/>
                </a:lnTo>
                <a:lnTo>
                  <a:pt x="508" y="5029"/>
                </a:lnTo>
                <a:lnTo>
                  <a:pt x="32854" y="12979"/>
                </a:lnTo>
                <a:lnTo>
                  <a:pt x="32854" y="55486"/>
                </a:lnTo>
                <a:lnTo>
                  <a:pt x="33553" y="56197"/>
                </a:lnTo>
                <a:lnTo>
                  <a:pt x="34417" y="56197"/>
                </a:lnTo>
                <a:lnTo>
                  <a:pt x="35280" y="56197"/>
                </a:lnTo>
                <a:lnTo>
                  <a:pt x="35979" y="55486"/>
                </a:lnTo>
                <a:lnTo>
                  <a:pt x="35979" y="13741"/>
                </a:lnTo>
                <a:lnTo>
                  <a:pt x="53200" y="17970"/>
                </a:lnTo>
                <a:lnTo>
                  <a:pt x="53911" y="17970"/>
                </a:lnTo>
                <a:lnTo>
                  <a:pt x="54546" y="17475"/>
                </a:lnTo>
                <a:lnTo>
                  <a:pt x="54927" y="15900"/>
                </a:lnTo>
                <a:close/>
              </a:path>
              <a:path w="106045" h="120650">
                <a:moveTo>
                  <a:pt x="55689" y="61976"/>
                </a:moveTo>
                <a:lnTo>
                  <a:pt x="54991" y="61264"/>
                </a:lnTo>
                <a:lnTo>
                  <a:pt x="53263" y="61264"/>
                </a:lnTo>
                <a:lnTo>
                  <a:pt x="52565" y="61976"/>
                </a:lnTo>
                <a:lnTo>
                  <a:pt x="52565" y="74587"/>
                </a:lnTo>
                <a:lnTo>
                  <a:pt x="53263" y="75298"/>
                </a:lnTo>
                <a:lnTo>
                  <a:pt x="54127" y="75298"/>
                </a:lnTo>
                <a:lnTo>
                  <a:pt x="54991" y="75298"/>
                </a:lnTo>
                <a:lnTo>
                  <a:pt x="55689" y="74587"/>
                </a:lnTo>
                <a:lnTo>
                  <a:pt x="55689" y="61976"/>
                </a:lnTo>
                <a:close/>
              </a:path>
              <a:path w="106045" h="120650">
                <a:moveTo>
                  <a:pt x="62153" y="95250"/>
                </a:moveTo>
                <a:lnTo>
                  <a:pt x="61455" y="94538"/>
                </a:lnTo>
                <a:lnTo>
                  <a:pt x="59029" y="94538"/>
                </a:lnTo>
                <a:lnTo>
                  <a:pt x="59029" y="97713"/>
                </a:lnTo>
                <a:lnTo>
                  <a:pt x="59029" y="117119"/>
                </a:lnTo>
                <a:lnTo>
                  <a:pt x="47383" y="117119"/>
                </a:lnTo>
                <a:lnTo>
                  <a:pt x="47383" y="97713"/>
                </a:lnTo>
                <a:lnTo>
                  <a:pt x="59029" y="97713"/>
                </a:lnTo>
                <a:lnTo>
                  <a:pt x="59029" y="94538"/>
                </a:lnTo>
                <a:lnTo>
                  <a:pt x="44958" y="94538"/>
                </a:lnTo>
                <a:lnTo>
                  <a:pt x="44246" y="95250"/>
                </a:lnTo>
                <a:lnTo>
                  <a:pt x="44246" y="119583"/>
                </a:lnTo>
                <a:lnTo>
                  <a:pt x="44958" y="120294"/>
                </a:lnTo>
                <a:lnTo>
                  <a:pt x="61455" y="120294"/>
                </a:lnTo>
                <a:lnTo>
                  <a:pt x="62153" y="119583"/>
                </a:lnTo>
                <a:lnTo>
                  <a:pt x="62153" y="117119"/>
                </a:lnTo>
                <a:lnTo>
                  <a:pt x="62153" y="97713"/>
                </a:lnTo>
                <a:lnTo>
                  <a:pt x="62153" y="95250"/>
                </a:lnTo>
                <a:close/>
              </a:path>
              <a:path w="106045" h="120650">
                <a:moveTo>
                  <a:pt x="64084" y="61976"/>
                </a:moveTo>
                <a:lnTo>
                  <a:pt x="63385" y="61264"/>
                </a:lnTo>
                <a:lnTo>
                  <a:pt x="61658" y="61264"/>
                </a:lnTo>
                <a:lnTo>
                  <a:pt x="60960" y="61976"/>
                </a:lnTo>
                <a:lnTo>
                  <a:pt x="60960" y="74587"/>
                </a:lnTo>
                <a:lnTo>
                  <a:pt x="61658" y="75298"/>
                </a:lnTo>
                <a:lnTo>
                  <a:pt x="62522" y="75298"/>
                </a:lnTo>
                <a:lnTo>
                  <a:pt x="63385" y="75298"/>
                </a:lnTo>
                <a:lnTo>
                  <a:pt x="64084" y="74587"/>
                </a:lnTo>
                <a:lnTo>
                  <a:pt x="64084" y="61976"/>
                </a:lnTo>
                <a:close/>
              </a:path>
              <a:path w="106045" h="120650">
                <a:moveTo>
                  <a:pt x="72478" y="61976"/>
                </a:moveTo>
                <a:lnTo>
                  <a:pt x="71780" y="61264"/>
                </a:lnTo>
                <a:lnTo>
                  <a:pt x="70053" y="61264"/>
                </a:lnTo>
                <a:lnTo>
                  <a:pt x="69354" y="61976"/>
                </a:lnTo>
                <a:lnTo>
                  <a:pt x="69354" y="74587"/>
                </a:lnTo>
                <a:lnTo>
                  <a:pt x="70053" y="75298"/>
                </a:lnTo>
                <a:lnTo>
                  <a:pt x="70916" y="75298"/>
                </a:lnTo>
                <a:lnTo>
                  <a:pt x="71780" y="75298"/>
                </a:lnTo>
                <a:lnTo>
                  <a:pt x="72478" y="74587"/>
                </a:lnTo>
                <a:lnTo>
                  <a:pt x="72478" y="61976"/>
                </a:lnTo>
                <a:close/>
              </a:path>
              <a:path w="106045" h="120650">
                <a:moveTo>
                  <a:pt x="80873" y="61976"/>
                </a:moveTo>
                <a:lnTo>
                  <a:pt x="80162" y="61264"/>
                </a:lnTo>
                <a:lnTo>
                  <a:pt x="78447" y="61264"/>
                </a:lnTo>
                <a:lnTo>
                  <a:pt x="77736" y="61976"/>
                </a:lnTo>
                <a:lnTo>
                  <a:pt x="77736" y="74587"/>
                </a:lnTo>
                <a:lnTo>
                  <a:pt x="78447" y="75298"/>
                </a:lnTo>
                <a:lnTo>
                  <a:pt x="79311" y="75298"/>
                </a:lnTo>
                <a:lnTo>
                  <a:pt x="80162" y="75298"/>
                </a:lnTo>
                <a:lnTo>
                  <a:pt x="80873" y="74587"/>
                </a:lnTo>
                <a:lnTo>
                  <a:pt x="80873" y="61976"/>
                </a:lnTo>
                <a:close/>
              </a:path>
              <a:path w="106045" h="120650">
                <a:moveTo>
                  <a:pt x="89255" y="61976"/>
                </a:moveTo>
                <a:lnTo>
                  <a:pt x="88557" y="61264"/>
                </a:lnTo>
                <a:lnTo>
                  <a:pt x="86842" y="61264"/>
                </a:lnTo>
                <a:lnTo>
                  <a:pt x="86131" y="61976"/>
                </a:lnTo>
                <a:lnTo>
                  <a:pt x="86131" y="74587"/>
                </a:lnTo>
                <a:lnTo>
                  <a:pt x="86842" y="75298"/>
                </a:lnTo>
                <a:lnTo>
                  <a:pt x="87693" y="75298"/>
                </a:lnTo>
                <a:lnTo>
                  <a:pt x="88557" y="75298"/>
                </a:lnTo>
                <a:lnTo>
                  <a:pt x="89255" y="74587"/>
                </a:lnTo>
                <a:lnTo>
                  <a:pt x="89255" y="61976"/>
                </a:lnTo>
                <a:close/>
              </a:path>
              <a:path w="106045" h="120650">
                <a:moveTo>
                  <a:pt x="97650" y="61976"/>
                </a:moveTo>
                <a:lnTo>
                  <a:pt x="96964" y="61264"/>
                </a:lnTo>
                <a:lnTo>
                  <a:pt x="95224" y="61264"/>
                </a:lnTo>
                <a:lnTo>
                  <a:pt x="94526" y="61976"/>
                </a:lnTo>
                <a:lnTo>
                  <a:pt x="94526" y="74587"/>
                </a:lnTo>
                <a:lnTo>
                  <a:pt x="95224" y="75298"/>
                </a:lnTo>
                <a:lnTo>
                  <a:pt x="96088" y="75298"/>
                </a:lnTo>
                <a:lnTo>
                  <a:pt x="96964" y="75298"/>
                </a:lnTo>
                <a:lnTo>
                  <a:pt x="97650" y="74587"/>
                </a:lnTo>
                <a:lnTo>
                  <a:pt x="97650" y="61976"/>
                </a:lnTo>
                <a:close/>
              </a:path>
              <a:path w="106045" h="120650">
                <a:moveTo>
                  <a:pt x="106045" y="61976"/>
                </a:moveTo>
                <a:lnTo>
                  <a:pt x="105346" y="61264"/>
                </a:lnTo>
                <a:lnTo>
                  <a:pt x="103619" y="61264"/>
                </a:lnTo>
                <a:lnTo>
                  <a:pt x="102920" y="61976"/>
                </a:lnTo>
                <a:lnTo>
                  <a:pt x="102920" y="74587"/>
                </a:lnTo>
                <a:lnTo>
                  <a:pt x="103619" y="75298"/>
                </a:lnTo>
                <a:lnTo>
                  <a:pt x="104482" y="75298"/>
                </a:lnTo>
                <a:lnTo>
                  <a:pt x="105346" y="75298"/>
                </a:lnTo>
                <a:lnTo>
                  <a:pt x="106045" y="74587"/>
                </a:lnTo>
                <a:lnTo>
                  <a:pt x="106045" y="6197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05" name="bg object 705"/>
          <p:cNvSpPr/>
          <p:nvPr/>
        </p:nvSpPr>
        <p:spPr>
          <a:xfrm>
            <a:off x="13579833" y="9709010"/>
            <a:ext cx="303870" cy="238125"/>
          </a:xfrm>
          <a:custGeom>
            <a:avLst/>
            <a:gdLst/>
            <a:ahLst/>
            <a:cxnLst/>
            <a:rect l="l" t="t" r="r" b="b"/>
            <a:pathLst>
              <a:path w="132079" h="238125">
                <a:moveTo>
                  <a:pt x="131727" y="237795"/>
                </a:moveTo>
                <a:lnTo>
                  <a:pt x="0" y="237795"/>
                </a:lnTo>
                <a:lnTo>
                  <a:pt x="0" y="19119"/>
                </a:lnTo>
                <a:lnTo>
                  <a:pt x="131727" y="0"/>
                </a:lnTo>
                <a:lnTo>
                  <a:pt x="131727" y="23779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06" name="bg object 706"/>
          <p:cNvSpPr/>
          <p:nvPr/>
        </p:nvSpPr>
        <p:spPr>
          <a:xfrm>
            <a:off x="13575033" y="9706829"/>
            <a:ext cx="314097" cy="240029"/>
          </a:xfrm>
          <a:custGeom>
            <a:avLst/>
            <a:gdLst/>
            <a:ahLst/>
            <a:cxnLst/>
            <a:rect l="l" t="t" r="r" b="b"/>
            <a:pathLst>
              <a:path w="136525" h="240029">
                <a:moveTo>
                  <a:pt x="4173" y="239976"/>
                </a:moveTo>
                <a:lnTo>
                  <a:pt x="0" y="239976"/>
                </a:lnTo>
                <a:lnTo>
                  <a:pt x="0" y="20248"/>
                </a:lnTo>
                <a:lnTo>
                  <a:pt x="763" y="19356"/>
                </a:lnTo>
                <a:lnTo>
                  <a:pt x="134115" y="0"/>
                </a:lnTo>
                <a:lnTo>
                  <a:pt x="134725" y="180"/>
                </a:lnTo>
                <a:lnTo>
                  <a:pt x="135642" y="985"/>
                </a:lnTo>
                <a:lnTo>
                  <a:pt x="135900" y="1571"/>
                </a:lnTo>
                <a:lnTo>
                  <a:pt x="135900" y="4620"/>
                </a:lnTo>
                <a:lnTo>
                  <a:pt x="131727" y="4620"/>
                </a:lnTo>
                <a:lnTo>
                  <a:pt x="4173" y="23129"/>
                </a:lnTo>
                <a:lnTo>
                  <a:pt x="4173" y="239976"/>
                </a:lnTo>
                <a:close/>
              </a:path>
              <a:path w="136525" h="240029">
                <a:moveTo>
                  <a:pt x="135900" y="239976"/>
                </a:moveTo>
                <a:lnTo>
                  <a:pt x="131727" y="239976"/>
                </a:lnTo>
                <a:lnTo>
                  <a:pt x="131727" y="4620"/>
                </a:lnTo>
                <a:lnTo>
                  <a:pt x="135900" y="4620"/>
                </a:lnTo>
                <a:lnTo>
                  <a:pt x="135900" y="23997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07" name="bg object 707"/>
          <p:cNvSpPr/>
          <p:nvPr/>
        </p:nvSpPr>
        <p:spPr>
          <a:xfrm>
            <a:off x="13587426" y="9871458"/>
            <a:ext cx="222059" cy="10795"/>
          </a:xfrm>
          <a:custGeom>
            <a:avLst/>
            <a:gdLst/>
            <a:ahLst/>
            <a:cxnLst/>
            <a:rect l="l" t="t" r="r" b="b"/>
            <a:pathLst>
              <a:path w="96520" h="10795">
                <a:moveTo>
                  <a:pt x="252" y="10227"/>
                </a:moveTo>
                <a:lnTo>
                  <a:pt x="0" y="3891"/>
                </a:lnTo>
                <a:lnTo>
                  <a:pt x="95945" y="0"/>
                </a:lnTo>
                <a:lnTo>
                  <a:pt x="96191" y="6335"/>
                </a:lnTo>
                <a:lnTo>
                  <a:pt x="252" y="10227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08" name="bg object 708"/>
          <p:cNvSpPr/>
          <p:nvPr/>
        </p:nvSpPr>
        <p:spPr>
          <a:xfrm>
            <a:off x="13551448" y="9860557"/>
            <a:ext cx="276111" cy="13970"/>
          </a:xfrm>
          <a:custGeom>
            <a:avLst/>
            <a:gdLst/>
            <a:ahLst/>
            <a:cxnLst/>
            <a:rect l="l" t="t" r="r" b="b"/>
            <a:pathLst>
              <a:path w="120014" h="13970">
                <a:moveTo>
                  <a:pt x="357" y="13931"/>
                </a:moveTo>
                <a:lnTo>
                  <a:pt x="0" y="4845"/>
                </a:lnTo>
                <a:lnTo>
                  <a:pt x="119416" y="0"/>
                </a:lnTo>
                <a:lnTo>
                  <a:pt x="119773" y="9092"/>
                </a:lnTo>
                <a:lnTo>
                  <a:pt x="357" y="13931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09" name="bg object 709"/>
          <p:cNvSpPr/>
          <p:nvPr/>
        </p:nvSpPr>
        <p:spPr>
          <a:xfrm>
            <a:off x="13547849" y="9858977"/>
            <a:ext cx="283415" cy="17145"/>
          </a:xfrm>
          <a:custGeom>
            <a:avLst/>
            <a:gdLst/>
            <a:ahLst/>
            <a:cxnLst/>
            <a:rect l="l" t="t" r="r" b="b"/>
            <a:pathLst>
              <a:path w="123189" h="17145">
                <a:moveTo>
                  <a:pt x="1982" y="17099"/>
                </a:moveTo>
                <a:lnTo>
                  <a:pt x="1083" y="17099"/>
                </a:lnTo>
                <a:lnTo>
                  <a:pt x="393" y="16431"/>
                </a:lnTo>
                <a:lnTo>
                  <a:pt x="0" y="6485"/>
                </a:lnTo>
                <a:lnTo>
                  <a:pt x="412" y="5350"/>
                </a:lnTo>
                <a:lnTo>
                  <a:pt x="1501" y="4839"/>
                </a:lnTo>
                <a:lnTo>
                  <a:pt x="120918" y="0"/>
                </a:lnTo>
                <a:lnTo>
                  <a:pt x="122044" y="417"/>
                </a:lnTo>
                <a:lnTo>
                  <a:pt x="122543" y="1515"/>
                </a:lnTo>
                <a:lnTo>
                  <a:pt x="122611" y="3230"/>
                </a:lnTo>
                <a:lnTo>
                  <a:pt x="119478" y="3230"/>
                </a:lnTo>
                <a:lnTo>
                  <a:pt x="3188" y="7944"/>
                </a:lnTo>
                <a:lnTo>
                  <a:pt x="3422" y="13862"/>
                </a:lnTo>
                <a:lnTo>
                  <a:pt x="81812" y="13862"/>
                </a:lnTo>
                <a:lnTo>
                  <a:pt x="1982" y="17099"/>
                </a:lnTo>
                <a:close/>
              </a:path>
              <a:path w="123189" h="17145">
                <a:moveTo>
                  <a:pt x="81812" y="13862"/>
                </a:moveTo>
                <a:lnTo>
                  <a:pt x="3422" y="13862"/>
                </a:lnTo>
                <a:lnTo>
                  <a:pt x="119711" y="9148"/>
                </a:lnTo>
                <a:lnTo>
                  <a:pt x="119478" y="3230"/>
                </a:lnTo>
                <a:lnTo>
                  <a:pt x="122611" y="3230"/>
                </a:lnTo>
                <a:lnTo>
                  <a:pt x="122937" y="11480"/>
                </a:lnTo>
                <a:lnTo>
                  <a:pt x="122266" y="12222"/>
                </a:lnTo>
                <a:lnTo>
                  <a:pt x="81812" y="1386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10" name="bg object 710"/>
          <p:cNvSpPr/>
          <p:nvPr/>
        </p:nvSpPr>
        <p:spPr>
          <a:xfrm>
            <a:off x="13652054" y="9785852"/>
            <a:ext cx="255660" cy="11430"/>
          </a:xfrm>
          <a:custGeom>
            <a:avLst/>
            <a:gdLst/>
            <a:ahLst/>
            <a:cxnLst/>
            <a:rect l="l" t="t" r="r" b="b"/>
            <a:pathLst>
              <a:path w="111125" h="11429">
                <a:moveTo>
                  <a:pt x="110589" y="11193"/>
                </a:moveTo>
                <a:lnTo>
                  <a:pt x="0" y="6335"/>
                </a:lnTo>
                <a:lnTo>
                  <a:pt x="270" y="0"/>
                </a:lnTo>
                <a:lnTo>
                  <a:pt x="110860" y="4851"/>
                </a:lnTo>
                <a:lnTo>
                  <a:pt x="110589" y="11193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11" name="bg object 711"/>
          <p:cNvSpPr/>
          <p:nvPr/>
        </p:nvSpPr>
        <p:spPr>
          <a:xfrm>
            <a:off x="13630575" y="9774865"/>
            <a:ext cx="299488" cy="16510"/>
          </a:xfrm>
          <a:custGeom>
            <a:avLst/>
            <a:gdLst/>
            <a:ahLst/>
            <a:cxnLst/>
            <a:rect l="l" t="t" r="r" b="b"/>
            <a:pathLst>
              <a:path w="130175" h="16509">
                <a:moveTo>
                  <a:pt x="129708" y="16257"/>
                </a:moveTo>
                <a:lnTo>
                  <a:pt x="0" y="10563"/>
                </a:lnTo>
                <a:lnTo>
                  <a:pt x="449" y="0"/>
                </a:lnTo>
                <a:lnTo>
                  <a:pt x="130157" y="5693"/>
                </a:lnTo>
                <a:lnTo>
                  <a:pt x="129708" y="16257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12" name="bg object 712"/>
          <p:cNvSpPr/>
          <p:nvPr/>
        </p:nvSpPr>
        <p:spPr>
          <a:xfrm>
            <a:off x="13610907" y="9773285"/>
            <a:ext cx="322862" cy="73660"/>
          </a:xfrm>
          <a:custGeom>
            <a:avLst/>
            <a:gdLst/>
            <a:ahLst/>
            <a:cxnLst/>
            <a:rect l="l" t="t" r="r" b="b"/>
            <a:pathLst>
              <a:path w="140335" h="73659">
                <a:moveTo>
                  <a:pt x="20281" y="35420"/>
                </a:moveTo>
                <a:lnTo>
                  <a:pt x="19570" y="34709"/>
                </a:lnTo>
                <a:lnTo>
                  <a:pt x="17157" y="34709"/>
                </a:lnTo>
                <a:lnTo>
                  <a:pt x="17157" y="37871"/>
                </a:lnTo>
                <a:lnTo>
                  <a:pt x="17157" y="69938"/>
                </a:lnTo>
                <a:lnTo>
                  <a:pt x="3136" y="69938"/>
                </a:lnTo>
                <a:lnTo>
                  <a:pt x="3136" y="37871"/>
                </a:lnTo>
                <a:lnTo>
                  <a:pt x="17157" y="37871"/>
                </a:lnTo>
                <a:lnTo>
                  <a:pt x="17157" y="34709"/>
                </a:lnTo>
                <a:lnTo>
                  <a:pt x="698" y="34709"/>
                </a:lnTo>
                <a:lnTo>
                  <a:pt x="0" y="35420"/>
                </a:lnTo>
                <a:lnTo>
                  <a:pt x="0" y="72402"/>
                </a:lnTo>
                <a:lnTo>
                  <a:pt x="698" y="73113"/>
                </a:lnTo>
                <a:lnTo>
                  <a:pt x="19570" y="73113"/>
                </a:lnTo>
                <a:lnTo>
                  <a:pt x="20281" y="72402"/>
                </a:lnTo>
                <a:lnTo>
                  <a:pt x="20281" y="69938"/>
                </a:lnTo>
                <a:lnTo>
                  <a:pt x="20281" y="37871"/>
                </a:lnTo>
                <a:lnTo>
                  <a:pt x="20281" y="35420"/>
                </a:lnTo>
                <a:close/>
              </a:path>
              <a:path w="140335" h="73659">
                <a:moveTo>
                  <a:pt x="53911" y="35420"/>
                </a:moveTo>
                <a:lnTo>
                  <a:pt x="53213" y="34709"/>
                </a:lnTo>
                <a:lnTo>
                  <a:pt x="50787" y="34709"/>
                </a:lnTo>
                <a:lnTo>
                  <a:pt x="50787" y="37871"/>
                </a:lnTo>
                <a:lnTo>
                  <a:pt x="50787" y="69938"/>
                </a:lnTo>
                <a:lnTo>
                  <a:pt x="36779" y="69938"/>
                </a:lnTo>
                <a:lnTo>
                  <a:pt x="36779" y="37871"/>
                </a:lnTo>
                <a:lnTo>
                  <a:pt x="50787" y="37871"/>
                </a:lnTo>
                <a:lnTo>
                  <a:pt x="50787" y="34709"/>
                </a:lnTo>
                <a:lnTo>
                  <a:pt x="34340" y="34709"/>
                </a:lnTo>
                <a:lnTo>
                  <a:pt x="33642" y="35420"/>
                </a:lnTo>
                <a:lnTo>
                  <a:pt x="33642" y="72402"/>
                </a:lnTo>
                <a:lnTo>
                  <a:pt x="34340" y="73113"/>
                </a:lnTo>
                <a:lnTo>
                  <a:pt x="53213" y="73113"/>
                </a:lnTo>
                <a:lnTo>
                  <a:pt x="53911" y="72402"/>
                </a:lnTo>
                <a:lnTo>
                  <a:pt x="53911" y="69938"/>
                </a:lnTo>
                <a:lnTo>
                  <a:pt x="53911" y="37871"/>
                </a:lnTo>
                <a:lnTo>
                  <a:pt x="53911" y="35420"/>
                </a:lnTo>
                <a:close/>
              </a:path>
              <a:path w="140335" h="73659">
                <a:moveTo>
                  <a:pt x="86931" y="35420"/>
                </a:moveTo>
                <a:lnTo>
                  <a:pt x="86220" y="34709"/>
                </a:lnTo>
                <a:lnTo>
                  <a:pt x="83794" y="34709"/>
                </a:lnTo>
                <a:lnTo>
                  <a:pt x="83794" y="37871"/>
                </a:lnTo>
                <a:lnTo>
                  <a:pt x="83794" y="69938"/>
                </a:lnTo>
                <a:lnTo>
                  <a:pt x="69786" y="69938"/>
                </a:lnTo>
                <a:lnTo>
                  <a:pt x="69786" y="37871"/>
                </a:lnTo>
                <a:lnTo>
                  <a:pt x="83794" y="37871"/>
                </a:lnTo>
                <a:lnTo>
                  <a:pt x="83794" y="34709"/>
                </a:lnTo>
                <a:lnTo>
                  <a:pt x="67348" y="34709"/>
                </a:lnTo>
                <a:lnTo>
                  <a:pt x="66649" y="35420"/>
                </a:lnTo>
                <a:lnTo>
                  <a:pt x="66649" y="72402"/>
                </a:lnTo>
                <a:lnTo>
                  <a:pt x="67348" y="73113"/>
                </a:lnTo>
                <a:lnTo>
                  <a:pt x="86220" y="73113"/>
                </a:lnTo>
                <a:lnTo>
                  <a:pt x="86931" y="72402"/>
                </a:lnTo>
                <a:lnTo>
                  <a:pt x="86931" y="69938"/>
                </a:lnTo>
                <a:lnTo>
                  <a:pt x="86931" y="37871"/>
                </a:lnTo>
                <a:lnTo>
                  <a:pt x="86931" y="35420"/>
                </a:lnTo>
                <a:close/>
              </a:path>
              <a:path w="140335" h="73659">
                <a:moveTo>
                  <a:pt x="140296" y="6477"/>
                </a:moveTo>
                <a:lnTo>
                  <a:pt x="139636" y="5727"/>
                </a:lnTo>
                <a:lnTo>
                  <a:pt x="137071" y="5626"/>
                </a:lnTo>
                <a:lnTo>
                  <a:pt x="137071" y="8801"/>
                </a:lnTo>
                <a:lnTo>
                  <a:pt x="136753" y="16192"/>
                </a:lnTo>
                <a:lnTo>
                  <a:pt x="10172" y="10629"/>
                </a:lnTo>
                <a:lnTo>
                  <a:pt x="10490" y="3238"/>
                </a:lnTo>
                <a:lnTo>
                  <a:pt x="137071" y="8801"/>
                </a:lnTo>
                <a:lnTo>
                  <a:pt x="137071" y="5626"/>
                </a:lnTo>
                <a:lnTo>
                  <a:pt x="82804" y="3238"/>
                </a:lnTo>
                <a:lnTo>
                  <a:pt x="9055" y="0"/>
                </a:lnTo>
                <a:lnTo>
                  <a:pt x="7937" y="419"/>
                </a:lnTo>
                <a:lnTo>
                  <a:pt x="7429" y="1524"/>
                </a:lnTo>
                <a:lnTo>
                  <a:pt x="6946" y="12954"/>
                </a:lnTo>
                <a:lnTo>
                  <a:pt x="7620" y="13703"/>
                </a:lnTo>
                <a:lnTo>
                  <a:pt x="138252" y="19431"/>
                </a:lnTo>
                <a:lnTo>
                  <a:pt x="139306" y="19011"/>
                </a:lnTo>
                <a:lnTo>
                  <a:pt x="139814" y="17907"/>
                </a:lnTo>
                <a:lnTo>
                  <a:pt x="139890" y="16192"/>
                </a:lnTo>
                <a:lnTo>
                  <a:pt x="140296" y="647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13" name="bg object 713"/>
          <p:cNvSpPr/>
          <p:nvPr/>
        </p:nvSpPr>
        <p:spPr>
          <a:xfrm>
            <a:off x="13617006" y="9899017"/>
            <a:ext cx="153396" cy="15875"/>
          </a:xfrm>
          <a:custGeom>
            <a:avLst/>
            <a:gdLst/>
            <a:ahLst/>
            <a:cxnLst/>
            <a:rect l="l" t="t" r="r" b="b"/>
            <a:pathLst>
              <a:path w="66675" h="15875">
                <a:moveTo>
                  <a:pt x="66645" y="15390"/>
                </a:moveTo>
                <a:lnTo>
                  <a:pt x="0" y="15390"/>
                </a:lnTo>
                <a:lnTo>
                  <a:pt x="0" y="0"/>
                </a:lnTo>
                <a:lnTo>
                  <a:pt x="66645" y="0"/>
                </a:lnTo>
                <a:lnTo>
                  <a:pt x="66645" y="15390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14" name="bg object 714"/>
          <p:cNvSpPr/>
          <p:nvPr/>
        </p:nvSpPr>
        <p:spPr>
          <a:xfrm>
            <a:off x="13613404" y="9897430"/>
            <a:ext cx="160701" cy="19050"/>
          </a:xfrm>
          <a:custGeom>
            <a:avLst/>
            <a:gdLst/>
            <a:ahLst/>
            <a:cxnLst/>
            <a:rect l="l" t="t" r="r" b="b"/>
            <a:pathLst>
              <a:path w="69850" h="19050">
                <a:moveTo>
                  <a:pt x="69076" y="18558"/>
                </a:moveTo>
                <a:lnTo>
                  <a:pt x="701" y="18558"/>
                </a:lnTo>
                <a:lnTo>
                  <a:pt x="0" y="17847"/>
                </a:lnTo>
                <a:lnTo>
                  <a:pt x="0" y="710"/>
                </a:lnTo>
                <a:lnTo>
                  <a:pt x="701" y="0"/>
                </a:lnTo>
                <a:lnTo>
                  <a:pt x="69076" y="0"/>
                </a:lnTo>
                <a:lnTo>
                  <a:pt x="69778" y="710"/>
                </a:lnTo>
                <a:lnTo>
                  <a:pt x="69778" y="3174"/>
                </a:lnTo>
                <a:lnTo>
                  <a:pt x="3126" y="3174"/>
                </a:lnTo>
                <a:lnTo>
                  <a:pt x="3126" y="15390"/>
                </a:lnTo>
                <a:lnTo>
                  <a:pt x="69778" y="15390"/>
                </a:lnTo>
                <a:lnTo>
                  <a:pt x="69778" y="17847"/>
                </a:lnTo>
                <a:lnTo>
                  <a:pt x="69076" y="18558"/>
                </a:lnTo>
                <a:close/>
              </a:path>
              <a:path w="69850" h="19050">
                <a:moveTo>
                  <a:pt x="69778" y="15390"/>
                </a:moveTo>
                <a:lnTo>
                  <a:pt x="66645" y="15390"/>
                </a:lnTo>
                <a:lnTo>
                  <a:pt x="66645" y="3174"/>
                </a:lnTo>
                <a:lnTo>
                  <a:pt x="69778" y="3174"/>
                </a:lnTo>
                <a:lnTo>
                  <a:pt x="69778" y="1539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15" name="bg object 715"/>
          <p:cNvSpPr/>
          <p:nvPr/>
        </p:nvSpPr>
        <p:spPr>
          <a:xfrm>
            <a:off x="13790022" y="9732630"/>
            <a:ext cx="54054" cy="24130"/>
          </a:xfrm>
          <a:custGeom>
            <a:avLst/>
            <a:gdLst/>
            <a:ahLst/>
            <a:cxnLst/>
            <a:rect l="l" t="t" r="r" b="b"/>
            <a:pathLst>
              <a:path w="23495" h="24129">
                <a:moveTo>
                  <a:pt x="18220" y="23784"/>
                </a:moveTo>
                <a:lnTo>
                  <a:pt x="5256" y="23784"/>
                </a:lnTo>
                <a:lnTo>
                  <a:pt x="0" y="18458"/>
                </a:lnTo>
                <a:lnTo>
                  <a:pt x="0" y="11892"/>
                </a:lnTo>
                <a:lnTo>
                  <a:pt x="0" y="5325"/>
                </a:lnTo>
                <a:lnTo>
                  <a:pt x="5256" y="0"/>
                </a:lnTo>
                <a:lnTo>
                  <a:pt x="18220" y="0"/>
                </a:lnTo>
                <a:lnTo>
                  <a:pt x="23477" y="5325"/>
                </a:lnTo>
                <a:lnTo>
                  <a:pt x="23477" y="18458"/>
                </a:lnTo>
                <a:lnTo>
                  <a:pt x="18220" y="23784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16" name="bg object 716"/>
          <p:cNvSpPr/>
          <p:nvPr/>
        </p:nvSpPr>
        <p:spPr>
          <a:xfrm>
            <a:off x="13786391" y="9731057"/>
            <a:ext cx="242512" cy="215900"/>
          </a:xfrm>
          <a:custGeom>
            <a:avLst/>
            <a:gdLst/>
            <a:ahLst/>
            <a:cxnLst/>
            <a:rect l="l" t="t" r="r" b="b"/>
            <a:pathLst>
              <a:path w="105410" h="215900">
                <a:moveTo>
                  <a:pt x="26619" y="6032"/>
                </a:moveTo>
                <a:lnTo>
                  <a:pt x="23774" y="3162"/>
                </a:lnTo>
                <a:lnTo>
                  <a:pt x="23482" y="2870"/>
                </a:lnTo>
                <a:lnTo>
                  <a:pt x="23482" y="7785"/>
                </a:lnTo>
                <a:lnTo>
                  <a:pt x="23482" y="19151"/>
                </a:lnTo>
                <a:lnTo>
                  <a:pt x="18923" y="23774"/>
                </a:lnTo>
                <a:lnTo>
                  <a:pt x="7696" y="23774"/>
                </a:lnTo>
                <a:lnTo>
                  <a:pt x="3136" y="19151"/>
                </a:lnTo>
                <a:lnTo>
                  <a:pt x="3136" y="7785"/>
                </a:lnTo>
                <a:lnTo>
                  <a:pt x="7696" y="3162"/>
                </a:lnTo>
                <a:lnTo>
                  <a:pt x="18923" y="3162"/>
                </a:lnTo>
                <a:lnTo>
                  <a:pt x="23482" y="7785"/>
                </a:lnTo>
                <a:lnTo>
                  <a:pt x="23482" y="2870"/>
                </a:lnTo>
                <a:lnTo>
                  <a:pt x="20650" y="0"/>
                </a:lnTo>
                <a:lnTo>
                  <a:pt x="5981" y="0"/>
                </a:lnTo>
                <a:lnTo>
                  <a:pt x="0" y="6032"/>
                </a:lnTo>
                <a:lnTo>
                  <a:pt x="0" y="20904"/>
                </a:lnTo>
                <a:lnTo>
                  <a:pt x="5981" y="26949"/>
                </a:lnTo>
                <a:lnTo>
                  <a:pt x="20650" y="26949"/>
                </a:lnTo>
                <a:lnTo>
                  <a:pt x="23774" y="23774"/>
                </a:lnTo>
                <a:lnTo>
                  <a:pt x="26619" y="20904"/>
                </a:lnTo>
                <a:lnTo>
                  <a:pt x="26619" y="6032"/>
                </a:lnTo>
                <a:close/>
              </a:path>
              <a:path w="105410" h="215900">
                <a:moveTo>
                  <a:pt x="105384" y="161823"/>
                </a:moveTo>
                <a:lnTo>
                  <a:pt x="104571" y="160985"/>
                </a:lnTo>
                <a:lnTo>
                  <a:pt x="102539" y="160985"/>
                </a:lnTo>
                <a:lnTo>
                  <a:pt x="101727" y="161823"/>
                </a:lnTo>
                <a:lnTo>
                  <a:pt x="101727" y="215760"/>
                </a:lnTo>
                <a:lnTo>
                  <a:pt x="105384" y="215760"/>
                </a:lnTo>
                <a:lnTo>
                  <a:pt x="105384" y="16182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17" name="bg object 717"/>
          <p:cNvSpPr/>
          <p:nvPr/>
        </p:nvSpPr>
        <p:spPr>
          <a:xfrm>
            <a:off x="13971023" y="9859810"/>
            <a:ext cx="137326" cy="55244"/>
          </a:xfrm>
          <a:custGeom>
            <a:avLst/>
            <a:gdLst/>
            <a:ahLst/>
            <a:cxnLst/>
            <a:rect l="l" t="t" r="r" b="b"/>
            <a:pathLst>
              <a:path w="59689" h="55245">
                <a:moveTo>
                  <a:pt x="59550" y="34099"/>
                </a:moveTo>
                <a:lnTo>
                  <a:pt x="57924" y="25933"/>
                </a:lnTo>
                <a:lnTo>
                  <a:pt x="53479" y="19253"/>
                </a:lnTo>
                <a:lnTo>
                  <a:pt x="46901" y="14757"/>
                </a:lnTo>
                <a:lnTo>
                  <a:pt x="38836" y="13106"/>
                </a:lnTo>
                <a:lnTo>
                  <a:pt x="38620" y="13119"/>
                </a:lnTo>
                <a:lnTo>
                  <a:pt x="37757" y="14300"/>
                </a:lnTo>
                <a:lnTo>
                  <a:pt x="37312" y="12014"/>
                </a:lnTo>
                <a:lnTo>
                  <a:pt x="33147" y="5765"/>
                </a:lnTo>
                <a:lnTo>
                  <a:pt x="26987" y="1549"/>
                </a:lnTo>
                <a:lnTo>
                  <a:pt x="19418" y="0"/>
                </a:lnTo>
                <a:lnTo>
                  <a:pt x="11861" y="1549"/>
                </a:lnTo>
                <a:lnTo>
                  <a:pt x="5689" y="5765"/>
                </a:lnTo>
                <a:lnTo>
                  <a:pt x="1524" y="12014"/>
                </a:lnTo>
                <a:lnTo>
                  <a:pt x="0" y="19672"/>
                </a:lnTo>
                <a:lnTo>
                  <a:pt x="1524" y="27330"/>
                </a:lnTo>
                <a:lnTo>
                  <a:pt x="5689" y="33578"/>
                </a:lnTo>
                <a:lnTo>
                  <a:pt x="11861" y="37795"/>
                </a:lnTo>
                <a:lnTo>
                  <a:pt x="19418" y="39331"/>
                </a:lnTo>
                <a:lnTo>
                  <a:pt x="19621" y="39293"/>
                </a:lnTo>
                <a:lnTo>
                  <a:pt x="19011" y="40132"/>
                </a:lnTo>
                <a:lnTo>
                  <a:pt x="21577" y="48768"/>
                </a:lnTo>
                <a:lnTo>
                  <a:pt x="29476" y="55079"/>
                </a:lnTo>
                <a:lnTo>
                  <a:pt x="38836" y="55079"/>
                </a:lnTo>
                <a:lnTo>
                  <a:pt x="46901" y="53428"/>
                </a:lnTo>
                <a:lnTo>
                  <a:pt x="53479" y="48933"/>
                </a:lnTo>
                <a:lnTo>
                  <a:pt x="57924" y="42265"/>
                </a:lnTo>
                <a:lnTo>
                  <a:pt x="59550" y="34099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18" name="bg object 718"/>
          <p:cNvSpPr/>
          <p:nvPr/>
        </p:nvSpPr>
        <p:spPr>
          <a:xfrm>
            <a:off x="14010044" y="9871055"/>
            <a:ext cx="102264" cy="45720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882" y="45685"/>
                </a:moveTo>
                <a:lnTo>
                  <a:pt x="0" y="28430"/>
                </a:lnTo>
                <a:lnTo>
                  <a:pt x="553" y="27394"/>
                </a:lnTo>
                <a:lnTo>
                  <a:pt x="2505" y="26796"/>
                </a:lnTo>
                <a:lnTo>
                  <a:pt x="3520" y="27363"/>
                </a:lnTo>
                <a:lnTo>
                  <a:pt x="6186" y="36362"/>
                </a:lnTo>
                <a:lnTo>
                  <a:pt x="13615" y="41968"/>
                </a:lnTo>
                <a:lnTo>
                  <a:pt x="21882" y="41968"/>
                </a:lnTo>
                <a:lnTo>
                  <a:pt x="29222" y="40462"/>
                </a:lnTo>
                <a:lnTo>
                  <a:pt x="35222" y="36359"/>
                </a:lnTo>
                <a:lnTo>
                  <a:pt x="39270" y="30279"/>
                </a:lnTo>
                <a:lnTo>
                  <a:pt x="40755" y="22842"/>
                </a:lnTo>
                <a:lnTo>
                  <a:pt x="39270" y="15406"/>
                </a:lnTo>
                <a:lnTo>
                  <a:pt x="35224" y="9328"/>
                </a:lnTo>
                <a:lnTo>
                  <a:pt x="29228" y="5227"/>
                </a:lnTo>
                <a:lnTo>
                  <a:pt x="21895" y="3722"/>
                </a:lnTo>
                <a:lnTo>
                  <a:pt x="20688" y="3729"/>
                </a:lnTo>
                <a:lnTo>
                  <a:pt x="19925" y="2949"/>
                </a:lnTo>
                <a:lnTo>
                  <a:pt x="19839" y="941"/>
                </a:lnTo>
                <a:lnTo>
                  <a:pt x="20645" y="81"/>
                </a:lnTo>
                <a:lnTo>
                  <a:pt x="21882" y="0"/>
                </a:lnTo>
                <a:lnTo>
                  <a:pt x="30651" y="1797"/>
                </a:lnTo>
                <a:lnTo>
                  <a:pt x="37819" y="6697"/>
                </a:lnTo>
                <a:lnTo>
                  <a:pt x="42655" y="13959"/>
                </a:lnTo>
                <a:lnTo>
                  <a:pt x="44430" y="22842"/>
                </a:lnTo>
                <a:lnTo>
                  <a:pt x="42655" y="31725"/>
                </a:lnTo>
                <a:lnTo>
                  <a:pt x="37819" y="38987"/>
                </a:lnTo>
                <a:lnTo>
                  <a:pt x="30651" y="43887"/>
                </a:lnTo>
                <a:lnTo>
                  <a:pt x="21882" y="4568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19" name="bg object 719"/>
          <p:cNvSpPr/>
          <p:nvPr/>
        </p:nvSpPr>
        <p:spPr>
          <a:xfrm>
            <a:off x="14015354" y="9846688"/>
            <a:ext cx="87655" cy="39370"/>
          </a:xfrm>
          <a:custGeom>
            <a:avLst/>
            <a:gdLst/>
            <a:ahLst/>
            <a:cxnLst/>
            <a:rect l="l" t="t" r="r" b="b"/>
            <a:pathLst>
              <a:path w="38100" h="39370">
                <a:moveTo>
                  <a:pt x="32519" y="39343"/>
                </a:moveTo>
                <a:lnTo>
                  <a:pt x="24751" y="39343"/>
                </a:lnTo>
                <a:lnTo>
                  <a:pt x="0" y="13095"/>
                </a:lnTo>
                <a:lnTo>
                  <a:pt x="2671" y="5468"/>
                </a:lnTo>
                <a:lnTo>
                  <a:pt x="9836" y="0"/>
                </a:lnTo>
                <a:lnTo>
                  <a:pt x="18281" y="0"/>
                </a:lnTo>
                <a:lnTo>
                  <a:pt x="25839" y="1545"/>
                </a:lnTo>
                <a:lnTo>
                  <a:pt x="32010" y="5760"/>
                </a:lnTo>
                <a:lnTo>
                  <a:pt x="36170" y="12012"/>
                </a:lnTo>
                <a:lnTo>
                  <a:pt x="37696" y="19668"/>
                </a:lnTo>
                <a:lnTo>
                  <a:pt x="37696" y="30045"/>
                </a:lnTo>
                <a:lnTo>
                  <a:pt x="32519" y="3934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20" name="bg object 720"/>
          <p:cNvSpPr/>
          <p:nvPr/>
        </p:nvSpPr>
        <p:spPr>
          <a:xfrm>
            <a:off x="14010589" y="9844830"/>
            <a:ext cx="96420" cy="43180"/>
          </a:xfrm>
          <a:custGeom>
            <a:avLst/>
            <a:gdLst/>
            <a:ahLst/>
            <a:cxnLst/>
            <a:rect l="l" t="t" r="r" b="b"/>
            <a:pathLst>
              <a:path w="41910" h="43179">
                <a:moveTo>
                  <a:pt x="26825" y="43059"/>
                </a:moveTo>
                <a:lnTo>
                  <a:pt x="25809" y="43059"/>
                </a:lnTo>
                <a:lnTo>
                  <a:pt x="24985" y="42224"/>
                </a:lnTo>
                <a:lnTo>
                  <a:pt x="24985" y="40172"/>
                </a:lnTo>
                <a:lnTo>
                  <a:pt x="25809" y="39336"/>
                </a:lnTo>
                <a:lnTo>
                  <a:pt x="33775" y="39336"/>
                </a:lnTo>
                <a:lnTo>
                  <a:pt x="37936" y="30282"/>
                </a:lnTo>
                <a:lnTo>
                  <a:pt x="37936" y="11705"/>
                </a:lnTo>
                <a:lnTo>
                  <a:pt x="30044" y="3716"/>
                </a:lnTo>
                <a:lnTo>
                  <a:pt x="12938" y="3716"/>
                </a:lnTo>
                <a:lnTo>
                  <a:pt x="6290" y="8480"/>
                </a:lnTo>
                <a:lnTo>
                  <a:pt x="3459" y="16544"/>
                </a:lnTo>
                <a:lnTo>
                  <a:pt x="2412" y="17055"/>
                </a:lnTo>
                <a:lnTo>
                  <a:pt x="498" y="16363"/>
                </a:lnTo>
                <a:lnTo>
                  <a:pt x="0" y="15296"/>
                </a:lnTo>
                <a:lnTo>
                  <a:pt x="3348" y="5755"/>
                </a:lnTo>
                <a:lnTo>
                  <a:pt x="11387" y="0"/>
                </a:lnTo>
                <a:lnTo>
                  <a:pt x="20350" y="0"/>
                </a:lnTo>
                <a:lnTo>
                  <a:pt x="28615" y="1693"/>
                </a:lnTo>
                <a:lnTo>
                  <a:pt x="35372" y="6310"/>
                </a:lnTo>
                <a:lnTo>
                  <a:pt x="39932" y="13154"/>
                </a:lnTo>
                <a:lnTo>
                  <a:pt x="41604" y="21526"/>
                </a:lnTo>
                <a:lnTo>
                  <a:pt x="40480" y="30071"/>
                </a:lnTo>
                <a:lnTo>
                  <a:pt x="37375" y="36897"/>
                </a:lnTo>
                <a:lnTo>
                  <a:pt x="32689" y="41421"/>
                </a:lnTo>
                <a:lnTo>
                  <a:pt x="26825" y="4305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21" name="bg object 721"/>
          <p:cNvSpPr/>
          <p:nvPr/>
        </p:nvSpPr>
        <p:spPr>
          <a:xfrm>
            <a:off x="13982958" y="9834887"/>
            <a:ext cx="84733" cy="32384"/>
          </a:xfrm>
          <a:custGeom>
            <a:avLst/>
            <a:gdLst/>
            <a:ahLst/>
            <a:cxnLst/>
            <a:rect l="l" t="t" r="r" b="b"/>
            <a:pathLst>
              <a:path w="36829" h="32384">
                <a:moveTo>
                  <a:pt x="6407" y="32352"/>
                </a:moveTo>
                <a:lnTo>
                  <a:pt x="2492" y="28985"/>
                </a:lnTo>
                <a:lnTo>
                  <a:pt x="0" y="23971"/>
                </a:lnTo>
                <a:lnTo>
                  <a:pt x="0" y="18358"/>
                </a:lnTo>
                <a:lnTo>
                  <a:pt x="1424" y="11212"/>
                </a:lnTo>
                <a:lnTo>
                  <a:pt x="5307" y="5377"/>
                </a:lnTo>
                <a:lnTo>
                  <a:pt x="11067" y="1442"/>
                </a:lnTo>
                <a:lnTo>
                  <a:pt x="18121" y="0"/>
                </a:lnTo>
                <a:lnTo>
                  <a:pt x="25175" y="1442"/>
                </a:lnTo>
                <a:lnTo>
                  <a:pt x="30935" y="5377"/>
                </a:lnTo>
                <a:lnTo>
                  <a:pt x="34819" y="11212"/>
                </a:lnTo>
                <a:lnTo>
                  <a:pt x="36243" y="18358"/>
                </a:lnTo>
                <a:lnTo>
                  <a:pt x="36243" y="23360"/>
                </a:lnTo>
                <a:lnTo>
                  <a:pt x="33658" y="27538"/>
                </a:lnTo>
                <a:lnTo>
                  <a:pt x="6407" y="3235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22" name="bg object 722"/>
          <p:cNvSpPr/>
          <p:nvPr/>
        </p:nvSpPr>
        <p:spPr>
          <a:xfrm>
            <a:off x="13978731" y="9833024"/>
            <a:ext cx="92038" cy="36195"/>
          </a:xfrm>
          <a:custGeom>
            <a:avLst/>
            <a:gdLst/>
            <a:ahLst/>
            <a:cxnLst/>
            <a:rect l="l" t="t" r="r" b="b"/>
            <a:pathLst>
              <a:path w="40004" h="36195">
                <a:moveTo>
                  <a:pt x="8248" y="36075"/>
                </a:moveTo>
                <a:lnTo>
                  <a:pt x="7060" y="35632"/>
                </a:lnTo>
                <a:lnTo>
                  <a:pt x="2572" y="31778"/>
                </a:lnTo>
                <a:lnTo>
                  <a:pt x="0" y="26160"/>
                </a:lnTo>
                <a:lnTo>
                  <a:pt x="0" y="20223"/>
                </a:lnTo>
                <a:lnTo>
                  <a:pt x="1571" y="12359"/>
                </a:lnTo>
                <a:lnTo>
                  <a:pt x="5853" y="5930"/>
                </a:lnTo>
                <a:lnTo>
                  <a:pt x="12199" y="1591"/>
                </a:lnTo>
                <a:lnTo>
                  <a:pt x="19962" y="0"/>
                </a:lnTo>
                <a:lnTo>
                  <a:pt x="27723" y="1591"/>
                </a:lnTo>
                <a:lnTo>
                  <a:pt x="34067" y="5930"/>
                </a:lnTo>
                <a:lnTo>
                  <a:pt x="38347" y="12359"/>
                </a:lnTo>
                <a:lnTo>
                  <a:pt x="39918" y="20223"/>
                </a:lnTo>
                <a:lnTo>
                  <a:pt x="39918" y="25698"/>
                </a:lnTo>
                <a:lnTo>
                  <a:pt x="36243" y="24638"/>
                </a:lnTo>
                <a:lnTo>
                  <a:pt x="36243" y="11125"/>
                </a:lnTo>
                <a:lnTo>
                  <a:pt x="28943" y="3722"/>
                </a:lnTo>
                <a:lnTo>
                  <a:pt x="10981" y="3722"/>
                </a:lnTo>
                <a:lnTo>
                  <a:pt x="3674" y="11125"/>
                </a:lnTo>
                <a:lnTo>
                  <a:pt x="3674" y="25062"/>
                </a:lnTo>
                <a:lnTo>
                  <a:pt x="5773" y="29652"/>
                </a:lnTo>
                <a:lnTo>
                  <a:pt x="10211" y="33462"/>
                </a:lnTo>
                <a:lnTo>
                  <a:pt x="10304" y="34634"/>
                </a:lnTo>
                <a:lnTo>
                  <a:pt x="9645" y="35420"/>
                </a:lnTo>
                <a:lnTo>
                  <a:pt x="8248" y="3607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23" name="bg object 723"/>
          <p:cNvSpPr/>
          <p:nvPr/>
        </p:nvSpPr>
        <p:spPr>
          <a:xfrm>
            <a:off x="13947220" y="9873579"/>
            <a:ext cx="90577" cy="41910"/>
          </a:xfrm>
          <a:custGeom>
            <a:avLst/>
            <a:gdLst/>
            <a:ahLst/>
            <a:cxnLst/>
            <a:rect l="l" t="t" r="r" b="b"/>
            <a:pathLst>
              <a:path w="39370" h="41909">
                <a:moveTo>
                  <a:pt x="31103" y="41301"/>
                </a:moveTo>
                <a:lnTo>
                  <a:pt x="20713" y="41301"/>
                </a:lnTo>
                <a:lnTo>
                  <a:pt x="12651" y="39652"/>
                </a:lnTo>
                <a:lnTo>
                  <a:pt x="6067" y="35156"/>
                </a:lnTo>
                <a:lnTo>
                  <a:pt x="1628" y="28486"/>
                </a:lnTo>
                <a:lnTo>
                  <a:pt x="0" y="20316"/>
                </a:lnTo>
                <a:lnTo>
                  <a:pt x="1180" y="13326"/>
                </a:lnTo>
                <a:lnTo>
                  <a:pt x="4449" y="7340"/>
                </a:lnTo>
                <a:lnTo>
                  <a:pt x="9403" y="2763"/>
                </a:lnTo>
                <a:lnTo>
                  <a:pt x="15634" y="0"/>
                </a:lnTo>
                <a:lnTo>
                  <a:pt x="38834" y="28186"/>
                </a:lnTo>
                <a:lnTo>
                  <a:pt x="33658" y="38675"/>
                </a:lnTo>
                <a:lnTo>
                  <a:pt x="31103" y="4130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24" name="bg object 724"/>
          <p:cNvSpPr/>
          <p:nvPr/>
        </p:nvSpPr>
        <p:spPr>
          <a:xfrm>
            <a:off x="13942998" y="9871523"/>
            <a:ext cx="99342" cy="45720"/>
          </a:xfrm>
          <a:custGeom>
            <a:avLst/>
            <a:gdLst/>
            <a:ahLst/>
            <a:cxnLst/>
            <a:rect l="l" t="t" r="r" b="b"/>
            <a:pathLst>
              <a:path w="43179" h="45720">
                <a:moveTo>
                  <a:pt x="33738" y="45217"/>
                </a:moveTo>
                <a:lnTo>
                  <a:pt x="22547" y="45217"/>
                </a:lnTo>
                <a:lnTo>
                  <a:pt x="13778" y="43419"/>
                </a:lnTo>
                <a:lnTo>
                  <a:pt x="6610" y="38519"/>
                </a:lnTo>
                <a:lnTo>
                  <a:pt x="1774" y="31258"/>
                </a:lnTo>
                <a:lnTo>
                  <a:pt x="0" y="22374"/>
                </a:lnTo>
                <a:lnTo>
                  <a:pt x="1250" y="14863"/>
                </a:lnTo>
                <a:lnTo>
                  <a:pt x="4752" y="8349"/>
                </a:lnTo>
                <a:lnTo>
                  <a:pt x="10132" y="3316"/>
                </a:lnTo>
                <a:lnTo>
                  <a:pt x="17019" y="249"/>
                </a:lnTo>
                <a:lnTo>
                  <a:pt x="17992" y="0"/>
                </a:lnTo>
                <a:lnTo>
                  <a:pt x="19001" y="604"/>
                </a:lnTo>
                <a:lnTo>
                  <a:pt x="19494" y="2594"/>
                </a:lnTo>
                <a:lnTo>
                  <a:pt x="18897" y="3604"/>
                </a:lnTo>
                <a:lnTo>
                  <a:pt x="9528" y="6005"/>
                </a:lnTo>
                <a:lnTo>
                  <a:pt x="3674" y="13619"/>
                </a:lnTo>
                <a:lnTo>
                  <a:pt x="3674" y="22374"/>
                </a:lnTo>
                <a:lnTo>
                  <a:pt x="5159" y="29811"/>
                </a:lnTo>
                <a:lnTo>
                  <a:pt x="9207" y="35889"/>
                </a:lnTo>
                <a:lnTo>
                  <a:pt x="15207" y="39989"/>
                </a:lnTo>
                <a:lnTo>
                  <a:pt x="22547" y="41494"/>
                </a:lnTo>
                <a:lnTo>
                  <a:pt x="32156" y="41494"/>
                </a:lnTo>
                <a:lnTo>
                  <a:pt x="34119" y="39361"/>
                </a:lnTo>
                <a:lnTo>
                  <a:pt x="39481" y="28492"/>
                </a:lnTo>
                <a:lnTo>
                  <a:pt x="40583" y="28118"/>
                </a:lnTo>
                <a:lnTo>
                  <a:pt x="42399" y="29041"/>
                </a:lnTo>
                <a:lnTo>
                  <a:pt x="42768" y="30157"/>
                </a:lnTo>
                <a:lnTo>
                  <a:pt x="36815" y="42205"/>
                </a:lnTo>
                <a:lnTo>
                  <a:pt x="33738" y="4521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25" name="bg object 725"/>
          <p:cNvSpPr/>
          <p:nvPr/>
        </p:nvSpPr>
        <p:spPr>
          <a:xfrm>
            <a:off x="13953175" y="9844065"/>
            <a:ext cx="71585" cy="36830"/>
          </a:xfrm>
          <a:custGeom>
            <a:avLst/>
            <a:gdLst/>
            <a:ahLst/>
            <a:cxnLst/>
            <a:rect l="l" t="t" r="r" b="b"/>
            <a:pathLst>
              <a:path w="31114" h="36829">
                <a:moveTo>
                  <a:pt x="15487" y="36499"/>
                </a:moveTo>
                <a:lnTo>
                  <a:pt x="6727" y="35202"/>
                </a:lnTo>
                <a:lnTo>
                  <a:pt x="0" y="27588"/>
                </a:lnTo>
                <a:lnTo>
                  <a:pt x="0" y="18358"/>
                </a:lnTo>
                <a:lnTo>
                  <a:pt x="1424" y="11212"/>
                </a:lnTo>
                <a:lnTo>
                  <a:pt x="5307" y="5377"/>
                </a:lnTo>
                <a:lnTo>
                  <a:pt x="11067" y="1442"/>
                </a:lnTo>
                <a:lnTo>
                  <a:pt x="18121" y="0"/>
                </a:lnTo>
                <a:lnTo>
                  <a:pt x="26006" y="0"/>
                </a:lnTo>
                <a:lnTo>
                  <a:pt x="28481" y="2619"/>
                </a:lnTo>
                <a:lnTo>
                  <a:pt x="31066" y="5244"/>
                </a:lnTo>
                <a:lnTo>
                  <a:pt x="25686" y="19855"/>
                </a:lnTo>
                <a:lnTo>
                  <a:pt x="21107" y="22337"/>
                </a:lnTo>
                <a:lnTo>
                  <a:pt x="17536" y="26372"/>
                </a:lnTo>
                <a:lnTo>
                  <a:pt x="15653" y="33493"/>
                </a:lnTo>
                <a:lnTo>
                  <a:pt x="15481" y="35015"/>
                </a:lnTo>
                <a:lnTo>
                  <a:pt x="15487" y="36499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26" name="bg object 726"/>
          <p:cNvSpPr/>
          <p:nvPr/>
        </p:nvSpPr>
        <p:spPr>
          <a:xfrm>
            <a:off x="13948948" y="9842204"/>
            <a:ext cx="78889" cy="40640"/>
          </a:xfrm>
          <a:custGeom>
            <a:avLst/>
            <a:gdLst/>
            <a:ahLst/>
            <a:cxnLst/>
            <a:rect l="l" t="t" r="r" b="b"/>
            <a:pathLst>
              <a:path w="34289" h="40640">
                <a:moveTo>
                  <a:pt x="17321" y="40222"/>
                </a:moveTo>
                <a:lnTo>
                  <a:pt x="0" y="20217"/>
                </a:lnTo>
                <a:lnTo>
                  <a:pt x="1571" y="12354"/>
                </a:lnTo>
                <a:lnTo>
                  <a:pt x="5853" y="5927"/>
                </a:lnTo>
                <a:lnTo>
                  <a:pt x="12199" y="1590"/>
                </a:lnTo>
                <a:lnTo>
                  <a:pt x="19962" y="0"/>
                </a:lnTo>
                <a:lnTo>
                  <a:pt x="28487" y="0"/>
                </a:lnTo>
                <a:lnTo>
                  <a:pt x="34206" y="5787"/>
                </a:lnTo>
                <a:lnTo>
                  <a:pt x="32907" y="7102"/>
                </a:lnTo>
                <a:lnTo>
                  <a:pt x="31491" y="8300"/>
                </a:lnTo>
                <a:lnTo>
                  <a:pt x="26967" y="3716"/>
                </a:lnTo>
                <a:lnTo>
                  <a:pt x="10981" y="3716"/>
                </a:lnTo>
                <a:lnTo>
                  <a:pt x="3674" y="11118"/>
                </a:lnTo>
                <a:lnTo>
                  <a:pt x="3674" y="27644"/>
                </a:lnTo>
                <a:lnTo>
                  <a:pt x="8679" y="34142"/>
                </a:lnTo>
                <a:lnTo>
                  <a:pt x="15604" y="36094"/>
                </a:lnTo>
                <a:lnTo>
                  <a:pt x="15881" y="34235"/>
                </a:lnTo>
                <a:lnTo>
                  <a:pt x="17647" y="27569"/>
                </a:lnTo>
                <a:lnTo>
                  <a:pt x="21291" y="22985"/>
                </a:lnTo>
                <a:lnTo>
                  <a:pt x="27551" y="19587"/>
                </a:lnTo>
                <a:lnTo>
                  <a:pt x="28666" y="19936"/>
                </a:lnTo>
                <a:lnTo>
                  <a:pt x="29620" y="21745"/>
                </a:lnTo>
                <a:lnTo>
                  <a:pt x="29281" y="22873"/>
                </a:lnTo>
                <a:lnTo>
                  <a:pt x="23944" y="25767"/>
                </a:lnTo>
                <a:lnTo>
                  <a:pt x="20922" y="29552"/>
                </a:lnTo>
                <a:lnTo>
                  <a:pt x="19328" y="35595"/>
                </a:lnTo>
                <a:lnTo>
                  <a:pt x="19155" y="36954"/>
                </a:lnTo>
                <a:lnTo>
                  <a:pt x="19155" y="38357"/>
                </a:lnTo>
                <a:lnTo>
                  <a:pt x="18521" y="39767"/>
                </a:lnTo>
                <a:lnTo>
                  <a:pt x="17321" y="4022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27" name="bg object 727"/>
          <p:cNvSpPr/>
          <p:nvPr/>
        </p:nvSpPr>
        <p:spPr>
          <a:xfrm>
            <a:off x="14016195" y="9922967"/>
            <a:ext cx="83272" cy="24130"/>
          </a:xfrm>
          <a:custGeom>
            <a:avLst/>
            <a:gdLst/>
            <a:ahLst/>
            <a:cxnLst/>
            <a:rect l="l" t="t" r="r" b="b"/>
            <a:pathLst>
              <a:path w="36195" h="24129">
                <a:moveTo>
                  <a:pt x="36068" y="9842"/>
                </a:moveTo>
                <a:lnTo>
                  <a:pt x="34531" y="8864"/>
                </a:lnTo>
                <a:lnTo>
                  <a:pt x="33820" y="3911"/>
                </a:lnTo>
                <a:lnTo>
                  <a:pt x="29502" y="0"/>
                </a:lnTo>
                <a:lnTo>
                  <a:pt x="22974" y="0"/>
                </a:lnTo>
                <a:lnTo>
                  <a:pt x="21729" y="254"/>
                </a:lnTo>
                <a:lnTo>
                  <a:pt x="21399" y="381"/>
                </a:lnTo>
                <a:lnTo>
                  <a:pt x="20815" y="0"/>
                </a:lnTo>
                <a:lnTo>
                  <a:pt x="6934" y="2819"/>
                </a:lnTo>
                <a:lnTo>
                  <a:pt x="0" y="5664"/>
                </a:lnTo>
                <a:lnTo>
                  <a:pt x="0" y="19685"/>
                </a:lnTo>
                <a:lnTo>
                  <a:pt x="4775" y="23850"/>
                </a:lnTo>
                <a:lnTo>
                  <a:pt x="26860" y="23850"/>
                </a:lnTo>
                <a:lnTo>
                  <a:pt x="36068" y="984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28" name="bg object 728"/>
          <p:cNvSpPr/>
          <p:nvPr/>
        </p:nvSpPr>
        <p:spPr>
          <a:xfrm>
            <a:off x="14059485" y="9921376"/>
            <a:ext cx="40906" cy="12700"/>
          </a:xfrm>
          <a:custGeom>
            <a:avLst/>
            <a:gdLst/>
            <a:ahLst/>
            <a:cxnLst/>
            <a:rect l="l" t="t" r="r" b="b"/>
            <a:pathLst>
              <a:path w="17779" h="12700">
                <a:moveTo>
                  <a:pt x="15751" y="12172"/>
                </a:moveTo>
                <a:lnTo>
                  <a:pt x="15247" y="12085"/>
                </a:lnTo>
                <a:lnTo>
                  <a:pt x="14311" y="11767"/>
                </a:lnTo>
                <a:lnTo>
                  <a:pt x="13357" y="11605"/>
                </a:lnTo>
                <a:lnTo>
                  <a:pt x="11541" y="11605"/>
                </a:lnTo>
                <a:lnTo>
                  <a:pt x="10839" y="10894"/>
                </a:lnTo>
                <a:lnTo>
                  <a:pt x="10839" y="9142"/>
                </a:lnTo>
                <a:lnTo>
                  <a:pt x="11541" y="8431"/>
                </a:lnTo>
                <a:lnTo>
                  <a:pt x="12403" y="8431"/>
                </a:lnTo>
                <a:lnTo>
                  <a:pt x="13529" y="8487"/>
                </a:lnTo>
                <a:lnTo>
                  <a:pt x="12138" y="5338"/>
                </a:lnTo>
                <a:lnTo>
                  <a:pt x="8999" y="3174"/>
                </a:lnTo>
                <a:lnTo>
                  <a:pt x="4407" y="3174"/>
                </a:lnTo>
                <a:lnTo>
                  <a:pt x="3348" y="3373"/>
                </a:lnTo>
                <a:lnTo>
                  <a:pt x="1514" y="4078"/>
                </a:lnTo>
                <a:lnTo>
                  <a:pt x="615" y="3673"/>
                </a:lnTo>
                <a:lnTo>
                  <a:pt x="0" y="2032"/>
                </a:lnTo>
                <a:lnTo>
                  <a:pt x="406" y="1116"/>
                </a:lnTo>
                <a:lnTo>
                  <a:pt x="2591" y="268"/>
                </a:lnTo>
                <a:lnTo>
                  <a:pt x="4025" y="0"/>
                </a:lnTo>
                <a:lnTo>
                  <a:pt x="11356" y="0"/>
                </a:lnTo>
                <a:lnTo>
                  <a:pt x="16441" y="4452"/>
                </a:lnTo>
                <a:lnTo>
                  <a:pt x="17303" y="10358"/>
                </a:lnTo>
                <a:lnTo>
                  <a:pt x="16755" y="11804"/>
                </a:lnTo>
                <a:lnTo>
                  <a:pt x="15751" y="1217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29" name="bg object 729"/>
          <p:cNvSpPr/>
          <p:nvPr/>
        </p:nvSpPr>
        <p:spPr>
          <a:xfrm>
            <a:off x="14019471" y="9918745"/>
            <a:ext cx="45288" cy="10160"/>
          </a:xfrm>
          <a:custGeom>
            <a:avLst/>
            <a:gdLst/>
            <a:ahLst/>
            <a:cxnLst/>
            <a:rect l="l" t="t" r="r" b="b"/>
            <a:pathLst>
              <a:path w="19685" h="10159">
                <a:moveTo>
                  <a:pt x="0" y="9877"/>
                </a:moveTo>
                <a:lnTo>
                  <a:pt x="338" y="4365"/>
                </a:lnTo>
                <a:lnTo>
                  <a:pt x="4850" y="0"/>
                </a:lnTo>
                <a:lnTo>
                  <a:pt x="14077" y="0"/>
                </a:lnTo>
                <a:lnTo>
                  <a:pt x="17315" y="1964"/>
                </a:lnTo>
                <a:lnTo>
                  <a:pt x="19162" y="4913"/>
                </a:lnTo>
                <a:lnTo>
                  <a:pt x="0" y="987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30" name="bg object 730"/>
          <p:cNvSpPr/>
          <p:nvPr/>
        </p:nvSpPr>
        <p:spPr>
          <a:xfrm>
            <a:off x="14015750" y="9917157"/>
            <a:ext cx="52593" cy="13335"/>
          </a:xfrm>
          <a:custGeom>
            <a:avLst/>
            <a:gdLst/>
            <a:ahLst/>
            <a:cxnLst/>
            <a:rect l="l" t="t" r="r" b="b"/>
            <a:pathLst>
              <a:path w="22860" h="13334">
                <a:moveTo>
                  <a:pt x="2437" y="13051"/>
                </a:moveTo>
                <a:lnTo>
                  <a:pt x="1618" y="13051"/>
                </a:lnTo>
                <a:lnTo>
                  <a:pt x="658" y="12995"/>
                </a:lnTo>
                <a:lnTo>
                  <a:pt x="0" y="12241"/>
                </a:lnTo>
                <a:lnTo>
                  <a:pt x="449" y="4995"/>
                </a:lnTo>
                <a:lnTo>
                  <a:pt x="5693" y="0"/>
                </a:lnTo>
                <a:lnTo>
                  <a:pt x="16108" y="0"/>
                </a:lnTo>
                <a:lnTo>
                  <a:pt x="19888" y="2114"/>
                </a:lnTo>
                <a:lnTo>
                  <a:pt x="22566" y="6398"/>
                </a:lnTo>
                <a:lnTo>
                  <a:pt x="22344" y="7377"/>
                </a:lnTo>
                <a:lnTo>
                  <a:pt x="20891" y="8312"/>
                </a:lnTo>
                <a:lnTo>
                  <a:pt x="19919" y="8094"/>
                </a:lnTo>
                <a:lnTo>
                  <a:pt x="17820" y="4739"/>
                </a:lnTo>
                <a:lnTo>
                  <a:pt x="15031" y="3174"/>
                </a:lnTo>
                <a:lnTo>
                  <a:pt x="7343" y="3174"/>
                </a:lnTo>
                <a:lnTo>
                  <a:pt x="3471" y="6859"/>
                </a:lnTo>
                <a:lnTo>
                  <a:pt x="3126" y="12403"/>
                </a:lnTo>
                <a:lnTo>
                  <a:pt x="2437" y="1305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31" name="bg object 731"/>
          <p:cNvSpPr/>
          <p:nvPr/>
        </p:nvSpPr>
        <p:spPr>
          <a:xfrm>
            <a:off x="13993862" y="9928589"/>
            <a:ext cx="39445" cy="18415"/>
          </a:xfrm>
          <a:custGeom>
            <a:avLst/>
            <a:gdLst/>
            <a:ahLst/>
            <a:cxnLst/>
            <a:rect l="l" t="t" r="r" b="b"/>
            <a:pathLst>
              <a:path w="17145" h="18415">
                <a:moveTo>
                  <a:pt x="16600" y="18216"/>
                </a:moveTo>
                <a:lnTo>
                  <a:pt x="1829" y="18216"/>
                </a:lnTo>
                <a:lnTo>
                  <a:pt x="0" y="16363"/>
                </a:lnTo>
                <a:lnTo>
                  <a:pt x="0" y="4714"/>
                </a:lnTo>
                <a:lnTo>
                  <a:pt x="4659" y="0"/>
                </a:lnTo>
                <a:lnTo>
                  <a:pt x="10402" y="0"/>
                </a:lnTo>
                <a:lnTo>
                  <a:pt x="11129" y="31"/>
                </a:lnTo>
                <a:lnTo>
                  <a:pt x="11098" y="698"/>
                </a:lnTo>
                <a:lnTo>
                  <a:pt x="16600" y="1821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32" name="bg object 732"/>
          <p:cNvSpPr/>
          <p:nvPr/>
        </p:nvSpPr>
        <p:spPr>
          <a:xfrm>
            <a:off x="13990247" y="9927006"/>
            <a:ext cx="46749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14312" y="1016"/>
                </a:moveTo>
                <a:lnTo>
                  <a:pt x="13665" y="101"/>
                </a:lnTo>
                <a:lnTo>
                  <a:pt x="11963" y="0"/>
                </a:lnTo>
                <a:lnTo>
                  <a:pt x="5372" y="0"/>
                </a:lnTo>
                <a:lnTo>
                  <a:pt x="0" y="5448"/>
                </a:lnTo>
                <a:lnTo>
                  <a:pt x="0" y="18821"/>
                </a:lnTo>
                <a:lnTo>
                  <a:pt x="965" y="19812"/>
                </a:lnTo>
                <a:lnTo>
                  <a:pt x="5829" y="19812"/>
                </a:lnTo>
                <a:lnTo>
                  <a:pt x="3124" y="17068"/>
                </a:lnTo>
                <a:lnTo>
                  <a:pt x="3124" y="7391"/>
                </a:lnTo>
                <a:lnTo>
                  <a:pt x="6781" y="3505"/>
                </a:lnTo>
                <a:lnTo>
                  <a:pt x="11379" y="3187"/>
                </a:lnTo>
                <a:lnTo>
                  <a:pt x="12661" y="3873"/>
                </a:lnTo>
                <a:lnTo>
                  <a:pt x="13525" y="3873"/>
                </a:lnTo>
                <a:lnTo>
                  <a:pt x="14198" y="3187"/>
                </a:lnTo>
                <a:lnTo>
                  <a:pt x="14312" y="1016"/>
                </a:lnTo>
                <a:close/>
              </a:path>
              <a:path w="20320" h="20320">
                <a:moveTo>
                  <a:pt x="19862" y="19812"/>
                </a:moveTo>
                <a:lnTo>
                  <a:pt x="19685" y="19596"/>
                </a:lnTo>
                <a:lnTo>
                  <a:pt x="19253" y="18859"/>
                </a:lnTo>
                <a:lnTo>
                  <a:pt x="19100" y="18834"/>
                </a:lnTo>
                <a:lnTo>
                  <a:pt x="18630" y="18719"/>
                </a:lnTo>
                <a:lnTo>
                  <a:pt x="18275" y="18630"/>
                </a:lnTo>
                <a:lnTo>
                  <a:pt x="18084" y="18643"/>
                </a:lnTo>
                <a:lnTo>
                  <a:pt x="17437" y="19151"/>
                </a:lnTo>
                <a:lnTo>
                  <a:pt x="16814" y="19545"/>
                </a:lnTo>
                <a:lnTo>
                  <a:pt x="16776" y="19685"/>
                </a:lnTo>
                <a:lnTo>
                  <a:pt x="16611" y="19812"/>
                </a:lnTo>
                <a:lnTo>
                  <a:pt x="16751" y="19812"/>
                </a:lnTo>
                <a:lnTo>
                  <a:pt x="19824" y="1981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33" name="bg object 733"/>
          <p:cNvSpPr/>
          <p:nvPr/>
        </p:nvSpPr>
        <p:spPr>
          <a:xfrm>
            <a:off x="14073840" y="9931964"/>
            <a:ext cx="39445" cy="15240"/>
          </a:xfrm>
          <a:custGeom>
            <a:avLst/>
            <a:gdLst/>
            <a:ahLst/>
            <a:cxnLst/>
            <a:rect l="l" t="t" r="r" b="b"/>
            <a:pathLst>
              <a:path w="17145" h="15240">
                <a:moveTo>
                  <a:pt x="16572" y="14840"/>
                </a:moveTo>
                <a:lnTo>
                  <a:pt x="0" y="14840"/>
                </a:lnTo>
                <a:lnTo>
                  <a:pt x="9511" y="0"/>
                </a:lnTo>
                <a:lnTo>
                  <a:pt x="13617" y="1415"/>
                </a:lnTo>
                <a:lnTo>
                  <a:pt x="16572" y="5338"/>
                </a:lnTo>
                <a:lnTo>
                  <a:pt x="16572" y="1484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34" name="bg object 734"/>
          <p:cNvSpPr/>
          <p:nvPr/>
        </p:nvSpPr>
        <p:spPr>
          <a:xfrm>
            <a:off x="14091681" y="9930178"/>
            <a:ext cx="24836" cy="17145"/>
          </a:xfrm>
          <a:custGeom>
            <a:avLst/>
            <a:gdLst/>
            <a:ahLst/>
            <a:cxnLst/>
            <a:rect l="l" t="t" r="r" b="b"/>
            <a:pathLst>
              <a:path w="10795" h="17145">
                <a:moveTo>
                  <a:pt x="10384" y="16627"/>
                </a:moveTo>
                <a:lnTo>
                  <a:pt x="7251" y="16627"/>
                </a:lnTo>
                <a:lnTo>
                  <a:pt x="7251" y="7925"/>
                </a:lnTo>
                <a:lnTo>
                  <a:pt x="4844" y="4521"/>
                </a:lnTo>
                <a:lnTo>
                  <a:pt x="437" y="3005"/>
                </a:lnTo>
                <a:lnTo>
                  <a:pt x="0" y="2107"/>
                </a:lnTo>
                <a:lnTo>
                  <a:pt x="553" y="448"/>
                </a:lnTo>
                <a:lnTo>
                  <a:pt x="1440" y="0"/>
                </a:lnTo>
                <a:lnTo>
                  <a:pt x="7121" y="1958"/>
                </a:lnTo>
                <a:lnTo>
                  <a:pt x="10384" y="6566"/>
                </a:lnTo>
                <a:lnTo>
                  <a:pt x="10384" y="1662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35" name="bg object 735"/>
          <p:cNvSpPr/>
          <p:nvPr/>
        </p:nvSpPr>
        <p:spPr>
          <a:xfrm>
            <a:off x="14088027" y="9931397"/>
            <a:ext cx="8765" cy="635"/>
          </a:xfrm>
          <a:custGeom>
            <a:avLst/>
            <a:gdLst/>
            <a:ahLst/>
            <a:cxnLst/>
            <a:rect l="l" t="t" r="r" b="b"/>
            <a:pathLst>
              <a:path w="3810" h="634">
                <a:moveTo>
                  <a:pt x="3342" y="567"/>
                </a:moveTo>
                <a:lnTo>
                  <a:pt x="0" y="0"/>
                </a:lnTo>
                <a:lnTo>
                  <a:pt x="1169" y="0"/>
                </a:lnTo>
                <a:lnTo>
                  <a:pt x="2295" y="205"/>
                </a:lnTo>
                <a:lnTo>
                  <a:pt x="3342" y="56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36" name="bg object 736"/>
          <p:cNvSpPr/>
          <p:nvPr/>
        </p:nvSpPr>
        <p:spPr>
          <a:xfrm>
            <a:off x="14084425" y="9929808"/>
            <a:ext cx="16070" cy="3810"/>
          </a:xfrm>
          <a:custGeom>
            <a:avLst/>
            <a:gdLst/>
            <a:ahLst/>
            <a:cxnLst/>
            <a:rect l="l" t="t" r="r" b="b"/>
            <a:pathLst>
              <a:path w="6985" h="3809">
                <a:moveTo>
                  <a:pt x="5564" y="3741"/>
                </a:moveTo>
                <a:lnTo>
                  <a:pt x="4912" y="3741"/>
                </a:lnTo>
                <a:lnTo>
                  <a:pt x="4407" y="3654"/>
                </a:lnTo>
                <a:lnTo>
                  <a:pt x="3471" y="3336"/>
                </a:lnTo>
                <a:lnTo>
                  <a:pt x="2517" y="3174"/>
                </a:lnTo>
                <a:lnTo>
                  <a:pt x="701" y="3174"/>
                </a:lnTo>
                <a:lnTo>
                  <a:pt x="0" y="2463"/>
                </a:lnTo>
                <a:lnTo>
                  <a:pt x="0" y="710"/>
                </a:lnTo>
                <a:lnTo>
                  <a:pt x="701" y="0"/>
                </a:lnTo>
                <a:lnTo>
                  <a:pt x="2862" y="0"/>
                </a:lnTo>
                <a:lnTo>
                  <a:pt x="4154" y="224"/>
                </a:lnTo>
                <a:lnTo>
                  <a:pt x="6235" y="935"/>
                </a:lnTo>
                <a:lnTo>
                  <a:pt x="6672" y="1833"/>
                </a:lnTo>
                <a:lnTo>
                  <a:pt x="6173" y="3323"/>
                </a:lnTo>
                <a:lnTo>
                  <a:pt x="5564" y="374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37" name="bg object 737"/>
          <p:cNvSpPr/>
          <p:nvPr/>
        </p:nvSpPr>
        <p:spPr>
          <a:xfrm>
            <a:off x="13772135" y="9862319"/>
            <a:ext cx="270269" cy="31750"/>
          </a:xfrm>
          <a:custGeom>
            <a:avLst/>
            <a:gdLst/>
            <a:ahLst/>
            <a:cxnLst/>
            <a:rect l="l" t="t" r="r" b="b"/>
            <a:pathLst>
              <a:path w="117475" h="31750">
                <a:moveTo>
                  <a:pt x="117391" y="31722"/>
                </a:moveTo>
                <a:lnTo>
                  <a:pt x="0" y="31722"/>
                </a:lnTo>
                <a:lnTo>
                  <a:pt x="12255" y="0"/>
                </a:lnTo>
                <a:lnTo>
                  <a:pt x="106126" y="0"/>
                </a:lnTo>
                <a:lnTo>
                  <a:pt x="117391" y="3172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38" name="bg object 738"/>
          <p:cNvSpPr/>
          <p:nvPr/>
        </p:nvSpPr>
        <p:spPr>
          <a:xfrm>
            <a:off x="13767072" y="9860204"/>
            <a:ext cx="280496" cy="36195"/>
          </a:xfrm>
          <a:custGeom>
            <a:avLst/>
            <a:gdLst/>
            <a:ahLst/>
            <a:cxnLst/>
            <a:rect l="l" t="t" r="r" b="b"/>
            <a:pathLst>
              <a:path w="121920" h="36195">
                <a:moveTo>
                  <a:pt x="120272" y="35950"/>
                </a:moveTo>
                <a:lnTo>
                  <a:pt x="1508" y="35950"/>
                </a:lnTo>
                <a:lnTo>
                  <a:pt x="861" y="35607"/>
                </a:lnTo>
                <a:lnTo>
                  <a:pt x="111" y="34491"/>
                </a:lnTo>
                <a:lnTo>
                  <a:pt x="0" y="33718"/>
                </a:lnTo>
                <a:lnTo>
                  <a:pt x="12821" y="536"/>
                </a:lnTo>
                <a:lnTo>
                  <a:pt x="13597" y="0"/>
                </a:lnTo>
                <a:lnTo>
                  <a:pt x="109210" y="0"/>
                </a:lnTo>
                <a:lnTo>
                  <a:pt x="109992" y="561"/>
                </a:lnTo>
                <a:lnTo>
                  <a:pt x="111296" y="4234"/>
                </a:lnTo>
                <a:lnTo>
                  <a:pt x="15881" y="4234"/>
                </a:lnTo>
                <a:lnTo>
                  <a:pt x="5256" y="31722"/>
                </a:lnTo>
                <a:lnTo>
                  <a:pt x="121059" y="31722"/>
                </a:lnTo>
                <a:lnTo>
                  <a:pt x="121768" y="33718"/>
                </a:lnTo>
                <a:lnTo>
                  <a:pt x="121694" y="34491"/>
                </a:lnTo>
                <a:lnTo>
                  <a:pt x="120912" y="35613"/>
                </a:lnTo>
                <a:lnTo>
                  <a:pt x="120272" y="35950"/>
                </a:lnTo>
                <a:close/>
              </a:path>
              <a:path w="121920" h="36195">
                <a:moveTo>
                  <a:pt x="121059" y="31722"/>
                </a:moveTo>
                <a:lnTo>
                  <a:pt x="116628" y="31722"/>
                </a:lnTo>
                <a:lnTo>
                  <a:pt x="106859" y="4234"/>
                </a:lnTo>
                <a:lnTo>
                  <a:pt x="111296" y="4234"/>
                </a:lnTo>
                <a:lnTo>
                  <a:pt x="121059" y="3172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39" name="bg object 739"/>
          <p:cNvSpPr/>
          <p:nvPr/>
        </p:nvSpPr>
        <p:spPr>
          <a:xfrm>
            <a:off x="13800328" y="9894040"/>
            <a:ext cx="216215" cy="53340"/>
          </a:xfrm>
          <a:custGeom>
            <a:avLst/>
            <a:gdLst/>
            <a:ahLst/>
            <a:cxnLst/>
            <a:rect l="l" t="t" r="r" b="b"/>
            <a:pathLst>
              <a:path w="93979" h="53340">
                <a:moveTo>
                  <a:pt x="0" y="52765"/>
                </a:moveTo>
                <a:lnTo>
                  <a:pt x="93871" y="52765"/>
                </a:lnTo>
                <a:lnTo>
                  <a:pt x="93871" y="0"/>
                </a:lnTo>
                <a:lnTo>
                  <a:pt x="0" y="0"/>
                </a:lnTo>
                <a:lnTo>
                  <a:pt x="0" y="5276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40" name="bg object 740"/>
          <p:cNvSpPr/>
          <p:nvPr/>
        </p:nvSpPr>
        <p:spPr>
          <a:xfrm>
            <a:off x="13795509" y="9891865"/>
            <a:ext cx="226442" cy="55244"/>
          </a:xfrm>
          <a:custGeom>
            <a:avLst/>
            <a:gdLst/>
            <a:ahLst/>
            <a:cxnLst/>
            <a:rect l="l" t="t" r="r" b="b"/>
            <a:pathLst>
              <a:path w="98425" h="55245">
                <a:moveTo>
                  <a:pt x="98044" y="4292"/>
                </a:moveTo>
                <a:lnTo>
                  <a:pt x="93878" y="4292"/>
                </a:lnTo>
                <a:lnTo>
                  <a:pt x="93878" y="54952"/>
                </a:lnTo>
                <a:lnTo>
                  <a:pt x="98044" y="54952"/>
                </a:lnTo>
                <a:lnTo>
                  <a:pt x="98044" y="4292"/>
                </a:lnTo>
                <a:close/>
              </a:path>
              <a:path w="98425" h="55245">
                <a:moveTo>
                  <a:pt x="98044" y="1282"/>
                </a:moveTo>
                <a:lnTo>
                  <a:pt x="97675" y="1282"/>
                </a:lnTo>
                <a:lnTo>
                  <a:pt x="97675" y="0"/>
                </a:lnTo>
                <a:lnTo>
                  <a:pt x="381" y="0"/>
                </a:lnTo>
                <a:lnTo>
                  <a:pt x="381" y="1282"/>
                </a:lnTo>
                <a:lnTo>
                  <a:pt x="0" y="1282"/>
                </a:lnTo>
                <a:lnTo>
                  <a:pt x="0" y="3835"/>
                </a:lnTo>
                <a:lnTo>
                  <a:pt x="0" y="54965"/>
                </a:lnTo>
                <a:lnTo>
                  <a:pt x="4178" y="54965"/>
                </a:lnTo>
                <a:lnTo>
                  <a:pt x="4178" y="3835"/>
                </a:lnTo>
                <a:lnTo>
                  <a:pt x="98044" y="3835"/>
                </a:lnTo>
                <a:lnTo>
                  <a:pt x="98044" y="128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41" name="bg object 741"/>
          <p:cNvSpPr/>
          <p:nvPr/>
        </p:nvSpPr>
        <p:spPr>
          <a:xfrm>
            <a:off x="13932024" y="9915985"/>
            <a:ext cx="46749" cy="31115"/>
          </a:xfrm>
          <a:custGeom>
            <a:avLst/>
            <a:gdLst/>
            <a:ahLst/>
            <a:cxnLst/>
            <a:rect l="l" t="t" r="r" b="b"/>
            <a:pathLst>
              <a:path w="20320" h="31115">
                <a:moveTo>
                  <a:pt x="0" y="30821"/>
                </a:moveTo>
                <a:lnTo>
                  <a:pt x="19796" y="30821"/>
                </a:lnTo>
                <a:lnTo>
                  <a:pt x="19796" y="0"/>
                </a:lnTo>
                <a:lnTo>
                  <a:pt x="0" y="0"/>
                </a:lnTo>
                <a:lnTo>
                  <a:pt x="0" y="3082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42" name="bg object 742"/>
          <p:cNvSpPr/>
          <p:nvPr/>
        </p:nvSpPr>
        <p:spPr>
          <a:xfrm>
            <a:off x="13928425" y="9914396"/>
            <a:ext cx="54054" cy="33020"/>
          </a:xfrm>
          <a:custGeom>
            <a:avLst/>
            <a:gdLst/>
            <a:ahLst/>
            <a:cxnLst/>
            <a:rect l="l" t="t" r="r" b="b"/>
            <a:pathLst>
              <a:path w="23495" h="33020">
                <a:moveTo>
                  <a:pt x="3126" y="32409"/>
                </a:moveTo>
                <a:lnTo>
                  <a:pt x="0" y="32409"/>
                </a:lnTo>
                <a:lnTo>
                  <a:pt x="0" y="710"/>
                </a:lnTo>
                <a:lnTo>
                  <a:pt x="701" y="0"/>
                </a:lnTo>
                <a:lnTo>
                  <a:pt x="22221" y="0"/>
                </a:lnTo>
                <a:lnTo>
                  <a:pt x="22923" y="710"/>
                </a:lnTo>
                <a:lnTo>
                  <a:pt x="22923" y="3174"/>
                </a:lnTo>
                <a:lnTo>
                  <a:pt x="3126" y="3174"/>
                </a:lnTo>
                <a:lnTo>
                  <a:pt x="3126" y="32409"/>
                </a:lnTo>
                <a:close/>
              </a:path>
              <a:path w="23495" h="33020">
                <a:moveTo>
                  <a:pt x="22923" y="32409"/>
                </a:moveTo>
                <a:lnTo>
                  <a:pt x="19796" y="32409"/>
                </a:lnTo>
                <a:lnTo>
                  <a:pt x="19796" y="3174"/>
                </a:lnTo>
                <a:lnTo>
                  <a:pt x="22923" y="3174"/>
                </a:lnTo>
                <a:lnTo>
                  <a:pt x="22923" y="3240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43" name="bg object 743"/>
          <p:cNvSpPr/>
          <p:nvPr/>
        </p:nvSpPr>
        <p:spPr>
          <a:xfrm>
            <a:off x="13850050" y="9904529"/>
            <a:ext cx="35062" cy="22860"/>
          </a:xfrm>
          <a:custGeom>
            <a:avLst/>
            <a:gdLst/>
            <a:ahLst/>
            <a:cxnLst/>
            <a:rect l="l" t="t" r="r" b="b"/>
            <a:pathLst>
              <a:path w="15239" h="22859">
                <a:moveTo>
                  <a:pt x="14773" y="22580"/>
                </a:moveTo>
                <a:lnTo>
                  <a:pt x="0" y="22580"/>
                </a:lnTo>
                <a:lnTo>
                  <a:pt x="0" y="0"/>
                </a:lnTo>
                <a:lnTo>
                  <a:pt x="14773" y="0"/>
                </a:lnTo>
                <a:lnTo>
                  <a:pt x="14773" y="22580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44" name="bg object 744"/>
          <p:cNvSpPr/>
          <p:nvPr/>
        </p:nvSpPr>
        <p:spPr>
          <a:xfrm>
            <a:off x="13826947" y="9869679"/>
            <a:ext cx="162162" cy="59055"/>
          </a:xfrm>
          <a:custGeom>
            <a:avLst/>
            <a:gdLst/>
            <a:ahLst/>
            <a:cxnLst/>
            <a:rect l="l" t="t" r="r" b="b"/>
            <a:pathLst>
              <a:path w="70485" h="59054">
                <a:moveTo>
                  <a:pt x="3124" y="698"/>
                </a:moveTo>
                <a:lnTo>
                  <a:pt x="2425" y="0"/>
                </a:lnTo>
                <a:lnTo>
                  <a:pt x="698" y="0"/>
                </a:lnTo>
                <a:lnTo>
                  <a:pt x="0" y="698"/>
                </a:lnTo>
                <a:lnTo>
                  <a:pt x="0" y="13322"/>
                </a:lnTo>
                <a:lnTo>
                  <a:pt x="698" y="14033"/>
                </a:lnTo>
                <a:lnTo>
                  <a:pt x="1562" y="14033"/>
                </a:lnTo>
                <a:lnTo>
                  <a:pt x="2425" y="14033"/>
                </a:lnTo>
                <a:lnTo>
                  <a:pt x="3124" y="13322"/>
                </a:lnTo>
                <a:lnTo>
                  <a:pt x="3124" y="698"/>
                </a:lnTo>
                <a:close/>
              </a:path>
              <a:path w="70485" h="59054">
                <a:moveTo>
                  <a:pt x="11518" y="698"/>
                </a:moveTo>
                <a:lnTo>
                  <a:pt x="10820" y="0"/>
                </a:lnTo>
                <a:lnTo>
                  <a:pt x="9093" y="0"/>
                </a:lnTo>
                <a:lnTo>
                  <a:pt x="8394" y="698"/>
                </a:lnTo>
                <a:lnTo>
                  <a:pt x="8394" y="13322"/>
                </a:lnTo>
                <a:lnTo>
                  <a:pt x="9093" y="14033"/>
                </a:lnTo>
                <a:lnTo>
                  <a:pt x="9956" y="14033"/>
                </a:lnTo>
                <a:lnTo>
                  <a:pt x="10820" y="14033"/>
                </a:lnTo>
                <a:lnTo>
                  <a:pt x="11518" y="13322"/>
                </a:lnTo>
                <a:lnTo>
                  <a:pt x="11518" y="698"/>
                </a:lnTo>
                <a:close/>
              </a:path>
              <a:path w="70485" h="59054">
                <a:moveTo>
                  <a:pt x="19913" y="698"/>
                </a:moveTo>
                <a:lnTo>
                  <a:pt x="19215" y="0"/>
                </a:lnTo>
                <a:lnTo>
                  <a:pt x="17487" y="0"/>
                </a:lnTo>
                <a:lnTo>
                  <a:pt x="16789" y="698"/>
                </a:lnTo>
                <a:lnTo>
                  <a:pt x="16789" y="13322"/>
                </a:lnTo>
                <a:lnTo>
                  <a:pt x="17487" y="14033"/>
                </a:lnTo>
                <a:lnTo>
                  <a:pt x="18351" y="14033"/>
                </a:lnTo>
                <a:lnTo>
                  <a:pt x="19215" y="14033"/>
                </a:lnTo>
                <a:lnTo>
                  <a:pt x="19913" y="13322"/>
                </a:lnTo>
                <a:lnTo>
                  <a:pt x="19913" y="698"/>
                </a:lnTo>
                <a:close/>
              </a:path>
              <a:path w="70485" h="59054">
                <a:moveTo>
                  <a:pt x="26377" y="33985"/>
                </a:moveTo>
                <a:lnTo>
                  <a:pt x="25679" y="33274"/>
                </a:lnTo>
                <a:lnTo>
                  <a:pt x="23241" y="33274"/>
                </a:lnTo>
                <a:lnTo>
                  <a:pt x="23241" y="36449"/>
                </a:lnTo>
                <a:lnTo>
                  <a:pt x="23241" y="55854"/>
                </a:lnTo>
                <a:lnTo>
                  <a:pt x="11595" y="55854"/>
                </a:lnTo>
                <a:lnTo>
                  <a:pt x="11595" y="36449"/>
                </a:lnTo>
                <a:lnTo>
                  <a:pt x="23241" y="36449"/>
                </a:lnTo>
                <a:lnTo>
                  <a:pt x="23241" y="33274"/>
                </a:lnTo>
                <a:lnTo>
                  <a:pt x="9169" y="33274"/>
                </a:lnTo>
                <a:lnTo>
                  <a:pt x="8470" y="33985"/>
                </a:lnTo>
                <a:lnTo>
                  <a:pt x="8470" y="58318"/>
                </a:lnTo>
                <a:lnTo>
                  <a:pt x="9169" y="59029"/>
                </a:lnTo>
                <a:lnTo>
                  <a:pt x="25679" y="59029"/>
                </a:lnTo>
                <a:lnTo>
                  <a:pt x="26377" y="58318"/>
                </a:lnTo>
                <a:lnTo>
                  <a:pt x="26377" y="55854"/>
                </a:lnTo>
                <a:lnTo>
                  <a:pt x="26377" y="36449"/>
                </a:lnTo>
                <a:lnTo>
                  <a:pt x="26377" y="33985"/>
                </a:lnTo>
                <a:close/>
              </a:path>
              <a:path w="70485" h="59054">
                <a:moveTo>
                  <a:pt x="28308" y="698"/>
                </a:moveTo>
                <a:lnTo>
                  <a:pt x="27609" y="0"/>
                </a:lnTo>
                <a:lnTo>
                  <a:pt x="25869" y="0"/>
                </a:lnTo>
                <a:lnTo>
                  <a:pt x="25184" y="698"/>
                </a:lnTo>
                <a:lnTo>
                  <a:pt x="25184" y="13322"/>
                </a:lnTo>
                <a:lnTo>
                  <a:pt x="25869" y="14033"/>
                </a:lnTo>
                <a:lnTo>
                  <a:pt x="26746" y="14033"/>
                </a:lnTo>
                <a:lnTo>
                  <a:pt x="27609" y="14033"/>
                </a:lnTo>
                <a:lnTo>
                  <a:pt x="28308" y="13322"/>
                </a:lnTo>
                <a:lnTo>
                  <a:pt x="28308" y="698"/>
                </a:lnTo>
                <a:close/>
              </a:path>
              <a:path w="70485" h="59054">
                <a:moveTo>
                  <a:pt x="36703" y="698"/>
                </a:moveTo>
                <a:lnTo>
                  <a:pt x="36004" y="0"/>
                </a:lnTo>
                <a:lnTo>
                  <a:pt x="34277" y="0"/>
                </a:lnTo>
                <a:lnTo>
                  <a:pt x="33566" y="698"/>
                </a:lnTo>
                <a:lnTo>
                  <a:pt x="33566" y="13322"/>
                </a:lnTo>
                <a:lnTo>
                  <a:pt x="34277" y="14033"/>
                </a:lnTo>
                <a:lnTo>
                  <a:pt x="35140" y="14033"/>
                </a:lnTo>
                <a:lnTo>
                  <a:pt x="36004" y="14033"/>
                </a:lnTo>
                <a:lnTo>
                  <a:pt x="36703" y="13322"/>
                </a:lnTo>
                <a:lnTo>
                  <a:pt x="36703" y="698"/>
                </a:lnTo>
                <a:close/>
              </a:path>
              <a:path w="70485" h="59054">
                <a:moveTo>
                  <a:pt x="45097" y="698"/>
                </a:moveTo>
                <a:lnTo>
                  <a:pt x="44386" y="0"/>
                </a:lnTo>
                <a:lnTo>
                  <a:pt x="42672" y="0"/>
                </a:lnTo>
                <a:lnTo>
                  <a:pt x="41960" y="698"/>
                </a:lnTo>
                <a:lnTo>
                  <a:pt x="41960" y="13322"/>
                </a:lnTo>
                <a:lnTo>
                  <a:pt x="42672" y="14033"/>
                </a:lnTo>
                <a:lnTo>
                  <a:pt x="43522" y="14033"/>
                </a:lnTo>
                <a:lnTo>
                  <a:pt x="44386" y="14033"/>
                </a:lnTo>
                <a:lnTo>
                  <a:pt x="45097" y="13322"/>
                </a:lnTo>
                <a:lnTo>
                  <a:pt x="45097" y="698"/>
                </a:lnTo>
                <a:close/>
              </a:path>
              <a:path w="70485" h="59054">
                <a:moveTo>
                  <a:pt x="53479" y="698"/>
                </a:moveTo>
                <a:lnTo>
                  <a:pt x="52781" y="0"/>
                </a:lnTo>
                <a:lnTo>
                  <a:pt x="51054" y="0"/>
                </a:lnTo>
                <a:lnTo>
                  <a:pt x="50355" y="698"/>
                </a:lnTo>
                <a:lnTo>
                  <a:pt x="50355" y="13322"/>
                </a:lnTo>
                <a:lnTo>
                  <a:pt x="51054" y="14033"/>
                </a:lnTo>
                <a:lnTo>
                  <a:pt x="51917" y="14033"/>
                </a:lnTo>
                <a:lnTo>
                  <a:pt x="52781" y="14033"/>
                </a:lnTo>
                <a:lnTo>
                  <a:pt x="53479" y="13322"/>
                </a:lnTo>
                <a:lnTo>
                  <a:pt x="53479" y="698"/>
                </a:lnTo>
                <a:close/>
              </a:path>
              <a:path w="70485" h="59054">
                <a:moveTo>
                  <a:pt x="61874" y="698"/>
                </a:moveTo>
                <a:lnTo>
                  <a:pt x="61175" y="0"/>
                </a:lnTo>
                <a:lnTo>
                  <a:pt x="59448" y="0"/>
                </a:lnTo>
                <a:lnTo>
                  <a:pt x="58750" y="698"/>
                </a:lnTo>
                <a:lnTo>
                  <a:pt x="58750" y="13322"/>
                </a:lnTo>
                <a:lnTo>
                  <a:pt x="59448" y="14033"/>
                </a:lnTo>
                <a:lnTo>
                  <a:pt x="60312" y="14033"/>
                </a:lnTo>
                <a:lnTo>
                  <a:pt x="61175" y="14033"/>
                </a:lnTo>
                <a:lnTo>
                  <a:pt x="61874" y="13322"/>
                </a:lnTo>
                <a:lnTo>
                  <a:pt x="61874" y="698"/>
                </a:lnTo>
                <a:close/>
              </a:path>
              <a:path w="70485" h="59054">
                <a:moveTo>
                  <a:pt x="70269" y="698"/>
                </a:moveTo>
                <a:lnTo>
                  <a:pt x="69570" y="0"/>
                </a:lnTo>
                <a:lnTo>
                  <a:pt x="67843" y="0"/>
                </a:lnTo>
                <a:lnTo>
                  <a:pt x="67144" y="698"/>
                </a:lnTo>
                <a:lnTo>
                  <a:pt x="67144" y="13322"/>
                </a:lnTo>
                <a:lnTo>
                  <a:pt x="67843" y="14033"/>
                </a:lnTo>
                <a:lnTo>
                  <a:pt x="68707" y="14033"/>
                </a:lnTo>
                <a:lnTo>
                  <a:pt x="69570" y="14033"/>
                </a:lnTo>
                <a:lnTo>
                  <a:pt x="70269" y="13322"/>
                </a:lnTo>
                <a:lnTo>
                  <a:pt x="70269" y="69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45" name="bg object 745"/>
          <p:cNvSpPr/>
          <p:nvPr/>
        </p:nvSpPr>
        <p:spPr>
          <a:xfrm>
            <a:off x="14307822" y="9761511"/>
            <a:ext cx="277574" cy="92710"/>
          </a:xfrm>
          <a:custGeom>
            <a:avLst/>
            <a:gdLst/>
            <a:ahLst/>
            <a:cxnLst/>
            <a:rect l="l" t="t" r="r" b="b"/>
            <a:pathLst>
              <a:path w="120650" h="92709">
                <a:moveTo>
                  <a:pt x="120497" y="33286"/>
                </a:moveTo>
                <a:lnTo>
                  <a:pt x="119862" y="31496"/>
                </a:lnTo>
                <a:lnTo>
                  <a:pt x="115887" y="20307"/>
                </a:lnTo>
                <a:lnTo>
                  <a:pt x="115887" y="31496"/>
                </a:lnTo>
                <a:lnTo>
                  <a:pt x="4711" y="31496"/>
                </a:lnTo>
                <a:lnTo>
                  <a:pt x="15417" y="3784"/>
                </a:lnTo>
                <a:lnTo>
                  <a:pt x="106045" y="3784"/>
                </a:lnTo>
                <a:lnTo>
                  <a:pt x="115887" y="31496"/>
                </a:lnTo>
                <a:lnTo>
                  <a:pt x="115887" y="20307"/>
                </a:lnTo>
                <a:lnTo>
                  <a:pt x="110020" y="3784"/>
                </a:lnTo>
                <a:lnTo>
                  <a:pt x="108851" y="495"/>
                </a:lnTo>
                <a:lnTo>
                  <a:pt x="108153" y="0"/>
                </a:lnTo>
                <a:lnTo>
                  <a:pt x="13360" y="0"/>
                </a:lnTo>
                <a:lnTo>
                  <a:pt x="12674" y="469"/>
                </a:lnTo>
                <a:lnTo>
                  <a:pt x="0" y="33286"/>
                </a:lnTo>
                <a:lnTo>
                  <a:pt x="101" y="33972"/>
                </a:lnTo>
                <a:lnTo>
                  <a:pt x="774" y="34975"/>
                </a:lnTo>
                <a:lnTo>
                  <a:pt x="1346" y="35280"/>
                </a:lnTo>
                <a:lnTo>
                  <a:pt x="12268" y="35280"/>
                </a:lnTo>
                <a:lnTo>
                  <a:pt x="12268" y="35915"/>
                </a:lnTo>
                <a:lnTo>
                  <a:pt x="12268" y="89598"/>
                </a:lnTo>
                <a:lnTo>
                  <a:pt x="12268" y="92163"/>
                </a:lnTo>
                <a:lnTo>
                  <a:pt x="109232" y="92163"/>
                </a:lnTo>
                <a:lnTo>
                  <a:pt x="109232" y="89598"/>
                </a:lnTo>
                <a:lnTo>
                  <a:pt x="16002" y="89598"/>
                </a:lnTo>
                <a:lnTo>
                  <a:pt x="16002" y="35915"/>
                </a:lnTo>
                <a:lnTo>
                  <a:pt x="105486" y="35915"/>
                </a:lnTo>
                <a:lnTo>
                  <a:pt x="105486" y="88988"/>
                </a:lnTo>
                <a:lnTo>
                  <a:pt x="109232" y="88988"/>
                </a:lnTo>
                <a:lnTo>
                  <a:pt x="109232" y="35915"/>
                </a:lnTo>
                <a:lnTo>
                  <a:pt x="109232" y="35280"/>
                </a:lnTo>
                <a:lnTo>
                  <a:pt x="119151" y="35280"/>
                </a:lnTo>
                <a:lnTo>
                  <a:pt x="119722" y="34988"/>
                </a:lnTo>
                <a:lnTo>
                  <a:pt x="120434" y="33972"/>
                </a:lnTo>
                <a:lnTo>
                  <a:pt x="120497" y="3328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46" name="bg object 746"/>
          <p:cNvSpPr/>
          <p:nvPr/>
        </p:nvSpPr>
        <p:spPr>
          <a:xfrm>
            <a:off x="14471140" y="9816686"/>
            <a:ext cx="45288" cy="34290"/>
          </a:xfrm>
          <a:custGeom>
            <a:avLst/>
            <a:gdLst/>
            <a:ahLst/>
            <a:cxnLst/>
            <a:rect l="l" t="t" r="r" b="b"/>
            <a:pathLst>
              <a:path w="19685" h="34290">
                <a:moveTo>
                  <a:pt x="19660" y="33805"/>
                </a:moveTo>
                <a:lnTo>
                  <a:pt x="0" y="33805"/>
                </a:lnTo>
                <a:lnTo>
                  <a:pt x="0" y="0"/>
                </a:lnTo>
                <a:lnTo>
                  <a:pt x="19660" y="0"/>
                </a:lnTo>
                <a:lnTo>
                  <a:pt x="19660" y="33805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47" name="bg object 747"/>
          <p:cNvSpPr/>
          <p:nvPr/>
        </p:nvSpPr>
        <p:spPr>
          <a:xfrm>
            <a:off x="14467529" y="9815106"/>
            <a:ext cx="52593" cy="37465"/>
          </a:xfrm>
          <a:custGeom>
            <a:avLst/>
            <a:gdLst/>
            <a:ahLst/>
            <a:cxnLst/>
            <a:rect l="l" t="t" r="r" b="b"/>
            <a:pathLst>
              <a:path w="22860" h="37465">
                <a:moveTo>
                  <a:pt x="22783" y="711"/>
                </a:moveTo>
                <a:lnTo>
                  <a:pt x="22085" y="0"/>
                </a:lnTo>
                <a:lnTo>
                  <a:pt x="698" y="0"/>
                </a:lnTo>
                <a:lnTo>
                  <a:pt x="0" y="711"/>
                </a:lnTo>
                <a:lnTo>
                  <a:pt x="0" y="36271"/>
                </a:lnTo>
                <a:lnTo>
                  <a:pt x="698" y="36982"/>
                </a:lnTo>
                <a:lnTo>
                  <a:pt x="1562" y="36982"/>
                </a:lnTo>
                <a:lnTo>
                  <a:pt x="2425" y="36982"/>
                </a:lnTo>
                <a:lnTo>
                  <a:pt x="3124" y="36271"/>
                </a:lnTo>
                <a:lnTo>
                  <a:pt x="3124" y="3175"/>
                </a:lnTo>
                <a:lnTo>
                  <a:pt x="19659" y="3175"/>
                </a:lnTo>
                <a:lnTo>
                  <a:pt x="19659" y="36271"/>
                </a:lnTo>
                <a:lnTo>
                  <a:pt x="20358" y="36982"/>
                </a:lnTo>
                <a:lnTo>
                  <a:pt x="22085" y="36982"/>
                </a:lnTo>
                <a:lnTo>
                  <a:pt x="22783" y="36271"/>
                </a:lnTo>
                <a:lnTo>
                  <a:pt x="22783" y="7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48" name="bg object 748"/>
          <p:cNvSpPr/>
          <p:nvPr/>
        </p:nvSpPr>
        <p:spPr>
          <a:xfrm>
            <a:off x="14389751" y="9805319"/>
            <a:ext cx="35062" cy="22860"/>
          </a:xfrm>
          <a:custGeom>
            <a:avLst/>
            <a:gdLst/>
            <a:ahLst/>
            <a:cxnLst/>
            <a:rect l="l" t="t" r="r" b="b"/>
            <a:pathLst>
              <a:path w="15239" h="22859">
                <a:moveTo>
                  <a:pt x="14674" y="22418"/>
                </a:moveTo>
                <a:lnTo>
                  <a:pt x="0" y="22418"/>
                </a:lnTo>
                <a:lnTo>
                  <a:pt x="0" y="0"/>
                </a:lnTo>
                <a:lnTo>
                  <a:pt x="14674" y="0"/>
                </a:lnTo>
                <a:lnTo>
                  <a:pt x="14674" y="22418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49" name="bg object 749"/>
          <p:cNvSpPr/>
          <p:nvPr/>
        </p:nvSpPr>
        <p:spPr>
          <a:xfrm>
            <a:off x="14367135" y="9770847"/>
            <a:ext cx="160701" cy="58419"/>
          </a:xfrm>
          <a:custGeom>
            <a:avLst/>
            <a:gdLst/>
            <a:ahLst/>
            <a:cxnLst/>
            <a:rect l="l" t="t" r="r" b="b"/>
            <a:pathLst>
              <a:path w="69850" h="58420">
                <a:moveTo>
                  <a:pt x="2806" y="635"/>
                </a:moveTo>
                <a:lnTo>
                  <a:pt x="2184" y="0"/>
                </a:lnTo>
                <a:lnTo>
                  <a:pt x="635" y="0"/>
                </a:lnTo>
                <a:lnTo>
                  <a:pt x="0" y="635"/>
                </a:lnTo>
                <a:lnTo>
                  <a:pt x="0" y="12992"/>
                </a:lnTo>
                <a:lnTo>
                  <a:pt x="635" y="13627"/>
                </a:lnTo>
                <a:lnTo>
                  <a:pt x="1409" y="13627"/>
                </a:lnTo>
                <a:lnTo>
                  <a:pt x="2184" y="13627"/>
                </a:lnTo>
                <a:lnTo>
                  <a:pt x="2806" y="12992"/>
                </a:lnTo>
                <a:lnTo>
                  <a:pt x="2806" y="635"/>
                </a:lnTo>
                <a:close/>
              </a:path>
              <a:path w="69850" h="58420">
                <a:moveTo>
                  <a:pt x="11150" y="635"/>
                </a:moveTo>
                <a:lnTo>
                  <a:pt x="10515" y="0"/>
                </a:lnTo>
                <a:lnTo>
                  <a:pt x="8966" y="0"/>
                </a:lnTo>
                <a:lnTo>
                  <a:pt x="8331" y="635"/>
                </a:lnTo>
                <a:lnTo>
                  <a:pt x="8331" y="12992"/>
                </a:lnTo>
                <a:lnTo>
                  <a:pt x="8966" y="13627"/>
                </a:lnTo>
                <a:lnTo>
                  <a:pt x="9740" y="13627"/>
                </a:lnTo>
                <a:lnTo>
                  <a:pt x="10515" y="13627"/>
                </a:lnTo>
                <a:lnTo>
                  <a:pt x="11150" y="12992"/>
                </a:lnTo>
                <a:lnTo>
                  <a:pt x="11150" y="635"/>
                </a:lnTo>
                <a:close/>
              </a:path>
              <a:path w="69850" h="58420">
                <a:moveTo>
                  <a:pt x="19481" y="635"/>
                </a:moveTo>
                <a:lnTo>
                  <a:pt x="18846" y="0"/>
                </a:lnTo>
                <a:lnTo>
                  <a:pt x="17297" y="0"/>
                </a:lnTo>
                <a:lnTo>
                  <a:pt x="16675" y="635"/>
                </a:lnTo>
                <a:lnTo>
                  <a:pt x="16675" y="12992"/>
                </a:lnTo>
                <a:lnTo>
                  <a:pt x="17297" y="13627"/>
                </a:lnTo>
                <a:lnTo>
                  <a:pt x="18072" y="13627"/>
                </a:lnTo>
                <a:lnTo>
                  <a:pt x="18846" y="13627"/>
                </a:lnTo>
                <a:lnTo>
                  <a:pt x="19481" y="12992"/>
                </a:lnTo>
                <a:lnTo>
                  <a:pt x="19481" y="635"/>
                </a:lnTo>
                <a:close/>
              </a:path>
              <a:path w="69850" h="58420">
                <a:moveTo>
                  <a:pt x="25895" y="33693"/>
                </a:moveTo>
                <a:lnTo>
                  <a:pt x="25273" y="33058"/>
                </a:lnTo>
                <a:lnTo>
                  <a:pt x="23088" y="33058"/>
                </a:lnTo>
                <a:lnTo>
                  <a:pt x="23088" y="35902"/>
                </a:lnTo>
                <a:lnTo>
                  <a:pt x="23088" y="55486"/>
                </a:lnTo>
                <a:lnTo>
                  <a:pt x="11226" y="55486"/>
                </a:lnTo>
                <a:lnTo>
                  <a:pt x="11226" y="35902"/>
                </a:lnTo>
                <a:lnTo>
                  <a:pt x="23088" y="35902"/>
                </a:lnTo>
                <a:lnTo>
                  <a:pt x="23088" y="33058"/>
                </a:lnTo>
                <a:lnTo>
                  <a:pt x="9042" y="33058"/>
                </a:lnTo>
                <a:lnTo>
                  <a:pt x="8420" y="33693"/>
                </a:lnTo>
                <a:lnTo>
                  <a:pt x="8420" y="57683"/>
                </a:lnTo>
                <a:lnTo>
                  <a:pt x="9042" y="58318"/>
                </a:lnTo>
                <a:lnTo>
                  <a:pt x="25273" y="58318"/>
                </a:lnTo>
                <a:lnTo>
                  <a:pt x="25895" y="57683"/>
                </a:lnTo>
                <a:lnTo>
                  <a:pt x="25895" y="55486"/>
                </a:lnTo>
                <a:lnTo>
                  <a:pt x="25895" y="35902"/>
                </a:lnTo>
                <a:lnTo>
                  <a:pt x="25895" y="33693"/>
                </a:lnTo>
                <a:close/>
              </a:path>
              <a:path w="69850" h="58420">
                <a:moveTo>
                  <a:pt x="27813" y="635"/>
                </a:moveTo>
                <a:lnTo>
                  <a:pt x="27190" y="0"/>
                </a:lnTo>
                <a:lnTo>
                  <a:pt x="25628" y="0"/>
                </a:lnTo>
                <a:lnTo>
                  <a:pt x="25006" y="635"/>
                </a:lnTo>
                <a:lnTo>
                  <a:pt x="25006" y="12992"/>
                </a:lnTo>
                <a:lnTo>
                  <a:pt x="25628" y="13627"/>
                </a:lnTo>
                <a:lnTo>
                  <a:pt x="26416" y="13627"/>
                </a:lnTo>
                <a:lnTo>
                  <a:pt x="27190" y="13627"/>
                </a:lnTo>
                <a:lnTo>
                  <a:pt x="27813" y="12992"/>
                </a:lnTo>
                <a:lnTo>
                  <a:pt x="27813" y="635"/>
                </a:lnTo>
                <a:close/>
              </a:path>
              <a:path w="69850" h="58420">
                <a:moveTo>
                  <a:pt x="36144" y="635"/>
                </a:moveTo>
                <a:lnTo>
                  <a:pt x="35521" y="0"/>
                </a:lnTo>
                <a:lnTo>
                  <a:pt x="33972" y="0"/>
                </a:lnTo>
                <a:lnTo>
                  <a:pt x="33337" y="635"/>
                </a:lnTo>
                <a:lnTo>
                  <a:pt x="33337" y="12992"/>
                </a:lnTo>
                <a:lnTo>
                  <a:pt x="33972" y="13627"/>
                </a:lnTo>
                <a:lnTo>
                  <a:pt x="34747" y="13627"/>
                </a:lnTo>
                <a:lnTo>
                  <a:pt x="35521" y="13627"/>
                </a:lnTo>
                <a:lnTo>
                  <a:pt x="36144" y="12992"/>
                </a:lnTo>
                <a:lnTo>
                  <a:pt x="36144" y="635"/>
                </a:lnTo>
                <a:close/>
              </a:path>
              <a:path w="69850" h="58420">
                <a:moveTo>
                  <a:pt x="44488" y="635"/>
                </a:moveTo>
                <a:lnTo>
                  <a:pt x="43853" y="0"/>
                </a:lnTo>
                <a:lnTo>
                  <a:pt x="42303" y="0"/>
                </a:lnTo>
                <a:lnTo>
                  <a:pt x="41681" y="635"/>
                </a:lnTo>
                <a:lnTo>
                  <a:pt x="41681" y="12992"/>
                </a:lnTo>
                <a:lnTo>
                  <a:pt x="42303" y="13627"/>
                </a:lnTo>
                <a:lnTo>
                  <a:pt x="43078" y="13627"/>
                </a:lnTo>
                <a:lnTo>
                  <a:pt x="43853" y="13627"/>
                </a:lnTo>
                <a:lnTo>
                  <a:pt x="44488" y="12992"/>
                </a:lnTo>
                <a:lnTo>
                  <a:pt x="44488" y="635"/>
                </a:lnTo>
                <a:close/>
              </a:path>
              <a:path w="69850" h="58420">
                <a:moveTo>
                  <a:pt x="52819" y="635"/>
                </a:moveTo>
                <a:lnTo>
                  <a:pt x="52184" y="0"/>
                </a:lnTo>
                <a:lnTo>
                  <a:pt x="50634" y="0"/>
                </a:lnTo>
                <a:lnTo>
                  <a:pt x="50012" y="635"/>
                </a:lnTo>
                <a:lnTo>
                  <a:pt x="50012" y="12992"/>
                </a:lnTo>
                <a:lnTo>
                  <a:pt x="50634" y="13627"/>
                </a:lnTo>
                <a:lnTo>
                  <a:pt x="51409" y="13627"/>
                </a:lnTo>
                <a:lnTo>
                  <a:pt x="52184" y="13627"/>
                </a:lnTo>
                <a:lnTo>
                  <a:pt x="52819" y="12992"/>
                </a:lnTo>
                <a:lnTo>
                  <a:pt x="52819" y="635"/>
                </a:lnTo>
                <a:close/>
              </a:path>
              <a:path w="69850" h="58420">
                <a:moveTo>
                  <a:pt x="61150" y="635"/>
                </a:moveTo>
                <a:lnTo>
                  <a:pt x="60528" y="0"/>
                </a:lnTo>
                <a:lnTo>
                  <a:pt x="58978" y="0"/>
                </a:lnTo>
                <a:lnTo>
                  <a:pt x="58343" y="635"/>
                </a:lnTo>
                <a:lnTo>
                  <a:pt x="58343" y="12992"/>
                </a:lnTo>
                <a:lnTo>
                  <a:pt x="58978" y="13627"/>
                </a:lnTo>
                <a:lnTo>
                  <a:pt x="59753" y="13627"/>
                </a:lnTo>
                <a:lnTo>
                  <a:pt x="60528" y="13627"/>
                </a:lnTo>
                <a:lnTo>
                  <a:pt x="61150" y="12992"/>
                </a:lnTo>
                <a:lnTo>
                  <a:pt x="61150" y="635"/>
                </a:lnTo>
                <a:close/>
              </a:path>
              <a:path w="69850" h="58420">
                <a:moveTo>
                  <a:pt x="69481" y="635"/>
                </a:moveTo>
                <a:lnTo>
                  <a:pt x="68859" y="0"/>
                </a:lnTo>
                <a:lnTo>
                  <a:pt x="67310" y="0"/>
                </a:lnTo>
                <a:lnTo>
                  <a:pt x="66675" y="635"/>
                </a:lnTo>
                <a:lnTo>
                  <a:pt x="66675" y="12992"/>
                </a:lnTo>
                <a:lnTo>
                  <a:pt x="67310" y="13627"/>
                </a:lnTo>
                <a:lnTo>
                  <a:pt x="68084" y="13627"/>
                </a:lnTo>
                <a:lnTo>
                  <a:pt x="68859" y="13627"/>
                </a:lnTo>
                <a:lnTo>
                  <a:pt x="69481" y="12992"/>
                </a:lnTo>
                <a:lnTo>
                  <a:pt x="69481" y="63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50" name="bg object 750"/>
          <p:cNvSpPr/>
          <p:nvPr/>
        </p:nvSpPr>
        <p:spPr>
          <a:xfrm>
            <a:off x="14024170" y="9713685"/>
            <a:ext cx="127097" cy="56515"/>
          </a:xfrm>
          <a:custGeom>
            <a:avLst/>
            <a:gdLst/>
            <a:ahLst/>
            <a:cxnLst/>
            <a:rect l="l" t="t" r="r" b="b"/>
            <a:pathLst>
              <a:path w="55245" h="56515">
                <a:moveTo>
                  <a:pt x="54940" y="15900"/>
                </a:moveTo>
                <a:lnTo>
                  <a:pt x="54419" y="15049"/>
                </a:lnTo>
                <a:lnTo>
                  <a:pt x="35991" y="10515"/>
                </a:lnTo>
                <a:lnTo>
                  <a:pt x="35991" y="711"/>
                </a:lnTo>
                <a:lnTo>
                  <a:pt x="35293" y="0"/>
                </a:lnTo>
                <a:lnTo>
                  <a:pt x="33566" y="0"/>
                </a:lnTo>
                <a:lnTo>
                  <a:pt x="32867" y="711"/>
                </a:lnTo>
                <a:lnTo>
                  <a:pt x="32867" y="9740"/>
                </a:lnTo>
                <a:lnTo>
                  <a:pt x="1257" y="1943"/>
                </a:lnTo>
                <a:lnTo>
                  <a:pt x="419" y="2463"/>
                </a:lnTo>
                <a:lnTo>
                  <a:pt x="0" y="4178"/>
                </a:lnTo>
                <a:lnTo>
                  <a:pt x="520" y="5029"/>
                </a:lnTo>
                <a:lnTo>
                  <a:pt x="32867" y="12979"/>
                </a:lnTo>
                <a:lnTo>
                  <a:pt x="32867" y="55486"/>
                </a:lnTo>
                <a:lnTo>
                  <a:pt x="33566" y="56197"/>
                </a:lnTo>
                <a:lnTo>
                  <a:pt x="34429" y="56197"/>
                </a:lnTo>
                <a:lnTo>
                  <a:pt x="35293" y="56197"/>
                </a:lnTo>
                <a:lnTo>
                  <a:pt x="35991" y="55486"/>
                </a:lnTo>
                <a:lnTo>
                  <a:pt x="35991" y="13741"/>
                </a:lnTo>
                <a:lnTo>
                  <a:pt x="53213" y="17970"/>
                </a:lnTo>
                <a:lnTo>
                  <a:pt x="53924" y="17970"/>
                </a:lnTo>
                <a:lnTo>
                  <a:pt x="54559" y="17475"/>
                </a:lnTo>
                <a:lnTo>
                  <a:pt x="54940" y="1590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51" name="bg object 751"/>
          <p:cNvSpPr/>
          <p:nvPr/>
        </p:nvSpPr>
        <p:spPr>
          <a:xfrm>
            <a:off x="14100523" y="9769930"/>
            <a:ext cx="325784" cy="177165"/>
          </a:xfrm>
          <a:custGeom>
            <a:avLst/>
            <a:gdLst/>
            <a:ahLst/>
            <a:cxnLst/>
            <a:rect l="l" t="t" r="r" b="b"/>
            <a:pathLst>
              <a:path w="141604" h="177165">
                <a:moveTo>
                  <a:pt x="132030" y="176875"/>
                </a:moveTo>
                <a:lnTo>
                  <a:pt x="0" y="176875"/>
                </a:lnTo>
                <a:lnTo>
                  <a:pt x="0" y="0"/>
                </a:lnTo>
                <a:lnTo>
                  <a:pt x="141588" y="15284"/>
                </a:lnTo>
                <a:lnTo>
                  <a:pt x="132030" y="17687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52" name="bg object 752"/>
          <p:cNvSpPr/>
          <p:nvPr/>
        </p:nvSpPr>
        <p:spPr>
          <a:xfrm>
            <a:off x="14095721" y="9767753"/>
            <a:ext cx="336010" cy="179070"/>
          </a:xfrm>
          <a:custGeom>
            <a:avLst/>
            <a:gdLst/>
            <a:ahLst/>
            <a:cxnLst/>
            <a:rect l="l" t="t" r="r" b="b"/>
            <a:pathLst>
              <a:path w="146050" h="179070">
                <a:moveTo>
                  <a:pt x="4173" y="179052"/>
                </a:moveTo>
                <a:lnTo>
                  <a:pt x="0" y="179052"/>
                </a:lnTo>
                <a:lnTo>
                  <a:pt x="0" y="1577"/>
                </a:lnTo>
                <a:lnTo>
                  <a:pt x="252" y="1003"/>
                </a:lnTo>
                <a:lnTo>
                  <a:pt x="1132" y="205"/>
                </a:lnTo>
                <a:lnTo>
                  <a:pt x="1723" y="0"/>
                </a:lnTo>
                <a:lnTo>
                  <a:pt x="43634" y="4527"/>
                </a:lnTo>
                <a:lnTo>
                  <a:pt x="4173" y="4527"/>
                </a:lnTo>
                <a:lnTo>
                  <a:pt x="4173" y="179052"/>
                </a:lnTo>
                <a:close/>
              </a:path>
              <a:path w="146050" h="179070">
                <a:moveTo>
                  <a:pt x="136211" y="179052"/>
                </a:moveTo>
                <a:lnTo>
                  <a:pt x="132028" y="179052"/>
                </a:lnTo>
                <a:lnTo>
                  <a:pt x="141477" y="19350"/>
                </a:lnTo>
                <a:lnTo>
                  <a:pt x="4173" y="4527"/>
                </a:lnTo>
                <a:lnTo>
                  <a:pt x="43634" y="4527"/>
                </a:lnTo>
                <a:lnTo>
                  <a:pt x="145004" y="15477"/>
                </a:lnTo>
                <a:lnTo>
                  <a:pt x="145829" y="16463"/>
                </a:lnTo>
                <a:lnTo>
                  <a:pt x="136211" y="17905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53" name="bg object 753"/>
          <p:cNvSpPr/>
          <p:nvPr/>
        </p:nvSpPr>
        <p:spPr>
          <a:xfrm>
            <a:off x="14094085" y="9871474"/>
            <a:ext cx="233746" cy="10795"/>
          </a:xfrm>
          <a:custGeom>
            <a:avLst/>
            <a:gdLst/>
            <a:ahLst/>
            <a:cxnLst/>
            <a:rect l="l" t="t" r="r" b="b"/>
            <a:pathLst>
              <a:path w="101600" h="10795">
                <a:moveTo>
                  <a:pt x="252" y="10445"/>
                </a:moveTo>
                <a:lnTo>
                  <a:pt x="0" y="4109"/>
                </a:lnTo>
                <a:lnTo>
                  <a:pt x="101239" y="0"/>
                </a:lnTo>
                <a:lnTo>
                  <a:pt x="101485" y="6342"/>
                </a:lnTo>
                <a:lnTo>
                  <a:pt x="252" y="10445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54" name="bg object 754"/>
          <p:cNvSpPr/>
          <p:nvPr/>
        </p:nvSpPr>
        <p:spPr>
          <a:xfrm>
            <a:off x="14072891" y="9860561"/>
            <a:ext cx="274652" cy="15875"/>
          </a:xfrm>
          <a:custGeom>
            <a:avLst/>
            <a:gdLst/>
            <a:ahLst/>
            <a:cxnLst/>
            <a:rect l="l" t="t" r="r" b="b"/>
            <a:pathLst>
              <a:path w="119379" h="15875">
                <a:moveTo>
                  <a:pt x="418" y="15378"/>
                </a:moveTo>
                <a:lnTo>
                  <a:pt x="0" y="4814"/>
                </a:lnTo>
                <a:lnTo>
                  <a:pt x="118739" y="0"/>
                </a:lnTo>
                <a:lnTo>
                  <a:pt x="119157" y="10563"/>
                </a:lnTo>
                <a:lnTo>
                  <a:pt x="418" y="15378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55" name="bg object 755"/>
          <p:cNvSpPr/>
          <p:nvPr/>
        </p:nvSpPr>
        <p:spPr>
          <a:xfrm>
            <a:off x="14069218" y="9858880"/>
            <a:ext cx="281957" cy="19050"/>
          </a:xfrm>
          <a:custGeom>
            <a:avLst/>
            <a:gdLst/>
            <a:ahLst/>
            <a:cxnLst/>
            <a:rect l="l" t="t" r="r" b="b"/>
            <a:pathLst>
              <a:path w="122554" h="19050">
                <a:moveTo>
                  <a:pt x="2012" y="18645"/>
                </a:moveTo>
                <a:lnTo>
                  <a:pt x="954" y="18221"/>
                </a:lnTo>
                <a:lnTo>
                  <a:pt x="449" y="17117"/>
                </a:lnTo>
                <a:lnTo>
                  <a:pt x="0" y="5681"/>
                </a:lnTo>
                <a:lnTo>
                  <a:pt x="670" y="4945"/>
                </a:lnTo>
                <a:lnTo>
                  <a:pt x="120272" y="93"/>
                </a:lnTo>
                <a:lnTo>
                  <a:pt x="121140" y="0"/>
                </a:lnTo>
                <a:lnTo>
                  <a:pt x="121866" y="742"/>
                </a:lnTo>
                <a:lnTo>
                  <a:pt x="121967" y="3323"/>
                </a:lnTo>
                <a:lnTo>
                  <a:pt x="118831" y="3323"/>
                </a:lnTo>
                <a:lnTo>
                  <a:pt x="3225" y="8013"/>
                </a:lnTo>
                <a:lnTo>
                  <a:pt x="3514" y="15409"/>
                </a:lnTo>
                <a:lnTo>
                  <a:pt x="81777" y="15409"/>
                </a:lnTo>
                <a:lnTo>
                  <a:pt x="2012" y="18645"/>
                </a:lnTo>
                <a:close/>
              </a:path>
              <a:path w="122554" h="19050">
                <a:moveTo>
                  <a:pt x="81777" y="15409"/>
                </a:moveTo>
                <a:lnTo>
                  <a:pt x="3514" y="15409"/>
                </a:lnTo>
                <a:lnTo>
                  <a:pt x="119127" y="10719"/>
                </a:lnTo>
                <a:lnTo>
                  <a:pt x="118831" y="3323"/>
                </a:lnTo>
                <a:lnTo>
                  <a:pt x="121967" y="3323"/>
                </a:lnTo>
                <a:lnTo>
                  <a:pt x="122315" y="12178"/>
                </a:lnTo>
                <a:lnTo>
                  <a:pt x="121903" y="13320"/>
                </a:lnTo>
                <a:lnTo>
                  <a:pt x="120813" y="13825"/>
                </a:lnTo>
                <a:lnTo>
                  <a:pt x="81777" y="1540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56" name="bg object 756"/>
          <p:cNvSpPr/>
          <p:nvPr/>
        </p:nvSpPr>
        <p:spPr>
          <a:xfrm>
            <a:off x="14077741" y="9763567"/>
            <a:ext cx="368151" cy="28575"/>
          </a:xfrm>
          <a:custGeom>
            <a:avLst/>
            <a:gdLst/>
            <a:ahLst/>
            <a:cxnLst/>
            <a:rect l="l" t="t" r="r" b="b"/>
            <a:pathLst>
              <a:path w="160020" h="28575">
                <a:moveTo>
                  <a:pt x="158614" y="28249"/>
                </a:moveTo>
                <a:lnTo>
                  <a:pt x="0" y="7757"/>
                </a:lnTo>
                <a:lnTo>
                  <a:pt x="978" y="0"/>
                </a:lnTo>
                <a:lnTo>
                  <a:pt x="159593" y="20485"/>
                </a:lnTo>
                <a:lnTo>
                  <a:pt x="158614" y="28249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57" name="bg object 757"/>
          <p:cNvSpPr/>
          <p:nvPr/>
        </p:nvSpPr>
        <p:spPr>
          <a:xfrm>
            <a:off x="14074164" y="9761893"/>
            <a:ext cx="375455" cy="73660"/>
          </a:xfrm>
          <a:custGeom>
            <a:avLst/>
            <a:gdLst/>
            <a:ahLst/>
            <a:cxnLst/>
            <a:rect l="l" t="t" r="r" b="b"/>
            <a:pathLst>
              <a:path w="163195" h="73659">
                <a:moveTo>
                  <a:pt x="42189" y="35737"/>
                </a:moveTo>
                <a:lnTo>
                  <a:pt x="41490" y="35026"/>
                </a:lnTo>
                <a:lnTo>
                  <a:pt x="39052" y="35026"/>
                </a:lnTo>
                <a:lnTo>
                  <a:pt x="39052" y="38201"/>
                </a:lnTo>
                <a:lnTo>
                  <a:pt x="39052" y="70269"/>
                </a:lnTo>
                <a:lnTo>
                  <a:pt x="30454" y="70269"/>
                </a:lnTo>
                <a:lnTo>
                  <a:pt x="30454" y="38201"/>
                </a:lnTo>
                <a:lnTo>
                  <a:pt x="39052" y="38201"/>
                </a:lnTo>
                <a:lnTo>
                  <a:pt x="39052" y="35026"/>
                </a:lnTo>
                <a:lnTo>
                  <a:pt x="28016" y="35026"/>
                </a:lnTo>
                <a:lnTo>
                  <a:pt x="27317" y="35737"/>
                </a:lnTo>
                <a:lnTo>
                  <a:pt x="27317" y="72732"/>
                </a:lnTo>
                <a:lnTo>
                  <a:pt x="28016" y="73444"/>
                </a:lnTo>
                <a:lnTo>
                  <a:pt x="41490" y="73444"/>
                </a:lnTo>
                <a:lnTo>
                  <a:pt x="42189" y="72732"/>
                </a:lnTo>
                <a:lnTo>
                  <a:pt x="42189" y="70269"/>
                </a:lnTo>
                <a:lnTo>
                  <a:pt x="42189" y="38201"/>
                </a:lnTo>
                <a:lnTo>
                  <a:pt x="42189" y="35737"/>
                </a:lnTo>
                <a:close/>
              </a:path>
              <a:path w="163195" h="73659">
                <a:moveTo>
                  <a:pt x="72529" y="35737"/>
                </a:moveTo>
                <a:lnTo>
                  <a:pt x="71818" y="35026"/>
                </a:lnTo>
                <a:lnTo>
                  <a:pt x="69392" y="35026"/>
                </a:lnTo>
                <a:lnTo>
                  <a:pt x="69392" y="38201"/>
                </a:lnTo>
                <a:lnTo>
                  <a:pt x="69392" y="70269"/>
                </a:lnTo>
                <a:lnTo>
                  <a:pt x="60782" y="70269"/>
                </a:lnTo>
                <a:lnTo>
                  <a:pt x="60782" y="38201"/>
                </a:lnTo>
                <a:lnTo>
                  <a:pt x="69392" y="38201"/>
                </a:lnTo>
                <a:lnTo>
                  <a:pt x="69392" y="35026"/>
                </a:lnTo>
                <a:lnTo>
                  <a:pt x="58356" y="35026"/>
                </a:lnTo>
                <a:lnTo>
                  <a:pt x="57658" y="35737"/>
                </a:lnTo>
                <a:lnTo>
                  <a:pt x="57658" y="72732"/>
                </a:lnTo>
                <a:lnTo>
                  <a:pt x="58356" y="73444"/>
                </a:lnTo>
                <a:lnTo>
                  <a:pt x="71818" y="73444"/>
                </a:lnTo>
                <a:lnTo>
                  <a:pt x="72529" y="72732"/>
                </a:lnTo>
                <a:lnTo>
                  <a:pt x="72529" y="70269"/>
                </a:lnTo>
                <a:lnTo>
                  <a:pt x="72529" y="38201"/>
                </a:lnTo>
                <a:lnTo>
                  <a:pt x="72529" y="35737"/>
                </a:lnTo>
                <a:close/>
              </a:path>
              <a:path w="163195" h="73659">
                <a:moveTo>
                  <a:pt x="102857" y="35737"/>
                </a:moveTo>
                <a:lnTo>
                  <a:pt x="102158" y="35026"/>
                </a:lnTo>
                <a:lnTo>
                  <a:pt x="99720" y="35026"/>
                </a:lnTo>
                <a:lnTo>
                  <a:pt x="99720" y="38201"/>
                </a:lnTo>
                <a:lnTo>
                  <a:pt x="99720" y="70269"/>
                </a:lnTo>
                <a:lnTo>
                  <a:pt x="91109" y="70269"/>
                </a:lnTo>
                <a:lnTo>
                  <a:pt x="91109" y="38201"/>
                </a:lnTo>
                <a:lnTo>
                  <a:pt x="99720" y="38201"/>
                </a:lnTo>
                <a:lnTo>
                  <a:pt x="99720" y="35026"/>
                </a:lnTo>
                <a:lnTo>
                  <a:pt x="88684" y="35026"/>
                </a:lnTo>
                <a:lnTo>
                  <a:pt x="87985" y="35737"/>
                </a:lnTo>
                <a:lnTo>
                  <a:pt x="87985" y="72732"/>
                </a:lnTo>
                <a:lnTo>
                  <a:pt x="88684" y="73444"/>
                </a:lnTo>
                <a:lnTo>
                  <a:pt x="102158" y="73444"/>
                </a:lnTo>
                <a:lnTo>
                  <a:pt x="102857" y="72732"/>
                </a:lnTo>
                <a:lnTo>
                  <a:pt x="102857" y="70269"/>
                </a:lnTo>
                <a:lnTo>
                  <a:pt x="102857" y="38201"/>
                </a:lnTo>
                <a:lnTo>
                  <a:pt x="102857" y="35737"/>
                </a:lnTo>
                <a:close/>
              </a:path>
              <a:path w="163195" h="73659">
                <a:moveTo>
                  <a:pt x="133184" y="35737"/>
                </a:moveTo>
                <a:lnTo>
                  <a:pt x="132486" y="35026"/>
                </a:lnTo>
                <a:lnTo>
                  <a:pt x="130060" y="35026"/>
                </a:lnTo>
                <a:lnTo>
                  <a:pt x="130060" y="38201"/>
                </a:lnTo>
                <a:lnTo>
                  <a:pt x="130060" y="70269"/>
                </a:lnTo>
                <a:lnTo>
                  <a:pt x="121450" y="70269"/>
                </a:lnTo>
                <a:lnTo>
                  <a:pt x="121450" y="38201"/>
                </a:lnTo>
                <a:lnTo>
                  <a:pt x="130060" y="38201"/>
                </a:lnTo>
                <a:lnTo>
                  <a:pt x="130060" y="35026"/>
                </a:lnTo>
                <a:lnTo>
                  <a:pt x="119024" y="35026"/>
                </a:lnTo>
                <a:lnTo>
                  <a:pt x="118313" y="35737"/>
                </a:lnTo>
                <a:lnTo>
                  <a:pt x="118313" y="72732"/>
                </a:lnTo>
                <a:lnTo>
                  <a:pt x="119024" y="73444"/>
                </a:lnTo>
                <a:lnTo>
                  <a:pt x="132486" y="73444"/>
                </a:lnTo>
                <a:lnTo>
                  <a:pt x="133184" y="72732"/>
                </a:lnTo>
                <a:lnTo>
                  <a:pt x="133184" y="70269"/>
                </a:lnTo>
                <a:lnTo>
                  <a:pt x="133184" y="38201"/>
                </a:lnTo>
                <a:lnTo>
                  <a:pt x="133184" y="35737"/>
                </a:lnTo>
                <a:close/>
              </a:path>
              <a:path w="163195" h="73659">
                <a:moveTo>
                  <a:pt x="162687" y="22364"/>
                </a:moveTo>
                <a:lnTo>
                  <a:pt x="162382" y="21196"/>
                </a:lnTo>
                <a:lnTo>
                  <a:pt x="161340" y="20599"/>
                </a:lnTo>
                <a:lnTo>
                  <a:pt x="159385" y="20358"/>
                </a:lnTo>
                <a:lnTo>
                  <a:pt x="159385" y="23545"/>
                </a:lnTo>
                <a:lnTo>
                  <a:pt x="158813" y="28155"/>
                </a:lnTo>
                <a:lnTo>
                  <a:pt x="3302" y="8064"/>
                </a:lnTo>
                <a:lnTo>
                  <a:pt x="3886" y="3441"/>
                </a:lnTo>
                <a:lnTo>
                  <a:pt x="159385" y="23545"/>
                </a:lnTo>
                <a:lnTo>
                  <a:pt x="159385" y="20358"/>
                </a:lnTo>
                <a:lnTo>
                  <a:pt x="28524" y="3441"/>
                </a:lnTo>
                <a:lnTo>
                  <a:pt x="1866" y="0"/>
                </a:lnTo>
                <a:lnTo>
                  <a:pt x="1079" y="609"/>
                </a:lnTo>
                <a:lnTo>
                  <a:pt x="0" y="9245"/>
                </a:lnTo>
                <a:lnTo>
                  <a:pt x="304" y="10401"/>
                </a:lnTo>
                <a:lnTo>
                  <a:pt x="1346" y="11010"/>
                </a:lnTo>
                <a:lnTo>
                  <a:pt x="159969" y="31508"/>
                </a:lnTo>
                <a:lnTo>
                  <a:pt x="160934" y="31521"/>
                </a:lnTo>
                <a:lnTo>
                  <a:pt x="161620" y="30924"/>
                </a:lnTo>
                <a:lnTo>
                  <a:pt x="161963" y="28155"/>
                </a:lnTo>
                <a:lnTo>
                  <a:pt x="162687" y="2236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58" name="bg object 758"/>
          <p:cNvSpPr/>
          <p:nvPr/>
        </p:nvSpPr>
        <p:spPr>
          <a:xfrm>
            <a:off x="14300190" y="9902512"/>
            <a:ext cx="54054" cy="24130"/>
          </a:xfrm>
          <a:custGeom>
            <a:avLst/>
            <a:gdLst/>
            <a:ahLst/>
            <a:cxnLst/>
            <a:rect l="l" t="t" r="r" b="b"/>
            <a:pathLst>
              <a:path w="23495" h="24129">
                <a:moveTo>
                  <a:pt x="18220" y="23784"/>
                </a:moveTo>
                <a:lnTo>
                  <a:pt x="5256" y="23784"/>
                </a:lnTo>
                <a:lnTo>
                  <a:pt x="0" y="18458"/>
                </a:lnTo>
                <a:lnTo>
                  <a:pt x="0" y="11892"/>
                </a:lnTo>
                <a:lnTo>
                  <a:pt x="0" y="5325"/>
                </a:lnTo>
                <a:lnTo>
                  <a:pt x="5256" y="0"/>
                </a:lnTo>
                <a:lnTo>
                  <a:pt x="18220" y="0"/>
                </a:lnTo>
                <a:lnTo>
                  <a:pt x="23477" y="5325"/>
                </a:lnTo>
                <a:lnTo>
                  <a:pt x="23477" y="18458"/>
                </a:lnTo>
                <a:lnTo>
                  <a:pt x="18220" y="23784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59" name="bg object 759"/>
          <p:cNvSpPr/>
          <p:nvPr/>
        </p:nvSpPr>
        <p:spPr>
          <a:xfrm>
            <a:off x="14170410" y="9900933"/>
            <a:ext cx="188458" cy="46355"/>
          </a:xfrm>
          <a:custGeom>
            <a:avLst/>
            <a:gdLst/>
            <a:ahLst/>
            <a:cxnLst/>
            <a:rect l="l" t="t" r="r" b="b"/>
            <a:pathLst>
              <a:path w="81914" h="46354">
                <a:moveTo>
                  <a:pt x="3187" y="2654"/>
                </a:moveTo>
                <a:lnTo>
                  <a:pt x="2476" y="1930"/>
                </a:lnTo>
                <a:lnTo>
                  <a:pt x="723" y="1930"/>
                </a:lnTo>
                <a:lnTo>
                  <a:pt x="0" y="2654"/>
                </a:lnTo>
                <a:lnTo>
                  <a:pt x="0" y="45885"/>
                </a:lnTo>
                <a:lnTo>
                  <a:pt x="3187" y="45885"/>
                </a:lnTo>
                <a:lnTo>
                  <a:pt x="3187" y="2654"/>
                </a:lnTo>
                <a:close/>
              </a:path>
              <a:path w="81914" h="46354">
                <a:moveTo>
                  <a:pt x="81445" y="6045"/>
                </a:moveTo>
                <a:lnTo>
                  <a:pt x="78613" y="3175"/>
                </a:lnTo>
                <a:lnTo>
                  <a:pt x="78320" y="2882"/>
                </a:lnTo>
                <a:lnTo>
                  <a:pt x="78320" y="7785"/>
                </a:lnTo>
                <a:lnTo>
                  <a:pt x="78320" y="19164"/>
                </a:lnTo>
                <a:lnTo>
                  <a:pt x="73748" y="23787"/>
                </a:lnTo>
                <a:lnTo>
                  <a:pt x="62534" y="23787"/>
                </a:lnTo>
                <a:lnTo>
                  <a:pt x="57962" y="19164"/>
                </a:lnTo>
                <a:lnTo>
                  <a:pt x="57962" y="7785"/>
                </a:lnTo>
                <a:lnTo>
                  <a:pt x="62534" y="3175"/>
                </a:lnTo>
                <a:lnTo>
                  <a:pt x="73748" y="3175"/>
                </a:lnTo>
                <a:lnTo>
                  <a:pt x="78320" y="7785"/>
                </a:lnTo>
                <a:lnTo>
                  <a:pt x="78320" y="2882"/>
                </a:lnTo>
                <a:lnTo>
                  <a:pt x="75476" y="0"/>
                </a:lnTo>
                <a:lnTo>
                  <a:pt x="60807" y="0"/>
                </a:lnTo>
                <a:lnTo>
                  <a:pt x="54838" y="6045"/>
                </a:lnTo>
                <a:lnTo>
                  <a:pt x="54838" y="20916"/>
                </a:lnTo>
                <a:lnTo>
                  <a:pt x="60807" y="26949"/>
                </a:lnTo>
                <a:lnTo>
                  <a:pt x="75476" y="26949"/>
                </a:lnTo>
                <a:lnTo>
                  <a:pt x="78613" y="23787"/>
                </a:lnTo>
                <a:lnTo>
                  <a:pt x="81445" y="20916"/>
                </a:lnTo>
                <a:lnTo>
                  <a:pt x="81445" y="604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60" name="bg object 760"/>
          <p:cNvSpPr/>
          <p:nvPr/>
        </p:nvSpPr>
        <p:spPr>
          <a:xfrm>
            <a:off x="14127487" y="9874834"/>
            <a:ext cx="119793" cy="48260"/>
          </a:xfrm>
          <a:custGeom>
            <a:avLst/>
            <a:gdLst/>
            <a:ahLst/>
            <a:cxnLst/>
            <a:rect l="l" t="t" r="r" b="b"/>
            <a:pathLst>
              <a:path w="52070" h="48259">
                <a:moveTo>
                  <a:pt x="51765" y="29641"/>
                </a:moveTo>
                <a:lnTo>
                  <a:pt x="50355" y="22542"/>
                </a:lnTo>
                <a:lnTo>
                  <a:pt x="46494" y="16751"/>
                </a:lnTo>
                <a:lnTo>
                  <a:pt x="40767" y="12839"/>
                </a:lnTo>
                <a:lnTo>
                  <a:pt x="33756" y="11404"/>
                </a:lnTo>
                <a:lnTo>
                  <a:pt x="33756" y="7658"/>
                </a:lnTo>
                <a:lnTo>
                  <a:pt x="26200" y="0"/>
                </a:lnTo>
                <a:lnTo>
                  <a:pt x="7556" y="0"/>
                </a:lnTo>
                <a:lnTo>
                  <a:pt x="0" y="7658"/>
                </a:lnTo>
                <a:lnTo>
                  <a:pt x="0" y="26543"/>
                </a:lnTo>
                <a:lnTo>
                  <a:pt x="7556" y="34201"/>
                </a:lnTo>
                <a:lnTo>
                  <a:pt x="17018" y="34201"/>
                </a:lnTo>
                <a:lnTo>
                  <a:pt x="16522" y="34886"/>
                </a:lnTo>
                <a:lnTo>
                  <a:pt x="18745" y="42405"/>
                </a:lnTo>
                <a:lnTo>
                  <a:pt x="25615" y="47879"/>
                </a:lnTo>
                <a:lnTo>
                  <a:pt x="33756" y="47879"/>
                </a:lnTo>
                <a:lnTo>
                  <a:pt x="40767" y="46443"/>
                </a:lnTo>
                <a:lnTo>
                  <a:pt x="46494" y="42545"/>
                </a:lnTo>
                <a:lnTo>
                  <a:pt x="50355" y="36741"/>
                </a:lnTo>
                <a:lnTo>
                  <a:pt x="51765" y="2964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61" name="bg object 761"/>
          <p:cNvSpPr/>
          <p:nvPr/>
        </p:nvSpPr>
        <p:spPr>
          <a:xfrm>
            <a:off x="14161405" y="9884616"/>
            <a:ext cx="89116" cy="40005"/>
          </a:xfrm>
          <a:custGeom>
            <a:avLst/>
            <a:gdLst/>
            <a:ahLst/>
            <a:cxnLst/>
            <a:rect l="l" t="t" r="r" b="b"/>
            <a:pathLst>
              <a:path w="38735" h="40004">
                <a:moveTo>
                  <a:pt x="19020" y="39710"/>
                </a:moveTo>
                <a:lnTo>
                  <a:pt x="10439" y="39710"/>
                </a:lnTo>
                <a:lnTo>
                  <a:pt x="2720" y="33892"/>
                </a:lnTo>
                <a:lnTo>
                  <a:pt x="0" y="24713"/>
                </a:lnTo>
                <a:lnTo>
                  <a:pt x="480" y="23815"/>
                </a:lnTo>
                <a:lnTo>
                  <a:pt x="2172" y="23291"/>
                </a:lnTo>
                <a:lnTo>
                  <a:pt x="3059" y="23784"/>
                </a:lnTo>
                <a:lnTo>
                  <a:pt x="5373" y="31610"/>
                </a:lnTo>
                <a:lnTo>
                  <a:pt x="11837" y="36474"/>
                </a:lnTo>
                <a:lnTo>
                  <a:pt x="28069" y="36474"/>
                </a:lnTo>
                <a:lnTo>
                  <a:pt x="35431" y="29022"/>
                </a:lnTo>
                <a:lnTo>
                  <a:pt x="35431" y="10688"/>
                </a:lnTo>
                <a:lnTo>
                  <a:pt x="28069" y="3230"/>
                </a:lnTo>
                <a:lnTo>
                  <a:pt x="17980" y="3242"/>
                </a:lnTo>
                <a:lnTo>
                  <a:pt x="17321" y="2563"/>
                </a:lnTo>
                <a:lnTo>
                  <a:pt x="17247" y="816"/>
                </a:lnTo>
                <a:lnTo>
                  <a:pt x="17949" y="68"/>
                </a:lnTo>
                <a:lnTo>
                  <a:pt x="19020" y="0"/>
                </a:lnTo>
                <a:lnTo>
                  <a:pt x="26642" y="1562"/>
                </a:lnTo>
                <a:lnTo>
                  <a:pt x="32873" y="5821"/>
                </a:lnTo>
                <a:lnTo>
                  <a:pt x="37077" y="12133"/>
                </a:lnTo>
                <a:lnTo>
                  <a:pt x="38619" y="19855"/>
                </a:lnTo>
                <a:lnTo>
                  <a:pt x="37077" y="27577"/>
                </a:lnTo>
                <a:lnTo>
                  <a:pt x="32873" y="33889"/>
                </a:lnTo>
                <a:lnTo>
                  <a:pt x="26642" y="38148"/>
                </a:lnTo>
                <a:lnTo>
                  <a:pt x="19020" y="3971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62" name="bg object 762"/>
          <p:cNvSpPr/>
          <p:nvPr/>
        </p:nvSpPr>
        <p:spPr>
          <a:xfrm>
            <a:off x="14166014" y="9863429"/>
            <a:ext cx="75968" cy="34290"/>
          </a:xfrm>
          <a:custGeom>
            <a:avLst/>
            <a:gdLst/>
            <a:ahLst/>
            <a:cxnLst/>
            <a:rect l="l" t="t" r="r" b="b"/>
            <a:pathLst>
              <a:path w="33020" h="34290">
                <a:moveTo>
                  <a:pt x="28266" y="34198"/>
                </a:moveTo>
                <a:lnTo>
                  <a:pt x="21519" y="34198"/>
                </a:lnTo>
                <a:lnTo>
                  <a:pt x="0" y="11386"/>
                </a:lnTo>
                <a:lnTo>
                  <a:pt x="2326" y="4758"/>
                </a:lnTo>
                <a:lnTo>
                  <a:pt x="8549" y="0"/>
                </a:lnTo>
                <a:lnTo>
                  <a:pt x="25212" y="0"/>
                </a:lnTo>
                <a:lnTo>
                  <a:pt x="32771" y="7657"/>
                </a:lnTo>
                <a:lnTo>
                  <a:pt x="32771" y="26116"/>
                </a:lnTo>
                <a:lnTo>
                  <a:pt x="28266" y="3419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63" name="bg object 763"/>
          <p:cNvSpPr/>
          <p:nvPr/>
        </p:nvSpPr>
        <p:spPr>
          <a:xfrm>
            <a:off x="14161879" y="9861814"/>
            <a:ext cx="83272" cy="37465"/>
          </a:xfrm>
          <a:custGeom>
            <a:avLst/>
            <a:gdLst/>
            <a:ahLst/>
            <a:cxnLst/>
            <a:rect l="l" t="t" r="r" b="b"/>
            <a:pathLst>
              <a:path w="36195" h="37465">
                <a:moveTo>
                  <a:pt x="30642" y="37434"/>
                </a:moveTo>
                <a:lnTo>
                  <a:pt x="23316" y="37434"/>
                </a:lnTo>
                <a:lnTo>
                  <a:pt x="22436" y="37434"/>
                </a:lnTo>
                <a:lnTo>
                  <a:pt x="21722" y="36711"/>
                </a:lnTo>
                <a:lnTo>
                  <a:pt x="21722" y="34927"/>
                </a:lnTo>
                <a:lnTo>
                  <a:pt x="22436" y="34198"/>
                </a:lnTo>
                <a:lnTo>
                  <a:pt x="29361" y="34198"/>
                </a:lnTo>
                <a:lnTo>
                  <a:pt x="32974" y="26328"/>
                </a:lnTo>
                <a:lnTo>
                  <a:pt x="32974" y="10183"/>
                </a:lnTo>
                <a:lnTo>
                  <a:pt x="26117" y="3236"/>
                </a:lnTo>
                <a:lnTo>
                  <a:pt x="11246" y="3236"/>
                </a:lnTo>
                <a:lnTo>
                  <a:pt x="5466" y="7377"/>
                </a:lnTo>
                <a:lnTo>
                  <a:pt x="3010" y="14386"/>
                </a:lnTo>
                <a:lnTo>
                  <a:pt x="2099" y="14829"/>
                </a:lnTo>
                <a:lnTo>
                  <a:pt x="430" y="14224"/>
                </a:lnTo>
                <a:lnTo>
                  <a:pt x="0" y="13301"/>
                </a:lnTo>
                <a:lnTo>
                  <a:pt x="2905" y="5007"/>
                </a:lnTo>
                <a:lnTo>
                  <a:pt x="9898" y="0"/>
                </a:lnTo>
                <a:lnTo>
                  <a:pt x="17690" y="0"/>
                </a:lnTo>
                <a:lnTo>
                  <a:pt x="24875" y="1472"/>
                </a:lnTo>
                <a:lnTo>
                  <a:pt x="30747" y="5487"/>
                </a:lnTo>
                <a:lnTo>
                  <a:pt x="34709" y="11438"/>
                </a:lnTo>
                <a:lnTo>
                  <a:pt x="36163" y="18720"/>
                </a:lnTo>
                <a:lnTo>
                  <a:pt x="36163" y="29390"/>
                </a:lnTo>
                <a:lnTo>
                  <a:pt x="30642" y="3743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64" name="bg object 764"/>
          <p:cNvSpPr/>
          <p:nvPr/>
        </p:nvSpPr>
        <p:spPr>
          <a:xfrm>
            <a:off x="14137857" y="9853174"/>
            <a:ext cx="73046" cy="28575"/>
          </a:xfrm>
          <a:custGeom>
            <a:avLst/>
            <a:gdLst/>
            <a:ahLst/>
            <a:cxnLst/>
            <a:rect l="l" t="t" r="r" b="b"/>
            <a:pathLst>
              <a:path w="31750" h="28575">
                <a:moveTo>
                  <a:pt x="5570" y="28124"/>
                </a:moveTo>
                <a:lnTo>
                  <a:pt x="2166" y="25199"/>
                </a:lnTo>
                <a:lnTo>
                  <a:pt x="0" y="20834"/>
                </a:lnTo>
                <a:lnTo>
                  <a:pt x="0" y="7146"/>
                </a:lnTo>
                <a:lnTo>
                  <a:pt x="7054" y="0"/>
                </a:lnTo>
                <a:lnTo>
                  <a:pt x="24455" y="0"/>
                </a:lnTo>
                <a:lnTo>
                  <a:pt x="31503" y="7146"/>
                </a:lnTo>
                <a:lnTo>
                  <a:pt x="31503" y="20304"/>
                </a:lnTo>
                <a:lnTo>
                  <a:pt x="29257" y="23940"/>
                </a:lnTo>
                <a:lnTo>
                  <a:pt x="5570" y="2812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65" name="bg object 765"/>
          <p:cNvSpPr/>
          <p:nvPr/>
        </p:nvSpPr>
        <p:spPr>
          <a:xfrm>
            <a:off x="14134177" y="9851552"/>
            <a:ext cx="80350" cy="31750"/>
          </a:xfrm>
          <a:custGeom>
            <a:avLst/>
            <a:gdLst/>
            <a:ahLst/>
            <a:cxnLst/>
            <a:rect l="l" t="t" r="r" b="b"/>
            <a:pathLst>
              <a:path w="34925" h="31750">
                <a:moveTo>
                  <a:pt x="7171" y="31360"/>
                </a:moveTo>
                <a:lnTo>
                  <a:pt x="6137" y="30974"/>
                </a:lnTo>
                <a:lnTo>
                  <a:pt x="2240" y="27625"/>
                </a:lnTo>
                <a:lnTo>
                  <a:pt x="0" y="22742"/>
                </a:lnTo>
                <a:lnTo>
                  <a:pt x="0" y="7888"/>
                </a:lnTo>
                <a:lnTo>
                  <a:pt x="7786" y="0"/>
                </a:lnTo>
                <a:lnTo>
                  <a:pt x="26917" y="0"/>
                </a:lnTo>
                <a:lnTo>
                  <a:pt x="34704" y="7888"/>
                </a:lnTo>
                <a:lnTo>
                  <a:pt x="34704" y="22337"/>
                </a:lnTo>
                <a:lnTo>
                  <a:pt x="31509" y="21420"/>
                </a:lnTo>
                <a:lnTo>
                  <a:pt x="31509" y="9672"/>
                </a:lnTo>
                <a:lnTo>
                  <a:pt x="25157" y="3236"/>
                </a:lnTo>
                <a:lnTo>
                  <a:pt x="9547" y="3236"/>
                </a:lnTo>
                <a:lnTo>
                  <a:pt x="3194" y="9672"/>
                </a:lnTo>
                <a:lnTo>
                  <a:pt x="3194" y="21788"/>
                </a:lnTo>
                <a:lnTo>
                  <a:pt x="5022" y="25773"/>
                </a:lnTo>
                <a:lnTo>
                  <a:pt x="8876" y="29091"/>
                </a:lnTo>
                <a:lnTo>
                  <a:pt x="8956" y="30107"/>
                </a:lnTo>
                <a:lnTo>
                  <a:pt x="8389" y="30793"/>
                </a:lnTo>
                <a:lnTo>
                  <a:pt x="7171" y="3136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66" name="bg object 766"/>
          <p:cNvSpPr/>
          <p:nvPr/>
        </p:nvSpPr>
        <p:spPr>
          <a:xfrm>
            <a:off x="14106794" y="9886809"/>
            <a:ext cx="78889" cy="36195"/>
          </a:xfrm>
          <a:custGeom>
            <a:avLst/>
            <a:gdLst/>
            <a:ahLst/>
            <a:cxnLst/>
            <a:rect l="l" t="t" r="r" b="b"/>
            <a:pathLst>
              <a:path w="34289" h="36195">
                <a:moveTo>
                  <a:pt x="27034" y="35900"/>
                </a:moveTo>
                <a:lnTo>
                  <a:pt x="18004" y="35900"/>
                </a:lnTo>
                <a:lnTo>
                  <a:pt x="10995" y="34467"/>
                </a:lnTo>
                <a:lnTo>
                  <a:pt x="5272" y="30559"/>
                </a:lnTo>
                <a:lnTo>
                  <a:pt x="1414" y="24761"/>
                </a:lnTo>
                <a:lnTo>
                  <a:pt x="0" y="17660"/>
                </a:lnTo>
                <a:lnTo>
                  <a:pt x="0" y="9135"/>
                </a:lnTo>
                <a:lnTo>
                  <a:pt x="5786" y="1995"/>
                </a:lnTo>
                <a:lnTo>
                  <a:pt x="13591" y="0"/>
                </a:lnTo>
                <a:lnTo>
                  <a:pt x="33756" y="24501"/>
                </a:lnTo>
                <a:lnTo>
                  <a:pt x="29257" y="33618"/>
                </a:lnTo>
                <a:lnTo>
                  <a:pt x="27034" y="3590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67" name="bg object 767"/>
          <p:cNvSpPr/>
          <p:nvPr/>
        </p:nvSpPr>
        <p:spPr>
          <a:xfrm>
            <a:off x="14103123" y="9885020"/>
            <a:ext cx="86194" cy="39370"/>
          </a:xfrm>
          <a:custGeom>
            <a:avLst/>
            <a:gdLst/>
            <a:ahLst/>
            <a:cxnLst/>
            <a:rect l="l" t="t" r="r" b="b"/>
            <a:pathLst>
              <a:path w="37464" h="39370">
                <a:moveTo>
                  <a:pt x="29324" y="39305"/>
                </a:moveTo>
                <a:lnTo>
                  <a:pt x="19599" y="39305"/>
                </a:lnTo>
                <a:lnTo>
                  <a:pt x="11976" y="37743"/>
                </a:lnTo>
                <a:lnTo>
                  <a:pt x="5746" y="33484"/>
                </a:lnTo>
                <a:lnTo>
                  <a:pt x="1542" y="27172"/>
                </a:lnTo>
                <a:lnTo>
                  <a:pt x="0" y="19450"/>
                </a:lnTo>
                <a:lnTo>
                  <a:pt x="0" y="10351"/>
                </a:lnTo>
                <a:lnTo>
                  <a:pt x="6081" y="2444"/>
                </a:lnTo>
                <a:lnTo>
                  <a:pt x="15634" y="0"/>
                </a:lnTo>
                <a:lnTo>
                  <a:pt x="16515" y="523"/>
                </a:lnTo>
                <a:lnTo>
                  <a:pt x="16946" y="2257"/>
                </a:lnTo>
                <a:lnTo>
                  <a:pt x="16429" y="3136"/>
                </a:lnTo>
                <a:lnTo>
                  <a:pt x="8285" y="5219"/>
                </a:lnTo>
                <a:lnTo>
                  <a:pt x="3188" y="11835"/>
                </a:lnTo>
                <a:lnTo>
                  <a:pt x="3188" y="28617"/>
                </a:lnTo>
                <a:lnTo>
                  <a:pt x="10550" y="36069"/>
                </a:lnTo>
                <a:lnTo>
                  <a:pt x="27952" y="36069"/>
                </a:lnTo>
                <a:lnTo>
                  <a:pt x="29657" y="34217"/>
                </a:lnTo>
                <a:lnTo>
                  <a:pt x="34316" y="24769"/>
                </a:lnTo>
                <a:lnTo>
                  <a:pt x="35277" y="24445"/>
                </a:lnTo>
                <a:lnTo>
                  <a:pt x="36852" y="25243"/>
                </a:lnTo>
                <a:lnTo>
                  <a:pt x="37173" y="26210"/>
                </a:lnTo>
                <a:lnTo>
                  <a:pt x="32002" y="36686"/>
                </a:lnTo>
                <a:lnTo>
                  <a:pt x="29324" y="3930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68" name="bg object 768"/>
          <p:cNvSpPr/>
          <p:nvPr/>
        </p:nvSpPr>
        <p:spPr>
          <a:xfrm>
            <a:off x="14111974" y="9861151"/>
            <a:ext cx="62819" cy="31750"/>
          </a:xfrm>
          <a:custGeom>
            <a:avLst/>
            <a:gdLst/>
            <a:ahLst/>
            <a:cxnLst/>
            <a:rect l="l" t="t" r="r" b="b"/>
            <a:pathLst>
              <a:path w="27304" h="31750">
                <a:moveTo>
                  <a:pt x="13455" y="31728"/>
                </a:moveTo>
                <a:lnTo>
                  <a:pt x="5847" y="30600"/>
                </a:lnTo>
                <a:lnTo>
                  <a:pt x="0" y="23983"/>
                </a:lnTo>
                <a:lnTo>
                  <a:pt x="0" y="7146"/>
                </a:lnTo>
                <a:lnTo>
                  <a:pt x="7054" y="0"/>
                </a:lnTo>
                <a:lnTo>
                  <a:pt x="22602" y="0"/>
                </a:lnTo>
                <a:lnTo>
                  <a:pt x="24757" y="2282"/>
                </a:lnTo>
                <a:lnTo>
                  <a:pt x="27004" y="4558"/>
                </a:lnTo>
                <a:lnTo>
                  <a:pt x="22325" y="17261"/>
                </a:lnTo>
                <a:lnTo>
                  <a:pt x="18343" y="19418"/>
                </a:lnTo>
                <a:lnTo>
                  <a:pt x="15240" y="22929"/>
                </a:lnTo>
                <a:lnTo>
                  <a:pt x="13603" y="29115"/>
                </a:lnTo>
                <a:lnTo>
                  <a:pt x="13455" y="30438"/>
                </a:lnTo>
                <a:lnTo>
                  <a:pt x="13455" y="3172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69" name="bg object 769"/>
          <p:cNvSpPr/>
          <p:nvPr/>
        </p:nvSpPr>
        <p:spPr>
          <a:xfrm>
            <a:off x="14108297" y="9859533"/>
            <a:ext cx="68663" cy="35560"/>
          </a:xfrm>
          <a:custGeom>
            <a:avLst/>
            <a:gdLst/>
            <a:ahLst/>
            <a:cxnLst/>
            <a:rect l="l" t="t" r="r" b="b"/>
            <a:pathLst>
              <a:path w="29845" h="35559">
                <a:moveTo>
                  <a:pt x="15056" y="34965"/>
                </a:moveTo>
                <a:lnTo>
                  <a:pt x="6370" y="33693"/>
                </a:lnTo>
                <a:lnTo>
                  <a:pt x="0" y="26228"/>
                </a:lnTo>
                <a:lnTo>
                  <a:pt x="0" y="7888"/>
                </a:lnTo>
                <a:lnTo>
                  <a:pt x="7780" y="0"/>
                </a:lnTo>
                <a:lnTo>
                  <a:pt x="24763" y="0"/>
                </a:lnTo>
                <a:lnTo>
                  <a:pt x="29731" y="5032"/>
                </a:lnTo>
                <a:lnTo>
                  <a:pt x="28604" y="6179"/>
                </a:lnTo>
                <a:lnTo>
                  <a:pt x="27373" y="7221"/>
                </a:lnTo>
                <a:lnTo>
                  <a:pt x="23440" y="3236"/>
                </a:lnTo>
                <a:lnTo>
                  <a:pt x="9547" y="3236"/>
                </a:lnTo>
                <a:lnTo>
                  <a:pt x="3194" y="9672"/>
                </a:lnTo>
                <a:lnTo>
                  <a:pt x="3194" y="24033"/>
                </a:lnTo>
                <a:lnTo>
                  <a:pt x="7546" y="29683"/>
                </a:lnTo>
                <a:lnTo>
                  <a:pt x="13566" y="31379"/>
                </a:lnTo>
                <a:lnTo>
                  <a:pt x="13806" y="29764"/>
                </a:lnTo>
                <a:lnTo>
                  <a:pt x="15339" y="23971"/>
                </a:lnTo>
                <a:lnTo>
                  <a:pt x="18503" y="19986"/>
                </a:lnTo>
                <a:lnTo>
                  <a:pt x="23951" y="17030"/>
                </a:lnTo>
                <a:lnTo>
                  <a:pt x="24917" y="17329"/>
                </a:lnTo>
                <a:lnTo>
                  <a:pt x="25748" y="18907"/>
                </a:lnTo>
                <a:lnTo>
                  <a:pt x="25452" y="19886"/>
                </a:lnTo>
                <a:lnTo>
                  <a:pt x="20811" y="22399"/>
                </a:lnTo>
                <a:lnTo>
                  <a:pt x="18189" y="25692"/>
                </a:lnTo>
                <a:lnTo>
                  <a:pt x="16798" y="30943"/>
                </a:lnTo>
                <a:lnTo>
                  <a:pt x="16650" y="32127"/>
                </a:lnTo>
                <a:lnTo>
                  <a:pt x="16650" y="33350"/>
                </a:lnTo>
                <a:lnTo>
                  <a:pt x="16102" y="34572"/>
                </a:lnTo>
                <a:lnTo>
                  <a:pt x="15056" y="3496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70" name="bg object 770"/>
          <p:cNvSpPr/>
          <p:nvPr/>
        </p:nvSpPr>
        <p:spPr>
          <a:xfrm>
            <a:off x="14244553" y="9852627"/>
            <a:ext cx="442657" cy="35560"/>
          </a:xfrm>
          <a:custGeom>
            <a:avLst/>
            <a:gdLst/>
            <a:ahLst/>
            <a:cxnLst/>
            <a:rect l="l" t="t" r="r" b="b"/>
            <a:pathLst>
              <a:path w="192404" h="35559">
                <a:moveTo>
                  <a:pt x="191835" y="35152"/>
                </a:moveTo>
                <a:lnTo>
                  <a:pt x="0" y="35152"/>
                </a:lnTo>
                <a:lnTo>
                  <a:pt x="11966" y="0"/>
                </a:lnTo>
                <a:lnTo>
                  <a:pt x="191835" y="0"/>
                </a:lnTo>
                <a:lnTo>
                  <a:pt x="191835" y="3515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71" name="bg object 771"/>
          <p:cNvSpPr/>
          <p:nvPr/>
        </p:nvSpPr>
        <p:spPr>
          <a:xfrm>
            <a:off x="14239505" y="9850510"/>
            <a:ext cx="451423" cy="40005"/>
          </a:xfrm>
          <a:custGeom>
            <a:avLst/>
            <a:gdLst/>
            <a:ahLst/>
            <a:cxnLst/>
            <a:rect l="l" t="t" r="r" b="b"/>
            <a:pathLst>
              <a:path w="196214" h="40004">
                <a:moveTo>
                  <a:pt x="195178" y="39380"/>
                </a:moveTo>
                <a:lnTo>
                  <a:pt x="1520" y="39380"/>
                </a:lnTo>
                <a:lnTo>
                  <a:pt x="886" y="39049"/>
                </a:lnTo>
                <a:lnTo>
                  <a:pt x="98" y="37939"/>
                </a:lnTo>
                <a:lnTo>
                  <a:pt x="0" y="37222"/>
                </a:lnTo>
                <a:lnTo>
                  <a:pt x="12477" y="573"/>
                </a:lnTo>
                <a:lnTo>
                  <a:pt x="13271" y="0"/>
                </a:lnTo>
                <a:lnTo>
                  <a:pt x="195178" y="0"/>
                </a:lnTo>
                <a:lnTo>
                  <a:pt x="196113" y="947"/>
                </a:lnTo>
                <a:lnTo>
                  <a:pt x="196113" y="4228"/>
                </a:lnTo>
                <a:lnTo>
                  <a:pt x="15647" y="4228"/>
                </a:lnTo>
                <a:lnTo>
                  <a:pt x="5121" y="35152"/>
                </a:lnTo>
                <a:lnTo>
                  <a:pt x="196113" y="35152"/>
                </a:lnTo>
                <a:lnTo>
                  <a:pt x="196058" y="38494"/>
                </a:lnTo>
                <a:lnTo>
                  <a:pt x="195178" y="39380"/>
                </a:lnTo>
                <a:close/>
              </a:path>
              <a:path w="196214" h="40004">
                <a:moveTo>
                  <a:pt x="196113" y="35152"/>
                </a:moveTo>
                <a:lnTo>
                  <a:pt x="191940" y="35152"/>
                </a:lnTo>
                <a:lnTo>
                  <a:pt x="191940" y="4228"/>
                </a:lnTo>
                <a:lnTo>
                  <a:pt x="196113" y="4228"/>
                </a:lnTo>
                <a:lnTo>
                  <a:pt x="196113" y="3515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72" name="bg object 772"/>
          <p:cNvSpPr/>
          <p:nvPr/>
        </p:nvSpPr>
        <p:spPr>
          <a:xfrm>
            <a:off x="14272082" y="9887780"/>
            <a:ext cx="414900" cy="59055"/>
          </a:xfrm>
          <a:custGeom>
            <a:avLst/>
            <a:gdLst/>
            <a:ahLst/>
            <a:cxnLst/>
            <a:rect l="l" t="t" r="r" b="b"/>
            <a:pathLst>
              <a:path w="180339" h="59054">
                <a:moveTo>
                  <a:pt x="0" y="59026"/>
                </a:moveTo>
                <a:lnTo>
                  <a:pt x="179863" y="59026"/>
                </a:lnTo>
                <a:lnTo>
                  <a:pt x="179863" y="0"/>
                </a:lnTo>
                <a:lnTo>
                  <a:pt x="0" y="0"/>
                </a:lnTo>
                <a:lnTo>
                  <a:pt x="0" y="59026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73" name="bg object 773"/>
          <p:cNvSpPr/>
          <p:nvPr/>
        </p:nvSpPr>
        <p:spPr>
          <a:xfrm>
            <a:off x="14267266" y="9885477"/>
            <a:ext cx="423665" cy="61594"/>
          </a:xfrm>
          <a:custGeom>
            <a:avLst/>
            <a:gdLst/>
            <a:ahLst/>
            <a:cxnLst/>
            <a:rect l="l" t="t" r="r" b="b"/>
            <a:pathLst>
              <a:path w="184150" h="61595">
                <a:moveTo>
                  <a:pt x="184035" y="4419"/>
                </a:moveTo>
                <a:lnTo>
                  <a:pt x="179870" y="4419"/>
                </a:lnTo>
                <a:lnTo>
                  <a:pt x="179870" y="61341"/>
                </a:lnTo>
                <a:lnTo>
                  <a:pt x="184035" y="61341"/>
                </a:lnTo>
                <a:lnTo>
                  <a:pt x="184035" y="4419"/>
                </a:lnTo>
                <a:close/>
              </a:path>
              <a:path w="184150" h="61595">
                <a:moveTo>
                  <a:pt x="184035" y="1270"/>
                </a:moveTo>
                <a:lnTo>
                  <a:pt x="183540" y="1270"/>
                </a:lnTo>
                <a:lnTo>
                  <a:pt x="183540" y="0"/>
                </a:lnTo>
                <a:lnTo>
                  <a:pt x="495" y="0"/>
                </a:lnTo>
                <a:lnTo>
                  <a:pt x="495" y="1270"/>
                </a:lnTo>
                <a:lnTo>
                  <a:pt x="0" y="1270"/>
                </a:lnTo>
                <a:lnTo>
                  <a:pt x="0" y="3835"/>
                </a:lnTo>
                <a:lnTo>
                  <a:pt x="0" y="61353"/>
                </a:lnTo>
                <a:lnTo>
                  <a:pt x="4178" y="61353"/>
                </a:lnTo>
                <a:lnTo>
                  <a:pt x="4178" y="3835"/>
                </a:lnTo>
                <a:lnTo>
                  <a:pt x="184035" y="3835"/>
                </a:lnTo>
                <a:lnTo>
                  <a:pt x="184035" y="127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74" name="bg object 774"/>
          <p:cNvSpPr/>
          <p:nvPr/>
        </p:nvSpPr>
        <p:spPr>
          <a:xfrm>
            <a:off x="14592502" y="9912093"/>
            <a:ext cx="51132" cy="34925"/>
          </a:xfrm>
          <a:custGeom>
            <a:avLst/>
            <a:gdLst/>
            <a:ahLst/>
            <a:cxnLst/>
            <a:rect l="l" t="t" r="r" b="b"/>
            <a:pathLst>
              <a:path w="22225" h="34925">
                <a:moveTo>
                  <a:pt x="0" y="34712"/>
                </a:moveTo>
                <a:lnTo>
                  <a:pt x="21938" y="34712"/>
                </a:lnTo>
                <a:lnTo>
                  <a:pt x="21938" y="0"/>
                </a:lnTo>
                <a:lnTo>
                  <a:pt x="0" y="0"/>
                </a:lnTo>
                <a:lnTo>
                  <a:pt x="0" y="3471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75" name="bg object 775"/>
          <p:cNvSpPr/>
          <p:nvPr/>
        </p:nvSpPr>
        <p:spPr>
          <a:xfrm>
            <a:off x="14588902" y="9910504"/>
            <a:ext cx="58437" cy="36830"/>
          </a:xfrm>
          <a:custGeom>
            <a:avLst/>
            <a:gdLst/>
            <a:ahLst/>
            <a:cxnLst/>
            <a:rect l="l" t="t" r="r" b="b"/>
            <a:pathLst>
              <a:path w="25400" h="36829">
                <a:moveTo>
                  <a:pt x="3126" y="36300"/>
                </a:moveTo>
                <a:lnTo>
                  <a:pt x="0" y="36300"/>
                </a:lnTo>
                <a:lnTo>
                  <a:pt x="0" y="710"/>
                </a:lnTo>
                <a:lnTo>
                  <a:pt x="695" y="0"/>
                </a:lnTo>
                <a:lnTo>
                  <a:pt x="24363" y="0"/>
                </a:lnTo>
                <a:lnTo>
                  <a:pt x="25065" y="710"/>
                </a:lnTo>
                <a:lnTo>
                  <a:pt x="25065" y="3174"/>
                </a:lnTo>
                <a:lnTo>
                  <a:pt x="3126" y="3174"/>
                </a:lnTo>
                <a:lnTo>
                  <a:pt x="3126" y="36300"/>
                </a:lnTo>
                <a:close/>
              </a:path>
              <a:path w="25400" h="36829">
                <a:moveTo>
                  <a:pt x="25065" y="36300"/>
                </a:moveTo>
                <a:lnTo>
                  <a:pt x="21938" y="36300"/>
                </a:lnTo>
                <a:lnTo>
                  <a:pt x="21938" y="3174"/>
                </a:lnTo>
                <a:lnTo>
                  <a:pt x="25065" y="3174"/>
                </a:lnTo>
                <a:lnTo>
                  <a:pt x="25065" y="3630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76" name="bg object 776"/>
          <p:cNvSpPr/>
          <p:nvPr/>
        </p:nvSpPr>
        <p:spPr>
          <a:xfrm>
            <a:off x="14501671" y="9899409"/>
            <a:ext cx="37984" cy="25400"/>
          </a:xfrm>
          <a:custGeom>
            <a:avLst/>
            <a:gdLst/>
            <a:ahLst/>
            <a:cxnLst/>
            <a:rect l="l" t="t" r="r" b="b"/>
            <a:pathLst>
              <a:path w="16510" h="25400">
                <a:moveTo>
                  <a:pt x="16373" y="25018"/>
                </a:moveTo>
                <a:lnTo>
                  <a:pt x="0" y="25018"/>
                </a:lnTo>
                <a:lnTo>
                  <a:pt x="0" y="0"/>
                </a:lnTo>
                <a:lnTo>
                  <a:pt x="16373" y="0"/>
                </a:lnTo>
                <a:lnTo>
                  <a:pt x="16373" y="25018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77" name="bg object 777"/>
          <p:cNvSpPr/>
          <p:nvPr/>
        </p:nvSpPr>
        <p:spPr>
          <a:xfrm>
            <a:off x="14498069" y="9897820"/>
            <a:ext cx="45288" cy="28575"/>
          </a:xfrm>
          <a:custGeom>
            <a:avLst/>
            <a:gdLst/>
            <a:ahLst/>
            <a:cxnLst/>
            <a:rect l="l" t="t" r="r" b="b"/>
            <a:pathLst>
              <a:path w="19685" h="28575">
                <a:moveTo>
                  <a:pt x="18798" y="28193"/>
                </a:moveTo>
                <a:lnTo>
                  <a:pt x="701" y="28193"/>
                </a:lnTo>
                <a:lnTo>
                  <a:pt x="0" y="27482"/>
                </a:lnTo>
                <a:lnTo>
                  <a:pt x="0" y="710"/>
                </a:lnTo>
                <a:lnTo>
                  <a:pt x="701" y="0"/>
                </a:lnTo>
                <a:lnTo>
                  <a:pt x="18798" y="0"/>
                </a:lnTo>
                <a:lnTo>
                  <a:pt x="19500" y="710"/>
                </a:lnTo>
                <a:lnTo>
                  <a:pt x="19500" y="3174"/>
                </a:lnTo>
                <a:lnTo>
                  <a:pt x="3133" y="3174"/>
                </a:lnTo>
                <a:lnTo>
                  <a:pt x="3133" y="25025"/>
                </a:lnTo>
                <a:lnTo>
                  <a:pt x="19500" y="25025"/>
                </a:lnTo>
                <a:lnTo>
                  <a:pt x="19500" y="27482"/>
                </a:lnTo>
                <a:lnTo>
                  <a:pt x="18798" y="28193"/>
                </a:lnTo>
                <a:close/>
              </a:path>
              <a:path w="19685" h="28575">
                <a:moveTo>
                  <a:pt x="19500" y="25025"/>
                </a:moveTo>
                <a:lnTo>
                  <a:pt x="16373" y="25025"/>
                </a:lnTo>
                <a:lnTo>
                  <a:pt x="16373" y="3174"/>
                </a:lnTo>
                <a:lnTo>
                  <a:pt x="19500" y="3174"/>
                </a:lnTo>
                <a:lnTo>
                  <a:pt x="19500" y="2502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78" name="bg object 778"/>
          <p:cNvSpPr/>
          <p:nvPr/>
        </p:nvSpPr>
        <p:spPr>
          <a:xfrm>
            <a:off x="14404903" y="9899409"/>
            <a:ext cx="37984" cy="25400"/>
          </a:xfrm>
          <a:custGeom>
            <a:avLst/>
            <a:gdLst/>
            <a:ahLst/>
            <a:cxnLst/>
            <a:rect l="l" t="t" r="r" b="b"/>
            <a:pathLst>
              <a:path w="16510" h="25400">
                <a:moveTo>
                  <a:pt x="16373" y="25018"/>
                </a:moveTo>
                <a:lnTo>
                  <a:pt x="0" y="25018"/>
                </a:lnTo>
                <a:lnTo>
                  <a:pt x="0" y="0"/>
                </a:lnTo>
                <a:lnTo>
                  <a:pt x="16373" y="0"/>
                </a:lnTo>
                <a:lnTo>
                  <a:pt x="16373" y="25018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79" name="bg object 779"/>
          <p:cNvSpPr/>
          <p:nvPr/>
        </p:nvSpPr>
        <p:spPr>
          <a:xfrm>
            <a:off x="14401308" y="9897820"/>
            <a:ext cx="45288" cy="28575"/>
          </a:xfrm>
          <a:custGeom>
            <a:avLst/>
            <a:gdLst/>
            <a:ahLst/>
            <a:cxnLst/>
            <a:rect l="l" t="t" r="r" b="b"/>
            <a:pathLst>
              <a:path w="19685" h="28575">
                <a:moveTo>
                  <a:pt x="18805" y="28193"/>
                </a:moveTo>
                <a:lnTo>
                  <a:pt x="701" y="28193"/>
                </a:lnTo>
                <a:lnTo>
                  <a:pt x="0" y="27482"/>
                </a:lnTo>
                <a:lnTo>
                  <a:pt x="0" y="710"/>
                </a:lnTo>
                <a:lnTo>
                  <a:pt x="701" y="0"/>
                </a:lnTo>
                <a:lnTo>
                  <a:pt x="18805" y="0"/>
                </a:lnTo>
                <a:lnTo>
                  <a:pt x="19506" y="710"/>
                </a:lnTo>
                <a:lnTo>
                  <a:pt x="19506" y="3174"/>
                </a:lnTo>
                <a:lnTo>
                  <a:pt x="3133" y="3174"/>
                </a:lnTo>
                <a:lnTo>
                  <a:pt x="3133" y="25025"/>
                </a:lnTo>
                <a:lnTo>
                  <a:pt x="19506" y="25025"/>
                </a:lnTo>
                <a:lnTo>
                  <a:pt x="19506" y="27482"/>
                </a:lnTo>
                <a:lnTo>
                  <a:pt x="18805" y="28193"/>
                </a:lnTo>
                <a:close/>
              </a:path>
              <a:path w="19685" h="28575">
                <a:moveTo>
                  <a:pt x="19506" y="25025"/>
                </a:moveTo>
                <a:lnTo>
                  <a:pt x="16373" y="25025"/>
                </a:lnTo>
                <a:lnTo>
                  <a:pt x="16373" y="3174"/>
                </a:lnTo>
                <a:lnTo>
                  <a:pt x="19506" y="3174"/>
                </a:lnTo>
                <a:lnTo>
                  <a:pt x="19506" y="2502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80" name="bg object 780"/>
          <p:cNvSpPr/>
          <p:nvPr/>
        </p:nvSpPr>
        <p:spPr>
          <a:xfrm>
            <a:off x="14308151" y="9899409"/>
            <a:ext cx="37984" cy="25400"/>
          </a:xfrm>
          <a:custGeom>
            <a:avLst/>
            <a:gdLst/>
            <a:ahLst/>
            <a:cxnLst/>
            <a:rect l="l" t="t" r="r" b="b"/>
            <a:pathLst>
              <a:path w="16510" h="25400">
                <a:moveTo>
                  <a:pt x="16373" y="25018"/>
                </a:moveTo>
                <a:lnTo>
                  <a:pt x="0" y="25018"/>
                </a:lnTo>
                <a:lnTo>
                  <a:pt x="0" y="0"/>
                </a:lnTo>
                <a:lnTo>
                  <a:pt x="16373" y="0"/>
                </a:lnTo>
                <a:lnTo>
                  <a:pt x="16373" y="25018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81" name="bg object 781"/>
          <p:cNvSpPr/>
          <p:nvPr/>
        </p:nvSpPr>
        <p:spPr>
          <a:xfrm>
            <a:off x="14291518" y="9860941"/>
            <a:ext cx="371072" cy="65405"/>
          </a:xfrm>
          <a:custGeom>
            <a:avLst/>
            <a:gdLst/>
            <a:ahLst/>
            <a:cxnLst/>
            <a:rect l="l" t="t" r="r" b="b"/>
            <a:pathLst>
              <a:path w="161289" h="65404">
                <a:moveTo>
                  <a:pt x="3124" y="711"/>
                </a:moveTo>
                <a:lnTo>
                  <a:pt x="2425" y="0"/>
                </a:lnTo>
                <a:lnTo>
                  <a:pt x="698" y="0"/>
                </a:lnTo>
                <a:lnTo>
                  <a:pt x="0" y="711"/>
                </a:lnTo>
                <a:lnTo>
                  <a:pt x="0" y="14503"/>
                </a:lnTo>
                <a:lnTo>
                  <a:pt x="698" y="15214"/>
                </a:lnTo>
                <a:lnTo>
                  <a:pt x="1562" y="15214"/>
                </a:lnTo>
                <a:lnTo>
                  <a:pt x="2425" y="15214"/>
                </a:lnTo>
                <a:lnTo>
                  <a:pt x="3124" y="14503"/>
                </a:lnTo>
                <a:lnTo>
                  <a:pt x="3124" y="711"/>
                </a:lnTo>
                <a:close/>
              </a:path>
              <a:path w="161289" h="65404">
                <a:moveTo>
                  <a:pt x="12420" y="711"/>
                </a:moveTo>
                <a:lnTo>
                  <a:pt x="11722" y="0"/>
                </a:lnTo>
                <a:lnTo>
                  <a:pt x="9994" y="0"/>
                </a:lnTo>
                <a:lnTo>
                  <a:pt x="9296" y="711"/>
                </a:lnTo>
                <a:lnTo>
                  <a:pt x="9296" y="14503"/>
                </a:lnTo>
                <a:lnTo>
                  <a:pt x="9994" y="15214"/>
                </a:lnTo>
                <a:lnTo>
                  <a:pt x="10858" y="15214"/>
                </a:lnTo>
                <a:lnTo>
                  <a:pt x="11722" y="15214"/>
                </a:lnTo>
                <a:lnTo>
                  <a:pt x="12420" y="14503"/>
                </a:lnTo>
                <a:lnTo>
                  <a:pt x="12420" y="711"/>
                </a:lnTo>
                <a:close/>
              </a:path>
              <a:path w="161289" h="65404">
                <a:moveTo>
                  <a:pt x="21729" y="711"/>
                </a:moveTo>
                <a:lnTo>
                  <a:pt x="21031" y="0"/>
                </a:lnTo>
                <a:lnTo>
                  <a:pt x="19304" y="0"/>
                </a:lnTo>
                <a:lnTo>
                  <a:pt x="18592" y="711"/>
                </a:lnTo>
                <a:lnTo>
                  <a:pt x="18592" y="14503"/>
                </a:lnTo>
                <a:lnTo>
                  <a:pt x="19304" y="15214"/>
                </a:lnTo>
                <a:lnTo>
                  <a:pt x="20167" y="15214"/>
                </a:lnTo>
                <a:lnTo>
                  <a:pt x="21031" y="15214"/>
                </a:lnTo>
                <a:lnTo>
                  <a:pt x="21729" y="14503"/>
                </a:lnTo>
                <a:lnTo>
                  <a:pt x="21729" y="711"/>
                </a:lnTo>
                <a:close/>
              </a:path>
              <a:path w="161289" h="65404">
                <a:moveTo>
                  <a:pt x="25158" y="37592"/>
                </a:moveTo>
                <a:lnTo>
                  <a:pt x="24460" y="36880"/>
                </a:lnTo>
                <a:lnTo>
                  <a:pt x="22034" y="36880"/>
                </a:lnTo>
                <a:lnTo>
                  <a:pt x="22034" y="40055"/>
                </a:lnTo>
                <a:lnTo>
                  <a:pt x="22034" y="61912"/>
                </a:lnTo>
                <a:lnTo>
                  <a:pt x="8788" y="61912"/>
                </a:lnTo>
                <a:lnTo>
                  <a:pt x="8788" y="40055"/>
                </a:lnTo>
                <a:lnTo>
                  <a:pt x="22034" y="40055"/>
                </a:lnTo>
                <a:lnTo>
                  <a:pt x="22034" y="36880"/>
                </a:lnTo>
                <a:lnTo>
                  <a:pt x="6362" y="36880"/>
                </a:lnTo>
                <a:lnTo>
                  <a:pt x="5664" y="37592"/>
                </a:lnTo>
                <a:lnTo>
                  <a:pt x="5664" y="64363"/>
                </a:lnTo>
                <a:lnTo>
                  <a:pt x="6362" y="65074"/>
                </a:lnTo>
                <a:lnTo>
                  <a:pt x="24460" y="65074"/>
                </a:lnTo>
                <a:lnTo>
                  <a:pt x="25158" y="64363"/>
                </a:lnTo>
                <a:lnTo>
                  <a:pt x="25158" y="61912"/>
                </a:lnTo>
                <a:lnTo>
                  <a:pt x="25158" y="40055"/>
                </a:lnTo>
                <a:lnTo>
                  <a:pt x="25158" y="37592"/>
                </a:lnTo>
                <a:close/>
              </a:path>
              <a:path w="161289" h="65404">
                <a:moveTo>
                  <a:pt x="31026" y="711"/>
                </a:moveTo>
                <a:lnTo>
                  <a:pt x="30327" y="0"/>
                </a:lnTo>
                <a:lnTo>
                  <a:pt x="28600" y="0"/>
                </a:lnTo>
                <a:lnTo>
                  <a:pt x="27901" y="711"/>
                </a:lnTo>
                <a:lnTo>
                  <a:pt x="27901" y="14503"/>
                </a:lnTo>
                <a:lnTo>
                  <a:pt x="28600" y="15214"/>
                </a:lnTo>
                <a:lnTo>
                  <a:pt x="29464" y="15214"/>
                </a:lnTo>
                <a:lnTo>
                  <a:pt x="30327" y="15214"/>
                </a:lnTo>
                <a:lnTo>
                  <a:pt x="31026" y="14503"/>
                </a:lnTo>
                <a:lnTo>
                  <a:pt x="31026" y="711"/>
                </a:lnTo>
                <a:close/>
              </a:path>
              <a:path w="161289" h="65404">
                <a:moveTo>
                  <a:pt x="40322" y="711"/>
                </a:moveTo>
                <a:lnTo>
                  <a:pt x="39624" y="0"/>
                </a:lnTo>
                <a:lnTo>
                  <a:pt x="37896" y="0"/>
                </a:lnTo>
                <a:lnTo>
                  <a:pt x="37198" y="711"/>
                </a:lnTo>
                <a:lnTo>
                  <a:pt x="37198" y="14503"/>
                </a:lnTo>
                <a:lnTo>
                  <a:pt x="37896" y="15214"/>
                </a:lnTo>
                <a:lnTo>
                  <a:pt x="38760" y="15214"/>
                </a:lnTo>
                <a:lnTo>
                  <a:pt x="39624" y="15214"/>
                </a:lnTo>
                <a:lnTo>
                  <a:pt x="40322" y="14503"/>
                </a:lnTo>
                <a:lnTo>
                  <a:pt x="40322" y="711"/>
                </a:lnTo>
                <a:close/>
              </a:path>
              <a:path w="161289" h="65404">
                <a:moveTo>
                  <a:pt x="49631" y="711"/>
                </a:moveTo>
                <a:lnTo>
                  <a:pt x="48920" y="0"/>
                </a:lnTo>
                <a:lnTo>
                  <a:pt x="47205" y="0"/>
                </a:lnTo>
                <a:lnTo>
                  <a:pt x="46494" y="711"/>
                </a:lnTo>
                <a:lnTo>
                  <a:pt x="46494" y="14503"/>
                </a:lnTo>
                <a:lnTo>
                  <a:pt x="47205" y="15214"/>
                </a:lnTo>
                <a:lnTo>
                  <a:pt x="48069" y="15214"/>
                </a:lnTo>
                <a:lnTo>
                  <a:pt x="48920" y="15214"/>
                </a:lnTo>
                <a:lnTo>
                  <a:pt x="49631" y="14503"/>
                </a:lnTo>
                <a:lnTo>
                  <a:pt x="49631" y="711"/>
                </a:lnTo>
                <a:close/>
              </a:path>
              <a:path w="161289" h="65404">
                <a:moveTo>
                  <a:pt x="58928" y="711"/>
                </a:moveTo>
                <a:lnTo>
                  <a:pt x="58229" y="0"/>
                </a:lnTo>
                <a:lnTo>
                  <a:pt x="56502" y="0"/>
                </a:lnTo>
                <a:lnTo>
                  <a:pt x="55803" y="711"/>
                </a:lnTo>
                <a:lnTo>
                  <a:pt x="55803" y="14503"/>
                </a:lnTo>
                <a:lnTo>
                  <a:pt x="56502" y="15214"/>
                </a:lnTo>
                <a:lnTo>
                  <a:pt x="57365" y="15214"/>
                </a:lnTo>
                <a:lnTo>
                  <a:pt x="58229" y="15214"/>
                </a:lnTo>
                <a:lnTo>
                  <a:pt x="58928" y="14503"/>
                </a:lnTo>
                <a:lnTo>
                  <a:pt x="58928" y="711"/>
                </a:lnTo>
                <a:close/>
              </a:path>
              <a:path w="161289" h="65404">
                <a:moveTo>
                  <a:pt x="68224" y="711"/>
                </a:moveTo>
                <a:lnTo>
                  <a:pt x="67525" y="0"/>
                </a:lnTo>
                <a:lnTo>
                  <a:pt x="65798" y="0"/>
                </a:lnTo>
                <a:lnTo>
                  <a:pt x="65100" y="711"/>
                </a:lnTo>
                <a:lnTo>
                  <a:pt x="65100" y="14503"/>
                </a:lnTo>
                <a:lnTo>
                  <a:pt x="65798" y="15214"/>
                </a:lnTo>
                <a:lnTo>
                  <a:pt x="66662" y="15214"/>
                </a:lnTo>
                <a:lnTo>
                  <a:pt x="67525" y="15214"/>
                </a:lnTo>
                <a:lnTo>
                  <a:pt x="68224" y="14503"/>
                </a:lnTo>
                <a:lnTo>
                  <a:pt x="68224" y="711"/>
                </a:lnTo>
                <a:close/>
              </a:path>
              <a:path w="161289" h="65404">
                <a:moveTo>
                  <a:pt x="77533" y="711"/>
                </a:moveTo>
                <a:lnTo>
                  <a:pt x="76822" y="0"/>
                </a:lnTo>
                <a:lnTo>
                  <a:pt x="75095" y="0"/>
                </a:lnTo>
                <a:lnTo>
                  <a:pt x="74396" y="711"/>
                </a:lnTo>
                <a:lnTo>
                  <a:pt x="74396" y="14503"/>
                </a:lnTo>
                <a:lnTo>
                  <a:pt x="75095" y="15214"/>
                </a:lnTo>
                <a:lnTo>
                  <a:pt x="75971" y="15214"/>
                </a:lnTo>
                <a:lnTo>
                  <a:pt x="76822" y="15214"/>
                </a:lnTo>
                <a:lnTo>
                  <a:pt x="77533" y="14503"/>
                </a:lnTo>
                <a:lnTo>
                  <a:pt x="77533" y="711"/>
                </a:lnTo>
                <a:close/>
              </a:path>
              <a:path w="161289" h="65404">
                <a:moveTo>
                  <a:pt x="86334" y="711"/>
                </a:moveTo>
                <a:lnTo>
                  <a:pt x="85636" y="0"/>
                </a:lnTo>
                <a:lnTo>
                  <a:pt x="83908" y="0"/>
                </a:lnTo>
                <a:lnTo>
                  <a:pt x="83210" y="711"/>
                </a:lnTo>
                <a:lnTo>
                  <a:pt x="83210" y="14503"/>
                </a:lnTo>
                <a:lnTo>
                  <a:pt x="83908" y="15214"/>
                </a:lnTo>
                <a:lnTo>
                  <a:pt x="84772" y="15214"/>
                </a:lnTo>
                <a:lnTo>
                  <a:pt x="85636" y="15214"/>
                </a:lnTo>
                <a:lnTo>
                  <a:pt x="86334" y="14503"/>
                </a:lnTo>
                <a:lnTo>
                  <a:pt x="86334" y="711"/>
                </a:lnTo>
                <a:close/>
              </a:path>
              <a:path w="161289" h="65404">
                <a:moveTo>
                  <a:pt x="95631" y="711"/>
                </a:moveTo>
                <a:lnTo>
                  <a:pt x="94932" y="0"/>
                </a:lnTo>
                <a:lnTo>
                  <a:pt x="93205" y="0"/>
                </a:lnTo>
                <a:lnTo>
                  <a:pt x="92506" y="711"/>
                </a:lnTo>
                <a:lnTo>
                  <a:pt x="92506" y="14503"/>
                </a:lnTo>
                <a:lnTo>
                  <a:pt x="93205" y="15214"/>
                </a:lnTo>
                <a:lnTo>
                  <a:pt x="94068" y="15214"/>
                </a:lnTo>
                <a:lnTo>
                  <a:pt x="94932" y="15214"/>
                </a:lnTo>
                <a:lnTo>
                  <a:pt x="95631" y="14503"/>
                </a:lnTo>
                <a:lnTo>
                  <a:pt x="95631" y="711"/>
                </a:lnTo>
                <a:close/>
              </a:path>
              <a:path w="161289" h="65404">
                <a:moveTo>
                  <a:pt x="104940" y="711"/>
                </a:moveTo>
                <a:lnTo>
                  <a:pt x="104241" y="0"/>
                </a:lnTo>
                <a:lnTo>
                  <a:pt x="102514" y="0"/>
                </a:lnTo>
                <a:lnTo>
                  <a:pt x="101803" y="711"/>
                </a:lnTo>
                <a:lnTo>
                  <a:pt x="101803" y="14503"/>
                </a:lnTo>
                <a:lnTo>
                  <a:pt x="102514" y="15214"/>
                </a:lnTo>
                <a:lnTo>
                  <a:pt x="103365" y="15214"/>
                </a:lnTo>
                <a:lnTo>
                  <a:pt x="104241" y="15214"/>
                </a:lnTo>
                <a:lnTo>
                  <a:pt x="104940" y="14503"/>
                </a:lnTo>
                <a:lnTo>
                  <a:pt x="104940" y="711"/>
                </a:lnTo>
                <a:close/>
              </a:path>
              <a:path w="161289" h="65404">
                <a:moveTo>
                  <a:pt x="114236" y="711"/>
                </a:moveTo>
                <a:lnTo>
                  <a:pt x="113538" y="0"/>
                </a:lnTo>
                <a:lnTo>
                  <a:pt x="111810" y="0"/>
                </a:lnTo>
                <a:lnTo>
                  <a:pt x="111112" y="711"/>
                </a:lnTo>
                <a:lnTo>
                  <a:pt x="111112" y="14503"/>
                </a:lnTo>
                <a:lnTo>
                  <a:pt x="111810" y="15214"/>
                </a:lnTo>
                <a:lnTo>
                  <a:pt x="112674" y="15214"/>
                </a:lnTo>
                <a:lnTo>
                  <a:pt x="113538" y="15214"/>
                </a:lnTo>
                <a:lnTo>
                  <a:pt x="114236" y="14503"/>
                </a:lnTo>
                <a:lnTo>
                  <a:pt x="114236" y="711"/>
                </a:lnTo>
                <a:close/>
              </a:path>
              <a:path w="161289" h="65404">
                <a:moveTo>
                  <a:pt x="123532" y="711"/>
                </a:moveTo>
                <a:lnTo>
                  <a:pt x="122834" y="0"/>
                </a:lnTo>
                <a:lnTo>
                  <a:pt x="121107" y="0"/>
                </a:lnTo>
                <a:lnTo>
                  <a:pt x="120408" y="711"/>
                </a:lnTo>
                <a:lnTo>
                  <a:pt x="120408" y="14503"/>
                </a:lnTo>
                <a:lnTo>
                  <a:pt x="121107" y="15214"/>
                </a:lnTo>
                <a:lnTo>
                  <a:pt x="121970" y="15214"/>
                </a:lnTo>
                <a:lnTo>
                  <a:pt x="122834" y="15214"/>
                </a:lnTo>
                <a:lnTo>
                  <a:pt x="123532" y="14503"/>
                </a:lnTo>
                <a:lnTo>
                  <a:pt x="123532" y="711"/>
                </a:lnTo>
                <a:close/>
              </a:path>
              <a:path w="161289" h="65404">
                <a:moveTo>
                  <a:pt x="132842" y="711"/>
                </a:moveTo>
                <a:lnTo>
                  <a:pt x="132130" y="0"/>
                </a:lnTo>
                <a:lnTo>
                  <a:pt x="130416" y="0"/>
                </a:lnTo>
                <a:lnTo>
                  <a:pt x="129705" y="711"/>
                </a:lnTo>
                <a:lnTo>
                  <a:pt x="129705" y="14503"/>
                </a:lnTo>
                <a:lnTo>
                  <a:pt x="130416" y="15214"/>
                </a:lnTo>
                <a:lnTo>
                  <a:pt x="131279" y="15214"/>
                </a:lnTo>
                <a:lnTo>
                  <a:pt x="132130" y="15214"/>
                </a:lnTo>
                <a:lnTo>
                  <a:pt x="132842" y="14503"/>
                </a:lnTo>
                <a:lnTo>
                  <a:pt x="132842" y="711"/>
                </a:lnTo>
                <a:close/>
              </a:path>
              <a:path w="161289" h="65404">
                <a:moveTo>
                  <a:pt x="142138" y="711"/>
                </a:moveTo>
                <a:lnTo>
                  <a:pt x="141439" y="0"/>
                </a:lnTo>
                <a:lnTo>
                  <a:pt x="139712" y="0"/>
                </a:lnTo>
                <a:lnTo>
                  <a:pt x="139014" y="711"/>
                </a:lnTo>
                <a:lnTo>
                  <a:pt x="139014" y="14503"/>
                </a:lnTo>
                <a:lnTo>
                  <a:pt x="139712" y="15214"/>
                </a:lnTo>
                <a:lnTo>
                  <a:pt x="140576" y="15214"/>
                </a:lnTo>
                <a:lnTo>
                  <a:pt x="141439" y="15214"/>
                </a:lnTo>
                <a:lnTo>
                  <a:pt x="142138" y="14503"/>
                </a:lnTo>
                <a:lnTo>
                  <a:pt x="142138" y="711"/>
                </a:lnTo>
                <a:close/>
              </a:path>
              <a:path w="161289" h="65404">
                <a:moveTo>
                  <a:pt x="151434" y="711"/>
                </a:moveTo>
                <a:lnTo>
                  <a:pt x="150736" y="0"/>
                </a:lnTo>
                <a:lnTo>
                  <a:pt x="149009" y="0"/>
                </a:lnTo>
                <a:lnTo>
                  <a:pt x="148310" y="711"/>
                </a:lnTo>
                <a:lnTo>
                  <a:pt x="148310" y="14503"/>
                </a:lnTo>
                <a:lnTo>
                  <a:pt x="149009" y="15214"/>
                </a:lnTo>
                <a:lnTo>
                  <a:pt x="149872" y="15214"/>
                </a:lnTo>
                <a:lnTo>
                  <a:pt x="150736" y="15214"/>
                </a:lnTo>
                <a:lnTo>
                  <a:pt x="151434" y="14503"/>
                </a:lnTo>
                <a:lnTo>
                  <a:pt x="151434" y="711"/>
                </a:lnTo>
                <a:close/>
              </a:path>
              <a:path w="161289" h="65404">
                <a:moveTo>
                  <a:pt x="160743" y="711"/>
                </a:moveTo>
                <a:lnTo>
                  <a:pt x="160032" y="0"/>
                </a:lnTo>
                <a:lnTo>
                  <a:pt x="158318" y="0"/>
                </a:lnTo>
                <a:lnTo>
                  <a:pt x="157607" y="711"/>
                </a:lnTo>
                <a:lnTo>
                  <a:pt x="157607" y="14503"/>
                </a:lnTo>
                <a:lnTo>
                  <a:pt x="158318" y="15214"/>
                </a:lnTo>
                <a:lnTo>
                  <a:pt x="159169" y="15214"/>
                </a:lnTo>
                <a:lnTo>
                  <a:pt x="160032" y="15214"/>
                </a:lnTo>
                <a:lnTo>
                  <a:pt x="160743" y="14503"/>
                </a:lnTo>
                <a:lnTo>
                  <a:pt x="160743" y="7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82" name="bg object 782"/>
          <p:cNvSpPr/>
          <p:nvPr/>
        </p:nvSpPr>
        <p:spPr>
          <a:xfrm>
            <a:off x="14550714" y="9922764"/>
            <a:ext cx="20453" cy="12700"/>
          </a:xfrm>
          <a:custGeom>
            <a:avLst/>
            <a:gdLst/>
            <a:ahLst/>
            <a:cxnLst/>
            <a:rect l="l" t="t" r="r" b="b"/>
            <a:pathLst>
              <a:path w="8889" h="12700">
                <a:moveTo>
                  <a:pt x="7404" y="2400"/>
                </a:moveTo>
                <a:lnTo>
                  <a:pt x="6794" y="368"/>
                </a:lnTo>
                <a:lnTo>
                  <a:pt x="5016" y="0"/>
                </a:lnTo>
                <a:lnTo>
                  <a:pt x="1270" y="1155"/>
                </a:lnTo>
                <a:lnTo>
                  <a:pt x="0" y="2451"/>
                </a:lnTo>
                <a:lnTo>
                  <a:pt x="304" y="3467"/>
                </a:lnTo>
                <a:lnTo>
                  <a:pt x="609" y="4495"/>
                </a:lnTo>
                <a:lnTo>
                  <a:pt x="2387" y="4851"/>
                </a:lnTo>
                <a:lnTo>
                  <a:pt x="6134" y="3695"/>
                </a:lnTo>
                <a:lnTo>
                  <a:pt x="7404" y="2400"/>
                </a:lnTo>
                <a:close/>
              </a:path>
              <a:path w="8889" h="12700">
                <a:moveTo>
                  <a:pt x="8331" y="9436"/>
                </a:moveTo>
                <a:lnTo>
                  <a:pt x="7137" y="8191"/>
                </a:lnTo>
                <a:lnTo>
                  <a:pt x="3721" y="7442"/>
                </a:lnTo>
                <a:lnTo>
                  <a:pt x="2133" y="8102"/>
                </a:lnTo>
                <a:lnTo>
                  <a:pt x="1879" y="9271"/>
                </a:lnTo>
                <a:lnTo>
                  <a:pt x="1638" y="10439"/>
                </a:lnTo>
                <a:lnTo>
                  <a:pt x="2832" y="11696"/>
                </a:lnTo>
                <a:lnTo>
                  <a:pt x="6248" y="12433"/>
                </a:lnTo>
                <a:lnTo>
                  <a:pt x="7835" y="11785"/>
                </a:lnTo>
                <a:lnTo>
                  <a:pt x="8331" y="943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83" name="bg object 783"/>
          <p:cNvSpPr/>
          <p:nvPr/>
        </p:nvSpPr>
        <p:spPr>
          <a:xfrm>
            <a:off x="14549792" y="9938184"/>
            <a:ext cx="36523" cy="8890"/>
          </a:xfrm>
          <a:custGeom>
            <a:avLst/>
            <a:gdLst/>
            <a:ahLst/>
            <a:cxnLst/>
            <a:rect l="l" t="t" r="r" b="b"/>
            <a:pathLst>
              <a:path w="15875" h="8890">
                <a:moveTo>
                  <a:pt x="14177" y="8620"/>
                </a:moveTo>
                <a:lnTo>
                  <a:pt x="936" y="8620"/>
                </a:lnTo>
                <a:lnTo>
                  <a:pt x="0" y="0"/>
                </a:lnTo>
                <a:lnTo>
                  <a:pt x="15825" y="0"/>
                </a:lnTo>
                <a:lnTo>
                  <a:pt x="14177" y="862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84" name="bg object 784"/>
          <p:cNvSpPr/>
          <p:nvPr/>
        </p:nvSpPr>
        <p:spPr>
          <a:xfrm>
            <a:off x="14547383" y="9916617"/>
            <a:ext cx="42367" cy="30480"/>
          </a:xfrm>
          <a:custGeom>
            <a:avLst/>
            <a:gdLst/>
            <a:ahLst/>
            <a:cxnLst/>
            <a:rect l="l" t="t" r="r" b="b"/>
            <a:pathLst>
              <a:path w="18414" h="30479">
                <a:moveTo>
                  <a:pt x="17894" y="21767"/>
                </a:moveTo>
                <a:lnTo>
                  <a:pt x="17665" y="20904"/>
                </a:lnTo>
                <a:lnTo>
                  <a:pt x="16865" y="20523"/>
                </a:lnTo>
                <a:lnTo>
                  <a:pt x="9829" y="20523"/>
                </a:lnTo>
                <a:lnTo>
                  <a:pt x="11455" y="14922"/>
                </a:lnTo>
                <a:lnTo>
                  <a:pt x="10756" y="7734"/>
                </a:lnTo>
                <a:lnTo>
                  <a:pt x="7378" y="508"/>
                </a:lnTo>
                <a:lnTo>
                  <a:pt x="5981" y="0"/>
                </a:lnTo>
                <a:lnTo>
                  <a:pt x="5486" y="1409"/>
                </a:lnTo>
                <a:lnTo>
                  <a:pt x="8648" y="8153"/>
                </a:lnTo>
                <a:lnTo>
                  <a:pt x="9296" y="14846"/>
                </a:lnTo>
                <a:lnTo>
                  <a:pt x="7645" y="20523"/>
                </a:lnTo>
                <a:lnTo>
                  <a:pt x="1041" y="20523"/>
                </a:lnTo>
                <a:lnTo>
                  <a:pt x="266" y="20866"/>
                </a:lnTo>
                <a:lnTo>
                  <a:pt x="0" y="21691"/>
                </a:lnTo>
                <a:lnTo>
                  <a:pt x="927" y="30200"/>
                </a:lnTo>
                <a:lnTo>
                  <a:pt x="3022" y="30200"/>
                </a:lnTo>
                <a:lnTo>
                  <a:pt x="2197" y="22631"/>
                </a:lnTo>
                <a:lnTo>
                  <a:pt x="8445" y="22631"/>
                </a:lnTo>
                <a:lnTo>
                  <a:pt x="15595" y="22631"/>
                </a:lnTo>
                <a:lnTo>
                  <a:pt x="14160" y="30200"/>
                </a:lnTo>
                <a:lnTo>
                  <a:pt x="16281" y="30200"/>
                </a:lnTo>
                <a:lnTo>
                  <a:pt x="17729" y="22631"/>
                </a:lnTo>
                <a:lnTo>
                  <a:pt x="17894" y="2176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85" name="bg object 785"/>
          <p:cNvSpPr/>
          <p:nvPr/>
        </p:nvSpPr>
        <p:spPr>
          <a:xfrm>
            <a:off x="14353403" y="9911919"/>
            <a:ext cx="230825" cy="23495"/>
          </a:xfrm>
          <a:custGeom>
            <a:avLst/>
            <a:gdLst/>
            <a:ahLst/>
            <a:cxnLst/>
            <a:rect l="l" t="t" r="r" b="b"/>
            <a:pathLst>
              <a:path w="100329" h="23495">
                <a:moveTo>
                  <a:pt x="7404" y="13246"/>
                </a:moveTo>
                <a:lnTo>
                  <a:pt x="6794" y="11214"/>
                </a:lnTo>
                <a:lnTo>
                  <a:pt x="5029" y="10845"/>
                </a:lnTo>
                <a:lnTo>
                  <a:pt x="1282" y="12001"/>
                </a:lnTo>
                <a:lnTo>
                  <a:pt x="0" y="13296"/>
                </a:lnTo>
                <a:lnTo>
                  <a:pt x="304" y="14312"/>
                </a:lnTo>
                <a:lnTo>
                  <a:pt x="622" y="15341"/>
                </a:lnTo>
                <a:lnTo>
                  <a:pt x="2387" y="15697"/>
                </a:lnTo>
                <a:lnTo>
                  <a:pt x="6134" y="14541"/>
                </a:lnTo>
                <a:lnTo>
                  <a:pt x="7404" y="13246"/>
                </a:lnTo>
                <a:close/>
              </a:path>
              <a:path w="100329" h="23495">
                <a:moveTo>
                  <a:pt x="8331" y="20281"/>
                </a:moveTo>
                <a:lnTo>
                  <a:pt x="7150" y="19037"/>
                </a:lnTo>
                <a:lnTo>
                  <a:pt x="3721" y="18288"/>
                </a:lnTo>
                <a:lnTo>
                  <a:pt x="2133" y="18948"/>
                </a:lnTo>
                <a:lnTo>
                  <a:pt x="1892" y="20116"/>
                </a:lnTo>
                <a:lnTo>
                  <a:pt x="1638" y="21285"/>
                </a:lnTo>
                <a:lnTo>
                  <a:pt x="2832" y="22542"/>
                </a:lnTo>
                <a:lnTo>
                  <a:pt x="6248" y="23279"/>
                </a:lnTo>
                <a:lnTo>
                  <a:pt x="7835" y="22631"/>
                </a:lnTo>
                <a:lnTo>
                  <a:pt x="8331" y="20281"/>
                </a:lnTo>
                <a:close/>
              </a:path>
              <a:path w="100329" h="23495">
                <a:moveTo>
                  <a:pt x="91973" y="3175"/>
                </a:moveTo>
                <a:lnTo>
                  <a:pt x="90932" y="1549"/>
                </a:lnTo>
                <a:lnTo>
                  <a:pt x="87312" y="0"/>
                </a:lnTo>
                <a:lnTo>
                  <a:pt x="85432" y="381"/>
                </a:lnTo>
                <a:lnTo>
                  <a:pt x="84924" y="1625"/>
                </a:lnTo>
                <a:lnTo>
                  <a:pt x="84416" y="2857"/>
                </a:lnTo>
                <a:lnTo>
                  <a:pt x="85458" y="4483"/>
                </a:lnTo>
                <a:lnTo>
                  <a:pt x="89065" y="6032"/>
                </a:lnTo>
                <a:lnTo>
                  <a:pt x="90944" y="5651"/>
                </a:lnTo>
                <a:lnTo>
                  <a:pt x="91973" y="3175"/>
                </a:lnTo>
                <a:close/>
              </a:path>
              <a:path w="100329" h="23495">
                <a:moveTo>
                  <a:pt x="99225" y="6489"/>
                </a:moveTo>
                <a:lnTo>
                  <a:pt x="98044" y="4914"/>
                </a:lnTo>
                <a:lnTo>
                  <a:pt x="96291" y="5245"/>
                </a:lnTo>
                <a:lnTo>
                  <a:pt x="93179" y="7645"/>
                </a:lnTo>
                <a:lnTo>
                  <a:pt x="92392" y="9271"/>
                </a:lnTo>
                <a:lnTo>
                  <a:pt x="92976" y="10058"/>
                </a:lnTo>
                <a:lnTo>
                  <a:pt x="93573" y="10833"/>
                </a:lnTo>
                <a:lnTo>
                  <a:pt x="95313" y="10502"/>
                </a:lnTo>
                <a:lnTo>
                  <a:pt x="98437" y="8102"/>
                </a:lnTo>
                <a:lnTo>
                  <a:pt x="99225" y="6489"/>
                </a:lnTo>
                <a:close/>
              </a:path>
              <a:path w="100329" h="23495">
                <a:moveTo>
                  <a:pt x="100266" y="14173"/>
                </a:moveTo>
                <a:lnTo>
                  <a:pt x="98450" y="12153"/>
                </a:lnTo>
                <a:lnTo>
                  <a:pt x="96520" y="12446"/>
                </a:lnTo>
                <a:lnTo>
                  <a:pt x="93573" y="15176"/>
                </a:lnTo>
                <a:lnTo>
                  <a:pt x="93129" y="17094"/>
                </a:lnTo>
                <a:lnTo>
                  <a:pt x="94043" y="18097"/>
                </a:lnTo>
                <a:lnTo>
                  <a:pt x="94945" y="19100"/>
                </a:lnTo>
                <a:lnTo>
                  <a:pt x="96875" y="18821"/>
                </a:lnTo>
                <a:lnTo>
                  <a:pt x="99822" y="16090"/>
                </a:lnTo>
                <a:lnTo>
                  <a:pt x="100266" y="1417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86" name="bg object 786"/>
          <p:cNvSpPr/>
          <p:nvPr/>
        </p:nvSpPr>
        <p:spPr>
          <a:xfrm>
            <a:off x="14352488" y="9938184"/>
            <a:ext cx="36523" cy="8890"/>
          </a:xfrm>
          <a:custGeom>
            <a:avLst/>
            <a:gdLst/>
            <a:ahLst/>
            <a:cxnLst/>
            <a:rect l="l" t="t" r="r" b="b"/>
            <a:pathLst>
              <a:path w="15875" h="8890">
                <a:moveTo>
                  <a:pt x="14177" y="8620"/>
                </a:moveTo>
                <a:lnTo>
                  <a:pt x="936" y="8620"/>
                </a:lnTo>
                <a:lnTo>
                  <a:pt x="0" y="0"/>
                </a:lnTo>
                <a:lnTo>
                  <a:pt x="15825" y="0"/>
                </a:lnTo>
                <a:lnTo>
                  <a:pt x="14177" y="862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87" name="bg object 787"/>
          <p:cNvSpPr/>
          <p:nvPr/>
        </p:nvSpPr>
        <p:spPr>
          <a:xfrm>
            <a:off x="14350102" y="9916617"/>
            <a:ext cx="42367" cy="30480"/>
          </a:xfrm>
          <a:custGeom>
            <a:avLst/>
            <a:gdLst/>
            <a:ahLst/>
            <a:cxnLst/>
            <a:rect l="l" t="t" r="r" b="b"/>
            <a:pathLst>
              <a:path w="18414" h="30479">
                <a:moveTo>
                  <a:pt x="17881" y="21767"/>
                </a:moveTo>
                <a:lnTo>
                  <a:pt x="17665" y="20904"/>
                </a:lnTo>
                <a:lnTo>
                  <a:pt x="16852" y="20523"/>
                </a:lnTo>
                <a:lnTo>
                  <a:pt x="9817" y="20523"/>
                </a:lnTo>
                <a:lnTo>
                  <a:pt x="11442" y="14922"/>
                </a:lnTo>
                <a:lnTo>
                  <a:pt x="10744" y="7734"/>
                </a:lnTo>
                <a:lnTo>
                  <a:pt x="7366" y="508"/>
                </a:lnTo>
                <a:lnTo>
                  <a:pt x="5969" y="0"/>
                </a:lnTo>
                <a:lnTo>
                  <a:pt x="5473" y="1409"/>
                </a:lnTo>
                <a:lnTo>
                  <a:pt x="8636" y="8153"/>
                </a:lnTo>
                <a:lnTo>
                  <a:pt x="9296" y="14846"/>
                </a:lnTo>
                <a:lnTo>
                  <a:pt x="7645" y="20523"/>
                </a:lnTo>
                <a:lnTo>
                  <a:pt x="1028" y="20523"/>
                </a:lnTo>
                <a:lnTo>
                  <a:pt x="254" y="20866"/>
                </a:lnTo>
                <a:lnTo>
                  <a:pt x="0" y="21691"/>
                </a:lnTo>
                <a:lnTo>
                  <a:pt x="914" y="30200"/>
                </a:lnTo>
                <a:lnTo>
                  <a:pt x="3009" y="30200"/>
                </a:lnTo>
                <a:lnTo>
                  <a:pt x="2197" y="22631"/>
                </a:lnTo>
                <a:lnTo>
                  <a:pt x="8432" y="22631"/>
                </a:lnTo>
                <a:lnTo>
                  <a:pt x="15595" y="22631"/>
                </a:lnTo>
                <a:lnTo>
                  <a:pt x="14147" y="30200"/>
                </a:lnTo>
                <a:lnTo>
                  <a:pt x="16268" y="30200"/>
                </a:lnTo>
                <a:lnTo>
                  <a:pt x="17716" y="22631"/>
                </a:lnTo>
                <a:lnTo>
                  <a:pt x="17881" y="2176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88" name="bg object 788"/>
          <p:cNvSpPr/>
          <p:nvPr/>
        </p:nvSpPr>
        <p:spPr>
          <a:xfrm>
            <a:off x="14350307" y="9911919"/>
            <a:ext cx="36523" cy="19685"/>
          </a:xfrm>
          <a:custGeom>
            <a:avLst/>
            <a:gdLst/>
            <a:ahLst/>
            <a:cxnLst/>
            <a:rect l="l" t="t" r="r" b="b"/>
            <a:pathLst>
              <a:path w="15875" h="19684">
                <a:moveTo>
                  <a:pt x="7569" y="3175"/>
                </a:moveTo>
                <a:lnTo>
                  <a:pt x="6515" y="1549"/>
                </a:lnTo>
                <a:lnTo>
                  <a:pt x="2908" y="0"/>
                </a:lnTo>
                <a:lnTo>
                  <a:pt x="1016" y="381"/>
                </a:lnTo>
                <a:lnTo>
                  <a:pt x="508" y="1625"/>
                </a:lnTo>
                <a:lnTo>
                  <a:pt x="0" y="2857"/>
                </a:lnTo>
                <a:lnTo>
                  <a:pt x="1041" y="4483"/>
                </a:lnTo>
                <a:lnTo>
                  <a:pt x="4660" y="6032"/>
                </a:lnTo>
                <a:lnTo>
                  <a:pt x="6540" y="5651"/>
                </a:lnTo>
                <a:lnTo>
                  <a:pt x="7569" y="3175"/>
                </a:lnTo>
                <a:close/>
              </a:path>
              <a:path w="15875" h="19684">
                <a:moveTo>
                  <a:pt x="14808" y="6489"/>
                </a:moveTo>
                <a:lnTo>
                  <a:pt x="13627" y="4914"/>
                </a:lnTo>
                <a:lnTo>
                  <a:pt x="11874" y="5245"/>
                </a:lnTo>
                <a:lnTo>
                  <a:pt x="8763" y="7645"/>
                </a:lnTo>
                <a:lnTo>
                  <a:pt x="7975" y="9271"/>
                </a:lnTo>
                <a:lnTo>
                  <a:pt x="8572" y="10058"/>
                </a:lnTo>
                <a:lnTo>
                  <a:pt x="9156" y="10833"/>
                </a:lnTo>
                <a:lnTo>
                  <a:pt x="10896" y="10502"/>
                </a:lnTo>
                <a:lnTo>
                  <a:pt x="14020" y="8102"/>
                </a:lnTo>
                <a:lnTo>
                  <a:pt x="14808" y="6489"/>
                </a:lnTo>
                <a:close/>
              </a:path>
              <a:path w="15875" h="19684">
                <a:moveTo>
                  <a:pt x="15849" y="14173"/>
                </a:moveTo>
                <a:lnTo>
                  <a:pt x="14033" y="12153"/>
                </a:lnTo>
                <a:lnTo>
                  <a:pt x="12103" y="12446"/>
                </a:lnTo>
                <a:lnTo>
                  <a:pt x="9169" y="15176"/>
                </a:lnTo>
                <a:lnTo>
                  <a:pt x="8712" y="17094"/>
                </a:lnTo>
                <a:lnTo>
                  <a:pt x="9626" y="18097"/>
                </a:lnTo>
                <a:lnTo>
                  <a:pt x="10541" y="19100"/>
                </a:lnTo>
                <a:lnTo>
                  <a:pt x="12471" y="18821"/>
                </a:lnTo>
                <a:lnTo>
                  <a:pt x="15405" y="16090"/>
                </a:lnTo>
                <a:lnTo>
                  <a:pt x="15849" y="1417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89" name="bg object 789"/>
          <p:cNvSpPr/>
          <p:nvPr/>
        </p:nvSpPr>
        <p:spPr>
          <a:xfrm>
            <a:off x="14245762" y="9797822"/>
            <a:ext cx="127097" cy="56515"/>
          </a:xfrm>
          <a:custGeom>
            <a:avLst/>
            <a:gdLst/>
            <a:ahLst/>
            <a:cxnLst/>
            <a:rect l="l" t="t" r="r" b="b"/>
            <a:pathLst>
              <a:path w="55245" h="56515">
                <a:moveTo>
                  <a:pt x="54927" y="15900"/>
                </a:moveTo>
                <a:lnTo>
                  <a:pt x="54406" y="15049"/>
                </a:lnTo>
                <a:lnTo>
                  <a:pt x="35979" y="10515"/>
                </a:lnTo>
                <a:lnTo>
                  <a:pt x="35979" y="711"/>
                </a:lnTo>
                <a:lnTo>
                  <a:pt x="35280" y="0"/>
                </a:lnTo>
                <a:lnTo>
                  <a:pt x="33553" y="0"/>
                </a:lnTo>
                <a:lnTo>
                  <a:pt x="32854" y="711"/>
                </a:lnTo>
                <a:lnTo>
                  <a:pt x="32854" y="9740"/>
                </a:lnTo>
                <a:lnTo>
                  <a:pt x="1244" y="1943"/>
                </a:lnTo>
                <a:lnTo>
                  <a:pt x="406" y="2476"/>
                </a:lnTo>
                <a:lnTo>
                  <a:pt x="0" y="4178"/>
                </a:lnTo>
                <a:lnTo>
                  <a:pt x="508" y="5029"/>
                </a:lnTo>
                <a:lnTo>
                  <a:pt x="32854" y="12979"/>
                </a:lnTo>
                <a:lnTo>
                  <a:pt x="32854" y="55486"/>
                </a:lnTo>
                <a:lnTo>
                  <a:pt x="33553" y="56197"/>
                </a:lnTo>
                <a:lnTo>
                  <a:pt x="34417" y="56197"/>
                </a:lnTo>
                <a:lnTo>
                  <a:pt x="35280" y="56197"/>
                </a:lnTo>
                <a:lnTo>
                  <a:pt x="35979" y="55486"/>
                </a:lnTo>
                <a:lnTo>
                  <a:pt x="35979" y="13741"/>
                </a:lnTo>
                <a:lnTo>
                  <a:pt x="53200" y="17970"/>
                </a:lnTo>
                <a:lnTo>
                  <a:pt x="53898" y="17970"/>
                </a:lnTo>
                <a:lnTo>
                  <a:pt x="54546" y="17487"/>
                </a:lnTo>
                <a:lnTo>
                  <a:pt x="54927" y="1590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90" name="bg object 790"/>
          <p:cNvSpPr/>
          <p:nvPr/>
        </p:nvSpPr>
        <p:spPr>
          <a:xfrm>
            <a:off x="13758860" y="9887998"/>
            <a:ext cx="10226" cy="59055"/>
          </a:xfrm>
          <a:custGeom>
            <a:avLst/>
            <a:gdLst/>
            <a:ahLst/>
            <a:cxnLst/>
            <a:rect l="l" t="t" r="r" b="b"/>
            <a:pathLst>
              <a:path w="4445" h="59054">
                <a:moveTo>
                  <a:pt x="4351" y="58807"/>
                </a:moveTo>
                <a:lnTo>
                  <a:pt x="0" y="58807"/>
                </a:lnTo>
                <a:lnTo>
                  <a:pt x="0" y="985"/>
                </a:lnTo>
                <a:lnTo>
                  <a:pt x="978" y="0"/>
                </a:lnTo>
                <a:lnTo>
                  <a:pt x="3379" y="0"/>
                </a:lnTo>
                <a:lnTo>
                  <a:pt x="4351" y="985"/>
                </a:lnTo>
                <a:lnTo>
                  <a:pt x="4351" y="5880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91" name="bg object 791"/>
          <p:cNvSpPr/>
          <p:nvPr/>
        </p:nvSpPr>
        <p:spPr>
          <a:xfrm>
            <a:off x="13711361" y="9795103"/>
            <a:ext cx="132943" cy="91440"/>
          </a:xfrm>
          <a:custGeom>
            <a:avLst/>
            <a:gdLst/>
            <a:ahLst/>
            <a:cxnLst/>
            <a:rect l="l" t="t" r="r" b="b"/>
            <a:pathLst>
              <a:path w="57785" h="91440">
                <a:moveTo>
                  <a:pt x="57569" y="24625"/>
                </a:moveTo>
                <a:lnTo>
                  <a:pt x="53251" y="17767"/>
                </a:lnTo>
                <a:lnTo>
                  <a:pt x="47548" y="14617"/>
                </a:lnTo>
                <a:lnTo>
                  <a:pt x="47548" y="0"/>
                </a:lnTo>
                <a:lnTo>
                  <a:pt x="6629" y="3441"/>
                </a:lnTo>
                <a:lnTo>
                  <a:pt x="2082" y="14249"/>
                </a:lnTo>
                <a:lnTo>
                  <a:pt x="0" y="45580"/>
                </a:lnTo>
                <a:lnTo>
                  <a:pt x="3162" y="80848"/>
                </a:lnTo>
                <a:lnTo>
                  <a:pt x="9220" y="91173"/>
                </a:lnTo>
                <a:lnTo>
                  <a:pt x="37084" y="91173"/>
                </a:lnTo>
                <a:lnTo>
                  <a:pt x="40208" y="57251"/>
                </a:lnTo>
                <a:lnTo>
                  <a:pt x="41173" y="52768"/>
                </a:lnTo>
                <a:lnTo>
                  <a:pt x="47434" y="50406"/>
                </a:lnTo>
                <a:lnTo>
                  <a:pt x="52755" y="45859"/>
                </a:lnTo>
                <a:lnTo>
                  <a:pt x="56286" y="39725"/>
                </a:lnTo>
                <a:lnTo>
                  <a:pt x="57569" y="32499"/>
                </a:lnTo>
                <a:lnTo>
                  <a:pt x="57569" y="2462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92" name="bg object 792"/>
          <p:cNvSpPr/>
          <p:nvPr/>
        </p:nvSpPr>
        <p:spPr>
          <a:xfrm>
            <a:off x="13778909" y="9806867"/>
            <a:ext cx="70124" cy="43815"/>
          </a:xfrm>
          <a:custGeom>
            <a:avLst/>
            <a:gdLst/>
            <a:ahLst/>
            <a:cxnLst/>
            <a:rect l="l" t="t" r="r" b="b"/>
            <a:pathLst>
              <a:path w="30479" h="43815">
                <a:moveTo>
                  <a:pt x="11818" y="43302"/>
                </a:moveTo>
                <a:lnTo>
                  <a:pt x="11424" y="43340"/>
                </a:lnTo>
                <a:lnTo>
                  <a:pt x="10396" y="43340"/>
                </a:lnTo>
                <a:lnTo>
                  <a:pt x="9479" y="42598"/>
                </a:lnTo>
                <a:lnTo>
                  <a:pt x="9067" y="40334"/>
                </a:lnTo>
                <a:lnTo>
                  <a:pt x="9854" y="39187"/>
                </a:lnTo>
                <a:lnTo>
                  <a:pt x="19734" y="37353"/>
                </a:lnTo>
                <a:lnTo>
                  <a:pt x="26043" y="29683"/>
                </a:lnTo>
                <a:lnTo>
                  <a:pt x="26043" y="14554"/>
                </a:lnTo>
                <a:lnTo>
                  <a:pt x="23027" y="8836"/>
                </a:lnTo>
                <a:lnTo>
                  <a:pt x="18060" y="5394"/>
                </a:lnTo>
                <a:lnTo>
                  <a:pt x="14668" y="9597"/>
                </a:lnTo>
                <a:lnTo>
                  <a:pt x="10156" y="12609"/>
                </a:lnTo>
                <a:lnTo>
                  <a:pt x="5029" y="14093"/>
                </a:lnTo>
                <a:lnTo>
                  <a:pt x="5595" y="16276"/>
                </a:lnTo>
                <a:lnTo>
                  <a:pt x="5878" y="18496"/>
                </a:lnTo>
                <a:lnTo>
                  <a:pt x="5878" y="21944"/>
                </a:lnTo>
                <a:lnTo>
                  <a:pt x="4905" y="22929"/>
                </a:lnTo>
                <a:lnTo>
                  <a:pt x="2505" y="22929"/>
                </a:lnTo>
                <a:lnTo>
                  <a:pt x="1532" y="21944"/>
                </a:lnTo>
                <a:lnTo>
                  <a:pt x="1532" y="18202"/>
                </a:lnTo>
                <a:lnTo>
                  <a:pt x="1089" y="15683"/>
                </a:lnTo>
                <a:lnTo>
                  <a:pt x="0" y="12627"/>
                </a:lnTo>
                <a:lnTo>
                  <a:pt x="61" y="11954"/>
                </a:lnTo>
                <a:lnTo>
                  <a:pt x="689" y="10838"/>
                </a:lnTo>
                <a:lnTo>
                  <a:pt x="1237" y="10445"/>
                </a:lnTo>
                <a:lnTo>
                  <a:pt x="7503" y="9248"/>
                </a:lnTo>
                <a:lnTo>
                  <a:pt x="12427" y="6017"/>
                </a:lnTo>
                <a:lnTo>
                  <a:pt x="16355" y="293"/>
                </a:lnTo>
                <a:lnTo>
                  <a:pt x="17573" y="0"/>
                </a:lnTo>
                <a:lnTo>
                  <a:pt x="25853" y="4571"/>
                </a:lnTo>
                <a:lnTo>
                  <a:pt x="30395" y="12303"/>
                </a:lnTo>
                <a:lnTo>
                  <a:pt x="30395" y="20722"/>
                </a:lnTo>
                <a:lnTo>
                  <a:pt x="29007" y="28650"/>
                </a:lnTo>
                <a:lnTo>
                  <a:pt x="25144" y="35424"/>
                </a:lnTo>
                <a:lnTo>
                  <a:pt x="19263" y="40492"/>
                </a:lnTo>
                <a:lnTo>
                  <a:pt x="11818" y="4330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93" name="bg object 793"/>
          <p:cNvSpPr/>
          <p:nvPr/>
        </p:nvSpPr>
        <p:spPr>
          <a:xfrm>
            <a:off x="13706595" y="9850591"/>
            <a:ext cx="20453" cy="31750"/>
          </a:xfrm>
          <a:custGeom>
            <a:avLst/>
            <a:gdLst/>
            <a:ahLst/>
            <a:cxnLst/>
            <a:rect l="l" t="t" r="r" b="b"/>
            <a:pathLst>
              <a:path w="8889" h="31750">
                <a:moveTo>
                  <a:pt x="8710" y="31155"/>
                </a:moveTo>
                <a:lnTo>
                  <a:pt x="3391" y="26696"/>
                </a:lnTo>
                <a:lnTo>
                  <a:pt x="0" y="19961"/>
                </a:lnTo>
                <a:lnTo>
                  <a:pt x="0" y="7876"/>
                </a:lnTo>
                <a:lnTo>
                  <a:pt x="1255" y="3635"/>
                </a:lnTo>
                <a:lnTo>
                  <a:pt x="3397" y="0"/>
                </a:lnTo>
                <a:lnTo>
                  <a:pt x="8710" y="3115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94" name="bg object 794"/>
          <p:cNvSpPr/>
          <p:nvPr/>
        </p:nvSpPr>
        <p:spPr>
          <a:xfrm>
            <a:off x="13701592" y="9848077"/>
            <a:ext cx="30679" cy="36195"/>
          </a:xfrm>
          <a:custGeom>
            <a:avLst/>
            <a:gdLst/>
            <a:ahLst/>
            <a:cxnLst/>
            <a:rect l="l" t="t" r="r" b="b"/>
            <a:pathLst>
              <a:path w="13335" h="36195">
                <a:moveTo>
                  <a:pt x="11510" y="35875"/>
                </a:moveTo>
                <a:lnTo>
                  <a:pt x="10882" y="35875"/>
                </a:lnTo>
                <a:lnTo>
                  <a:pt x="9497" y="35370"/>
                </a:lnTo>
                <a:lnTo>
                  <a:pt x="3459" y="30307"/>
                </a:lnTo>
                <a:lnTo>
                  <a:pt x="0" y="22861"/>
                </a:lnTo>
                <a:lnTo>
                  <a:pt x="0" y="10183"/>
                </a:lnTo>
                <a:lnTo>
                  <a:pt x="1280" y="5500"/>
                </a:lnTo>
                <a:lnTo>
                  <a:pt x="4321" y="336"/>
                </a:lnTo>
                <a:lnTo>
                  <a:pt x="5656" y="0"/>
                </a:lnTo>
                <a:lnTo>
                  <a:pt x="7718" y="1240"/>
                </a:lnTo>
                <a:lnTo>
                  <a:pt x="8057" y="2594"/>
                </a:lnTo>
                <a:lnTo>
                  <a:pt x="5422" y="7071"/>
                </a:lnTo>
                <a:lnTo>
                  <a:pt x="4351" y="10981"/>
                </a:lnTo>
                <a:lnTo>
                  <a:pt x="4351" y="21545"/>
                </a:lnTo>
                <a:lnTo>
                  <a:pt x="7238" y="27756"/>
                </a:lnTo>
                <a:lnTo>
                  <a:pt x="13197" y="32751"/>
                </a:lnTo>
                <a:lnTo>
                  <a:pt x="13326" y="34142"/>
                </a:lnTo>
                <a:lnTo>
                  <a:pt x="12132" y="35601"/>
                </a:lnTo>
                <a:lnTo>
                  <a:pt x="11510" y="3587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95" name="bg object 795"/>
          <p:cNvSpPr/>
          <p:nvPr/>
        </p:nvSpPr>
        <p:spPr>
          <a:xfrm>
            <a:off x="13796674" y="9848003"/>
            <a:ext cx="20453" cy="34290"/>
          </a:xfrm>
          <a:custGeom>
            <a:avLst/>
            <a:gdLst/>
            <a:ahLst/>
            <a:cxnLst/>
            <a:rect l="l" t="t" r="r" b="b"/>
            <a:pathLst>
              <a:path w="8889" h="34290">
                <a:moveTo>
                  <a:pt x="141" y="33743"/>
                </a:moveTo>
                <a:lnTo>
                  <a:pt x="0" y="355"/>
                </a:lnTo>
                <a:lnTo>
                  <a:pt x="1268" y="355"/>
                </a:lnTo>
                <a:lnTo>
                  <a:pt x="2499" y="224"/>
                </a:lnTo>
                <a:lnTo>
                  <a:pt x="3705" y="0"/>
                </a:lnTo>
                <a:lnTo>
                  <a:pt x="6918" y="4134"/>
                </a:lnTo>
                <a:lnTo>
                  <a:pt x="8845" y="9335"/>
                </a:lnTo>
                <a:lnTo>
                  <a:pt x="8845" y="22549"/>
                </a:lnTo>
                <a:lnTo>
                  <a:pt x="5459" y="29284"/>
                </a:lnTo>
                <a:lnTo>
                  <a:pt x="141" y="3374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96" name="bg object 796"/>
          <p:cNvSpPr/>
          <p:nvPr/>
        </p:nvSpPr>
        <p:spPr>
          <a:xfrm>
            <a:off x="13791377" y="9845682"/>
            <a:ext cx="30679" cy="38735"/>
          </a:xfrm>
          <a:custGeom>
            <a:avLst/>
            <a:gdLst/>
            <a:ahLst/>
            <a:cxnLst/>
            <a:rect l="l" t="t" r="r" b="b"/>
            <a:pathLst>
              <a:path w="13335" h="38734">
                <a:moveTo>
                  <a:pt x="2443" y="38270"/>
                </a:moveTo>
                <a:lnTo>
                  <a:pt x="1815" y="38270"/>
                </a:lnTo>
                <a:lnTo>
                  <a:pt x="1194" y="37996"/>
                </a:lnTo>
                <a:lnTo>
                  <a:pt x="0" y="36536"/>
                </a:lnTo>
                <a:lnTo>
                  <a:pt x="129" y="35146"/>
                </a:lnTo>
                <a:lnTo>
                  <a:pt x="6087" y="30151"/>
                </a:lnTo>
                <a:lnTo>
                  <a:pt x="8974" y="23940"/>
                </a:lnTo>
                <a:lnTo>
                  <a:pt x="8974" y="12765"/>
                </a:lnTo>
                <a:lnTo>
                  <a:pt x="7620" y="8424"/>
                </a:lnTo>
                <a:lnTo>
                  <a:pt x="5047" y="4701"/>
                </a:lnTo>
                <a:lnTo>
                  <a:pt x="3200" y="4882"/>
                </a:lnTo>
                <a:lnTo>
                  <a:pt x="1101" y="4882"/>
                </a:lnTo>
                <a:lnTo>
                  <a:pt x="123" y="3891"/>
                </a:lnTo>
                <a:lnTo>
                  <a:pt x="123" y="1459"/>
                </a:lnTo>
                <a:lnTo>
                  <a:pt x="1101" y="473"/>
                </a:lnTo>
                <a:lnTo>
                  <a:pt x="3367" y="473"/>
                </a:lnTo>
                <a:lnTo>
                  <a:pt x="4450" y="367"/>
                </a:lnTo>
                <a:lnTo>
                  <a:pt x="6420" y="0"/>
                </a:lnTo>
                <a:lnTo>
                  <a:pt x="7220" y="318"/>
                </a:lnTo>
                <a:lnTo>
                  <a:pt x="11387" y="5681"/>
                </a:lnTo>
                <a:lnTo>
                  <a:pt x="13326" y="11343"/>
                </a:lnTo>
                <a:lnTo>
                  <a:pt x="13326" y="25255"/>
                </a:lnTo>
                <a:lnTo>
                  <a:pt x="9861" y="32701"/>
                </a:lnTo>
                <a:lnTo>
                  <a:pt x="3828" y="37765"/>
                </a:lnTo>
                <a:lnTo>
                  <a:pt x="2443" y="3827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97" name="bg object 797"/>
          <p:cNvSpPr/>
          <p:nvPr/>
        </p:nvSpPr>
        <p:spPr>
          <a:xfrm>
            <a:off x="13796675" y="9848003"/>
            <a:ext cx="8765" cy="635"/>
          </a:xfrm>
          <a:custGeom>
            <a:avLst/>
            <a:gdLst/>
            <a:ahLst/>
            <a:cxnLst/>
            <a:rect l="l" t="t" r="r" b="b"/>
            <a:pathLst>
              <a:path w="3810" h="634">
                <a:moveTo>
                  <a:pt x="1268" y="355"/>
                </a:moveTo>
                <a:lnTo>
                  <a:pt x="0" y="355"/>
                </a:lnTo>
                <a:lnTo>
                  <a:pt x="3705" y="0"/>
                </a:lnTo>
                <a:lnTo>
                  <a:pt x="2499" y="224"/>
                </a:lnTo>
                <a:lnTo>
                  <a:pt x="1268" y="35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98" name="bg object 798"/>
          <p:cNvSpPr/>
          <p:nvPr/>
        </p:nvSpPr>
        <p:spPr>
          <a:xfrm>
            <a:off x="13791660" y="9845618"/>
            <a:ext cx="18992" cy="5080"/>
          </a:xfrm>
          <a:custGeom>
            <a:avLst/>
            <a:gdLst/>
            <a:ahLst/>
            <a:cxnLst/>
            <a:rect l="l" t="t" r="r" b="b"/>
            <a:pathLst>
              <a:path w="8254" h="5079">
                <a:moveTo>
                  <a:pt x="3508" y="4945"/>
                </a:moveTo>
                <a:lnTo>
                  <a:pt x="2179" y="4945"/>
                </a:lnTo>
                <a:lnTo>
                  <a:pt x="978" y="4945"/>
                </a:lnTo>
                <a:lnTo>
                  <a:pt x="0" y="3959"/>
                </a:lnTo>
                <a:lnTo>
                  <a:pt x="0" y="1521"/>
                </a:lnTo>
                <a:lnTo>
                  <a:pt x="978" y="536"/>
                </a:lnTo>
                <a:lnTo>
                  <a:pt x="3243" y="536"/>
                </a:lnTo>
                <a:lnTo>
                  <a:pt x="4327" y="430"/>
                </a:lnTo>
                <a:lnTo>
                  <a:pt x="6678" y="0"/>
                </a:lnTo>
                <a:lnTo>
                  <a:pt x="7811" y="791"/>
                </a:lnTo>
                <a:lnTo>
                  <a:pt x="8242" y="3186"/>
                </a:lnTo>
                <a:lnTo>
                  <a:pt x="7454" y="4334"/>
                </a:lnTo>
                <a:lnTo>
                  <a:pt x="4850" y="4814"/>
                </a:lnTo>
                <a:lnTo>
                  <a:pt x="3508" y="494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799" name="bg object 799"/>
          <p:cNvSpPr/>
          <p:nvPr/>
        </p:nvSpPr>
        <p:spPr>
          <a:xfrm>
            <a:off x="13677012" y="9803713"/>
            <a:ext cx="65741" cy="46990"/>
          </a:xfrm>
          <a:custGeom>
            <a:avLst/>
            <a:gdLst/>
            <a:ahLst/>
            <a:cxnLst/>
            <a:rect l="l" t="t" r="r" b="b"/>
            <a:pathLst>
              <a:path w="28575" h="46990">
                <a:moveTo>
                  <a:pt x="16256" y="46876"/>
                </a:moveTo>
                <a:lnTo>
                  <a:pt x="9730" y="43406"/>
                </a:lnTo>
                <a:lnTo>
                  <a:pt x="4585" y="38157"/>
                </a:lnTo>
                <a:lnTo>
                  <a:pt x="1211" y="31518"/>
                </a:lnTo>
                <a:lnTo>
                  <a:pt x="0" y="23877"/>
                </a:lnTo>
                <a:lnTo>
                  <a:pt x="1489" y="15430"/>
                </a:lnTo>
                <a:lnTo>
                  <a:pt x="5600" y="8276"/>
                </a:lnTo>
                <a:lnTo>
                  <a:pt x="11797" y="2953"/>
                </a:lnTo>
                <a:lnTo>
                  <a:pt x="19543" y="0"/>
                </a:lnTo>
                <a:lnTo>
                  <a:pt x="28038" y="35863"/>
                </a:lnTo>
                <a:lnTo>
                  <a:pt x="21568" y="38563"/>
                </a:lnTo>
                <a:lnTo>
                  <a:pt x="20109" y="40334"/>
                </a:lnTo>
                <a:lnTo>
                  <a:pt x="16256" y="4687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00" name="bg object 800"/>
          <p:cNvSpPr/>
          <p:nvPr/>
        </p:nvSpPr>
        <p:spPr>
          <a:xfrm>
            <a:off x="13671997" y="9801320"/>
            <a:ext cx="75968" cy="52069"/>
          </a:xfrm>
          <a:custGeom>
            <a:avLst/>
            <a:gdLst/>
            <a:ahLst/>
            <a:cxnLst/>
            <a:rect l="l" t="t" r="r" b="b"/>
            <a:pathLst>
              <a:path w="33020" h="52070">
                <a:moveTo>
                  <a:pt x="19186" y="51472"/>
                </a:moveTo>
                <a:lnTo>
                  <a:pt x="18435" y="51472"/>
                </a:lnTo>
                <a:lnTo>
                  <a:pt x="17733" y="51353"/>
                </a:lnTo>
                <a:lnTo>
                  <a:pt x="10488" y="47482"/>
                </a:lnTo>
                <a:lnTo>
                  <a:pt x="4889" y="41689"/>
                </a:lnTo>
                <a:lnTo>
                  <a:pt x="1279" y="34458"/>
                </a:lnTo>
                <a:lnTo>
                  <a:pt x="0" y="26272"/>
                </a:lnTo>
                <a:lnTo>
                  <a:pt x="1594" y="17159"/>
                </a:lnTo>
                <a:lnTo>
                  <a:pt x="6027" y="9355"/>
                </a:lnTo>
                <a:lnTo>
                  <a:pt x="12776" y="3499"/>
                </a:lnTo>
                <a:lnTo>
                  <a:pt x="21316" y="230"/>
                </a:lnTo>
                <a:lnTo>
                  <a:pt x="22510" y="0"/>
                </a:lnTo>
                <a:lnTo>
                  <a:pt x="23637" y="791"/>
                </a:lnTo>
                <a:lnTo>
                  <a:pt x="24080" y="3186"/>
                </a:lnTo>
                <a:lnTo>
                  <a:pt x="23304" y="4334"/>
                </a:lnTo>
                <a:lnTo>
                  <a:pt x="22122" y="4558"/>
                </a:lnTo>
                <a:lnTo>
                  <a:pt x="15001" y="7286"/>
                </a:lnTo>
                <a:lnTo>
                  <a:pt x="9375" y="12169"/>
                </a:lnTo>
                <a:lnTo>
                  <a:pt x="5680" y="18675"/>
                </a:lnTo>
                <a:lnTo>
                  <a:pt x="4351" y="26272"/>
                </a:lnTo>
                <a:lnTo>
                  <a:pt x="4351" y="35133"/>
                </a:lnTo>
                <a:lnTo>
                  <a:pt x="9577" y="43072"/>
                </a:lnTo>
                <a:lnTo>
                  <a:pt x="17518" y="46551"/>
                </a:lnTo>
                <a:lnTo>
                  <a:pt x="20977" y="40858"/>
                </a:lnTo>
                <a:lnTo>
                  <a:pt x="23009" y="38887"/>
                </a:lnTo>
                <a:lnTo>
                  <a:pt x="30500" y="35757"/>
                </a:lnTo>
                <a:lnTo>
                  <a:pt x="31768" y="36293"/>
                </a:lnTo>
                <a:lnTo>
                  <a:pt x="32685" y="38544"/>
                </a:lnTo>
                <a:lnTo>
                  <a:pt x="32156" y="39829"/>
                </a:lnTo>
                <a:lnTo>
                  <a:pt x="25157" y="42754"/>
                </a:lnTo>
                <a:lnTo>
                  <a:pt x="24024" y="44076"/>
                </a:lnTo>
                <a:lnTo>
                  <a:pt x="19900" y="51079"/>
                </a:lnTo>
                <a:lnTo>
                  <a:pt x="19186" y="5147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01" name="bg object 801"/>
          <p:cNvSpPr/>
          <p:nvPr/>
        </p:nvSpPr>
        <p:spPr>
          <a:xfrm>
            <a:off x="13718655" y="9771164"/>
            <a:ext cx="111030" cy="38735"/>
          </a:xfrm>
          <a:custGeom>
            <a:avLst/>
            <a:gdLst/>
            <a:ahLst/>
            <a:cxnLst/>
            <a:rect l="l" t="t" r="r" b="b"/>
            <a:pathLst>
              <a:path w="48260" h="38734">
                <a:moveTo>
                  <a:pt x="43697" y="38176"/>
                </a:moveTo>
                <a:lnTo>
                  <a:pt x="5896" y="32115"/>
                </a:lnTo>
                <a:lnTo>
                  <a:pt x="4370" y="32115"/>
                </a:lnTo>
                <a:lnTo>
                  <a:pt x="2886" y="32277"/>
                </a:lnTo>
                <a:lnTo>
                  <a:pt x="1440" y="32552"/>
                </a:lnTo>
                <a:lnTo>
                  <a:pt x="523" y="29976"/>
                </a:lnTo>
                <a:lnTo>
                  <a:pt x="0" y="27214"/>
                </a:lnTo>
                <a:lnTo>
                  <a:pt x="0" y="24314"/>
                </a:lnTo>
                <a:lnTo>
                  <a:pt x="1886" y="14850"/>
                </a:lnTo>
                <a:lnTo>
                  <a:pt x="7030" y="7122"/>
                </a:lnTo>
                <a:lnTo>
                  <a:pt x="14659" y="1911"/>
                </a:lnTo>
                <a:lnTo>
                  <a:pt x="24000" y="0"/>
                </a:lnTo>
                <a:lnTo>
                  <a:pt x="33341" y="1911"/>
                </a:lnTo>
                <a:lnTo>
                  <a:pt x="40970" y="7122"/>
                </a:lnTo>
                <a:lnTo>
                  <a:pt x="46114" y="14850"/>
                </a:lnTo>
                <a:lnTo>
                  <a:pt x="48000" y="24314"/>
                </a:lnTo>
                <a:lnTo>
                  <a:pt x="48000" y="29471"/>
                </a:lnTo>
                <a:lnTo>
                  <a:pt x="46406" y="34248"/>
                </a:lnTo>
                <a:lnTo>
                  <a:pt x="43697" y="3817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02" name="bg object 802"/>
          <p:cNvSpPr/>
          <p:nvPr/>
        </p:nvSpPr>
        <p:spPr>
          <a:xfrm>
            <a:off x="13713643" y="9768961"/>
            <a:ext cx="121256" cy="43180"/>
          </a:xfrm>
          <a:custGeom>
            <a:avLst/>
            <a:gdLst/>
            <a:ahLst/>
            <a:cxnLst/>
            <a:rect l="l" t="t" r="r" b="b"/>
            <a:pathLst>
              <a:path w="52704" h="43179">
                <a:moveTo>
                  <a:pt x="46566" y="42585"/>
                </a:moveTo>
                <a:lnTo>
                  <a:pt x="45876" y="42585"/>
                </a:lnTo>
                <a:lnTo>
                  <a:pt x="44633" y="42192"/>
                </a:lnTo>
                <a:lnTo>
                  <a:pt x="43648" y="41494"/>
                </a:lnTo>
                <a:lnTo>
                  <a:pt x="43408" y="40122"/>
                </a:lnTo>
                <a:lnTo>
                  <a:pt x="46652" y="35401"/>
                </a:lnTo>
                <a:lnTo>
                  <a:pt x="48000" y="31042"/>
                </a:lnTo>
                <a:lnTo>
                  <a:pt x="48000" y="26515"/>
                </a:lnTo>
                <a:lnTo>
                  <a:pt x="46283" y="17918"/>
                </a:lnTo>
                <a:lnTo>
                  <a:pt x="41602" y="10890"/>
                </a:lnTo>
                <a:lnTo>
                  <a:pt x="34665" y="6148"/>
                </a:lnTo>
                <a:lnTo>
                  <a:pt x="26179" y="4408"/>
                </a:lnTo>
                <a:lnTo>
                  <a:pt x="17691" y="6148"/>
                </a:lnTo>
                <a:lnTo>
                  <a:pt x="10752" y="10890"/>
                </a:lnTo>
                <a:lnTo>
                  <a:pt x="6070" y="17918"/>
                </a:lnTo>
                <a:lnTo>
                  <a:pt x="4351" y="26515"/>
                </a:lnTo>
                <a:lnTo>
                  <a:pt x="4351" y="28454"/>
                </a:lnTo>
                <a:lnTo>
                  <a:pt x="4616" y="30388"/>
                </a:lnTo>
                <a:lnTo>
                  <a:pt x="5127" y="32290"/>
                </a:lnTo>
                <a:lnTo>
                  <a:pt x="6124" y="32171"/>
                </a:lnTo>
                <a:lnTo>
                  <a:pt x="9276" y="32115"/>
                </a:lnTo>
                <a:lnTo>
                  <a:pt x="10255" y="33100"/>
                </a:lnTo>
                <a:lnTo>
                  <a:pt x="10255" y="35532"/>
                </a:lnTo>
                <a:lnTo>
                  <a:pt x="9276" y="36524"/>
                </a:lnTo>
                <a:lnTo>
                  <a:pt x="6764" y="36524"/>
                </a:lnTo>
                <a:lnTo>
                  <a:pt x="5404" y="36655"/>
                </a:lnTo>
                <a:lnTo>
                  <a:pt x="2985" y="37110"/>
                </a:lnTo>
                <a:lnTo>
                  <a:pt x="1938" y="36518"/>
                </a:lnTo>
                <a:lnTo>
                  <a:pt x="529" y="32570"/>
                </a:lnTo>
                <a:lnTo>
                  <a:pt x="0" y="29546"/>
                </a:lnTo>
                <a:lnTo>
                  <a:pt x="0" y="26515"/>
                </a:lnTo>
                <a:lnTo>
                  <a:pt x="2060" y="16205"/>
                </a:lnTo>
                <a:lnTo>
                  <a:pt x="7676" y="7776"/>
                </a:lnTo>
                <a:lnTo>
                  <a:pt x="15999" y="2087"/>
                </a:lnTo>
                <a:lnTo>
                  <a:pt x="26179" y="0"/>
                </a:lnTo>
                <a:lnTo>
                  <a:pt x="36355" y="2087"/>
                </a:lnTo>
                <a:lnTo>
                  <a:pt x="44676" y="7776"/>
                </a:lnTo>
                <a:lnTo>
                  <a:pt x="50291" y="16205"/>
                </a:lnTo>
                <a:lnTo>
                  <a:pt x="52352" y="26515"/>
                </a:lnTo>
                <a:lnTo>
                  <a:pt x="52352" y="31947"/>
                </a:lnTo>
                <a:lnTo>
                  <a:pt x="50733" y="37179"/>
                </a:lnTo>
                <a:lnTo>
                  <a:pt x="47243" y="42255"/>
                </a:lnTo>
                <a:lnTo>
                  <a:pt x="46566" y="4258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03" name="bg object 803"/>
          <p:cNvSpPr/>
          <p:nvPr/>
        </p:nvSpPr>
        <p:spPr>
          <a:xfrm>
            <a:off x="13754606" y="9818241"/>
            <a:ext cx="30679" cy="1905"/>
          </a:xfrm>
          <a:custGeom>
            <a:avLst/>
            <a:gdLst/>
            <a:ahLst/>
            <a:cxnLst/>
            <a:rect l="l" t="t" r="r" b="b"/>
            <a:pathLst>
              <a:path w="13335" h="1904">
                <a:moveTo>
                  <a:pt x="9898" y="1552"/>
                </a:moveTo>
                <a:lnTo>
                  <a:pt x="5422" y="1552"/>
                </a:lnTo>
                <a:lnTo>
                  <a:pt x="2609" y="985"/>
                </a:lnTo>
                <a:lnTo>
                  <a:pt x="0" y="0"/>
                </a:lnTo>
                <a:lnTo>
                  <a:pt x="12828" y="1116"/>
                </a:lnTo>
                <a:lnTo>
                  <a:pt x="11381" y="1390"/>
                </a:lnTo>
                <a:lnTo>
                  <a:pt x="9898" y="155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04" name="bg object 804"/>
          <p:cNvSpPr/>
          <p:nvPr/>
        </p:nvSpPr>
        <p:spPr>
          <a:xfrm>
            <a:off x="13748956" y="9815747"/>
            <a:ext cx="40906" cy="6350"/>
          </a:xfrm>
          <a:custGeom>
            <a:avLst/>
            <a:gdLst/>
            <a:ahLst/>
            <a:cxnLst/>
            <a:rect l="l" t="t" r="r" b="b"/>
            <a:pathLst>
              <a:path w="17779" h="6350">
                <a:moveTo>
                  <a:pt x="12409" y="6248"/>
                </a:moveTo>
                <a:lnTo>
                  <a:pt x="10827" y="6248"/>
                </a:lnTo>
                <a:lnTo>
                  <a:pt x="7737" y="6248"/>
                </a:lnTo>
                <a:lnTo>
                  <a:pt x="4665" y="5681"/>
                </a:lnTo>
                <a:lnTo>
                  <a:pt x="572" y="4134"/>
                </a:lnTo>
                <a:lnTo>
                  <a:pt x="0" y="2862"/>
                </a:lnTo>
                <a:lnTo>
                  <a:pt x="837" y="579"/>
                </a:lnTo>
                <a:lnTo>
                  <a:pt x="2086" y="0"/>
                </a:lnTo>
                <a:lnTo>
                  <a:pt x="6961" y="1839"/>
                </a:lnTo>
                <a:lnTo>
                  <a:pt x="10790" y="2220"/>
                </a:lnTo>
                <a:lnTo>
                  <a:pt x="16053" y="1209"/>
                </a:lnTo>
                <a:lnTo>
                  <a:pt x="17198" y="2001"/>
                </a:lnTo>
                <a:lnTo>
                  <a:pt x="17641" y="4396"/>
                </a:lnTo>
                <a:lnTo>
                  <a:pt x="16866" y="5550"/>
                </a:lnTo>
                <a:lnTo>
                  <a:pt x="14040" y="6086"/>
                </a:lnTo>
                <a:lnTo>
                  <a:pt x="12409" y="624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05" name="bg object 805"/>
          <p:cNvSpPr/>
          <p:nvPr/>
        </p:nvSpPr>
        <p:spPr>
          <a:xfrm>
            <a:off x="13719406" y="9881748"/>
            <a:ext cx="86194" cy="29209"/>
          </a:xfrm>
          <a:custGeom>
            <a:avLst/>
            <a:gdLst/>
            <a:ahLst/>
            <a:cxnLst/>
            <a:rect l="l" t="t" r="r" b="b"/>
            <a:pathLst>
              <a:path w="37464" h="29209">
                <a:moveTo>
                  <a:pt x="18435" y="29097"/>
                </a:moveTo>
                <a:lnTo>
                  <a:pt x="11259" y="27630"/>
                </a:lnTo>
                <a:lnTo>
                  <a:pt x="5399" y="23629"/>
                </a:lnTo>
                <a:lnTo>
                  <a:pt x="1448" y="17695"/>
                </a:lnTo>
                <a:lnTo>
                  <a:pt x="0" y="10426"/>
                </a:lnTo>
                <a:lnTo>
                  <a:pt x="0" y="6566"/>
                </a:lnTo>
                <a:lnTo>
                  <a:pt x="1157" y="2974"/>
                </a:lnTo>
                <a:lnTo>
                  <a:pt x="3139" y="0"/>
                </a:lnTo>
                <a:lnTo>
                  <a:pt x="33725" y="0"/>
                </a:lnTo>
                <a:lnTo>
                  <a:pt x="35708" y="2974"/>
                </a:lnTo>
                <a:lnTo>
                  <a:pt x="36865" y="6566"/>
                </a:lnTo>
                <a:lnTo>
                  <a:pt x="36865" y="10426"/>
                </a:lnTo>
                <a:lnTo>
                  <a:pt x="35416" y="17695"/>
                </a:lnTo>
                <a:lnTo>
                  <a:pt x="31466" y="23629"/>
                </a:lnTo>
                <a:lnTo>
                  <a:pt x="25607" y="27630"/>
                </a:lnTo>
                <a:lnTo>
                  <a:pt x="18435" y="2909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06" name="bg object 806"/>
          <p:cNvSpPr/>
          <p:nvPr/>
        </p:nvSpPr>
        <p:spPr>
          <a:xfrm>
            <a:off x="13714414" y="9879238"/>
            <a:ext cx="94959" cy="34290"/>
          </a:xfrm>
          <a:custGeom>
            <a:avLst/>
            <a:gdLst/>
            <a:ahLst/>
            <a:cxnLst/>
            <a:rect l="l" t="t" r="r" b="b"/>
            <a:pathLst>
              <a:path w="41275" h="34290">
                <a:moveTo>
                  <a:pt x="20602" y="33811"/>
                </a:moveTo>
                <a:lnTo>
                  <a:pt x="12589" y="32168"/>
                </a:lnTo>
                <a:lnTo>
                  <a:pt x="6040" y="27689"/>
                </a:lnTo>
                <a:lnTo>
                  <a:pt x="1621" y="21052"/>
                </a:lnTo>
                <a:lnTo>
                  <a:pt x="0" y="12933"/>
                </a:lnTo>
                <a:lnTo>
                  <a:pt x="0" y="8761"/>
                </a:lnTo>
                <a:lnTo>
                  <a:pt x="1212" y="4726"/>
                </a:lnTo>
                <a:lnTo>
                  <a:pt x="4179" y="268"/>
                </a:lnTo>
                <a:lnTo>
                  <a:pt x="5527" y="6"/>
                </a:lnTo>
                <a:lnTo>
                  <a:pt x="7522" y="1365"/>
                </a:lnTo>
                <a:lnTo>
                  <a:pt x="7786" y="2731"/>
                </a:lnTo>
                <a:lnTo>
                  <a:pt x="5306" y="6460"/>
                </a:lnTo>
                <a:lnTo>
                  <a:pt x="4345" y="9640"/>
                </a:lnTo>
                <a:lnTo>
                  <a:pt x="4345" y="22013"/>
                </a:lnTo>
                <a:lnTo>
                  <a:pt x="11640" y="29402"/>
                </a:lnTo>
                <a:lnTo>
                  <a:pt x="29564" y="29402"/>
                </a:lnTo>
                <a:lnTo>
                  <a:pt x="36859" y="22013"/>
                </a:lnTo>
                <a:lnTo>
                  <a:pt x="36859" y="9640"/>
                </a:lnTo>
                <a:lnTo>
                  <a:pt x="35904" y="6460"/>
                </a:lnTo>
                <a:lnTo>
                  <a:pt x="33418" y="2731"/>
                </a:lnTo>
                <a:lnTo>
                  <a:pt x="33682" y="1365"/>
                </a:lnTo>
                <a:lnTo>
                  <a:pt x="35671" y="0"/>
                </a:lnTo>
                <a:lnTo>
                  <a:pt x="37025" y="268"/>
                </a:lnTo>
                <a:lnTo>
                  <a:pt x="39998" y="4726"/>
                </a:lnTo>
                <a:lnTo>
                  <a:pt x="41211" y="8761"/>
                </a:lnTo>
                <a:lnTo>
                  <a:pt x="41211" y="12933"/>
                </a:lnTo>
                <a:lnTo>
                  <a:pt x="39588" y="21052"/>
                </a:lnTo>
                <a:lnTo>
                  <a:pt x="35167" y="27689"/>
                </a:lnTo>
                <a:lnTo>
                  <a:pt x="28616" y="32168"/>
                </a:lnTo>
                <a:lnTo>
                  <a:pt x="20602" y="338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07" name="bg object 807"/>
          <p:cNvSpPr/>
          <p:nvPr/>
        </p:nvSpPr>
        <p:spPr>
          <a:xfrm>
            <a:off x="13773866" y="9872836"/>
            <a:ext cx="23375" cy="9525"/>
          </a:xfrm>
          <a:custGeom>
            <a:avLst/>
            <a:gdLst/>
            <a:ahLst/>
            <a:cxnLst/>
            <a:rect l="l" t="t" r="r" b="b"/>
            <a:pathLst>
              <a:path w="10160" h="9525">
                <a:moveTo>
                  <a:pt x="10051" y="8911"/>
                </a:moveTo>
                <a:lnTo>
                  <a:pt x="0" y="0"/>
                </a:lnTo>
                <a:lnTo>
                  <a:pt x="5416" y="1883"/>
                </a:lnTo>
                <a:lnTo>
                  <a:pt x="6740" y="3934"/>
                </a:lnTo>
                <a:lnTo>
                  <a:pt x="10051" y="891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08" name="bg object 808"/>
          <p:cNvSpPr/>
          <p:nvPr/>
        </p:nvSpPr>
        <p:spPr>
          <a:xfrm>
            <a:off x="13768231" y="9870360"/>
            <a:ext cx="33599" cy="12700"/>
          </a:xfrm>
          <a:custGeom>
            <a:avLst/>
            <a:gdLst/>
            <a:ahLst/>
            <a:cxnLst/>
            <a:rect l="l" t="t" r="r" b="b"/>
            <a:pathLst>
              <a:path w="14604" h="12700">
                <a:moveTo>
                  <a:pt x="10599" y="12472"/>
                </a:moveTo>
                <a:lnTo>
                  <a:pt x="6420" y="6186"/>
                </a:lnTo>
                <a:lnTo>
                  <a:pt x="609" y="4165"/>
                </a:lnTo>
                <a:lnTo>
                  <a:pt x="0" y="2912"/>
                </a:lnTo>
                <a:lnTo>
                  <a:pt x="781" y="611"/>
                </a:lnTo>
                <a:lnTo>
                  <a:pt x="2012" y="0"/>
                </a:lnTo>
                <a:lnTo>
                  <a:pt x="9208" y="2494"/>
                </a:lnTo>
                <a:lnTo>
                  <a:pt x="14305" y="10152"/>
                </a:lnTo>
                <a:lnTo>
                  <a:pt x="12501" y="11386"/>
                </a:lnTo>
                <a:lnTo>
                  <a:pt x="10599" y="1247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09" name="bg object 809"/>
          <p:cNvSpPr/>
          <p:nvPr/>
        </p:nvSpPr>
        <p:spPr>
          <a:xfrm>
            <a:off x="15485174" y="9722562"/>
            <a:ext cx="89116" cy="28575"/>
          </a:xfrm>
          <a:custGeom>
            <a:avLst/>
            <a:gdLst/>
            <a:ahLst/>
            <a:cxnLst/>
            <a:rect l="l" t="t" r="r" b="b"/>
            <a:pathLst>
              <a:path w="38734" h="28575">
                <a:moveTo>
                  <a:pt x="38290" y="10452"/>
                </a:moveTo>
                <a:lnTo>
                  <a:pt x="36664" y="9410"/>
                </a:lnTo>
                <a:lnTo>
                  <a:pt x="35902" y="4165"/>
                </a:lnTo>
                <a:lnTo>
                  <a:pt x="31318" y="0"/>
                </a:lnTo>
                <a:lnTo>
                  <a:pt x="24384" y="0"/>
                </a:lnTo>
                <a:lnTo>
                  <a:pt x="23063" y="279"/>
                </a:lnTo>
                <a:lnTo>
                  <a:pt x="22720" y="419"/>
                </a:lnTo>
                <a:lnTo>
                  <a:pt x="22085" y="0"/>
                </a:lnTo>
                <a:lnTo>
                  <a:pt x="7366" y="2997"/>
                </a:lnTo>
                <a:lnTo>
                  <a:pt x="0" y="6019"/>
                </a:lnTo>
                <a:lnTo>
                  <a:pt x="0" y="20891"/>
                </a:lnTo>
                <a:lnTo>
                  <a:pt x="6591" y="26644"/>
                </a:lnTo>
                <a:lnTo>
                  <a:pt x="26504" y="28359"/>
                </a:lnTo>
                <a:lnTo>
                  <a:pt x="38290" y="1045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10" name="bg object 810"/>
          <p:cNvSpPr/>
          <p:nvPr/>
        </p:nvSpPr>
        <p:spPr>
          <a:xfrm>
            <a:off x="15531382" y="9720980"/>
            <a:ext cx="42367" cy="13335"/>
          </a:xfrm>
          <a:custGeom>
            <a:avLst/>
            <a:gdLst/>
            <a:ahLst/>
            <a:cxnLst/>
            <a:rect l="l" t="t" r="r" b="b"/>
            <a:pathLst>
              <a:path w="18415" h="13334">
                <a:moveTo>
                  <a:pt x="16607" y="12721"/>
                </a:moveTo>
                <a:lnTo>
                  <a:pt x="16102" y="12634"/>
                </a:lnTo>
                <a:lnTo>
                  <a:pt x="15105" y="12291"/>
                </a:lnTo>
                <a:lnTo>
                  <a:pt x="14083" y="12122"/>
                </a:lnTo>
                <a:lnTo>
                  <a:pt x="12194" y="12122"/>
                </a:lnTo>
                <a:lnTo>
                  <a:pt x="11492" y="11411"/>
                </a:lnTo>
                <a:lnTo>
                  <a:pt x="11492" y="9659"/>
                </a:lnTo>
                <a:lnTo>
                  <a:pt x="12194" y="8948"/>
                </a:lnTo>
                <a:lnTo>
                  <a:pt x="13055" y="8948"/>
                </a:lnTo>
                <a:lnTo>
                  <a:pt x="14410" y="9023"/>
                </a:lnTo>
                <a:lnTo>
                  <a:pt x="12951" y="5562"/>
                </a:lnTo>
                <a:lnTo>
                  <a:pt x="9534" y="3167"/>
                </a:lnTo>
                <a:lnTo>
                  <a:pt x="4555" y="3167"/>
                </a:lnTo>
                <a:lnTo>
                  <a:pt x="3416" y="3386"/>
                </a:lnTo>
                <a:lnTo>
                  <a:pt x="1520" y="4115"/>
                </a:lnTo>
                <a:lnTo>
                  <a:pt x="615" y="3710"/>
                </a:lnTo>
                <a:lnTo>
                  <a:pt x="0" y="2070"/>
                </a:lnTo>
                <a:lnTo>
                  <a:pt x="406" y="1153"/>
                </a:lnTo>
                <a:lnTo>
                  <a:pt x="2659" y="280"/>
                </a:lnTo>
                <a:lnTo>
                  <a:pt x="4167" y="0"/>
                </a:lnTo>
                <a:lnTo>
                  <a:pt x="11898" y="0"/>
                </a:lnTo>
                <a:lnTo>
                  <a:pt x="17253" y="4689"/>
                </a:lnTo>
                <a:lnTo>
                  <a:pt x="18158" y="10906"/>
                </a:lnTo>
                <a:lnTo>
                  <a:pt x="17610" y="12353"/>
                </a:lnTo>
                <a:lnTo>
                  <a:pt x="16607" y="1272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11" name="bg object 811"/>
          <p:cNvSpPr/>
          <p:nvPr/>
        </p:nvSpPr>
        <p:spPr>
          <a:xfrm>
            <a:off x="15488659" y="9718087"/>
            <a:ext cx="48210" cy="10795"/>
          </a:xfrm>
          <a:custGeom>
            <a:avLst/>
            <a:gdLst/>
            <a:ahLst/>
            <a:cxnLst/>
            <a:rect l="l" t="t" r="r" b="b"/>
            <a:pathLst>
              <a:path w="20954" h="10795">
                <a:moveTo>
                  <a:pt x="0" y="10482"/>
                </a:moveTo>
                <a:lnTo>
                  <a:pt x="363" y="4633"/>
                </a:lnTo>
                <a:lnTo>
                  <a:pt x="5145" y="0"/>
                </a:lnTo>
                <a:lnTo>
                  <a:pt x="14939" y="0"/>
                </a:lnTo>
                <a:lnTo>
                  <a:pt x="18380" y="2082"/>
                </a:lnTo>
                <a:lnTo>
                  <a:pt x="20337" y="5213"/>
                </a:lnTo>
                <a:lnTo>
                  <a:pt x="0" y="1048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12" name="bg object 812"/>
          <p:cNvSpPr/>
          <p:nvPr/>
        </p:nvSpPr>
        <p:spPr>
          <a:xfrm>
            <a:off x="15484935" y="9716498"/>
            <a:ext cx="55515" cy="13970"/>
          </a:xfrm>
          <a:custGeom>
            <a:avLst/>
            <a:gdLst/>
            <a:ahLst/>
            <a:cxnLst/>
            <a:rect l="l" t="t" r="r" b="b"/>
            <a:pathLst>
              <a:path w="24129" h="13970">
                <a:moveTo>
                  <a:pt x="2437" y="13656"/>
                </a:moveTo>
                <a:lnTo>
                  <a:pt x="1618" y="13656"/>
                </a:lnTo>
                <a:lnTo>
                  <a:pt x="658" y="13600"/>
                </a:lnTo>
                <a:lnTo>
                  <a:pt x="0" y="12846"/>
                </a:lnTo>
                <a:lnTo>
                  <a:pt x="467" y="5256"/>
                </a:lnTo>
                <a:lnTo>
                  <a:pt x="5995" y="0"/>
                </a:lnTo>
                <a:lnTo>
                  <a:pt x="16964" y="0"/>
                </a:lnTo>
                <a:lnTo>
                  <a:pt x="20947" y="2226"/>
                </a:lnTo>
                <a:lnTo>
                  <a:pt x="23741" y="6691"/>
                </a:lnTo>
                <a:lnTo>
                  <a:pt x="23526" y="7676"/>
                </a:lnTo>
                <a:lnTo>
                  <a:pt x="22067" y="8611"/>
                </a:lnTo>
                <a:lnTo>
                  <a:pt x="21094" y="8393"/>
                </a:lnTo>
                <a:lnTo>
                  <a:pt x="18878" y="4851"/>
                </a:lnTo>
                <a:lnTo>
                  <a:pt x="15887" y="3174"/>
                </a:lnTo>
                <a:lnTo>
                  <a:pt x="7638" y="3174"/>
                </a:lnTo>
                <a:lnTo>
                  <a:pt x="3490" y="7127"/>
                </a:lnTo>
                <a:lnTo>
                  <a:pt x="3126" y="13008"/>
                </a:lnTo>
                <a:lnTo>
                  <a:pt x="2437" y="1365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13" name="bg object 813"/>
          <p:cNvSpPr/>
          <p:nvPr/>
        </p:nvSpPr>
        <p:spPr>
          <a:xfrm>
            <a:off x="15461470" y="9728529"/>
            <a:ext cx="42367" cy="22860"/>
          </a:xfrm>
          <a:custGeom>
            <a:avLst/>
            <a:gdLst/>
            <a:ahLst/>
            <a:cxnLst/>
            <a:rect l="l" t="t" r="r" b="b"/>
            <a:pathLst>
              <a:path w="18415" h="22859">
                <a:moveTo>
                  <a:pt x="13609" y="22381"/>
                </a:moveTo>
                <a:lnTo>
                  <a:pt x="4942" y="22381"/>
                </a:lnTo>
                <a:lnTo>
                  <a:pt x="0" y="17367"/>
                </a:lnTo>
                <a:lnTo>
                  <a:pt x="0" y="5007"/>
                </a:lnTo>
                <a:lnTo>
                  <a:pt x="4942" y="0"/>
                </a:lnTo>
                <a:lnTo>
                  <a:pt x="11042" y="0"/>
                </a:lnTo>
                <a:lnTo>
                  <a:pt x="11818" y="37"/>
                </a:lnTo>
                <a:lnTo>
                  <a:pt x="11781" y="748"/>
                </a:lnTo>
                <a:lnTo>
                  <a:pt x="17832" y="20005"/>
                </a:lnTo>
                <a:lnTo>
                  <a:pt x="15961" y="21489"/>
                </a:lnTo>
                <a:lnTo>
                  <a:pt x="13609" y="2238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14" name="bg object 814"/>
          <p:cNvSpPr/>
          <p:nvPr/>
        </p:nvSpPr>
        <p:spPr>
          <a:xfrm>
            <a:off x="15457866" y="9726946"/>
            <a:ext cx="49671" cy="26034"/>
          </a:xfrm>
          <a:custGeom>
            <a:avLst/>
            <a:gdLst/>
            <a:ahLst/>
            <a:cxnLst/>
            <a:rect l="l" t="t" r="r" b="b"/>
            <a:pathLst>
              <a:path w="21590" h="26034">
                <a:moveTo>
                  <a:pt x="15444" y="25548"/>
                </a:moveTo>
                <a:lnTo>
                  <a:pt x="12612" y="25548"/>
                </a:lnTo>
                <a:lnTo>
                  <a:pt x="5656" y="25548"/>
                </a:lnTo>
                <a:lnTo>
                  <a:pt x="0" y="19818"/>
                </a:lnTo>
                <a:lnTo>
                  <a:pt x="0" y="5730"/>
                </a:lnTo>
                <a:lnTo>
                  <a:pt x="5656" y="0"/>
                </a:lnTo>
                <a:lnTo>
                  <a:pt x="12612" y="0"/>
                </a:lnTo>
                <a:lnTo>
                  <a:pt x="14354" y="106"/>
                </a:lnTo>
                <a:lnTo>
                  <a:pt x="14994" y="1022"/>
                </a:lnTo>
                <a:lnTo>
                  <a:pt x="14933" y="1895"/>
                </a:lnTo>
                <a:lnTo>
                  <a:pt x="14914" y="3205"/>
                </a:lnTo>
                <a:lnTo>
                  <a:pt x="14213" y="3916"/>
                </a:lnTo>
                <a:lnTo>
                  <a:pt x="13351" y="3916"/>
                </a:lnTo>
                <a:lnTo>
                  <a:pt x="12033" y="3186"/>
                </a:lnTo>
                <a:lnTo>
                  <a:pt x="7072" y="3492"/>
                </a:lnTo>
                <a:lnTo>
                  <a:pt x="3133" y="7676"/>
                </a:lnTo>
                <a:lnTo>
                  <a:pt x="3133" y="18071"/>
                </a:lnTo>
                <a:lnTo>
                  <a:pt x="7386" y="22374"/>
                </a:lnTo>
                <a:lnTo>
                  <a:pt x="14736" y="22374"/>
                </a:lnTo>
                <a:lnTo>
                  <a:pt x="16749" y="21676"/>
                </a:lnTo>
                <a:lnTo>
                  <a:pt x="19118" y="19799"/>
                </a:lnTo>
                <a:lnTo>
                  <a:pt x="20097" y="19917"/>
                </a:lnTo>
                <a:lnTo>
                  <a:pt x="21162" y="21302"/>
                </a:lnTo>
                <a:lnTo>
                  <a:pt x="21045" y="22300"/>
                </a:lnTo>
                <a:lnTo>
                  <a:pt x="18121" y="24613"/>
                </a:lnTo>
                <a:lnTo>
                  <a:pt x="15444" y="2554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15" name="bg object 815"/>
          <p:cNvSpPr/>
          <p:nvPr/>
        </p:nvSpPr>
        <p:spPr>
          <a:xfrm>
            <a:off x="15502496" y="9748535"/>
            <a:ext cx="40906" cy="5715"/>
          </a:xfrm>
          <a:custGeom>
            <a:avLst/>
            <a:gdLst/>
            <a:ahLst/>
            <a:cxnLst/>
            <a:rect l="l" t="t" r="r" b="b"/>
            <a:pathLst>
              <a:path w="17779" h="5715">
                <a:moveTo>
                  <a:pt x="12618" y="5356"/>
                </a:moveTo>
                <a:lnTo>
                  <a:pt x="5422" y="5356"/>
                </a:lnTo>
                <a:lnTo>
                  <a:pt x="1938" y="3211"/>
                </a:lnTo>
                <a:lnTo>
                  <a:pt x="0" y="0"/>
                </a:lnTo>
                <a:lnTo>
                  <a:pt x="17512" y="1758"/>
                </a:lnTo>
                <a:lnTo>
                  <a:pt x="15493" y="3966"/>
                </a:lnTo>
                <a:lnTo>
                  <a:pt x="12618" y="535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16" name="bg object 816"/>
          <p:cNvSpPr/>
          <p:nvPr/>
        </p:nvSpPr>
        <p:spPr>
          <a:xfrm>
            <a:off x="15498390" y="9746723"/>
            <a:ext cx="49671" cy="8890"/>
          </a:xfrm>
          <a:custGeom>
            <a:avLst/>
            <a:gdLst/>
            <a:ahLst/>
            <a:cxnLst/>
            <a:rect l="l" t="t" r="r" b="b"/>
            <a:pathLst>
              <a:path w="21590" h="8890">
                <a:moveTo>
                  <a:pt x="14687" y="8755"/>
                </a:moveTo>
                <a:lnTo>
                  <a:pt x="11196" y="8755"/>
                </a:lnTo>
                <a:lnTo>
                  <a:pt x="6783" y="8755"/>
                </a:lnTo>
                <a:lnTo>
                  <a:pt x="2763" y="6466"/>
                </a:lnTo>
                <a:lnTo>
                  <a:pt x="0" y="1895"/>
                </a:lnTo>
                <a:lnTo>
                  <a:pt x="227" y="916"/>
                </a:lnTo>
                <a:lnTo>
                  <a:pt x="1705" y="0"/>
                </a:lnTo>
                <a:lnTo>
                  <a:pt x="2665" y="230"/>
                </a:lnTo>
                <a:lnTo>
                  <a:pt x="4862" y="3860"/>
                </a:lnTo>
                <a:lnTo>
                  <a:pt x="7879" y="5581"/>
                </a:lnTo>
                <a:lnTo>
                  <a:pt x="13856" y="5581"/>
                </a:lnTo>
                <a:lnTo>
                  <a:pt x="16324" y="4483"/>
                </a:lnTo>
                <a:lnTo>
                  <a:pt x="18737" y="1852"/>
                </a:lnTo>
                <a:lnTo>
                  <a:pt x="19728" y="1814"/>
                </a:lnTo>
                <a:lnTo>
                  <a:pt x="20996" y="2999"/>
                </a:lnTo>
                <a:lnTo>
                  <a:pt x="21033" y="4003"/>
                </a:lnTo>
                <a:lnTo>
                  <a:pt x="18060" y="7258"/>
                </a:lnTo>
                <a:lnTo>
                  <a:pt x="14687" y="875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17" name="bg object 817"/>
          <p:cNvSpPr/>
          <p:nvPr/>
        </p:nvSpPr>
        <p:spPr>
          <a:xfrm>
            <a:off x="15542782" y="9732116"/>
            <a:ext cx="45288" cy="22225"/>
          </a:xfrm>
          <a:custGeom>
            <a:avLst/>
            <a:gdLst/>
            <a:ahLst/>
            <a:cxnLst/>
            <a:rect l="l" t="t" r="r" b="b"/>
            <a:pathLst>
              <a:path w="19684" h="22225">
                <a:moveTo>
                  <a:pt x="14200" y="21776"/>
                </a:moveTo>
                <a:lnTo>
                  <a:pt x="4899" y="21776"/>
                </a:lnTo>
                <a:lnTo>
                  <a:pt x="2019" y="20385"/>
                </a:lnTo>
                <a:lnTo>
                  <a:pt x="0" y="18178"/>
                </a:lnTo>
                <a:lnTo>
                  <a:pt x="11652" y="0"/>
                </a:lnTo>
                <a:lnTo>
                  <a:pt x="16010" y="1496"/>
                </a:lnTo>
                <a:lnTo>
                  <a:pt x="19149" y="5668"/>
                </a:lnTo>
                <a:lnTo>
                  <a:pt x="19149" y="16768"/>
                </a:lnTo>
                <a:lnTo>
                  <a:pt x="14200" y="2177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18" name="bg object 818"/>
          <p:cNvSpPr/>
          <p:nvPr/>
        </p:nvSpPr>
        <p:spPr>
          <a:xfrm>
            <a:off x="15538789" y="9730329"/>
            <a:ext cx="52593" cy="25400"/>
          </a:xfrm>
          <a:custGeom>
            <a:avLst/>
            <a:gdLst/>
            <a:ahLst/>
            <a:cxnLst/>
            <a:rect l="l" t="t" r="r" b="b"/>
            <a:pathLst>
              <a:path w="22859" h="25400">
                <a:moveTo>
                  <a:pt x="16792" y="25149"/>
                </a:moveTo>
                <a:lnTo>
                  <a:pt x="9836" y="25149"/>
                </a:lnTo>
                <a:lnTo>
                  <a:pt x="6346" y="25149"/>
                </a:lnTo>
                <a:lnTo>
                  <a:pt x="2973" y="23653"/>
                </a:lnTo>
                <a:lnTo>
                  <a:pt x="0" y="20398"/>
                </a:lnTo>
                <a:lnTo>
                  <a:pt x="36" y="19394"/>
                </a:lnTo>
                <a:lnTo>
                  <a:pt x="1304" y="18209"/>
                </a:lnTo>
                <a:lnTo>
                  <a:pt x="2295" y="18246"/>
                </a:lnTo>
                <a:lnTo>
                  <a:pt x="4708" y="20878"/>
                </a:lnTo>
                <a:lnTo>
                  <a:pt x="7177" y="21975"/>
                </a:lnTo>
                <a:lnTo>
                  <a:pt x="15062" y="21975"/>
                </a:lnTo>
                <a:lnTo>
                  <a:pt x="19315" y="17672"/>
                </a:lnTo>
                <a:lnTo>
                  <a:pt x="19315" y="8262"/>
                </a:lnTo>
                <a:lnTo>
                  <a:pt x="16730" y="4608"/>
                </a:lnTo>
                <a:lnTo>
                  <a:pt x="12064" y="3005"/>
                </a:lnTo>
                <a:lnTo>
                  <a:pt x="11627" y="2107"/>
                </a:lnTo>
                <a:lnTo>
                  <a:pt x="12181" y="442"/>
                </a:lnTo>
                <a:lnTo>
                  <a:pt x="13068" y="0"/>
                </a:lnTo>
                <a:lnTo>
                  <a:pt x="19008" y="2045"/>
                </a:lnTo>
                <a:lnTo>
                  <a:pt x="22449" y="6903"/>
                </a:lnTo>
                <a:lnTo>
                  <a:pt x="22449" y="19418"/>
                </a:lnTo>
                <a:lnTo>
                  <a:pt x="16792" y="2514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19" name="bg object 819"/>
          <p:cNvSpPr/>
          <p:nvPr/>
        </p:nvSpPr>
        <p:spPr>
          <a:xfrm>
            <a:off x="15561421" y="9731515"/>
            <a:ext cx="8765" cy="635"/>
          </a:xfrm>
          <a:custGeom>
            <a:avLst/>
            <a:gdLst/>
            <a:ahLst/>
            <a:cxnLst/>
            <a:rect l="l" t="t" r="r" b="b"/>
            <a:pathLst>
              <a:path w="3809" h="634">
                <a:moveTo>
                  <a:pt x="3551" y="598"/>
                </a:moveTo>
                <a:lnTo>
                  <a:pt x="0" y="0"/>
                </a:lnTo>
                <a:lnTo>
                  <a:pt x="1243" y="0"/>
                </a:lnTo>
                <a:lnTo>
                  <a:pt x="2437" y="218"/>
                </a:lnTo>
                <a:lnTo>
                  <a:pt x="3551" y="59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20" name="bg object 820"/>
          <p:cNvSpPr/>
          <p:nvPr/>
        </p:nvSpPr>
        <p:spPr>
          <a:xfrm>
            <a:off x="15557821" y="9729928"/>
            <a:ext cx="16070" cy="3810"/>
          </a:xfrm>
          <a:custGeom>
            <a:avLst/>
            <a:gdLst/>
            <a:ahLst/>
            <a:cxnLst/>
            <a:rect l="l" t="t" r="r" b="b"/>
            <a:pathLst>
              <a:path w="6984" h="3809">
                <a:moveTo>
                  <a:pt x="5767" y="3772"/>
                </a:moveTo>
                <a:lnTo>
                  <a:pt x="5115" y="3772"/>
                </a:lnTo>
                <a:lnTo>
                  <a:pt x="4610" y="3685"/>
                </a:lnTo>
                <a:lnTo>
                  <a:pt x="3613" y="3342"/>
                </a:lnTo>
                <a:lnTo>
                  <a:pt x="2591" y="3174"/>
                </a:lnTo>
                <a:lnTo>
                  <a:pt x="701" y="3174"/>
                </a:lnTo>
                <a:lnTo>
                  <a:pt x="0" y="2463"/>
                </a:lnTo>
                <a:lnTo>
                  <a:pt x="0" y="710"/>
                </a:lnTo>
                <a:lnTo>
                  <a:pt x="701" y="0"/>
                </a:lnTo>
                <a:lnTo>
                  <a:pt x="2936" y="0"/>
                </a:lnTo>
                <a:lnTo>
                  <a:pt x="4296" y="230"/>
                </a:lnTo>
                <a:lnTo>
                  <a:pt x="6438" y="966"/>
                </a:lnTo>
                <a:lnTo>
                  <a:pt x="6875" y="1870"/>
                </a:lnTo>
                <a:lnTo>
                  <a:pt x="6377" y="3361"/>
                </a:lnTo>
                <a:lnTo>
                  <a:pt x="5767" y="377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21" name="bg object 821"/>
          <p:cNvSpPr/>
          <p:nvPr/>
        </p:nvSpPr>
        <p:spPr>
          <a:xfrm>
            <a:off x="15679563" y="9828365"/>
            <a:ext cx="89116" cy="28575"/>
          </a:xfrm>
          <a:custGeom>
            <a:avLst/>
            <a:gdLst/>
            <a:ahLst/>
            <a:cxnLst/>
            <a:rect l="l" t="t" r="r" b="b"/>
            <a:pathLst>
              <a:path w="38734" h="28575">
                <a:moveTo>
                  <a:pt x="38290" y="10452"/>
                </a:moveTo>
                <a:lnTo>
                  <a:pt x="36664" y="9410"/>
                </a:lnTo>
                <a:lnTo>
                  <a:pt x="35902" y="4152"/>
                </a:lnTo>
                <a:lnTo>
                  <a:pt x="31318" y="0"/>
                </a:lnTo>
                <a:lnTo>
                  <a:pt x="24396" y="0"/>
                </a:lnTo>
                <a:lnTo>
                  <a:pt x="23063" y="266"/>
                </a:lnTo>
                <a:lnTo>
                  <a:pt x="22720" y="406"/>
                </a:lnTo>
                <a:lnTo>
                  <a:pt x="22098" y="0"/>
                </a:lnTo>
                <a:lnTo>
                  <a:pt x="7366" y="2984"/>
                </a:lnTo>
                <a:lnTo>
                  <a:pt x="0" y="6007"/>
                </a:lnTo>
                <a:lnTo>
                  <a:pt x="0" y="20891"/>
                </a:lnTo>
                <a:lnTo>
                  <a:pt x="6604" y="26631"/>
                </a:lnTo>
                <a:lnTo>
                  <a:pt x="26517" y="28346"/>
                </a:lnTo>
                <a:lnTo>
                  <a:pt x="38290" y="1045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22" name="bg object 822"/>
          <p:cNvSpPr/>
          <p:nvPr/>
        </p:nvSpPr>
        <p:spPr>
          <a:xfrm>
            <a:off x="15725780" y="9826772"/>
            <a:ext cx="42367" cy="13335"/>
          </a:xfrm>
          <a:custGeom>
            <a:avLst/>
            <a:gdLst/>
            <a:ahLst/>
            <a:cxnLst/>
            <a:rect l="l" t="t" r="r" b="b"/>
            <a:pathLst>
              <a:path w="18415" h="13334">
                <a:moveTo>
                  <a:pt x="16607" y="12727"/>
                </a:moveTo>
                <a:lnTo>
                  <a:pt x="16102" y="12640"/>
                </a:lnTo>
                <a:lnTo>
                  <a:pt x="15105" y="12297"/>
                </a:lnTo>
                <a:lnTo>
                  <a:pt x="14083" y="12129"/>
                </a:lnTo>
                <a:lnTo>
                  <a:pt x="12194" y="12129"/>
                </a:lnTo>
                <a:lnTo>
                  <a:pt x="11492" y="11418"/>
                </a:lnTo>
                <a:lnTo>
                  <a:pt x="11492" y="9665"/>
                </a:lnTo>
                <a:lnTo>
                  <a:pt x="12194" y="8954"/>
                </a:lnTo>
                <a:lnTo>
                  <a:pt x="13055" y="8954"/>
                </a:lnTo>
                <a:lnTo>
                  <a:pt x="14410" y="9029"/>
                </a:lnTo>
                <a:lnTo>
                  <a:pt x="12944" y="5568"/>
                </a:lnTo>
                <a:lnTo>
                  <a:pt x="9534" y="3174"/>
                </a:lnTo>
                <a:lnTo>
                  <a:pt x="4555" y="3174"/>
                </a:lnTo>
                <a:lnTo>
                  <a:pt x="3422" y="3386"/>
                </a:lnTo>
                <a:lnTo>
                  <a:pt x="1514" y="4122"/>
                </a:lnTo>
                <a:lnTo>
                  <a:pt x="615" y="3716"/>
                </a:lnTo>
                <a:lnTo>
                  <a:pt x="0" y="2076"/>
                </a:lnTo>
                <a:lnTo>
                  <a:pt x="400" y="1159"/>
                </a:lnTo>
                <a:lnTo>
                  <a:pt x="2665" y="286"/>
                </a:lnTo>
                <a:lnTo>
                  <a:pt x="4173" y="0"/>
                </a:lnTo>
                <a:lnTo>
                  <a:pt x="11898" y="0"/>
                </a:lnTo>
                <a:lnTo>
                  <a:pt x="17253" y="4689"/>
                </a:lnTo>
                <a:lnTo>
                  <a:pt x="18158" y="10913"/>
                </a:lnTo>
                <a:lnTo>
                  <a:pt x="17610" y="12359"/>
                </a:lnTo>
                <a:lnTo>
                  <a:pt x="16607" y="1272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23" name="bg object 823"/>
          <p:cNvSpPr/>
          <p:nvPr/>
        </p:nvSpPr>
        <p:spPr>
          <a:xfrm>
            <a:off x="15683058" y="9823886"/>
            <a:ext cx="48210" cy="10795"/>
          </a:xfrm>
          <a:custGeom>
            <a:avLst/>
            <a:gdLst/>
            <a:ahLst/>
            <a:cxnLst/>
            <a:rect l="l" t="t" r="r" b="b"/>
            <a:pathLst>
              <a:path w="20954" h="10795">
                <a:moveTo>
                  <a:pt x="0" y="10482"/>
                </a:moveTo>
                <a:lnTo>
                  <a:pt x="363" y="4633"/>
                </a:lnTo>
                <a:lnTo>
                  <a:pt x="5145" y="0"/>
                </a:lnTo>
                <a:lnTo>
                  <a:pt x="14939" y="0"/>
                </a:lnTo>
                <a:lnTo>
                  <a:pt x="18380" y="2082"/>
                </a:lnTo>
                <a:lnTo>
                  <a:pt x="20337" y="5213"/>
                </a:lnTo>
                <a:lnTo>
                  <a:pt x="0" y="1048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24" name="bg object 824"/>
          <p:cNvSpPr/>
          <p:nvPr/>
        </p:nvSpPr>
        <p:spPr>
          <a:xfrm>
            <a:off x="15679334" y="9822297"/>
            <a:ext cx="55515" cy="13970"/>
          </a:xfrm>
          <a:custGeom>
            <a:avLst/>
            <a:gdLst/>
            <a:ahLst/>
            <a:cxnLst/>
            <a:rect l="l" t="t" r="r" b="b"/>
            <a:pathLst>
              <a:path w="24129" h="13970">
                <a:moveTo>
                  <a:pt x="2437" y="13656"/>
                </a:moveTo>
                <a:lnTo>
                  <a:pt x="1618" y="13656"/>
                </a:lnTo>
                <a:lnTo>
                  <a:pt x="658" y="13600"/>
                </a:lnTo>
                <a:lnTo>
                  <a:pt x="0" y="12846"/>
                </a:lnTo>
                <a:lnTo>
                  <a:pt x="467" y="5256"/>
                </a:lnTo>
                <a:lnTo>
                  <a:pt x="5995" y="0"/>
                </a:lnTo>
                <a:lnTo>
                  <a:pt x="16964" y="0"/>
                </a:lnTo>
                <a:lnTo>
                  <a:pt x="20947" y="2226"/>
                </a:lnTo>
                <a:lnTo>
                  <a:pt x="23741" y="6697"/>
                </a:lnTo>
                <a:lnTo>
                  <a:pt x="23526" y="7676"/>
                </a:lnTo>
                <a:lnTo>
                  <a:pt x="22067" y="8611"/>
                </a:lnTo>
                <a:lnTo>
                  <a:pt x="21094" y="8393"/>
                </a:lnTo>
                <a:lnTo>
                  <a:pt x="18878" y="4845"/>
                </a:lnTo>
                <a:lnTo>
                  <a:pt x="15887" y="3174"/>
                </a:lnTo>
                <a:lnTo>
                  <a:pt x="7638" y="3174"/>
                </a:lnTo>
                <a:lnTo>
                  <a:pt x="3490" y="7127"/>
                </a:lnTo>
                <a:lnTo>
                  <a:pt x="3126" y="13008"/>
                </a:lnTo>
                <a:lnTo>
                  <a:pt x="2437" y="1365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25" name="bg object 825"/>
          <p:cNvSpPr/>
          <p:nvPr/>
        </p:nvSpPr>
        <p:spPr>
          <a:xfrm>
            <a:off x="15655868" y="9834327"/>
            <a:ext cx="42367" cy="22860"/>
          </a:xfrm>
          <a:custGeom>
            <a:avLst/>
            <a:gdLst/>
            <a:ahLst/>
            <a:cxnLst/>
            <a:rect l="l" t="t" r="r" b="b"/>
            <a:pathLst>
              <a:path w="18415" h="22859">
                <a:moveTo>
                  <a:pt x="13609" y="22381"/>
                </a:moveTo>
                <a:lnTo>
                  <a:pt x="4949" y="22381"/>
                </a:lnTo>
                <a:lnTo>
                  <a:pt x="0" y="17367"/>
                </a:lnTo>
                <a:lnTo>
                  <a:pt x="0" y="5007"/>
                </a:lnTo>
                <a:lnTo>
                  <a:pt x="4949" y="0"/>
                </a:lnTo>
                <a:lnTo>
                  <a:pt x="11042" y="0"/>
                </a:lnTo>
                <a:lnTo>
                  <a:pt x="11818" y="37"/>
                </a:lnTo>
                <a:lnTo>
                  <a:pt x="11781" y="748"/>
                </a:lnTo>
                <a:lnTo>
                  <a:pt x="17832" y="20005"/>
                </a:lnTo>
                <a:lnTo>
                  <a:pt x="15961" y="21489"/>
                </a:lnTo>
                <a:lnTo>
                  <a:pt x="13609" y="2238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26" name="bg object 826"/>
          <p:cNvSpPr/>
          <p:nvPr/>
        </p:nvSpPr>
        <p:spPr>
          <a:xfrm>
            <a:off x="15652264" y="9832743"/>
            <a:ext cx="49671" cy="26034"/>
          </a:xfrm>
          <a:custGeom>
            <a:avLst/>
            <a:gdLst/>
            <a:ahLst/>
            <a:cxnLst/>
            <a:rect l="l" t="t" r="r" b="b"/>
            <a:pathLst>
              <a:path w="21590" h="26034">
                <a:moveTo>
                  <a:pt x="15437" y="25548"/>
                </a:moveTo>
                <a:lnTo>
                  <a:pt x="12612" y="25548"/>
                </a:lnTo>
                <a:lnTo>
                  <a:pt x="5656" y="25548"/>
                </a:lnTo>
                <a:lnTo>
                  <a:pt x="0" y="19818"/>
                </a:lnTo>
                <a:lnTo>
                  <a:pt x="0" y="5730"/>
                </a:lnTo>
                <a:lnTo>
                  <a:pt x="5656" y="0"/>
                </a:lnTo>
                <a:lnTo>
                  <a:pt x="12612" y="0"/>
                </a:lnTo>
                <a:lnTo>
                  <a:pt x="14354" y="106"/>
                </a:lnTo>
                <a:lnTo>
                  <a:pt x="14994" y="1003"/>
                </a:lnTo>
                <a:lnTo>
                  <a:pt x="14914" y="3205"/>
                </a:lnTo>
                <a:lnTo>
                  <a:pt x="14213" y="3916"/>
                </a:lnTo>
                <a:lnTo>
                  <a:pt x="13351" y="3916"/>
                </a:lnTo>
                <a:lnTo>
                  <a:pt x="12033" y="3186"/>
                </a:lnTo>
                <a:lnTo>
                  <a:pt x="7072" y="3492"/>
                </a:lnTo>
                <a:lnTo>
                  <a:pt x="3133" y="7676"/>
                </a:lnTo>
                <a:lnTo>
                  <a:pt x="3133" y="18071"/>
                </a:lnTo>
                <a:lnTo>
                  <a:pt x="7386" y="22374"/>
                </a:lnTo>
                <a:lnTo>
                  <a:pt x="14736" y="22374"/>
                </a:lnTo>
                <a:lnTo>
                  <a:pt x="16749" y="21676"/>
                </a:lnTo>
                <a:lnTo>
                  <a:pt x="19118" y="19799"/>
                </a:lnTo>
                <a:lnTo>
                  <a:pt x="20103" y="19917"/>
                </a:lnTo>
                <a:lnTo>
                  <a:pt x="21162" y="21302"/>
                </a:lnTo>
                <a:lnTo>
                  <a:pt x="21045" y="22300"/>
                </a:lnTo>
                <a:lnTo>
                  <a:pt x="18121" y="24613"/>
                </a:lnTo>
                <a:lnTo>
                  <a:pt x="15437" y="2554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27" name="bg object 827"/>
          <p:cNvSpPr/>
          <p:nvPr/>
        </p:nvSpPr>
        <p:spPr>
          <a:xfrm>
            <a:off x="15696895" y="9854332"/>
            <a:ext cx="40906" cy="5715"/>
          </a:xfrm>
          <a:custGeom>
            <a:avLst/>
            <a:gdLst/>
            <a:ahLst/>
            <a:cxnLst/>
            <a:rect l="l" t="t" r="r" b="b"/>
            <a:pathLst>
              <a:path w="17779" h="5715">
                <a:moveTo>
                  <a:pt x="12618" y="5356"/>
                </a:moveTo>
                <a:lnTo>
                  <a:pt x="5422" y="5356"/>
                </a:lnTo>
                <a:lnTo>
                  <a:pt x="1938" y="3211"/>
                </a:lnTo>
                <a:lnTo>
                  <a:pt x="0" y="0"/>
                </a:lnTo>
                <a:lnTo>
                  <a:pt x="17512" y="1758"/>
                </a:lnTo>
                <a:lnTo>
                  <a:pt x="15493" y="3966"/>
                </a:lnTo>
                <a:lnTo>
                  <a:pt x="12618" y="535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28" name="bg object 828"/>
          <p:cNvSpPr/>
          <p:nvPr/>
        </p:nvSpPr>
        <p:spPr>
          <a:xfrm>
            <a:off x="15692790" y="9852522"/>
            <a:ext cx="49671" cy="8890"/>
          </a:xfrm>
          <a:custGeom>
            <a:avLst/>
            <a:gdLst/>
            <a:ahLst/>
            <a:cxnLst/>
            <a:rect l="l" t="t" r="r" b="b"/>
            <a:pathLst>
              <a:path w="21590" h="8890">
                <a:moveTo>
                  <a:pt x="14687" y="8755"/>
                </a:moveTo>
                <a:lnTo>
                  <a:pt x="11196" y="8755"/>
                </a:lnTo>
                <a:lnTo>
                  <a:pt x="6783" y="8755"/>
                </a:lnTo>
                <a:lnTo>
                  <a:pt x="2763" y="6466"/>
                </a:lnTo>
                <a:lnTo>
                  <a:pt x="0" y="1895"/>
                </a:lnTo>
                <a:lnTo>
                  <a:pt x="227" y="916"/>
                </a:lnTo>
                <a:lnTo>
                  <a:pt x="1698" y="0"/>
                </a:lnTo>
                <a:lnTo>
                  <a:pt x="2665" y="230"/>
                </a:lnTo>
                <a:lnTo>
                  <a:pt x="4862" y="3866"/>
                </a:lnTo>
                <a:lnTo>
                  <a:pt x="7879" y="5581"/>
                </a:lnTo>
                <a:lnTo>
                  <a:pt x="13856" y="5581"/>
                </a:lnTo>
                <a:lnTo>
                  <a:pt x="16324" y="4483"/>
                </a:lnTo>
                <a:lnTo>
                  <a:pt x="18731" y="1845"/>
                </a:lnTo>
                <a:lnTo>
                  <a:pt x="19728" y="1814"/>
                </a:lnTo>
                <a:lnTo>
                  <a:pt x="20996" y="2999"/>
                </a:lnTo>
                <a:lnTo>
                  <a:pt x="21033" y="4003"/>
                </a:lnTo>
                <a:lnTo>
                  <a:pt x="18060" y="7258"/>
                </a:lnTo>
                <a:lnTo>
                  <a:pt x="14687" y="875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29" name="bg object 829"/>
          <p:cNvSpPr/>
          <p:nvPr/>
        </p:nvSpPr>
        <p:spPr>
          <a:xfrm>
            <a:off x="15737178" y="9837914"/>
            <a:ext cx="45288" cy="22225"/>
          </a:xfrm>
          <a:custGeom>
            <a:avLst/>
            <a:gdLst/>
            <a:ahLst/>
            <a:cxnLst/>
            <a:rect l="l" t="t" r="r" b="b"/>
            <a:pathLst>
              <a:path w="19684" h="22225">
                <a:moveTo>
                  <a:pt x="14200" y="21776"/>
                </a:moveTo>
                <a:lnTo>
                  <a:pt x="4899" y="21776"/>
                </a:lnTo>
                <a:lnTo>
                  <a:pt x="2019" y="20385"/>
                </a:lnTo>
                <a:lnTo>
                  <a:pt x="0" y="18178"/>
                </a:lnTo>
                <a:lnTo>
                  <a:pt x="11652" y="0"/>
                </a:lnTo>
                <a:lnTo>
                  <a:pt x="16010" y="1496"/>
                </a:lnTo>
                <a:lnTo>
                  <a:pt x="19149" y="5668"/>
                </a:lnTo>
                <a:lnTo>
                  <a:pt x="19149" y="16768"/>
                </a:lnTo>
                <a:lnTo>
                  <a:pt x="14200" y="2177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30" name="bg object 830"/>
          <p:cNvSpPr/>
          <p:nvPr/>
        </p:nvSpPr>
        <p:spPr>
          <a:xfrm>
            <a:off x="15733190" y="9836127"/>
            <a:ext cx="52593" cy="25400"/>
          </a:xfrm>
          <a:custGeom>
            <a:avLst/>
            <a:gdLst/>
            <a:ahLst/>
            <a:cxnLst/>
            <a:rect l="l" t="t" r="r" b="b"/>
            <a:pathLst>
              <a:path w="22859" h="25400">
                <a:moveTo>
                  <a:pt x="16786" y="25149"/>
                </a:moveTo>
                <a:lnTo>
                  <a:pt x="9836" y="25149"/>
                </a:lnTo>
                <a:lnTo>
                  <a:pt x="6340" y="25149"/>
                </a:lnTo>
                <a:lnTo>
                  <a:pt x="2973" y="23653"/>
                </a:lnTo>
                <a:lnTo>
                  <a:pt x="0" y="20398"/>
                </a:lnTo>
                <a:lnTo>
                  <a:pt x="36" y="19394"/>
                </a:lnTo>
                <a:lnTo>
                  <a:pt x="1311" y="18209"/>
                </a:lnTo>
                <a:lnTo>
                  <a:pt x="2295" y="18246"/>
                </a:lnTo>
                <a:lnTo>
                  <a:pt x="4702" y="20878"/>
                </a:lnTo>
                <a:lnTo>
                  <a:pt x="7171" y="21975"/>
                </a:lnTo>
                <a:lnTo>
                  <a:pt x="15062" y="21975"/>
                </a:lnTo>
                <a:lnTo>
                  <a:pt x="19315" y="17672"/>
                </a:lnTo>
                <a:lnTo>
                  <a:pt x="19315" y="8262"/>
                </a:lnTo>
                <a:lnTo>
                  <a:pt x="16730" y="4608"/>
                </a:lnTo>
                <a:lnTo>
                  <a:pt x="12064" y="3005"/>
                </a:lnTo>
                <a:lnTo>
                  <a:pt x="11627" y="2107"/>
                </a:lnTo>
                <a:lnTo>
                  <a:pt x="12181" y="448"/>
                </a:lnTo>
                <a:lnTo>
                  <a:pt x="13068" y="0"/>
                </a:lnTo>
                <a:lnTo>
                  <a:pt x="19008" y="2045"/>
                </a:lnTo>
                <a:lnTo>
                  <a:pt x="22442" y="6903"/>
                </a:lnTo>
                <a:lnTo>
                  <a:pt x="22442" y="19418"/>
                </a:lnTo>
                <a:lnTo>
                  <a:pt x="16786" y="2514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31" name="bg object 831"/>
          <p:cNvSpPr/>
          <p:nvPr/>
        </p:nvSpPr>
        <p:spPr>
          <a:xfrm>
            <a:off x="15755817" y="9837312"/>
            <a:ext cx="8765" cy="635"/>
          </a:xfrm>
          <a:custGeom>
            <a:avLst/>
            <a:gdLst/>
            <a:ahLst/>
            <a:cxnLst/>
            <a:rect l="l" t="t" r="r" b="b"/>
            <a:pathLst>
              <a:path w="3809" h="634">
                <a:moveTo>
                  <a:pt x="3551" y="598"/>
                </a:moveTo>
                <a:lnTo>
                  <a:pt x="0" y="0"/>
                </a:lnTo>
                <a:lnTo>
                  <a:pt x="1243" y="0"/>
                </a:lnTo>
                <a:lnTo>
                  <a:pt x="2437" y="218"/>
                </a:lnTo>
                <a:lnTo>
                  <a:pt x="3551" y="59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32" name="bg object 832"/>
          <p:cNvSpPr/>
          <p:nvPr/>
        </p:nvSpPr>
        <p:spPr>
          <a:xfrm>
            <a:off x="15752220" y="9835726"/>
            <a:ext cx="16070" cy="3810"/>
          </a:xfrm>
          <a:custGeom>
            <a:avLst/>
            <a:gdLst/>
            <a:ahLst/>
            <a:cxnLst/>
            <a:rect l="l" t="t" r="r" b="b"/>
            <a:pathLst>
              <a:path w="6984" h="3809">
                <a:moveTo>
                  <a:pt x="5767" y="3772"/>
                </a:moveTo>
                <a:lnTo>
                  <a:pt x="5115" y="3772"/>
                </a:lnTo>
                <a:lnTo>
                  <a:pt x="4610" y="3685"/>
                </a:lnTo>
                <a:lnTo>
                  <a:pt x="3613" y="3342"/>
                </a:lnTo>
                <a:lnTo>
                  <a:pt x="2591" y="3174"/>
                </a:lnTo>
                <a:lnTo>
                  <a:pt x="701" y="3174"/>
                </a:lnTo>
                <a:lnTo>
                  <a:pt x="0" y="2463"/>
                </a:lnTo>
                <a:lnTo>
                  <a:pt x="0" y="710"/>
                </a:lnTo>
                <a:lnTo>
                  <a:pt x="701" y="0"/>
                </a:lnTo>
                <a:lnTo>
                  <a:pt x="2936" y="0"/>
                </a:lnTo>
                <a:lnTo>
                  <a:pt x="4296" y="230"/>
                </a:lnTo>
                <a:lnTo>
                  <a:pt x="6438" y="966"/>
                </a:lnTo>
                <a:lnTo>
                  <a:pt x="6875" y="1864"/>
                </a:lnTo>
                <a:lnTo>
                  <a:pt x="6377" y="3354"/>
                </a:lnTo>
                <a:lnTo>
                  <a:pt x="5767" y="377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33" name="bg object 833"/>
          <p:cNvSpPr/>
          <p:nvPr/>
        </p:nvSpPr>
        <p:spPr>
          <a:xfrm>
            <a:off x="15567631" y="9852626"/>
            <a:ext cx="299488" cy="35560"/>
          </a:xfrm>
          <a:custGeom>
            <a:avLst/>
            <a:gdLst/>
            <a:ahLst/>
            <a:cxnLst/>
            <a:rect l="l" t="t" r="r" b="b"/>
            <a:pathLst>
              <a:path w="130175" h="35559">
                <a:moveTo>
                  <a:pt x="130096" y="35152"/>
                </a:moveTo>
                <a:lnTo>
                  <a:pt x="0" y="35152"/>
                </a:lnTo>
                <a:lnTo>
                  <a:pt x="13585" y="0"/>
                </a:lnTo>
                <a:lnTo>
                  <a:pt x="117612" y="0"/>
                </a:lnTo>
                <a:lnTo>
                  <a:pt x="130096" y="3515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34" name="bg object 834"/>
          <p:cNvSpPr/>
          <p:nvPr/>
        </p:nvSpPr>
        <p:spPr>
          <a:xfrm>
            <a:off x="15562571" y="9850513"/>
            <a:ext cx="309714" cy="96520"/>
          </a:xfrm>
          <a:custGeom>
            <a:avLst/>
            <a:gdLst/>
            <a:ahLst/>
            <a:cxnLst/>
            <a:rect l="l" t="t" r="r" b="b"/>
            <a:pathLst>
              <a:path w="134620" h="96520">
                <a:moveTo>
                  <a:pt x="102717" y="60706"/>
                </a:moveTo>
                <a:lnTo>
                  <a:pt x="102019" y="59994"/>
                </a:lnTo>
                <a:lnTo>
                  <a:pt x="78346" y="59994"/>
                </a:lnTo>
                <a:lnTo>
                  <a:pt x="77647" y="60706"/>
                </a:lnTo>
                <a:lnTo>
                  <a:pt x="77647" y="96291"/>
                </a:lnTo>
                <a:lnTo>
                  <a:pt x="80772" y="96291"/>
                </a:lnTo>
                <a:lnTo>
                  <a:pt x="80772" y="63169"/>
                </a:lnTo>
                <a:lnTo>
                  <a:pt x="99580" y="63169"/>
                </a:lnTo>
                <a:lnTo>
                  <a:pt x="99580" y="96291"/>
                </a:lnTo>
                <a:lnTo>
                  <a:pt x="102717" y="96291"/>
                </a:lnTo>
                <a:lnTo>
                  <a:pt x="102717" y="63169"/>
                </a:lnTo>
                <a:lnTo>
                  <a:pt x="102717" y="60706"/>
                </a:lnTo>
                <a:close/>
              </a:path>
              <a:path w="134620" h="96520">
                <a:moveTo>
                  <a:pt x="134467" y="37147"/>
                </a:moveTo>
                <a:lnTo>
                  <a:pt x="133756" y="35153"/>
                </a:lnTo>
                <a:lnTo>
                  <a:pt x="129311" y="22644"/>
                </a:lnTo>
                <a:lnTo>
                  <a:pt x="129311" y="35153"/>
                </a:lnTo>
                <a:lnTo>
                  <a:pt x="121399" y="35153"/>
                </a:lnTo>
                <a:lnTo>
                  <a:pt x="121399" y="34963"/>
                </a:lnTo>
                <a:lnTo>
                  <a:pt x="14185" y="34963"/>
                </a:lnTo>
                <a:lnTo>
                  <a:pt x="14185" y="35153"/>
                </a:lnTo>
                <a:lnTo>
                  <a:pt x="5257" y="35153"/>
                </a:lnTo>
                <a:lnTo>
                  <a:pt x="17195" y="4229"/>
                </a:lnTo>
                <a:lnTo>
                  <a:pt x="118338" y="4229"/>
                </a:lnTo>
                <a:lnTo>
                  <a:pt x="129311" y="35153"/>
                </a:lnTo>
                <a:lnTo>
                  <a:pt x="129311" y="22644"/>
                </a:lnTo>
                <a:lnTo>
                  <a:pt x="122770" y="4229"/>
                </a:lnTo>
                <a:lnTo>
                  <a:pt x="121462" y="558"/>
                </a:lnTo>
                <a:lnTo>
                  <a:pt x="120688" y="0"/>
                </a:lnTo>
                <a:lnTo>
                  <a:pt x="14922" y="0"/>
                </a:lnTo>
                <a:lnTo>
                  <a:pt x="14147" y="533"/>
                </a:lnTo>
                <a:lnTo>
                  <a:pt x="0" y="37147"/>
                </a:lnTo>
                <a:lnTo>
                  <a:pt x="101" y="37922"/>
                </a:lnTo>
                <a:lnTo>
                  <a:pt x="863" y="39039"/>
                </a:lnTo>
                <a:lnTo>
                  <a:pt x="1498" y="39382"/>
                </a:lnTo>
                <a:lnTo>
                  <a:pt x="13690" y="39382"/>
                </a:lnTo>
                <a:lnTo>
                  <a:pt x="13690" y="96316"/>
                </a:lnTo>
                <a:lnTo>
                  <a:pt x="17868" y="96316"/>
                </a:lnTo>
                <a:lnTo>
                  <a:pt x="17868" y="39382"/>
                </a:lnTo>
                <a:lnTo>
                  <a:pt x="117716" y="39382"/>
                </a:lnTo>
                <a:lnTo>
                  <a:pt x="117716" y="96304"/>
                </a:lnTo>
                <a:lnTo>
                  <a:pt x="121894" y="96304"/>
                </a:lnTo>
                <a:lnTo>
                  <a:pt x="121894" y="39382"/>
                </a:lnTo>
                <a:lnTo>
                  <a:pt x="132969" y="39382"/>
                </a:lnTo>
                <a:lnTo>
                  <a:pt x="133604" y="39052"/>
                </a:lnTo>
                <a:lnTo>
                  <a:pt x="134391" y="37922"/>
                </a:lnTo>
                <a:lnTo>
                  <a:pt x="134467" y="3714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35" name="bg object 835"/>
          <p:cNvSpPr/>
          <p:nvPr/>
        </p:nvSpPr>
        <p:spPr>
          <a:xfrm>
            <a:off x="15653990" y="9899408"/>
            <a:ext cx="37984" cy="25400"/>
          </a:xfrm>
          <a:custGeom>
            <a:avLst/>
            <a:gdLst/>
            <a:ahLst/>
            <a:cxnLst/>
            <a:rect l="l" t="t" r="r" b="b"/>
            <a:pathLst>
              <a:path w="16509" h="25400">
                <a:moveTo>
                  <a:pt x="16373" y="25018"/>
                </a:moveTo>
                <a:lnTo>
                  <a:pt x="0" y="25018"/>
                </a:lnTo>
                <a:lnTo>
                  <a:pt x="0" y="0"/>
                </a:lnTo>
                <a:lnTo>
                  <a:pt x="16373" y="0"/>
                </a:lnTo>
                <a:lnTo>
                  <a:pt x="16373" y="25018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36" name="bg object 836"/>
          <p:cNvSpPr/>
          <p:nvPr/>
        </p:nvSpPr>
        <p:spPr>
          <a:xfrm>
            <a:off x="15628780" y="9860941"/>
            <a:ext cx="179693" cy="65405"/>
          </a:xfrm>
          <a:custGeom>
            <a:avLst/>
            <a:gdLst/>
            <a:ahLst/>
            <a:cxnLst/>
            <a:rect l="l" t="t" r="r" b="b"/>
            <a:pathLst>
              <a:path w="78104" h="65404">
                <a:moveTo>
                  <a:pt x="3124" y="711"/>
                </a:moveTo>
                <a:lnTo>
                  <a:pt x="2425" y="0"/>
                </a:lnTo>
                <a:lnTo>
                  <a:pt x="698" y="0"/>
                </a:lnTo>
                <a:lnTo>
                  <a:pt x="0" y="711"/>
                </a:lnTo>
                <a:lnTo>
                  <a:pt x="0" y="14503"/>
                </a:lnTo>
                <a:lnTo>
                  <a:pt x="698" y="15214"/>
                </a:lnTo>
                <a:lnTo>
                  <a:pt x="1562" y="15214"/>
                </a:lnTo>
                <a:lnTo>
                  <a:pt x="2425" y="15214"/>
                </a:lnTo>
                <a:lnTo>
                  <a:pt x="3124" y="14503"/>
                </a:lnTo>
                <a:lnTo>
                  <a:pt x="3124" y="711"/>
                </a:lnTo>
                <a:close/>
              </a:path>
              <a:path w="78104" h="65404">
                <a:moveTo>
                  <a:pt x="12420" y="711"/>
                </a:moveTo>
                <a:lnTo>
                  <a:pt x="11722" y="0"/>
                </a:lnTo>
                <a:lnTo>
                  <a:pt x="9994" y="0"/>
                </a:lnTo>
                <a:lnTo>
                  <a:pt x="9296" y="711"/>
                </a:lnTo>
                <a:lnTo>
                  <a:pt x="9296" y="14503"/>
                </a:lnTo>
                <a:lnTo>
                  <a:pt x="9994" y="15214"/>
                </a:lnTo>
                <a:lnTo>
                  <a:pt x="10858" y="15214"/>
                </a:lnTo>
                <a:lnTo>
                  <a:pt x="11722" y="15214"/>
                </a:lnTo>
                <a:lnTo>
                  <a:pt x="12420" y="14503"/>
                </a:lnTo>
                <a:lnTo>
                  <a:pt x="12420" y="711"/>
                </a:lnTo>
                <a:close/>
              </a:path>
              <a:path w="78104" h="65404">
                <a:moveTo>
                  <a:pt x="21729" y="711"/>
                </a:moveTo>
                <a:lnTo>
                  <a:pt x="21018" y="0"/>
                </a:lnTo>
                <a:lnTo>
                  <a:pt x="19291" y="0"/>
                </a:lnTo>
                <a:lnTo>
                  <a:pt x="18592" y="711"/>
                </a:lnTo>
                <a:lnTo>
                  <a:pt x="18592" y="14503"/>
                </a:lnTo>
                <a:lnTo>
                  <a:pt x="19291" y="15214"/>
                </a:lnTo>
                <a:lnTo>
                  <a:pt x="20167" y="15214"/>
                </a:lnTo>
                <a:lnTo>
                  <a:pt x="21018" y="15214"/>
                </a:lnTo>
                <a:lnTo>
                  <a:pt x="21729" y="14503"/>
                </a:lnTo>
                <a:lnTo>
                  <a:pt x="21729" y="711"/>
                </a:lnTo>
                <a:close/>
              </a:path>
              <a:path w="78104" h="65404">
                <a:moveTo>
                  <a:pt x="28892" y="37592"/>
                </a:moveTo>
                <a:lnTo>
                  <a:pt x="28181" y="36880"/>
                </a:lnTo>
                <a:lnTo>
                  <a:pt x="25755" y="36880"/>
                </a:lnTo>
                <a:lnTo>
                  <a:pt x="25755" y="40055"/>
                </a:lnTo>
                <a:lnTo>
                  <a:pt x="25755" y="61912"/>
                </a:lnTo>
                <a:lnTo>
                  <a:pt x="12522" y="61912"/>
                </a:lnTo>
                <a:lnTo>
                  <a:pt x="12522" y="40055"/>
                </a:lnTo>
                <a:lnTo>
                  <a:pt x="25755" y="40055"/>
                </a:lnTo>
                <a:lnTo>
                  <a:pt x="25755" y="36880"/>
                </a:lnTo>
                <a:lnTo>
                  <a:pt x="10083" y="36880"/>
                </a:lnTo>
                <a:lnTo>
                  <a:pt x="9385" y="37592"/>
                </a:lnTo>
                <a:lnTo>
                  <a:pt x="9385" y="64363"/>
                </a:lnTo>
                <a:lnTo>
                  <a:pt x="10083" y="65074"/>
                </a:lnTo>
                <a:lnTo>
                  <a:pt x="28181" y="65074"/>
                </a:lnTo>
                <a:lnTo>
                  <a:pt x="28892" y="64363"/>
                </a:lnTo>
                <a:lnTo>
                  <a:pt x="28892" y="61912"/>
                </a:lnTo>
                <a:lnTo>
                  <a:pt x="28892" y="40055"/>
                </a:lnTo>
                <a:lnTo>
                  <a:pt x="28892" y="37592"/>
                </a:lnTo>
                <a:close/>
              </a:path>
              <a:path w="78104" h="65404">
                <a:moveTo>
                  <a:pt x="31026" y="711"/>
                </a:moveTo>
                <a:lnTo>
                  <a:pt x="30327" y="0"/>
                </a:lnTo>
                <a:lnTo>
                  <a:pt x="28600" y="0"/>
                </a:lnTo>
                <a:lnTo>
                  <a:pt x="27901" y="711"/>
                </a:lnTo>
                <a:lnTo>
                  <a:pt x="27901" y="14503"/>
                </a:lnTo>
                <a:lnTo>
                  <a:pt x="28600" y="15214"/>
                </a:lnTo>
                <a:lnTo>
                  <a:pt x="29464" y="15214"/>
                </a:lnTo>
                <a:lnTo>
                  <a:pt x="30327" y="15214"/>
                </a:lnTo>
                <a:lnTo>
                  <a:pt x="31026" y="14503"/>
                </a:lnTo>
                <a:lnTo>
                  <a:pt x="31026" y="711"/>
                </a:lnTo>
                <a:close/>
              </a:path>
              <a:path w="78104" h="65404">
                <a:moveTo>
                  <a:pt x="40322" y="711"/>
                </a:moveTo>
                <a:lnTo>
                  <a:pt x="39624" y="0"/>
                </a:lnTo>
                <a:lnTo>
                  <a:pt x="37896" y="0"/>
                </a:lnTo>
                <a:lnTo>
                  <a:pt x="37198" y="711"/>
                </a:lnTo>
                <a:lnTo>
                  <a:pt x="37198" y="14503"/>
                </a:lnTo>
                <a:lnTo>
                  <a:pt x="37896" y="15214"/>
                </a:lnTo>
                <a:lnTo>
                  <a:pt x="38760" y="15214"/>
                </a:lnTo>
                <a:lnTo>
                  <a:pt x="39624" y="15214"/>
                </a:lnTo>
                <a:lnTo>
                  <a:pt x="40322" y="14503"/>
                </a:lnTo>
                <a:lnTo>
                  <a:pt x="40322" y="711"/>
                </a:lnTo>
                <a:close/>
              </a:path>
              <a:path w="78104" h="65404">
                <a:moveTo>
                  <a:pt x="49631" y="711"/>
                </a:moveTo>
                <a:lnTo>
                  <a:pt x="48920" y="0"/>
                </a:lnTo>
                <a:lnTo>
                  <a:pt x="47205" y="0"/>
                </a:lnTo>
                <a:lnTo>
                  <a:pt x="46494" y="711"/>
                </a:lnTo>
                <a:lnTo>
                  <a:pt x="46494" y="14503"/>
                </a:lnTo>
                <a:lnTo>
                  <a:pt x="47205" y="15214"/>
                </a:lnTo>
                <a:lnTo>
                  <a:pt x="48069" y="15214"/>
                </a:lnTo>
                <a:lnTo>
                  <a:pt x="48920" y="15214"/>
                </a:lnTo>
                <a:lnTo>
                  <a:pt x="49631" y="14503"/>
                </a:lnTo>
                <a:lnTo>
                  <a:pt x="49631" y="711"/>
                </a:lnTo>
                <a:close/>
              </a:path>
              <a:path w="78104" h="65404">
                <a:moveTo>
                  <a:pt x="58928" y="711"/>
                </a:moveTo>
                <a:lnTo>
                  <a:pt x="58229" y="0"/>
                </a:lnTo>
                <a:lnTo>
                  <a:pt x="56502" y="0"/>
                </a:lnTo>
                <a:lnTo>
                  <a:pt x="55803" y="711"/>
                </a:lnTo>
                <a:lnTo>
                  <a:pt x="55803" y="14503"/>
                </a:lnTo>
                <a:lnTo>
                  <a:pt x="56502" y="15214"/>
                </a:lnTo>
                <a:lnTo>
                  <a:pt x="57365" y="15214"/>
                </a:lnTo>
                <a:lnTo>
                  <a:pt x="58229" y="15214"/>
                </a:lnTo>
                <a:lnTo>
                  <a:pt x="58928" y="14503"/>
                </a:lnTo>
                <a:lnTo>
                  <a:pt x="58928" y="711"/>
                </a:lnTo>
                <a:close/>
              </a:path>
              <a:path w="78104" h="65404">
                <a:moveTo>
                  <a:pt x="68224" y="711"/>
                </a:moveTo>
                <a:lnTo>
                  <a:pt x="67525" y="0"/>
                </a:lnTo>
                <a:lnTo>
                  <a:pt x="65798" y="0"/>
                </a:lnTo>
                <a:lnTo>
                  <a:pt x="65100" y="711"/>
                </a:lnTo>
                <a:lnTo>
                  <a:pt x="65100" y="14503"/>
                </a:lnTo>
                <a:lnTo>
                  <a:pt x="65798" y="15214"/>
                </a:lnTo>
                <a:lnTo>
                  <a:pt x="66662" y="15214"/>
                </a:lnTo>
                <a:lnTo>
                  <a:pt x="67525" y="15214"/>
                </a:lnTo>
                <a:lnTo>
                  <a:pt x="68224" y="14503"/>
                </a:lnTo>
                <a:lnTo>
                  <a:pt x="68224" y="711"/>
                </a:lnTo>
                <a:close/>
              </a:path>
              <a:path w="78104" h="65404">
                <a:moveTo>
                  <a:pt x="77533" y="711"/>
                </a:moveTo>
                <a:lnTo>
                  <a:pt x="76822" y="0"/>
                </a:lnTo>
                <a:lnTo>
                  <a:pt x="75107" y="0"/>
                </a:lnTo>
                <a:lnTo>
                  <a:pt x="74396" y="711"/>
                </a:lnTo>
                <a:lnTo>
                  <a:pt x="74396" y="14503"/>
                </a:lnTo>
                <a:lnTo>
                  <a:pt x="75107" y="15214"/>
                </a:lnTo>
                <a:lnTo>
                  <a:pt x="75958" y="15214"/>
                </a:lnTo>
                <a:lnTo>
                  <a:pt x="76822" y="15214"/>
                </a:lnTo>
                <a:lnTo>
                  <a:pt x="77533" y="14503"/>
                </a:lnTo>
                <a:lnTo>
                  <a:pt x="77533" y="7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pic>
        <p:nvPicPr>
          <p:cNvPr id="837" name="bg object 83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87432" y="9613836"/>
            <a:ext cx="309348" cy="103979"/>
          </a:xfrm>
          <a:prstGeom prst="rect">
            <a:avLst/>
          </a:prstGeom>
        </p:spPr>
      </p:pic>
      <p:sp>
        <p:nvSpPr>
          <p:cNvPr id="838" name="bg object 838"/>
          <p:cNvSpPr/>
          <p:nvPr/>
        </p:nvSpPr>
        <p:spPr>
          <a:xfrm>
            <a:off x="14519958" y="9776419"/>
            <a:ext cx="230825" cy="27305"/>
          </a:xfrm>
          <a:custGeom>
            <a:avLst/>
            <a:gdLst/>
            <a:ahLst/>
            <a:cxnLst/>
            <a:rect l="l" t="t" r="r" b="b"/>
            <a:pathLst>
              <a:path w="100329" h="27304">
                <a:moveTo>
                  <a:pt x="99872" y="26983"/>
                </a:moveTo>
                <a:lnTo>
                  <a:pt x="0" y="26983"/>
                </a:lnTo>
                <a:lnTo>
                  <a:pt x="10427" y="0"/>
                </a:lnTo>
                <a:lnTo>
                  <a:pt x="90288" y="0"/>
                </a:lnTo>
                <a:lnTo>
                  <a:pt x="99872" y="26983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39" name="bg object 839"/>
          <p:cNvSpPr/>
          <p:nvPr/>
        </p:nvSpPr>
        <p:spPr>
          <a:xfrm>
            <a:off x="14516528" y="9774797"/>
            <a:ext cx="236668" cy="30480"/>
          </a:xfrm>
          <a:custGeom>
            <a:avLst/>
            <a:gdLst/>
            <a:ahLst/>
            <a:cxnLst/>
            <a:rect l="l" t="t" r="r" b="b"/>
            <a:pathLst>
              <a:path w="102870" h="30479">
                <a:moveTo>
                  <a:pt x="101362" y="30232"/>
                </a:moveTo>
                <a:lnTo>
                  <a:pt x="1489" y="30232"/>
                </a:lnTo>
                <a:lnTo>
                  <a:pt x="166" y="29521"/>
                </a:lnTo>
                <a:lnTo>
                  <a:pt x="0" y="28018"/>
                </a:lnTo>
                <a:lnTo>
                  <a:pt x="10667" y="405"/>
                </a:lnTo>
                <a:lnTo>
                  <a:pt x="11258" y="0"/>
                </a:lnTo>
                <a:lnTo>
                  <a:pt x="92455" y="0"/>
                </a:lnTo>
                <a:lnTo>
                  <a:pt x="93058" y="430"/>
                </a:lnTo>
                <a:lnTo>
                  <a:pt x="94057" y="3242"/>
                </a:lnTo>
                <a:lnTo>
                  <a:pt x="13012" y="3242"/>
                </a:lnTo>
                <a:lnTo>
                  <a:pt x="3834" y="26983"/>
                </a:lnTo>
                <a:lnTo>
                  <a:pt x="102489" y="26983"/>
                </a:lnTo>
                <a:lnTo>
                  <a:pt x="102870" y="28055"/>
                </a:lnTo>
                <a:lnTo>
                  <a:pt x="102673" y="29540"/>
                </a:lnTo>
                <a:lnTo>
                  <a:pt x="101362" y="30232"/>
                </a:lnTo>
                <a:close/>
              </a:path>
              <a:path w="102870" h="30479">
                <a:moveTo>
                  <a:pt x="102489" y="26983"/>
                </a:moveTo>
                <a:lnTo>
                  <a:pt x="99084" y="26983"/>
                </a:lnTo>
                <a:lnTo>
                  <a:pt x="90651" y="3242"/>
                </a:lnTo>
                <a:lnTo>
                  <a:pt x="94057" y="3242"/>
                </a:lnTo>
                <a:lnTo>
                  <a:pt x="102489" y="2698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40" name="bg object 840"/>
          <p:cNvSpPr/>
          <p:nvPr/>
        </p:nvSpPr>
        <p:spPr>
          <a:xfrm>
            <a:off x="14543943" y="9803405"/>
            <a:ext cx="184075" cy="49530"/>
          </a:xfrm>
          <a:custGeom>
            <a:avLst/>
            <a:gdLst/>
            <a:ahLst/>
            <a:cxnLst/>
            <a:rect l="l" t="t" r="r" b="b"/>
            <a:pathLst>
              <a:path w="80010" h="49529">
                <a:moveTo>
                  <a:pt x="79861" y="49252"/>
                </a:moveTo>
                <a:lnTo>
                  <a:pt x="0" y="49252"/>
                </a:lnTo>
                <a:lnTo>
                  <a:pt x="0" y="0"/>
                </a:lnTo>
                <a:lnTo>
                  <a:pt x="79861" y="0"/>
                </a:lnTo>
                <a:lnTo>
                  <a:pt x="79861" y="4925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41" name="bg object 841"/>
          <p:cNvSpPr/>
          <p:nvPr/>
        </p:nvSpPr>
        <p:spPr>
          <a:xfrm>
            <a:off x="14540263" y="9801784"/>
            <a:ext cx="191380" cy="52705"/>
          </a:xfrm>
          <a:custGeom>
            <a:avLst/>
            <a:gdLst/>
            <a:ahLst/>
            <a:cxnLst/>
            <a:rect l="l" t="t" r="r" b="b"/>
            <a:pathLst>
              <a:path w="83185" h="52704">
                <a:moveTo>
                  <a:pt x="82348" y="52494"/>
                </a:moveTo>
                <a:lnTo>
                  <a:pt x="720" y="52494"/>
                </a:lnTo>
                <a:lnTo>
                  <a:pt x="0" y="51771"/>
                </a:lnTo>
                <a:lnTo>
                  <a:pt x="0" y="723"/>
                </a:lnTo>
                <a:lnTo>
                  <a:pt x="720" y="0"/>
                </a:lnTo>
                <a:lnTo>
                  <a:pt x="82348" y="0"/>
                </a:lnTo>
                <a:lnTo>
                  <a:pt x="83068" y="723"/>
                </a:lnTo>
                <a:lnTo>
                  <a:pt x="83068" y="3242"/>
                </a:lnTo>
                <a:lnTo>
                  <a:pt x="3207" y="3242"/>
                </a:lnTo>
                <a:lnTo>
                  <a:pt x="3207" y="49252"/>
                </a:lnTo>
                <a:lnTo>
                  <a:pt x="83068" y="49252"/>
                </a:lnTo>
                <a:lnTo>
                  <a:pt x="83068" y="51771"/>
                </a:lnTo>
                <a:lnTo>
                  <a:pt x="82348" y="52494"/>
                </a:lnTo>
                <a:close/>
              </a:path>
              <a:path w="83185" h="52704">
                <a:moveTo>
                  <a:pt x="83068" y="49252"/>
                </a:moveTo>
                <a:lnTo>
                  <a:pt x="79861" y="49252"/>
                </a:lnTo>
                <a:lnTo>
                  <a:pt x="79861" y="3242"/>
                </a:lnTo>
                <a:lnTo>
                  <a:pt x="83068" y="3242"/>
                </a:lnTo>
                <a:lnTo>
                  <a:pt x="83068" y="4925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42" name="bg object 842"/>
          <p:cNvSpPr/>
          <p:nvPr/>
        </p:nvSpPr>
        <p:spPr>
          <a:xfrm>
            <a:off x="14655986" y="9822069"/>
            <a:ext cx="39445" cy="29209"/>
          </a:xfrm>
          <a:custGeom>
            <a:avLst/>
            <a:gdLst/>
            <a:ahLst/>
            <a:cxnLst/>
            <a:rect l="l" t="t" r="r" b="b"/>
            <a:pathLst>
              <a:path w="17145" h="29209">
                <a:moveTo>
                  <a:pt x="16841" y="28966"/>
                </a:moveTo>
                <a:lnTo>
                  <a:pt x="0" y="28966"/>
                </a:lnTo>
                <a:lnTo>
                  <a:pt x="0" y="0"/>
                </a:lnTo>
                <a:lnTo>
                  <a:pt x="16841" y="0"/>
                </a:lnTo>
                <a:lnTo>
                  <a:pt x="16841" y="28966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43" name="bg object 843"/>
          <p:cNvSpPr/>
          <p:nvPr/>
        </p:nvSpPr>
        <p:spPr>
          <a:xfrm>
            <a:off x="14653223" y="9820853"/>
            <a:ext cx="45288" cy="31750"/>
          </a:xfrm>
          <a:custGeom>
            <a:avLst/>
            <a:gdLst/>
            <a:ahLst/>
            <a:cxnLst/>
            <a:rect l="l" t="t" r="r" b="b"/>
            <a:pathLst>
              <a:path w="19685" h="31750">
                <a:moveTo>
                  <a:pt x="18706" y="31398"/>
                </a:moveTo>
                <a:lnTo>
                  <a:pt x="17376" y="31398"/>
                </a:lnTo>
                <a:lnTo>
                  <a:pt x="16841" y="30855"/>
                </a:lnTo>
                <a:lnTo>
                  <a:pt x="16841" y="2438"/>
                </a:lnTo>
                <a:lnTo>
                  <a:pt x="2400" y="2438"/>
                </a:lnTo>
                <a:lnTo>
                  <a:pt x="2400" y="30855"/>
                </a:lnTo>
                <a:lnTo>
                  <a:pt x="1865" y="31398"/>
                </a:lnTo>
                <a:lnTo>
                  <a:pt x="1200" y="31398"/>
                </a:lnTo>
                <a:lnTo>
                  <a:pt x="535" y="31398"/>
                </a:lnTo>
                <a:lnTo>
                  <a:pt x="0" y="30855"/>
                </a:lnTo>
                <a:lnTo>
                  <a:pt x="0" y="548"/>
                </a:lnTo>
                <a:lnTo>
                  <a:pt x="535" y="0"/>
                </a:lnTo>
                <a:lnTo>
                  <a:pt x="18706" y="0"/>
                </a:lnTo>
                <a:lnTo>
                  <a:pt x="19242" y="548"/>
                </a:lnTo>
                <a:lnTo>
                  <a:pt x="19242" y="30855"/>
                </a:lnTo>
                <a:lnTo>
                  <a:pt x="18706" y="3139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44" name="bg object 844"/>
          <p:cNvSpPr/>
          <p:nvPr/>
        </p:nvSpPr>
        <p:spPr>
          <a:xfrm>
            <a:off x="14586257" y="9812336"/>
            <a:ext cx="29218" cy="19685"/>
          </a:xfrm>
          <a:custGeom>
            <a:avLst/>
            <a:gdLst/>
            <a:ahLst/>
            <a:cxnLst/>
            <a:rect l="l" t="t" r="r" b="b"/>
            <a:pathLst>
              <a:path w="12700" h="19684">
                <a:moveTo>
                  <a:pt x="12569" y="19206"/>
                </a:moveTo>
                <a:lnTo>
                  <a:pt x="0" y="19206"/>
                </a:lnTo>
                <a:lnTo>
                  <a:pt x="0" y="0"/>
                </a:lnTo>
                <a:lnTo>
                  <a:pt x="12569" y="0"/>
                </a:lnTo>
                <a:lnTo>
                  <a:pt x="12569" y="19206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45" name="bg object 845"/>
          <p:cNvSpPr/>
          <p:nvPr/>
        </p:nvSpPr>
        <p:spPr>
          <a:xfrm>
            <a:off x="14566901" y="9782811"/>
            <a:ext cx="137326" cy="50165"/>
          </a:xfrm>
          <a:custGeom>
            <a:avLst/>
            <a:gdLst/>
            <a:ahLst/>
            <a:cxnLst/>
            <a:rect l="l" t="t" r="r" b="b"/>
            <a:pathLst>
              <a:path w="59689" h="50165">
                <a:moveTo>
                  <a:pt x="2400" y="546"/>
                </a:moveTo>
                <a:lnTo>
                  <a:pt x="1866" y="0"/>
                </a:lnTo>
                <a:lnTo>
                  <a:pt x="533" y="0"/>
                </a:lnTo>
                <a:lnTo>
                  <a:pt x="0" y="546"/>
                </a:lnTo>
                <a:lnTo>
                  <a:pt x="0" y="11125"/>
                </a:lnTo>
                <a:lnTo>
                  <a:pt x="533" y="11671"/>
                </a:lnTo>
                <a:lnTo>
                  <a:pt x="1193" y="11671"/>
                </a:lnTo>
                <a:lnTo>
                  <a:pt x="1866" y="11671"/>
                </a:lnTo>
                <a:lnTo>
                  <a:pt x="2400" y="11125"/>
                </a:lnTo>
                <a:lnTo>
                  <a:pt x="2400" y="546"/>
                </a:lnTo>
                <a:close/>
              </a:path>
              <a:path w="59689" h="50165">
                <a:moveTo>
                  <a:pt x="9537" y="546"/>
                </a:moveTo>
                <a:lnTo>
                  <a:pt x="9004" y="0"/>
                </a:lnTo>
                <a:lnTo>
                  <a:pt x="7670" y="0"/>
                </a:lnTo>
                <a:lnTo>
                  <a:pt x="7137" y="546"/>
                </a:lnTo>
                <a:lnTo>
                  <a:pt x="7137" y="11125"/>
                </a:lnTo>
                <a:lnTo>
                  <a:pt x="7670" y="11671"/>
                </a:lnTo>
                <a:lnTo>
                  <a:pt x="8331" y="11671"/>
                </a:lnTo>
                <a:lnTo>
                  <a:pt x="9004" y="11671"/>
                </a:lnTo>
                <a:lnTo>
                  <a:pt x="9537" y="11125"/>
                </a:lnTo>
                <a:lnTo>
                  <a:pt x="9537" y="546"/>
                </a:lnTo>
                <a:close/>
              </a:path>
              <a:path w="59689" h="50165">
                <a:moveTo>
                  <a:pt x="16675" y="546"/>
                </a:moveTo>
                <a:lnTo>
                  <a:pt x="16141" y="0"/>
                </a:lnTo>
                <a:lnTo>
                  <a:pt x="14808" y="0"/>
                </a:lnTo>
                <a:lnTo>
                  <a:pt x="14274" y="546"/>
                </a:lnTo>
                <a:lnTo>
                  <a:pt x="14274" y="11125"/>
                </a:lnTo>
                <a:lnTo>
                  <a:pt x="14808" y="11671"/>
                </a:lnTo>
                <a:lnTo>
                  <a:pt x="15481" y="11671"/>
                </a:lnTo>
                <a:lnTo>
                  <a:pt x="16141" y="11671"/>
                </a:lnTo>
                <a:lnTo>
                  <a:pt x="16675" y="11125"/>
                </a:lnTo>
                <a:lnTo>
                  <a:pt x="16675" y="546"/>
                </a:lnTo>
                <a:close/>
              </a:path>
              <a:path w="59689" h="50165">
                <a:moveTo>
                  <a:pt x="22174" y="28854"/>
                </a:moveTo>
                <a:lnTo>
                  <a:pt x="21640" y="28308"/>
                </a:lnTo>
                <a:lnTo>
                  <a:pt x="19773" y="28308"/>
                </a:lnTo>
                <a:lnTo>
                  <a:pt x="19773" y="30746"/>
                </a:lnTo>
                <a:lnTo>
                  <a:pt x="19773" y="47523"/>
                </a:lnTo>
                <a:lnTo>
                  <a:pt x="9601" y="47523"/>
                </a:lnTo>
                <a:lnTo>
                  <a:pt x="9601" y="30746"/>
                </a:lnTo>
                <a:lnTo>
                  <a:pt x="19773" y="30746"/>
                </a:lnTo>
                <a:lnTo>
                  <a:pt x="19773" y="28308"/>
                </a:lnTo>
                <a:lnTo>
                  <a:pt x="7734" y="28308"/>
                </a:lnTo>
                <a:lnTo>
                  <a:pt x="7200" y="28854"/>
                </a:lnTo>
                <a:lnTo>
                  <a:pt x="7200" y="49415"/>
                </a:lnTo>
                <a:lnTo>
                  <a:pt x="7734" y="49949"/>
                </a:lnTo>
                <a:lnTo>
                  <a:pt x="21640" y="49949"/>
                </a:lnTo>
                <a:lnTo>
                  <a:pt x="22174" y="49415"/>
                </a:lnTo>
                <a:lnTo>
                  <a:pt x="22174" y="47523"/>
                </a:lnTo>
                <a:lnTo>
                  <a:pt x="22174" y="30746"/>
                </a:lnTo>
                <a:lnTo>
                  <a:pt x="22174" y="28854"/>
                </a:lnTo>
                <a:close/>
              </a:path>
              <a:path w="59689" h="50165">
                <a:moveTo>
                  <a:pt x="23812" y="546"/>
                </a:moveTo>
                <a:lnTo>
                  <a:pt x="23279" y="0"/>
                </a:lnTo>
                <a:lnTo>
                  <a:pt x="21945" y="0"/>
                </a:lnTo>
                <a:lnTo>
                  <a:pt x="21412" y="546"/>
                </a:lnTo>
                <a:lnTo>
                  <a:pt x="21412" y="11125"/>
                </a:lnTo>
                <a:lnTo>
                  <a:pt x="21945" y="11671"/>
                </a:lnTo>
                <a:lnTo>
                  <a:pt x="22618" y="11671"/>
                </a:lnTo>
                <a:lnTo>
                  <a:pt x="23279" y="11671"/>
                </a:lnTo>
                <a:lnTo>
                  <a:pt x="23812" y="11125"/>
                </a:lnTo>
                <a:lnTo>
                  <a:pt x="23812" y="546"/>
                </a:lnTo>
                <a:close/>
              </a:path>
              <a:path w="59689" h="50165">
                <a:moveTo>
                  <a:pt x="30962" y="546"/>
                </a:moveTo>
                <a:lnTo>
                  <a:pt x="30416" y="0"/>
                </a:lnTo>
                <a:lnTo>
                  <a:pt x="29095" y="0"/>
                </a:lnTo>
                <a:lnTo>
                  <a:pt x="28549" y="546"/>
                </a:lnTo>
                <a:lnTo>
                  <a:pt x="28549" y="11125"/>
                </a:lnTo>
                <a:lnTo>
                  <a:pt x="29095" y="11671"/>
                </a:lnTo>
                <a:lnTo>
                  <a:pt x="29756" y="11671"/>
                </a:lnTo>
                <a:lnTo>
                  <a:pt x="30416" y="11671"/>
                </a:lnTo>
                <a:lnTo>
                  <a:pt x="30962" y="11125"/>
                </a:lnTo>
                <a:lnTo>
                  <a:pt x="30962" y="546"/>
                </a:lnTo>
                <a:close/>
              </a:path>
              <a:path w="59689" h="50165">
                <a:moveTo>
                  <a:pt x="38100" y="546"/>
                </a:moveTo>
                <a:lnTo>
                  <a:pt x="37566" y="0"/>
                </a:lnTo>
                <a:lnTo>
                  <a:pt x="36233" y="0"/>
                </a:lnTo>
                <a:lnTo>
                  <a:pt x="35699" y="546"/>
                </a:lnTo>
                <a:lnTo>
                  <a:pt x="35699" y="11125"/>
                </a:lnTo>
                <a:lnTo>
                  <a:pt x="36233" y="11671"/>
                </a:lnTo>
                <a:lnTo>
                  <a:pt x="36893" y="11671"/>
                </a:lnTo>
                <a:lnTo>
                  <a:pt x="37566" y="11671"/>
                </a:lnTo>
                <a:lnTo>
                  <a:pt x="38100" y="11125"/>
                </a:lnTo>
                <a:lnTo>
                  <a:pt x="38100" y="546"/>
                </a:lnTo>
                <a:close/>
              </a:path>
              <a:path w="59689" h="50165">
                <a:moveTo>
                  <a:pt x="45237" y="546"/>
                </a:moveTo>
                <a:lnTo>
                  <a:pt x="44704" y="0"/>
                </a:lnTo>
                <a:lnTo>
                  <a:pt x="43370" y="0"/>
                </a:lnTo>
                <a:lnTo>
                  <a:pt x="42837" y="546"/>
                </a:lnTo>
                <a:lnTo>
                  <a:pt x="42837" y="11125"/>
                </a:lnTo>
                <a:lnTo>
                  <a:pt x="43370" y="11671"/>
                </a:lnTo>
                <a:lnTo>
                  <a:pt x="44030" y="11671"/>
                </a:lnTo>
                <a:lnTo>
                  <a:pt x="44704" y="11671"/>
                </a:lnTo>
                <a:lnTo>
                  <a:pt x="45237" y="11125"/>
                </a:lnTo>
                <a:lnTo>
                  <a:pt x="45237" y="546"/>
                </a:lnTo>
                <a:close/>
              </a:path>
              <a:path w="59689" h="50165">
                <a:moveTo>
                  <a:pt x="52374" y="546"/>
                </a:moveTo>
                <a:lnTo>
                  <a:pt x="51841" y="0"/>
                </a:lnTo>
                <a:lnTo>
                  <a:pt x="50507" y="0"/>
                </a:lnTo>
                <a:lnTo>
                  <a:pt x="49974" y="546"/>
                </a:lnTo>
                <a:lnTo>
                  <a:pt x="49974" y="11125"/>
                </a:lnTo>
                <a:lnTo>
                  <a:pt x="50507" y="11671"/>
                </a:lnTo>
                <a:lnTo>
                  <a:pt x="51181" y="11671"/>
                </a:lnTo>
                <a:lnTo>
                  <a:pt x="51841" y="11671"/>
                </a:lnTo>
                <a:lnTo>
                  <a:pt x="52374" y="11125"/>
                </a:lnTo>
                <a:lnTo>
                  <a:pt x="52374" y="546"/>
                </a:lnTo>
                <a:close/>
              </a:path>
              <a:path w="59689" h="50165">
                <a:moveTo>
                  <a:pt x="59512" y="546"/>
                </a:moveTo>
                <a:lnTo>
                  <a:pt x="58978" y="0"/>
                </a:lnTo>
                <a:lnTo>
                  <a:pt x="57645" y="0"/>
                </a:lnTo>
                <a:lnTo>
                  <a:pt x="57111" y="546"/>
                </a:lnTo>
                <a:lnTo>
                  <a:pt x="57111" y="11125"/>
                </a:lnTo>
                <a:lnTo>
                  <a:pt x="57645" y="11671"/>
                </a:lnTo>
                <a:lnTo>
                  <a:pt x="58318" y="11671"/>
                </a:lnTo>
                <a:lnTo>
                  <a:pt x="58978" y="11671"/>
                </a:lnTo>
                <a:lnTo>
                  <a:pt x="59512" y="11125"/>
                </a:lnTo>
                <a:lnTo>
                  <a:pt x="59512" y="54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46" name="bg object 846"/>
          <p:cNvSpPr/>
          <p:nvPr/>
        </p:nvSpPr>
        <p:spPr>
          <a:xfrm>
            <a:off x="15352412" y="9852626"/>
            <a:ext cx="299488" cy="35560"/>
          </a:xfrm>
          <a:custGeom>
            <a:avLst/>
            <a:gdLst/>
            <a:ahLst/>
            <a:cxnLst/>
            <a:rect l="l" t="t" r="r" b="b"/>
            <a:pathLst>
              <a:path w="130175" h="35559">
                <a:moveTo>
                  <a:pt x="130096" y="35152"/>
                </a:moveTo>
                <a:lnTo>
                  <a:pt x="0" y="35152"/>
                </a:lnTo>
                <a:lnTo>
                  <a:pt x="13585" y="0"/>
                </a:lnTo>
                <a:lnTo>
                  <a:pt x="117612" y="0"/>
                </a:lnTo>
                <a:lnTo>
                  <a:pt x="130096" y="3515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47" name="bg object 847"/>
          <p:cNvSpPr/>
          <p:nvPr/>
        </p:nvSpPr>
        <p:spPr>
          <a:xfrm>
            <a:off x="15347373" y="9850511"/>
            <a:ext cx="309714" cy="40005"/>
          </a:xfrm>
          <a:custGeom>
            <a:avLst/>
            <a:gdLst/>
            <a:ahLst/>
            <a:cxnLst/>
            <a:rect l="l" t="t" r="r" b="b"/>
            <a:pathLst>
              <a:path w="134620" h="40004">
                <a:moveTo>
                  <a:pt x="132964" y="39380"/>
                </a:moveTo>
                <a:lnTo>
                  <a:pt x="1501" y="39380"/>
                </a:lnTo>
                <a:lnTo>
                  <a:pt x="855" y="39037"/>
                </a:lnTo>
                <a:lnTo>
                  <a:pt x="105" y="37921"/>
                </a:lnTo>
                <a:lnTo>
                  <a:pt x="0" y="37147"/>
                </a:lnTo>
                <a:lnTo>
                  <a:pt x="14145" y="530"/>
                </a:lnTo>
                <a:lnTo>
                  <a:pt x="14914" y="0"/>
                </a:lnTo>
                <a:lnTo>
                  <a:pt x="120678" y="0"/>
                </a:lnTo>
                <a:lnTo>
                  <a:pt x="121466" y="561"/>
                </a:lnTo>
                <a:lnTo>
                  <a:pt x="122768" y="4228"/>
                </a:lnTo>
                <a:lnTo>
                  <a:pt x="17198" y="4228"/>
                </a:lnTo>
                <a:lnTo>
                  <a:pt x="5250" y="35152"/>
                </a:lnTo>
                <a:lnTo>
                  <a:pt x="133752" y="35152"/>
                </a:lnTo>
                <a:lnTo>
                  <a:pt x="134461" y="37147"/>
                </a:lnTo>
                <a:lnTo>
                  <a:pt x="134380" y="37921"/>
                </a:lnTo>
                <a:lnTo>
                  <a:pt x="133598" y="39043"/>
                </a:lnTo>
                <a:lnTo>
                  <a:pt x="132964" y="39380"/>
                </a:lnTo>
                <a:close/>
              </a:path>
              <a:path w="134620" h="40004">
                <a:moveTo>
                  <a:pt x="133752" y="35152"/>
                </a:moveTo>
                <a:lnTo>
                  <a:pt x="129314" y="35152"/>
                </a:lnTo>
                <a:lnTo>
                  <a:pt x="118333" y="4228"/>
                </a:lnTo>
                <a:lnTo>
                  <a:pt x="122768" y="4228"/>
                </a:lnTo>
                <a:lnTo>
                  <a:pt x="133752" y="3515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48" name="bg object 848"/>
          <p:cNvSpPr/>
          <p:nvPr/>
        </p:nvSpPr>
        <p:spPr>
          <a:xfrm>
            <a:off x="15383673" y="9887779"/>
            <a:ext cx="239588" cy="59055"/>
          </a:xfrm>
          <a:custGeom>
            <a:avLst/>
            <a:gdLst/>
            <a:ahLst/>
            <a:cxnLst/>
            <a:rect l="l" t="t" r="r" b="b"/>
            <a:pathLst>
              <a:path w="104140" h="59054">
                <a:moveTo>
                  <a:pt x="0" y="59026"/>
                </a:moveTo>
                <a:lnTo>
                  <a:pt x="104027" y="59026"/>
                </a:lnTo>
                <a:lnTo>
                  <a:pt x="104027" y="0"/>
                </a:lnTo>
                <a:lnTo>
                  <a:pt x="0" y="0"/>
                </a:lnTo>
                <a:lnTo>
                  <a:pt x="0" y="59026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49" name="bg object 849"/>
          <p:cNvSpPr/>
          <p:nvPr/>
        </p:nvSpPr>
        <p:spPr>
          <a:xfrm>
            <a:off x="15378849" y="9885476"/>
            <a:ext cx="249816" cy="61594"/>
          </a:xfrm>
          <a:custGeom>
            <a:avLst/>
            <a:gdLst/>
            <a:ahLst/>
            <a:cxnLst/>
            <a:rect l="l" t="t" r="r" b="b"/>
            <a:pathLst>
              <a:path w="108584" h="61595">
                <a:moveTo>
                  <a:pt x="108204" y="4419"/>
                </a:moveTo>
                <a:lnTo>
                  <a:pt x="104025" y="4419"/>
                </a:lnTo>
                <a:lnTo>
                  <a:pt x="104025" y="61341"/>
                </a:lnTo>
                <a:lnTo>
                  <a:pt x="108204" y="61341"/>
                </a:lnTo>
                <a:lnTo>
                  <a:pt x="108204" y="4419"/>
                </a:lnTo>
                <a:close/>
              </a:path>
              <a:path w="108584" h="61595">
                <a:moveTo>
                  <a:pt x="108204" y="1270"/>
                </a:moveTo>
                <a:lnTo>
                  <a:pt x="107708" y="1270"/>
                </a:lnTo>
                <a:lnTo>
                  <a:pt x="107708" y="0"/>
                </a:lnTo>
                <a:lnTo>
                  <a:pt x="495" y="0"/>
                </a:lnTo>
                <a:lnTo>
                  <a:pt x="495" y="1270"/>
                </a:lnTo>
                <a:lnTo>
                  <a:pt x="0" y="1270"/>
                </a:lnTo>
                <a:lnTo>
                  <a:pt x="0" y="3835"/>
                </a:lnTo>
                <a:lnTo>
                  <a:pt x="0" y="61353"/>
                </a:lnTo>
                <a:lnTo>
                  <a:pt x="4178" y="61353"/>
                </a:lnTo>
                <a:lnTo>
                  <a:pt x="4178" y="3835"/>
                </a:lnTo>
                <a:lnTo>
                  <a:pt x="108204" y="3835"/>
                </a:lnTo>
                <a:lnTo>
                  <a:pt x="108204" y="127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50" name="bg object 850"/>
          <p:cNvSpPr/>
          <p:nvPr/>
        </p:nvSpPr>
        <p:spPr>
          <a:xfrm>
            <a:off x="15529604" y="9912093"/>
            <a:ext cx="51132" cy="34925"/>
          </a:xfrm>
          <a:custGeom>
            <a:avLst/>
            <a:gdLst/>
            <a:ahLst/>
            <a:cxnLst/>
            <a:rect l="l" t="t" r="r" b="b"/>
            <a:pathLst>
              <a:path w="22225" h="34925">
                <a:moveTo>
                  <a:pt x="0" y="34712"/>
                </a:moveTo>
                <a:lnTo>
                  <a:pt x="21938" y="34712"/>
                </a:lnTo>
                <a:lnTo>
                  <a:pt x="21938" y="0"/>
                </a:lnTo>
                <a:lnTo>
                  <a:pt x="0" y="0"/>
                </a:lnTo>
                <a:lnTo>
                  <a:pt x="0" y="3471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51" name="bg object 851"/>
          <p:cNvSpPr/>
          <p:nvPr/>
        </p:nvSpPr>
        <p:spPr>
          <a:xfrm>
            <a:off x="15526004" y="9910504"/>
            <a:ext cx="58437" cy="36830"/>
          </a:xfrm>
          <a:custGeom>
            <a:avLst/>
            <a:gdLst/>
            <a:ahLst/>
            <a:cxnLst/>
            <a:rect l="l" t="t" r="r" b="b"/>
            <a:pathLst>
              <a:path w="25400" h="36829">
                <a:moveTo>
                  <a:pt x="3126" y="36300"/>
                </a:moveTo>
                <a:lnTo>
                  <a:pt x="0" y="36300"/>
                </a:lnTo>
                <a:lnTo>
                  <a:pt x="0" y="710"/>
                </a:lnTo>
                <a:lnTo>
                  <a:pt x="701" y="0"/>
                </a:lnTo>
                <a:lnTo>
                  <a:pt x="24363" y="0"/>
                </a:lnTo>
                <a:lnTo>
                  <a:pt x="25065" y="710"/>
                </a:lnTo>
                <a:lnTo>
                  <a:pt x="25065" y="3174"/>
                </a:lnTo>
                <a:lnTo>
                  <a:pt x="3126" y="3174"/>
                </a:lnTo>
                <a:lnTo>
                  <a:pt x="3126" y="36300"/>
                </a:lnTo>
                <a:close/>
              </a:path>
              <a:path w="25400" h="36829">
                <a:moveTo>
                  <a:pt x="25065" y="36300"/>
                </a:moveTo>
                <a:lnTo>
                  <a:pt x="21938" y="36300"/>
                </a:lnTo>
                <a:lnTo>
                  <a:pt x="21938" y="3174"/>
                </a:lnTo>
                <a:lnTo>
                  <a:pt x="25065" y="3174"/>
                </a:lnTo>
                <a:lnTo>
                  <a:pt x="25065" y="3630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52" name="bg object 852"/>
          <p:cNvSpPr/>
          <p:nvPr/>
        </p:nvSpPr>
        <p:spPr>
          <a:xfrm>
            <a:off x="15438775" y="9899408"/>
            <a:ext cx="37984" cy="25400"/>
          </a:xfrm>
          <a:custGeom>
            <a:avLst/>
            <a:gdLst/>
            <a:ahLst/>
            <a:cxnLst/>
            <a:rect l="l" t="t" r="r" b="b"/>
            <a:pathLst>
              <a:path w="16509" h="25400">
                <a:moveTo>
                  <a:pt x="16373" y="25018"/>
                </a:moveTo>
                <a:lnTo>
                  <a:pt x="0" y="25018"/>
                </a:lnTo>
                <a:lnTo>
                  <a:pt x="0" y="0"/>
                </a:lnTo>
                <a:lnTo>
                  <a:pt x="16373" y="0"/>
                </a:lnTo>
                <a:lnTo>
                  <a:pt x="16373" y="25018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53" name="bg object 853"/>
          <p:cNvSpPr/>
          <p:nvPr/>
        </p:nvSpPr>
        <p:spPr>
          <a:xfrm>
            <a:off x="15413561" y="9860941"/>
            <a:ext cx="179693" cy="65405"/>
          </a:xfrm>
          <a:custGeom>
            <a:avLst/>
            <a:gdLst/>
            <a:ahLst/>
            <a:cxnLst/>
            <a:rect l="l" t="t" r="r" b="b"/>
            <a:pathLst>
              <a:path w="78104" h="65404">
                <a:moveTo>
                  <a:pt x="3124" y="711"/>
                </a:moveTo>
                <a:lnTo>
                  <a:pt x="2425" y="0"/>
                </a:lnTo>
                <a:lnTo>
                  <a:pt x="698" y="0"/>
                </a:lnTo>
                <a:lnTo>
                  <a:pt x="0" y="711"/>
                </a:lnTo>
                <a:lnTo>
                  <a:pt x="0" y="14503"/>
                </a:lnTo>
                <a:lnTo>
                  <a:pt x="698" y="15214"/>
                </a:lnTo>
                <a:lnTo>
                  <a:pt x="1562" y="15214"/>
                </a:lnTo>
                <a:lnTo>
                  <a:pt x="2425" y="15214"/>
                </a:lnTo>
                <a:lnTo>
                  <a:pt x="3124" y="14503"/>
                </a:lnTo>
                <a:lnTo>
                  <a:pt x="3124" y="711"/>
                </a:lnTo>
                <a:close/>
              </a:path>
              <a:path w="78104" h="65404">
                <a:moveTo>
                  <a:pt x="12420" y="711"/>
                </a:moveTo>
                <a:lnTo>
                  <a:pt x="11722" y="0"/>
                </a:lnTo>
                <a:lnTo>
                  <a:pt x="9994" y="0"/>
                </a:lnTo>
                <a:lnTo>
                  <a:pt x="9296" y="711"/>
                </a:lnTo>
                <a:lnTo>
                  <a:pt x="9296" y="14503"/>
                </a:lnTo>
                <a:lnTo>
                  <a:pt x="9994" y="15214"/>
                </a:lnTo>
                <a:lnTo>
                  <a:pt x="10858" y="15214"/>
                </a:lnTo>
                <a:lnTo>
                  <a:pt x="11722" y="15214"/>
                </a:lnTo>
                <a:lnTo>
                  <a:pt x="12420" y="14503"/>
                </a:lnTo>
                <a:lnTo>
                  <a:pt x="12420" y="711"/>
                </a:lnTo>
                <a:close/>
              </a:path>
              <a:path w="78104" h="65404">
                <a:moveTo>
                  <a:pt x="21729" y="711"/>
                </a:moveTo>
                <a:lnTo>
                  <a:pt x="21031" y="0"/>
                </a:lnTo>
                <a:lnTo>
                  <a:pt x="19291" y="0"/>
                </a:lnTo>
                <a:lnTo>
                  <a:pt x="18605" y="711"/>
                </a:lnTo>
                <a:lnTo>
                  <a:pt x="18605" y="14503"/>
                </a:lnTo>
                <a:lnTo>
                  <a:pt x="19291" y="15214"/>
                </a:lnTo>
                <a:lnTo>
                  <a:pt x="20167" y="15214"/>
                </a:lnTo>
                <a:lnTo>
                  <a:pt x="21031" y="15214"/>
                </a:lnTo>
                <a:lnTo>
                  <a:pt x="21729" y="14503"/>
                </a:lnTo>
                <a:lnTo>
                  <a:pt x="21729" y="711"/>
                </a:lnTo>
                <a:close/>
              </a:path>
              <a:path w="78104" h="65404">
                <a:moveTo>
                  <a:pt x="28892" y="37592"/>
                </a:moveTo>
                <a:lnTo>
                  <a:pt x="28194" y="36880"/>
                </a:lnTo>
                <a:lnTo>
                  <a:pt x="25755" y="36880"/>
                </a:lnTo>
                <a:lnTo>
                  <a:pt x="25755" y="40055"/>
                </a:lnTo>
                <a:lnTo>
                  <a:pt x="25755" y="61912"/>
                </a:lnTo>
                <a:lnTo>
                  <a:pt x="12522" y="61912"/>
                </a:lnTo>
                <a:lnTo>
                  <a:pt x="12522" y="40055"/>
                </a:lnTo>
                <a:lnTo>
                  <a:pt x="25755" y="40055"/>
                </a:lnTo>
                <a:lnTo>
                  <a:pt x="25755" y="36880"/>
                </a:lnTo>
                <a:lnTo>
                  <a:pt x="10083" y="36880"/>
                </a:lnTo>
                <a:lnTo>
                  <a:pt x="9385" y="37592"/>
                </a:lnTo>
                <a:lnTo>
                  <a:pt x="9385" y="64363"/>
                </a:lnTo>
                <a:lnTo>
                  <a:pt x="10083" y="65074"/>
                </a:lnTo>
                <a:lnTo>
                  <a:pt x="28194" y="65074"/>
                </a:lnTo>
                <a:lnTo>
                  <a:pt x="28892" y="64363"/>
                </a:lnTo>
                <a:lnTo>
                  <a:pt x="28892" y="61912"/>
                </a:lnTo>
                <a:lnTo>
                  <a:pt x="28892" y="40055"/>
                </a:lnTo>
                <a:lnTo>
                  <a:pt x="28892" y="37592"/>
                </a:lnTo>
                <a:close/>
              </a:path>
              <a:path w="78104" h="65404">
                <a:moveTo>
                  <a:pt x="31026" y="711"/>
                </a:moveTo>
                <a:lnTo>
                  <a:pt x="30327" y="0"/>
                </a:lnTo>
                <a:lnTo>
                  <a:pt x="28600" y="0"/>
                </a:lnTo>
                <a:lnTo>
                  <a:pt x="27901" y="711"/>
                </a:lnTo>
                <a:lnTo>
                  <a:pt x="27901" y="14503"/>
                </a:lnTo>
                <a:lnTo>
                  <a:pt x="28600" y="15214"/>
                </a:lnTo>
                <a:lnTo>
                  <a:pt x="29464" y="15214"/>
                </a:lnTo>
                <a:lnTo>
                  <a:pt x="30327" y="15214"/>
                </a:lnTo>
                <a:lnTo>
                  <a:pt x="31026" y="14503"/>
                </a:lnTo>
                <a:lnTo>
                  <a:pt x="31026" y="711"/>
                </a:lnTo>
                <a:close/>
              </a:path>
              <a:path w="78104" h="65404">
                <a:moveTo>
                  <a:pt x="40322" y="711"/>
                </a:moveTo>
                <a:lnTo>
                  <a:pt x="39636" y="0"/>
                </a:lnTo>
                <a:lnTo>
                  <a:pt x="37896" y="0"/>
                </a:lnTo>
                <a:lnTo>
                  <a:pt x="37198" y="711"/>
                </a:lnTo>
                <a:lnTo>
                  <a:pt x="37198" y="14503"/>
                </a:lnTo>
                <a:lnTo>
                  <a:pt x="37896" y="15214"/>
                </a:lnTo>
                <a:lnTo>
                  <a:pt x="38760" y="15214"/>
                </a:lnTo>
                <a:lnTo>
                  <a:pt x="39636" y="15214"/>
                </a:lnTo>
                <a:lnTo>
                  <a:pt x="40322" y="14503"/>
                </a:lnTo>
                <a:lnTo>
                  <a:pt x="40322" y="711"/>
                </a:lnTo>
                <a:close/>
              </a:path>
              <a:path w="78104" h="65404">
                <a:moveTo>
                  <a:pt x="49631" y="711"/>
                </a:moveTo>
                <a:lnTo>
                  <a:pt x="48920" y="0"/>
                </a:lnTo>
                <a:lnTo>
                  <a:pt x="47205" y="0"/>
                </a:lnTo>
                <a:lnTo>
                  <a:pt x="46494" y="711"/>
                </a:lnTo>
                <a:lnTo>
                  <a:pt x="46494" y="14503"/>
                </a:lnTo>
                <a:lnTo>
                  <a:pt x="47205" y="15214"/>
                </a:lnTo>
                <a:lnTo>
                  <a:pt x="48069" y="15214"/>
                </a:lnTo>
                <a:lnTo>
                  <a:pt x="48920" y="15214"/>
                </a:lnTo>
                <a:lnTo>
                  <a:pt x="49631" y="14503"/>
                </a:lnTo>
                <a:lnTo>
                  <a:pt x="49631" y="711"/>
                </a:lnTo>
                <a:close/>
              </a:path>
              <a:path w="78104" h="65404">
                <a:moveTo>
                  <a:pt x="58928" y="711"/>
                </a:moveTo>
                <a:lnTo>
                  <a:pt x="58229" y="0"/>
                </a:lnTo>
                <a:lnTo>
                  <a:pt x="56502" y="0"/>
                </a:lnTo>
                <a:lnTo>
                  <a:pt x="55803" y="711"/>
                </a:lnTo>
                <a:lnTo>
                  <a:pt x="55803" y="14503"/>
                </a:lnTo>
                <a:lnTo>
                  <a:pt x="56502" y="15214"/>
                </a:lnTo>
                <a:lnTo>
                  <a:pt x="57365" y="15214"/>
                </a:lnTo>
                <a:lnTo>
                  <a:pt x="58229" y="15214"/>
                </a:lnTo>
                <a:lnTo>
                  <a:pt x="58928" y="14503"/>
                </a:lnTo>
                <a:lnTo>
                  <a:pt x="58928" y="711"/>
                </a:lnTo>
                <a:close/>
              </a:path>
              <a:path w="78104" h="65404">
                <a:moveTo>
                  <a:pt x="68224" y="711"/>
                </a:moveTo>
                <a:lnTo>
                  <a:pt x="67525" y="0"/>
                </a:lnTo>
                <a:lnTo>
                  <a:pt x="65798" y="0"/>
                </a:lnTo>
                <a:lnTo>
                  <a:pt x="65100" y="711"/>
                </a:lnTo>
                <a:lnTo>
                  <a:pt x="65100" y="14503"/>
                </a:lnTo>
                <a:lnTo>
                  <a:pt x="65798" y="15214"/>
                </a:lnTo>
                <a:lnTo>
                  <a:pt x="66662" y="15214"/>
                </a:lnTo>
                <a:lnTo>
                  <a:pt x="67525" y="15214"/>
                </a:lnTo>
                <a:lnTo>
                  <a:pt x="68224" y="14503"/>
                </a:lnTo>
                <a:lnTo>
                  <a:pt x="68224" y="711"/>
                </a:lnTo>
                <a:close/>
              </a:path>
              <a:path w="78104" h="65404">
                <a:moveTo>
                  <a:pt x="77533" y="711"/>
                </a:moveTo>
                <a:lnTo>
                  <a:pt x="76822" y="0"/>
                </a:lnTo>
                <a:lnTo>
                  <a:pt x="75095" y="0"/>
                </a:lnTo>
                <a:lnTo>
                  <a:pt x="74396" y="711"/>
                </a:lnTo>
                <a:lnTo>
                  <a:pt x="74396" y="14503"/>
                </a:lnTo>
                <a:lnTo>
                  <a:pt x="75095" y="15214"/>
                </a:lnTo>
                <a:lnTo>
                  <a:pt x="75971" y="15214"/>
                </a:lnTo>
                <a:lnTo>
                  <a:pt x="76822" y="15214"/>
                </a:lnTo>
                <a:lnTo>
                  <a:pt x="77533" y="14503"/>
                </a:lnTo>
                <a:lnTo>
                  <a:pt x="77533" y="7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54" name="bg object 854"/>
          <p:cNvSpPr/>
          <p:nvPr/>
        </p:nvSpPr>
        <p:spPr>
          <a:xfrm>
            <a:off x="15433649" y="9751067"/>
            <a:ext cx="309714" cy="40005"/>
          </a:xfrm>
          <a:custGeom>
            <a:avLst/>
            <a:gdLst/>
            <a:ahLst/>
            <a:cxnLst/>
            <a:rect l="l" t="t" r="r" b="b"/>
            <a:pathLst>
              <a:path w="134620" h="40004">
                <a:moveTo>
                  <a:pt x="132964" y="39380"/>
                </a:moveTo>
                <a:lnTo>
                  <a:pt x="1501" y="39380"/>
                </a:lnTo>
                <a:lnTo>
                  <a:pt x="855" y="39037"/>
                </a:lnTo>
                <a:lnTo>
                  <a:pt x="105" y="37921"/>
                </a:lnTo>
                <a:lnTo>
                  <a:pt x="0" y="37147"/>
                </a:lnTo>
                <a:lnTo>
                  <a:pt x="14145" y="530"/>
                </a:lnTo>
                <a:lnTo>
                  <a:pt x="14914" y="0"/>
                </a:lnTo>
                <a:lnTo>
                  <a:pt x="120678" y="0"/>
                </a:lnTo>
                <a:lnTo>
                  <a:pt x="121466" y="561"/>
                </a:lnTo>
                <a:lnTo>
                  <a:pt x="122768" y="4228"/>
                </a:lnTo>
                <a:lnTo>
                  <a:pt x="17198" y="4228"/>
                </a:lnTo>
                <a:lnTo>
                  <a:pt x="5250" y="35152"/>
                </a:lnTo>
                <a:lnTo>
                  <a:pt x="133752" y="35152"/>
                </a:lnTo>
                <a:lnTo>
                  <a:pt x="134461" y="37147"/>
                </a:lnTo>
                <a:lnTo>
                  <a:pt x="134386" y="37921"/>
                </a:lnTo>
                <a:lnTo>
                  <a:pt x="133604" y="39043"/>
                </a:lnTo>
                <a:lnTo>
                  <a:pt x="132964" y="39380"/>
                </a:lnTo>
                <a:close/>
              </a:path>
              <a:path w="134620" h="40004">
                <a:moveTo>
                  <a:pt x="133752" y="35152"/>
                </a:moveTo>
                <a:lnTo>
                  <a:pt x="129314" y="35152"/>
                </a:lnTo>
                <a:lnTo>
                  <a:pt x="118333" y="4228"/>
                </a:lnTo>
                <a:lnTo>
                  <a:pt x="122768" y="4228"/>
                </a:lnTo>
                <a:lnTo>
                  <a:pt x="133752" y="3515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55" name="bg object 855"/>
          <p:cNvSpPr/>
          <p:nvPr/>
        </p:nvSpPr>
        <p:spPr>
          <a:xfrm>
            <a:off x="15469946" y="9788334"/>
            <a:ext cx="239588" cy="64769"/>
          </a:xfrm>
          <a:custGeom>
            <a:avLst/>
            <a:gdLst/>
            <a:ahLst/>
            <a:cxnLst/>
            <a:rect l="l" t="t" r="r" b="b"/>
            <a:pathLst>
              <a:path w="104140" h="64770">
                <a:moveTo>
                  <a:pt x="104027" y="64156"/>
                </a:moveTo>
                <a:lnTo>
                  <a:pt x="0" y="64156"/>
                </a:lnTo>
                <a:lnTo>
                  <a:pt x="0" y="0"/>
                </a:lnTo>
                <a:lnTo>
                  <a:pt x="104027" y="0"/>
                </a:lnTo>
                <a:lnTo>
                  <a:pt x="104027" y="64156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56" name="bg object 856"/>
          <p:cNvSpPr/>
          <p:nvPr/>
        </p:nvSpPr>
        <p:spPr>
          <a:xfrm>
            <a:off x="15465131" y="9786024"/>
            <a:ext cx="249816" cy="69215"/>
          </a:xfrm>
          <a:custGeom>
            <a:avLst/>
            <a:gdLst/>
            <a:ahLst/>
            <a:cxnLst/>
            <a:rect l="l" t="t" r="r" b="b"/>
            <a:pathLst>
              <a:path w="108584" h="69215">
                <a:moveTo>
                  <a:pt x="108204" y="1282"/>
                </a:moveTo>
                <a:lnTo>
                  <a:pt x="107696" y="1282"/>
                </a:lnTo>
                <a:lnTo>
                  <a:pt x="107696" y="0"/>
                </a:lnTo>
                <a:lnTo>
                  <a:pt x="495" y="0"/>
                </a:lnTo>
                <a:lnTo>
                  <a:pt x="495" y="1282"/>
                </a:lnTo>
                <a:lnTo>
                  <a:pt x="0" y="1282"/>
                </a:lnTo>
                <a:lnTo>
                  <a:pt x="0" y="3835"/>
                </a:lnTo>
                <a:lnTo>
                  <a:pt x="0" y="63919"/>
                </a:lnTo>
                <a:lnTo>
                  <a:pt x="0" y="67754"/>
                </a:lnTo>
                <a:lnTo>
                  <a:pt x="736" y="67754"/>
                </a:lnTo>
                <a:lnTo>
                  <a:pt x="736" y="69024"/>
                </a:lnTo>
                <a:lnTo>
                  <a:pt x="107454" y="69024"/>
                </a:lnTo>
                <a:lnTo>
                  <a:pt x="107454" y="67754"/>
                </a:lnTo>
                <a:lnTo>
                  <a:pt x="108204" y="67754"/>
                </a:lnTo>
                <a:lnTo>
                  <a:pt x="108204" y="64350"/>
                </a:lnTo>
                <a:lnTo>
                  <a:pt x="108204" y="63919"/>
                </a:lnTo>
                <a:lnTo>
                  <a:pt x="108204" y="4432"/>
                </a:lnTo>
                <a:lnTo>
                  <a:pt x="104025" y="4432"/>
                </a:lnTo>
                <a:lnTo>
                  <a:pt x="104025" y="63919"/>
                </a:lnTo>
                <a:lnTo>
                  <a:pt x="4178" y="63919"/>
                </a:lnTo>
                <a:lnTo>
                  <a:pt x="4178" y="3835"/>
                </a:lnTo>
                <a:lnTo>
                  <a:pt x="108204" y="3835"/>
                </a:lnTo>
                <a:lnTo>
                  <a:pt x="108204" y="128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57" name="bg object 857"/>
          <p:cNvSpPr/>
          <p:nvPr/>
        </p:nvSpPr>
        <p:spPr>
          <a:xfrm>
            <a:off x="15615881" y="9812644"/>
            <a:ext cx="51132" cy="38100"/>
          </a:xfrm>
          <a:custGeom>
            <a:avLst/>
            <a:gdLst/>
            <a:ahLst/>
            <a:cxnLst/>
            <a:rect l="l" t="t" r="r" b="b"/>
            <a:pathLst>
              <a:path w="22225" h="38100">
                <a:moveTo>
                  <a:pt x="21938" y="37727"/>
                </a:moveTo>
                <a:lnTo>
                  <a:pt x="0" y="37727"/>
                </a:lnTo>
                <a:lnTo>
                  <a:pt x="0" y="0"/>
                </a:lnTo>
                <a:lnTo>
                  <a:pt x="21938" y="0"/>
                </a:lnTo>
                <a:lnTo>
                  <a:pt x="21938" y="3772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58" name="bg object 858"/>
          <p:cNvSpPr/>
          <p:nvPr/>
        </p:nvSpPr>
        <p:spPr>
          <a:xfrm>
            <a:off x="15612281" y="9811063"/>
            <a:ext cx="58437" cy="41275"/>
          </a:xfrm>
          <a:custGeom>
            <a:avLst/>
            <a:gdLst/>
            <a:ahLst/>
            <a:cxnLst/>
            <a:rect l="l" t="t" r="r" b="b"/>
            <a:pathLst>
              <a:path w="25400" h="41275">
                <a:moveTo>
                  <a:pt x="24369" y="40895"/>
                </a:moveTo>
                <a:lnTo>
                  <a:pt x="22639" y="40895"/>
                </a:lnTo>
                <a:lnTo>
                  <a:pt x="21938" y="40184"/>
                </a:lnTo>
                <a:lnTo>
                  <a:pt x="21938" y="3167"/>
                </a:lnTo>
                <a:lnTo>
                  <a:pt x="3126" y="3167"/>
                </a:lnTo>
                <a:lnTo>
                  <a:pt x="3126" y="40184"/>
                </a:lnTo>
                <a:lnTo>
                  <a:pt x="2425" y="40895"/>
                </a:lnTo>
                <a:lnTo>
                  <a:pt x="1563" y="40895"/>
                </a:lnTo>
                <a:lnTo>
                  <a:pt x="701" y="40895"/>
                </a:lnTo>
                <a:lnTo>
                  <a:pt x="0" y="40184"/>
                </a:lnTo>
                <a:lnTo>
                  <a:pt x="0" y="710"/>
                </a:lnTo>
                <a:lnTo>
                  <a:pt x="701" y="0"/>
                </a:lnTo>
                <a:lnTo>
                  <a:pt x="24369" y="0"/>
                </a:lnTo>
                <a:lnTo>
                  <a:pt x="25065" y="710"/>
                </a:lnTo>
                <a:lnTo>
                  <a:pt x="25065" y="40184"/>
                </a:lnTo>
                <a:lnTo>
                  <a:pt x="24369" y="4089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59" name="bg object 859"/>
          <p:cNvSpPr/>
          <p:nvPr/>
        </p:nvSpPr>
        <p:spPr>
          <a:xfrm>
            <a:off x="15525047" y="9799963"/>
            <a:ext cx="37984" cy="25400"/>
          </a:xfrm>
          <a:custGeom>
            <a:avLst/>
            <a:gdLst/>
            <a:ahLst/>
            <a:cxnLst/>
            <a:rect l="l" t="t" r="r" b="b"/>
            <a:pathLst>
              <a:path w="16509" h="25400">
                <a:moveTo>
                  <a:pt x="16373" y="25018"/>
                </a:moveTo>
                <a:lnTo>
                  <a:pt x="0" y="25018"/>
                </a:lnTo>
                <a:lnTo>
                  <a:pt x="0" y="0"/>
                </a:lnTo>
                <a:lnTo>
                  <a:pt x="16373" y="0"/>
                </a:lnTo>
                <a:lnTo>
                  <a:pt x="16373" y="25018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60" name="bg object 860"/>
          <p:cNvSpPr/>
          <p:nvPr/>
        </p:nvSpPr>
        <p:spPr>
          <a:xfrm>
            <a:off x="15499842" y="9761500"/>
            <a:ext cx="179693" cy="65405"/>
          </a:xfrm>
          <a:custGeom>
            <a:avLst/>
            <a:gdLst/>
            <a:ahLst/>
            <a:cxnLst/>
            <a:rect l="l" t="t" r="r" b="b"/>
            <a:pathLst>
              <a:path w="78104" h="65404">
                <a:moveTo>
                  <a:pt x="3124" y="711"/>
                </a:moveTo>
                <a:lnTo>
                  <a:pt x="2425" y="0"/>
                </a:lnTo>
                <a:lnTo>
                  <a:pt x="698" y="0"/>
                </a:lnTo>
                <a:lnTo>
                  <a:pt x="0" y="711"/>
                </a:lnTo>
                <a:lnTo>
                  <a:pt x="0" y="14503"/>
                </a:lnTo>
                <a:lnTo>
                  <a:pt x="698" y="15214"/>
                </a:lnTo>
                <a:lnTo>
                  <a:pt x="1562" y="15214"/>
                </a:lnTo>
                <a:lnTo>
                  <a:pt x="2425" y="15214"/>
                </a:lnTo>
                <a:lnTo>
                  <a:pt x="3124" y="14503"/>
                </a:lnTo>
                <a:lnTo>
                  <a:pt x="3124" y="711"/>
                </a:lnTo>
                <a:close/>
              </a:path>
              <a:path w="78104" h="65404">
                <a:moveTo>
                  <a:pt x="12420" y="711"/>
                </a:moveTo>
                <a:lnTo>
                  <a:pt x="11722" y="0"/>
                </a:lnTo>
                <a:lnTo>
                  <a:pt x="9994" y="0"/>
                </a:lnTo>
                <a:lnTo>
                  <a:pt x="9296" y="711"/>
                </a:lnTo>
                <a:lnTo>
                  <a:pt x="9296" y="14503"/>
                </a:lnTo>
                <a:lnTo>
                  <a:pt x="9994" y="15214"/>
                </a:lnTo>
                <a:lnTo>
                  <a:pt x="10858" y="15214"/>
                </a:lnTo>
                <a:lnTo>
                  <a:pt x="11722" y="15214"/>
                </a:lnTo>
                <a:lnTo>
                  <a:pt x="12420" y="14503"/>
                </a:lnTo>
                <a:lnTo>
                  <a:pt x="12420" y="711"/>
                </a:lnTo>
                <a:close/>
              </a:path>
              <a:path w="78104" h="65404">
                <a:moveTo>
                  <a:pt x="21729" y="711"/>
                </a:moveTo>
                <a:lnTo>
                  <a:pt x="21018" y="0"/>
                </a:lnTo>
                <a:lnTo>
                  <a:pt x="19304" y="0"/>
                </a:lnTo>
                <a:lnTo>
                  <a:pt x="18592" y="711"/>
                </a:lnTo>
                <a:lnTo>
                  <a:pt x="18592" y="14503"/>
                </a:lnTo>
                <a:lnTo>
                  <a:pt x="19304" y="15214"/>
                </a:lnTo>
                <a:lnTo>
                  <a:pt x="20167" y="15214"/>
                </a:lnTo>
                <a:lnTo>
                  <a:pt x="21018" y="15214"/>
                </a:lnTo>
                <a:lnTo>
                  <a:pt x="21729" y="14503"/>
                </a:lnTo>
                <a:lnTo>
                  <a:pt x="21729" y="711"/>
                </a:lnTo>
                <a:close/>
              </a:path>
              <a:path w="78104" h="65404">
                <a:moveTo>
                  <a:pt x="28892" y="37592"/>
                </a:moveTo>
                <a:lnTo>
                  <a:pt x="28181" y="36880"/>
                </a:lnTo>
                <a:lnTo>
                  <a:pt x="25755" y="36880"/>
                </a:lnTo>
                <a:lnTo>
                  <a:pt x="25755" y="40055"/>
                </a:lnTo>
                <a:lnTo>
                  <a:pt x="25755" y="61899"/>
                </a:lnTo>
                <a:lnTo>
                  <a:pt x="12522" y="61899"/>
                </a:lnTo>
                <a:lnTo>
                  <a:pt x="12522" y="40055"/>
                </a:lnTo>
                <a:lnTo>
                  <a:pt x="25755" y="40055"/>
                </a:lnTo>
                <a:lnTo>
                  <a:pt x="25755" y="36880"/>
                </a:lnTo>
                <a:lnTo>
                  <a:pt x="10083" y="36880"/>
                </a:lnTo>
                <a:lnTo>
                  <a:pt x="9385" y="37592"/>
                </a:lnTo>
                <a:lnTo>
                  <a:pt x="9385" y="64363"/>
                </a:lnTo>
                <a:lnTo>
                  <a:pt x="10083" y="65074"/>
                </a:lnTo>
                <a:lnTo>
                  <a:pt x="28181" y="65074"/>
                </a:lnTo>
                <a:lnTo>
                  <a:pt x="28892" y="64363"/>
                </a:lnTo>
                <a:lnTo>
                  <a:pt x="28892" y="61899"/>
                </a:lnTo>
                <a:lnTo>
                  <a:pt x="28892" y="40055"/>
                </a:lnTo>
                <a:lnTo>
                  <a:pt x="28892" y="37592"/>
                </a:lnTo>
                <a:close/>
              </a:path>
              <a:path w="78104" h="65404">
                <a:moveTo>
                  <a:pt x="31026" y="711"/>
                </a:moveTo>
                <a:lnTo>
                  <a:pt x="30327" y="0"/>
                </a:lnTo>
                <a:lnTo>
                  <a:pt x="28600" y="0"/>
                </a:lnTo>
                <a:lnTo>
                  <a:pt x="27901" y="711"/>
                </a:lnTo>
                <a:lnTo>
                  <a:pt x="27901" y="14503"/>
                </a:lnTo>
                <a:lnTo>
                  <a:pt x="28600" y="15214"/>
                </a:lnTo>
                <a:lnTo>
                  <a:pt x="29464" y="15214"/>
                </a:lnTo>
                <a:lnTo>
                  <a:pt x="30327" y="15214"/>
                </a:lnTo>
                <a:lnTo>
                  <a:pt x="31026" y="14503"/>
                </a:lnTo>
                <a:lnTo>
                  <a:pt x="31026" y="711"/>
                </a:lnTo>
                <a:close/>
              </a:path>
              <a:path w="78104" h="65404">
                <a:moveTo>
                  <a:pt x="40322" y="711"/>
                </a:moveTo>
                <a:lnTo>
                  <a:pt x="39624" y="0"/>
                </a:lnTo>
                <a:lnTo>
                  <a:pt x="37896" y="0"/>
                </a:lnTo>
                <a:lnTo>
                  <a:pt x="37198" y="711"/>
                </a:lnTo>
                <a:lnTo>
                  <a:pt x="37198" y="14503"/>
                </a:lnTo>
                <a:lnTo>
                  <a:pt x="37896" y="15214"/>
                </a:lnTo>
                <a:lnTo>
                  <a:pt x="38760" y="15214"/>
                </a:lnTo>
                <a:lnTo>
                  <a:pt x="39624" y="15214"/>
                </a:lnTo>
                <a:lnTo>
                  <a:pt x="40322" y="14503"/>
                </a:lnTo>
                <a:lnTo>
                  <a:pt x="40322" y="711"/>
                </a:lnTo>
                <a:close/>
              </a:path>
              <a:path w="78104" h="65404">
                <a:moveTo>
                  <a:pt x="49631" y="711"/>
                </a:moveTo>
                <a:lnTo>
                  <a:pt x="48920" y="0"/>
                </a:lnTo>
                <a:lnTo>
                  <a:pt x="47205" y="0"/>
                </a:lnTo>
                <a:lnTo>
                  <a:pt x="46494" y="711"/>
                </a:lnTo>
                <a:lnTo>
                  <a:pt x="46494" y="14503"/>
                </a:lnTo>
                <a:lnTo>
                  <a:pt x="47205" y="15214"/>
                </a:lnTo>
                <a:lnTo>
                  <a:pt x="48056" y="15214"/>
                </a:lnTo>
                <a:lnTo>
                  <a:pt x="48920" y="15214"/>
                </a:lnTo>
                <a:lnTo>
                  <a:pt x="49631" y="14503"/>
                </a:lnTo>
                <a:lnTo>
                  <a:pt x="49631" y="711"/>
                </a:lnTo>
                <a:close/>
              </a:path>
              <a:path w="78104" h="65404">
                <a:moveTo>
                  <a:pt x="58928" y="711"/>
                </a:moveTo>
                <a:lnTo>
                  <a:pt x="58229" y="0"/>
                </a:lnTo>
                <a:lnTo>
                  <a:pt x="56502" y="0"/>
                </a:lnTo>
                <a:lnTo>
                  <a:pt x="55803" y="711"/>
                </a:lnTo>
                <a:lnTo>
                  <a:pt x="55803" y="14503"/>
                </a:lnTo>
                <a:lnTo>
                  <a:pt x="56502" y="15214"/>
                </a:lnTo>
                <a:lnTo>
                  <a:pt x="57365" y="15214"/>
                </a:lnTo>
                <a:lnTo>
                  <a:pt x="58229" y="15214"/>
                </a:lnTo>
                <a:lnTo>
                  <a:pt x="58928" y="14503"/>
                </a:lnTo>
                <a:lnTo>
                  <a:pt x="58928" y="711"/>
                </a:lnTo>
                <a:close/>
              </a:path>
              <a:path w="78104" h="65404">
                <a:moveTo>
                  <a:pt x="68224" y="711"/>
                </a:moveTo>
                <a:lnTo>
                  <a:pt x="67525" y="0"/>
                </a:lnTo>
                <a:lnTo>
                  <a:pt x="65798" y="0"/>
                </a:lnTo>
                <a:lnTo>
                  <a:pt x="65100" y="711"/>
                </a:lnTo>
                <a:lnTo>
                  <a:pt x="65100" y="14503"/>
                </a:lnTo>
                <a:lnTo>
                  <a:pt x="65798" y="15214"/>
                </a:lnTo>
                <a:lnTo>
                  <a:pt x="66662" y="15214"/>
                </a:lnTo>
                <a:lnTo>
                  <a:pt x="67525" y="15214"/>
                </a:lnTo>
                <a:lnTo>
                  <a:pt x="68224" y="14503"/>
                </a:lnTo>
                <a:lnTo>
                  <a:pt x="68224" y="711"/>
                </a:lnTo>
                <a:close/>
              </a:path>
              <a:path w="78104" h="65404">
                <a:moveTo>
                  <a:pt x="77533" y="711"/>
                </a:moveTo>
                <a:lnTo>
                  <a:pt x="76822" y="0"/>
                </a:lnTo>
                <a:lnTo>
                  <a:pt x="75095" y="0"/>
                </a:lnTo>
                <a:lnTo>
                  <a:pt x="74396" y="711"/>
                </a:lnTo>
                <a:lnTo>
                  <a:pt x="74396" y="14503"/>
                </a:lnTo>
                <a:lnTo>
                  <a:pt x="75095" y="15214"/>
                </a:lnTo>
                <a:lnTo>
                  <a:pt x="75958" y="15214"/>
                </a:lnTo>
                <a:lnTo>
                  <a:pt x="76822" y="15214"/>
                </a:lnTo>
                <a:lnTo>
                  <a:pt x="77533" y="14503"/>
                </a:lnTo>
                <a:lnTo>
                  <a:pt x="77533" y="7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61" name="bg object 861"/>
          <p:cNvSpPr/>
          <p:nvPr/>
        </p:nvSpPr>
        <p:spPr>
          <a:xfrm>
            <a:off x="14687110" y="9683761"/>
            <a:ext cx="303870" cy="263525"/>
          </a:xfrm>
          <a:custGeom>
            <a:avLst/>
            <a:gdLst/>
            <a:ahLst/>
            <a:cxnLst/>
            <a:rect l="l" t="t" r="r" b="b"/>
            <a:pathLst>
              <a:path w="132079" h="263525">
                <a:moveTo>
                  <a:pt x="131727" y="263045"/>
                </a:moveTo>
                <a:lnTo>
                  <a:pt x="0" y="263045"/>
                </a:lnTo>
                <a:lnTo>
                  <a:pt x="0" y="0"/>
                </a:lnTo>
                <a:lnTo>
                  <a:pt x="131727" y="25249"/>
                </a:lnTo>
                <a:lnTo>
                  <a:pt x="131727" y="26304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62" name="bg object 862"/>
          <p:cNvSpPr/>
          <p:nvPr/>
        </p:nvSpPr>
        <p:spPr>
          <a:xfrm>
            <a:off x="14682310" y="9681565"/>
            <a:ext cx="314097" cy="265430"/>
          </a:xfrm>
          <a:custGeom>
            <a:avLst/>
            <a:gdLst/>
            <a:ahLst/>
            <a:cxnLst/>
            <a:rect l="l" t="t" r="r" b="b"/>
            <a:pathLst>
              <a:path w="136525" h="265429">
                <a:moveTo>
                  <a:pt x="4173" y="265240"/>
                </a:moveTo>
                <a:lnTo>
                  <a:pt x="0" y="265240"/>
                </a:lnTo>
                <a:lnTo>
                  <a:pt x="0" y="1571"/>
                </a:lnTo>
                <a:lnTo>
                  <a:pt x="276" y="972"/>
                </a:lnTo>
                <a:lnTo>
                  <a:pt x="1237" y="168"/>
                </a:lnTo>
                <a:lnTo>
                  <a:pt x="1865" y="0"/>
                </a:lnTo>
                <a:lnTo>
                  <a:pt x="26656" y="4751"/>
                </a:lnTo>
                <a:lnTo>
                  <a:pt x="4173" y="4751"/>
                </a:lnTo>
                <a:lnTo>
                  <a:pt x="4173" y="265240"/>
                </a:lnTo>
                <a:close/>
              </a:path>
              <a:path w="136525" h="265429">
                <a:moveTo>
                  <a:pt x="135900" y="265240"/>
                </a:moveTo>
                <a:lnTo>
                  <a:pt x="131727" y="265240"/>
                </a:lnTo>
                <a:lnTo>
                  <a:pt x="131727" y="29197"/>
                </a:lnTo>
                <a:lnTo>
                  <a:pt x="4173" y="4751"/>
                </a:lnTo>
                <a:lnTo>
                  <a:pt x="26656" y="4751"/>
                </a:lnTo>
                <a:lnTo>
                  <a:pt x="135193" y="25555"/>
                </a:lnTo>
                <a:lnTo>
                  <a:pt x="135900" y="26428"/>
                </a:lnTo>
                <a:lnTo>
                  <a:pt x="135900" y="26524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63" name="bg object 863"/>
          <p:cNvSpPr/>
          <p:nvPr/>
        </p:nvSpPr>
        <p:spPr>
          <a:xfrm>
            <a:off x="14681472" y="9871480"/>
            <a:ext cx="233746" cy="10795"/>
          </a:xfrm>
          <a:custGeom>
            <a:avLst/>
            <a:gdLst/>
            <a:ahLst/>
            <a:cxnLst/>
            <a:rect l="l" t="t" r="r" b="b"/>
            <a:pathLst>
              <a:path w="101600" h="10795">
                <a:moveTo>
                  <a:pt x="252" y="10439"/>
                </a:moveTo>
                <a:lnTo>
                  <a:pt x="0" y="4103"/>
                </a:lnTo>
                <a:lnTo>
                  <a:pt x="101239" y="0"/>
                </a:lnTo>
                <a:lnTo>
                  <a:pt x="101491" y="6335"/>
                </a:lnTo>
                <a:lnTo>
                  <a:pt x="252" y="10439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64" name="bg object 864"/>
          <p:cNvSpPr/>
          <p:nvPr/>
        </p:nvSpPr>
        <p:spPr>
          <a:xfrm>
            <a:off x="14660280" y="9860559"/>
            <a:ext cx="274652" cy="15875"/>
          </a:xfrm>
          <a:custGeom>
            <a:avLst/>
            <a:gdLst/>
            <a:ahLst/>
            <a:cxnLst/>
            <a:rect l="l" t="t" r="r" b="b"/>
            <a:pathLst>
              <a:path w="119379" h="15875">
                <a:moveTo>
                  <a:pt x="418" y="15378"/>
                </a:moveTo>
                <a:lnTo>
                  <a:pt x="0" y="4814"/>
                </a:lnTo>
                <a:lnTo>
                  <a:pt x="118739" y="0"/>
                </a:lnTo>
                <a:lnTo>
                  <a:pt x="119157" y="10563"/>
                </a:lnTo>
                <a:lnTo>
                  <a:pt x="418" y="15378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65" name="bg object 865"/>
          <p:cNvSpPr/>
          <p:nvPr/>
        </p:nvSpPr>
        <p:spPr>
          <a:xfrm>
            <a:off x="14656683" y="9858877"/>
            <a:ext cx="281957" cy="19050"/>
          </a:xfrm>
          <a:custGeom>
            <a:avLst/>
            <a:gdLst/>
            <a:ahLst/>
            <a:cxnLst/>
            <a:rect l="l" t="t" r="r" b="b"/>
            <a:pathLst>
              <a:path w="122554" h="19050">
                <a:moveTo>
                  <a:pt x="2043" y="18645"/>
                </a:moveTo>
                <a:lnTo>
                  <a:pt x="1144" y="18645"/>
                </a:lnTo>
                <a:lnTo>
                  <a:pt x="449" y="17978"/>
                </a:lnTo>
                <a:lnTo>
                  <a:pt x="0" y="6560"/>
                </a:lnTo>
                <a:lnTo>
                  <a:pt x="412" y="5419"/>
                </a:lnTo>
                <a:lnTo>
                  <a:pt x="1501" y="4913"/>
                </a:lnTo>
                <a:lnTo>
                  <a:pt x="120241" y="99"/>
                </a:lnTo>
                <a:lnTo>
                  <a:pt x="121109" y="0"/>
                </a:lnTo>
                <a:lnTo>
                  <a:pt x="121829" y="742"/>
                </a:lnTo>
                <a:lnTo>
                  <a:pt x="121932" y="3330"/>
                </a:lnTo>
                <a:lnTo>
                  <a:pt x="118800" y="3330"/>
                </a:lnTo>
                <a:lnTo>
                  <a:pt x="3194" y="8019"/>
                </a:lnTo>
                <a:lnTo>
                  <a:pt x="3484" y="15409"/>
                </a:lnTo>
                <a:lnTo>
                  <a:pt x="81869" y="15409"/>
                </a:lnTo>
                <a:lnTo>
                  <a:pt x="2043" y="18645"/>
                </a:lnTo>
                <a:close/>
              </a:path>
              <a:path w="122554" h="19050">
                <a:moveTo>
                  <a:pt x="81869" y="15409"/>
                </a:moveTo>
                <a:lnTo>
                  <a:pt x="3484" y="15409"/>
                </a:lnTo>
                <a:lnTo>
                  <a:pt x="119096" y="10725"/>
                </a:lnTo>
                <a:lnTo>
                  <a:pt x="118800" y="3330"/>
                </a:lnTo>
                <a:lnTo>
                  <a:pt x="121932" y="3330"/>
                </a:lnTo>
                <a:lnTo>
                  <a:pt x="122284" y="12178"/>
                </a:lnTo>
                <a:lnTo>
                  <a:pt x="121872" y="13320"/>
                </a:lnTo>
                <a:lnTo>
                  <a:pt x="120783" y="13831"/>
                </a:lnTo>
                <a:lnTo>
                  <a:pt x="81869" y="1540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66" name="bg object 866"/>
          <p:cNvSpPr/>
          <p:nvPr/>
        </p:nvSpPr>
        <p:spPr>
          <a:xfrm>
            <a:off x="14759331" y="9785851"/>
            <a:ext cx="255660" cy="11430"/>
          </a:xfrm>
          <a:custGeom>
            <a:avLst/>
            <a:gdLst/>
            <a:ahLst/>
            <a:cxnLst/>
            <a:rect l="l" t="t" r="r" b="b"/>
            <a:pathLst>
              <a:path w="111125" h="11429">
                <a:moveTo>
                  <a:pt x="110589" y="11187"/>
                </a:moveTo>
                <a:lnTo>
                  <a:pt x="0" y="6335"/>
                </a:lnTo>
                <a:lnTo>
                  <a:pt x="270" y="0"/>
                </a:lnTo>
                <a:lnTo>
                  <a:pt x="110860" y="4851"/>
                </a:lnTo>
                <a:lnTo>
                  <a:pt x="110589" y="11187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67" name="bg object 867"/>
          <p:cNvSpPr/>
          <p:nvPr/>
        </p:nvSpPr>
        <p:spPr>
          <a:xfrm>
            <a:off x="14737852" y="9774864"/>
            <a:ext cx="299488" cy="16510"/>
          </a:xfrm>
          <a:custGeom>
            <a:avLst/>
            <a:gdLst/>
            <a:ahLst/>
            <a:cxnLst/>
            <a:rect l="l" t="t" r="r" b="b"/>
            <a:pathLst>
              <a:path w="130175" h="16509">
                <a:moveTo>
                  <a:pt x="129708" y="16257"/>
                </a:moveTo>
                <a:lnTo>
                  <a:pt x="0" y="10563"/>
                </a:lnTo>
                <a:lnTo>
                  <a:pt x="449" y="0"/>
                </a:lnTo>
                <a:lnTo>
                  <a:pt x="130157" y="5699"/>
                </a:lnTo>
                <a:lnTo>
                  <a:pt x="129708" y="16257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68" name="bg object 868"/>
          <p:cNvSpPr/>
          <p:nvPr/>
        </p:nvSpPr>
        <p:spPr>
          <a:xfrm>
            <a:off x="14718193" y="9710027"/>
            <a:ext cx="322862" cy="136525"/>
          </a:xfrm>
          <a:custGeom>
            <a:avLst/>
            <a:gdLst/>
            <a:ahLst/>
            <a:cxnLst/>
            <a:rect l="l" t="t" r="r" b="b"/>
            <a:pathLst>
              <a:path w="140334" h="136525">
                <a:moveTo>
                  <a:pt x="20269" y="98679"/>
                </a:moveTo>
                <a:lnTo>
                  <a:pt x="19570" y="97967"/>
                </a:lnTo>
                <a:lnTo>
                  <a:pt x="17145" y="97967"/>
                </a:lnTo>
                <a:lnTo>
                  <a:pt x="17145" y="101130"/>
                </a:lnTo>
                <a:lnTo>
                  <a:pt x="17145" y="133197"/>
                </a:lnTo>
                <a:lnTo>
                  <a:pt x="3136" y="133197"/>
                </a:lnTo>
                <a:lnTo>
                  <a:pt x="3136" y="101130"/>
                </a:lnTo>
                <a:lnTo>
                  <a:pt x="17145" y="101130"/>
                </a:lnTo>
                <a:lnTo>
                  <a:pt x="17145" y="97967"/>
                </a:lnTo>
                <a:lnTo>
                  <a:pt x="698" y="97967"/>
                </a:lnTo>
                <a:lnTo>
                  <a:pt x="0" y="98679"/>
                </a:lnTo>
                <a:lnTo>
                  <a:pt x="0" y="135661"/>
                </a:lnTo>
                <a:lnTo>
                  <a:pt x="698" y="136372"/>
                </a:lnTo>
                <a:lnTo>
                  <a:pt x="19570" y="136372"/>
                </a:lnTo>
                <a:lnTo>
                  <a:pt x="20269" y="135661"/>
                </a:lnTo>
                <a:lnTo>
                  <a:pt x="20269" y="133197"/>
                </a:lnTo>
                <a:lnTo>
                  <a:pt x="20269" y="101130"/>
                </a:lnTo>
                <a:lnTo>
                  <a:pt x="20269" y="98679"/>
                </a:lnTo>
                <a:close/>
              </a:path>
              <a:path w="140334" h="136525">
                <a:moveTo>
                  <a:pt x="20269" y="711"/>
                </a:moveTo>
                <a:lnTo>
                  <a:pt x="19570" y="0"/>
                </a:lnTo>
                <a:lnTo>
                  <a:pt x="17145" y="0"/>
                </a:lnTo>
                <a:lnTo>
                  <a:pt x="17145" y="3162"/>
                </a:lnTo>
                <a:lnTo>
                  <a:pt x="17145" y="40170"/>
                </a:lnTo>
                <a:lnTo>
                  <a:pt x="3136" y="40170"/>
                </a:lnTo>
                <a:lnTo>
                  <a:pt x="3136" y="3162"/>
                </a:lnTo>
                <a:lnTo>
                  <a:pt x="17145" y="3162"/>
                </a:lnTo>
                <a:lnTo>
                  <a:pt x="17145" y="0"/>
                </a:lnTo>
                <a:lnTo>
                  <a:pt x="698" y="0"/>
                </a:lnTo>
                <a:lnTo>
                  <a:pt x="0" y="711"/>
                </a:lnTo>
                <a:lnTo>
                  <a:pt x="0" y="42621"/>
                </a:lnTo>
                <a:lnTo>
                  <a:pt x="698" y="43332"/>
                </a:lnTo>
                <a:lnTo>
                  <a:pt x="19570" y="43332"/>
                </a:lnTo>
                <a:lnTo>
                  <a:pt x="20269" y="42621"/>
                </a:lnTo>
                <a:lnTo>
                  <a:pt x="20269" y="40170"/>
                </a:lnTo>
                <a:lnTo>
                  <a:pt x="20269" y="3162"/>
                </a:lnTo>
                <a:lnTo>
                  <a:pt x="20269" y="711"/>
                </a:lnTo>
                <a:close/>
              </a:path>
              <a:path w="140334" h="136525">
                <a:moveTo>
                  <a:pt x="53911" y="98666"/>
                </a:moveTo>
                <a:lnTo>
                  <a:pt x="53213" y="97967"/>
                </a:lnTo>
                <a:lnTo>
                  <a:pt x="50787" y="97967"/>
                </a:lnTo>
                <a:lnTo>
                  <a:pt x="50787" y="101130"/>
                </a:lnTo>
                <a:lnTo>
                  <a:pt x="50787" y="133197"/>
                </a:lnTo>
                <a:lnTo>
                  <a:pt x="36766" y="133197"/>
                </a:lnTo>
                <a:lnTo>
                  <a:pt x="36766" y="101130"/>
                </a:lnTo>
                <a:lnTo>
                  <a:pt x="50787" y="101130"/>
                </a:lnTo>
                <a:lnTo>
                  <a:pt x="50787" y="97967"/>
                </a:lnTo>
                <a:lnTo>
                  <a:pt x="34340" y="97967"/>
                </a:lnTo>
                <a:lnTo>
                  <a:pt x="33642" y="98666"/>
                </a:lnTo>
                <a:lnTo>
                  <a:pt x="33642" y="135661"/>
                </a:lnTo>
                <a:lnTo>
                  <a:pt x="34340" y="136372"/>
                </a:lnTo>
                <a:lnTo>
                  <a:pt x="53213" y="136372"/>
                </a:lnTo>
                <a:lnTo>
                  <a:pt x="53911" y="135661"/>
                </a:lnTo>
                <a:lnTo>
                  <a:pt x="53911" y="133197"/>
                </a:lnTo>
                <a:lnTo>
                  <a:pt x="53911" y="101130"/>
                </a:lnTo>
                <a:lnTo>
                  <a:pt x="53911" y="98666"/>
                </a:lnTo>
                <a:close/>
              </a:path>
              <a:path w="140334" h="136525">
                <a:moveTo>
                  <a:pt x="53911" y="711"/>
                </a:moveTo>
                <a:lnTo>
                  <a:pt x="53213" y="0"/>
                </a:lnTo>
                <a:lnTo>
                  <a:pt x="50787" y="0"/>
                </a:lnTo>
                <a:lnTo>
                  <a:pt x="50787" y="3162"/>
                </a:lnTo>
                <a:lnTo>
                  <a:pt x="50787" y="40170"/>
                </a:lnTo>
                <a:lnTo>
                  <a:pt x="36766" y="40170"/>
                </a:lnTo>
                <a:lnTo>
                  <a:pt x="36766" y="3162"/>
                </a:lnTo>
                <a:lnTo>
                  <a:pt x="50787" y="3162"/>
                </a:lnTo>
                <a:lnTo>
                  <a:pt x="50787" y="0"/>
                </a:lnTo>
                <a:lnTo>
                  <a:pt x="34340" y="0"/>
                </a:lnTo>
                <a:lnTo>
                  <a:pt x="33629" y="711"/>
                </a:lnTo>
                <a:lnTo>
                  <a:pt x="33629" y="42621"/>
                </a:lnTo>
                <a:lnTo>
                  <a:pt x="34340" y="43332"/>
                </a:lnTo>
                <a:lnTo>
                  <a:pt x="53213" y="43332"/>
                </a:lnTo>
                <a:lnTo>
                  <a:pt x="53911" y="42621"/>
                </a:lnTo>
                <a:lnTo>
                  <a:pt x="53911" y="40170"/>
                </a:lnTo>
                <a:lnTo>
                  <a:pt x="53911" y="3162"/>
                </a:lnTo>
                <a:lnTo>
                  <a:pt x="53911" y="711"/>
                </a:lnTo>
                <a:close/>
              </a:path>
              <a:path w="140334" h="136525">
                <a:moveTo>
                  <a:pt x="86918" y="98666"/>
                </a:moveTo>
                <a:lnTo>
                  <a:pt x="86220" y="97967"/>
                </a:lnTo>
                <a:lnTo>
                  <a:pt x="83794" y="97967"/>
                </a:lnTo>
                <a:lnTo>
                  <a:pt x="83794" y="101130"/>
                </a:lnTo>
                <a:lnTo>
                  <a:pt x="83794" y="133197"/>
                </a:lnTo>
                <a:lnTo>
                  <a:pt x="69773" y="133197"/>
                </a:lnTo>
                <a:lnTo>
                  <a:pt x="69773" y="101130"/>
                </a:lnTo>
                <a:lnTo>
                  <a:pt x="83794" y="101130"/>
                </a:lnTo>
                <a:lnTo>
                  <a:pt x="83794" y="97967"/>
                </a:lnTo>
                <a:lnTo>
                  <a:pt x="67348" y="97967"/>
                </a:lnTo>
                <a:lnTo>
                  <a:pt x="66649" y="98666"/>
                </a:lnTo>
                <a:lnTo>
                  <a:pt x="66649" y="135661"/>
                </a:lnTo>
                <a:lnTo>
                  <a:pt x="67348" y="136372"/>
                </a:lnTo>
                <a:lnTo>
                  <a:pt x="86220" y="136372"/>
                </a:lnTo>
                <a:lnTo>
                  <a:pt x="86918" y="135661"/>
                </a:lnTo>
                <a:lnTo>
                  <a:pt x="86918" y="133197"/>
                </a:lnTo>
                <a:lnTo>
                  <a:pt x="86918" y="101130"/>
                </a:lnTo>
                <a:lnTo>
                  <a:pt x="86918" y="98666"/>
                </a:lnTo>
                <a:close/>
              </a:path>
              <a:path w="140334" h="136525">
                <a:moveTo>
                  <a:pt x="140296" y="69735"/>
                </a:moveTo>
                <a:lnTo>
                  <a:pt x="139623" y="68986"/>
                </a:lnTo>
                <a:lnTo>
                  <a:pt x="137071" y="68884"/>
                </a:lnTo>
                <a:lnTo>
                  <a:pt x="137071" y="72059"/>
                </a:lnTo>
                <a:lnTo>
                  <a:pt x="136753" y="79451"/>
                </a:lnTo>
                <a:lnTo>
                  <a:pt x="10172" y="73888"/>
                </a:lnTo>
                <a:lnTo>
                  <a:pt x="10490" y="66509"/>
                </a:lnTo>
                <a:lnTo>
                  <a:pt x="137071" y="72059"/>
                </a:lnTo>
                <a:lnTo>
                  <a:pt x="137071" y="68884"/>
                </a:lnTo>
                <a:lnTo>
                  <a:pt x="82931" y="66509"/>
                </a:lnTo>
                <a:lnTo>
                  <a:pt x="9055" y="63258"/>
                </a:lnTo>
                <a:lnTo>
                  <a:pt x="7937" y="63677"/>
                </a:lnTo>
                <a:lnTo>
                  <a:pt x="7429" y="64782"/>
                </a:lnTo>
                <a:lnTo>
                  <a:pt x="6934" y="76212"/>
                </a:lnTo>
                <a:lnTo>
                  <a:pt x="7607" y="76962"/>
                </a:lnTo>
                <a:lnTo>
                  <a:pt x="138252" y="82689"/>
                </a:lnTo>
                <a:lnTo>
                  <a:pt x="139306" y="82270"/>
                </a:lnTo>
                <a:lnTo>
                  <a:pt x="139814" y="81165"/>
                </a:lnTo>
                <a:lnTo>
                  <a:pt x="139890" y="79451"/>
                </a:lnTo>
                <a:lnTo>
                  <a:pt x="140296" y="6973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69" name="bg object 869"/>
          <p:cNvSpPr/>
          <p:nvPr/>
        </p:nvSpPr>
        <p:spPr>
          <a:xfrm>
            <a:off x="14724279" y="9899017"/>
            <a:ext cx="153396" cy="15875"/>
          </a:xfrm>
          <a:custGeom>
            <a:avLst/>
            <a:gdLst/>
            <a:ahLst/>
            <a:cxnLst/>
            <a:rect l="l" t="t" r="r" b="b"/>
            <a:pathLst>
              <a:path w="66675" h="15875">
                <a:moveTo>
                  <a:pt x="66645" y="15390"/>
                </a:moveTo>
                <a:lnTo>
                  <a:pt x="0" y="15390"/>
                </a:lnTo>
                <a:lnTo>
                  <a:pt x="0" y="0"/>
                </a:lnTo>
                <a:lnTo>
                  <a:pt x="66645" y="0"/>
                </a:lnTo>
                <a:lnTo>
                  <a:pt x="66645" y="15390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70" name="bg object 870"/>
          <p:cNvSpPr/>
          <p:nvPr/>
        </p:nvSpPr>
        <p:spPr>
          <a:xfrm>
            <a:off x="14720679" y="9897430"/>
            <a:ext cx="160701" cy="19050"/>
          </a:xfrm>
          <a:custGeom>
            <a:avLst/>
            <a:gdLst/>
            <a:ahLst/>
            <a:cxnLst/>
            <a:rect l="l" t="t" r="r" b="b"/>
            <a:pathLst>
              <a:path w="69850" h="19050">
                <a:moveTo>
                  <a:pt x="69076" y="18558"/>
                </a:moveTo>
                <a:lnTo>
                  <a:pt x="701" y="18558"/>
                </a:lnTo>
                <a:lnTo>
                  <a:pt x="0" y="17847"/>
                </a:lnTo>
                <a:lnTo>
                  <a:pt x="0" y="710"/>
                </a:lnTo>
                <a:lnTo>
                  <a:pt x="701" y="0"/>
                </a:lnTo>
                <a:lnTo>
                  <a:pt x="69076" y="0"/>
                </a:lnTo>
                <a:lnTo>
                  <a:pt x="69778" y="710"/>
                </a:lnTo>
                <a:lnTo>
                  <a:pt x="69778" y="3174"/>
                </a:lnTo>
                <a:lnTo>
                  <a:pt x="3126" y="3174"/>
                </a:lnTo>
                <a:lnTo>
                  <a:pt x="3126" y="15390"/>
                </a:lnTo>
                <a:lnTo>
                  <a:pt x="69778" y="15390"/>
                </a:lnTo>
                <a:lnTo>
                  <a:pt x="69778" y="17847"/>
                </a:lnTo>
                <a:lnTo>
                  <a:pt x="69076" y="18558"/>
                </a:lnTo>
                <a:close/>
              </a:path>
              <a:path w="69850" h="19050">
                <a:moveTo>
                  <a:pt x="69778" y="15390"/>
                </a:moveTo>
                <a:lnTo>
                  <a:pt x="66645" y="15390"/>
                </a:lnTo>
                <a:lnTo>
                  <a:pt x="66645" y="3174"/>
                </a:lnTo>
                <a:lnTo>
                  <a:pt x="69778" y="3174"/>
                </a:lnTo>
                <a:lnTo>
                  <a:pt x="69778" y="1539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71" name="bg object 871"/>
          <p:cNvSpPr/>
          <p:nvPr/>
        </p:nvSpPr>
        <p:spPr>
          <a:xfrm>
            <a:off x="14887577" y="9724465"/>
            <a:ext cx="54054" cy="24130"/>
          </a:xfrm>
          <a:custGeom>
            <a:avLst/>
            <a:gdLst/>
            <a:ahLst/>
            <a:cxnLst/>
            <a:rect l="l" t="t" r="r" b="b"/>
            <a:pathLst>
              <a:path w="23495" h="24129">
                <a:moveTo>
                  <a:pt x="18220" y="23784"/>
                </a:moveTo>
                <a:lnTo>
                  <a:pt x="5256" y="23784"/>
                </a:lnTo>
                <a:lnTo>
                  <a:pt x="0" y="18458"/>
                </a:lnTo>
                <a:lnTo>
                  <a:pt x="0" y="11892"/>
                </a:lnTo>
                <a:lnTo>
                  <a:pt x="0" y="5325"/>
                </a:lnTo>
                <a:lnTo>
                  <a:pt x="5256" y="0"/>
                </a:lnTo>
                <a:lnTo>
                  <a:pt x="18220" y="0"/>
                </a:lnTo>
                <a:lnTo>
                  <a:pt x="23477" y="5325"/>
                </a:lnTo>
                <a:lnTo>
                  <a:pt x="23477" y="18458"/>
                </a:lnTo>
                <a:lnTo>
                  <a:pt x="18220" y="23784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72" name="bg object 872"/>
          <p:cNvSpPr/>
          <p:nvPr/>
        </p:nvSpPr>
        <p:spPr>
          <a:xfrm>
            <a:off x="14678312" y="9634081"/>
            <a:ext cx="267347" cy="116205"/>
          </a:xfrm>
          <a:custGeom>
            <a:avLst/>
            <a:gdLst/>
            <a:ahLst/>
            <a:cxnLst/>
            <a:rect l="l" t="t" r="r" b="b"/>
            <a:pathLst>
              <a:path w="116204" h="116204">
                <a:moveTo>
                  <a:pt x="54940" y="15913"/>
                </a:moveTo>
                <a:lnTo>
                  <a:pt x="54419" y="15049"/>
                </a:lnTo>
                <a:lnTo>
                  <a:pt x="35991" y="10515"/>
                </a:lnTo>
                <a:lnTo>
                  <a:pt x="35991" y="711"/>
                </a:lnTo>
                <a:lnTo>
                  <a:pt x="35293" y="0"/>
                </a:lnTo>
                <a:lnTo>
                  <a:pt x="33566" y="0"/>
                </a:lnTo>
                <a:lnTo>
                  <a:pt x="32867" y="711"/>
                </a:lnTo>
                <a:lnTo>
                  <a:pt x="32867" y="9740"/>
                </a:lnTo>
                <a:lnTo>
                  <a:pt x="1270" y="1943"/>
                </a:lnTo>
                <a:lnTo>
                  <a:pt x="406" y="2476"/>
                </a:lnTo>
                <a:lnTo>
                  <a:pt x="0" y="4178"/>
                </a:lnTo>
                <a:lnTo>
                  <a:pt x="520" y="5029"/>
                </a:lnTo>
                <a:lnTo>
                  <a:pt x="32867" y="12979"/>
                </a:lnTo>
                <a:lnTo>
                  <a:pt x="32867" y="55499"/>
                </a:lnTo>
                <a:lnTo>
                  <a:pt x="33566" y="56210"/>
                </a:lnTo>
                <a:lnTo>
                  <a:pt x="34429" y="56210"/>
                </a:lnTo>
                <a:lnTo>
                  <a:pt x="35293" y="56210"/>
                </a:lnTo>
                <a:lnTo>
                  <a:pt x="35991" y="55499"/>
                </a:lnTo>
                <a:lnTo>
                  <a:pt x="35991" y="13741"/>
                </a:lnTo>
                <a:lnTo>
                  <a:pt x="53213" y="17970"/>
                </a:lnTo>
                <a:lnTo>
                  <a:pt x="53911" y="17970"/>
                </a:lnTo>
                <a:lnTo>
                  <a:pt x="54559" y="17487"/>
                </a:lnTo>
                <a:lnTo>
                  <a:pt x="54940" y="15913"/>
                </a:lnTo>
                <a:close/>
              </a:path>
              <a:path w="116204" h="116204">
                <a:moveTo>
                  <a:pt x="116001" y="94843"/>
                </a:moveTo>
                <a:lnTo>
                  <a:pt x="113157" y="91973"/>
                </a:lnTo>
                <a:lnTo>
                  <a:pt x="112864" y="91681"/>
                </a:lnTo>
                <a:lnTo>
                  <a:pt x="112864" y="96596"/>
                </a:lnTo>
                <a:lnTo>
                  <a:pt x="112864" y="107975"/>
                </a:lnTo>
                <a:lnTo>
                  <a:pt x="108305" y="112585"/>
                </a:lnTo>
                <a:lnTo>
                  <a:pt x="97078" y="112585"/>
                </a:lnTo>
                <a:lnTo>
                  <a:pt x="92519" y="107975"/>
                </a:lnTo>
                <a:lnTo>
                  <a:pt x="92519" y="96596"/>
                </a:lnTo>
                <a:lnTo>
                  <a:pt x="97078" y="91973"/>
                </a:lnTo>
                <a:lnTo>
                  <a:pt x="108305" y="91973"/>
                </a:lnTo>
                <a:lnTo>
                  <a:pt x="112864" y="96596"/>
                </a:lnTo>
                <a:lnTo>
                  <a:pt x="112864" y="91681"/>
                </a:lnTo>
                <a:lnTo>
                  <a:pt x="110032" y="88811"/>
                </a:lnTo>
                <a:lnTo>
                  <a:pt x="95364" y="88811"/>
                </a:lnTo>
                <a:lnTo>
                  <a:pt x="89382" y="94843"/>
                </a:lnTo>
                <a:lnTo>
                  <a:pt x="89382" y="109715"/>
                </a:lnTo>
                <a:lnTo>
                  <a:pt x="95364" y="115760"/>
                </a:lnTo>
                <a:lnTo>
                  <a:pt x="110032" y="115760"/>
                </a:lnTo>
                <a:lnTo>
                  <a:pt x="113157" y="112585"/>
                </a:lnTo>
                <a:lnTo>
                  <a:pt x="116001" y="109715"/>
                </a:lnTo>
                <a:lnTo>
                  <a:pt x="116001" y="9484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73" name="bg object 873"/>
          <p:cNvSpPr/>
          <p:nvPr/>
        </p:nvSpPr>
        <p:spPr>
          <a:xfrm>
            <a:off x="15302163" y="9657462"/>
            <a:ext cx="208911" cy="289560"/>
          </a:xfrm>
          <a:custGeom>
            <a:avLst/>
            <a:gdLst/>
            <a:ahLst/>
            <a:cxnLst/>
            <a:rect l="l" t="t" r="r" b="b"/>
            <a:pathLst>
              <a:path w="90804" h="289559">
                <a:moveTo>
                  <a:pt x="90301" y="289342"/>
                </a:moveTo>
                <a:lnTo>
                  <a:pt x="0" y="289342"/>
                </a:lnTo>
                <a:lnTo>
                  <a:pt x="0" y="26297"/>
                </a:lnTo>
                <a:lnTo>
                  <a:pt x="90301" y="0"/>
                </a:lnTo>
                <a:lnTo>
                  <a:pt x="90301" y="28934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74" name="bg object 874"/>
          <p:cNvSpPr/>
          <p:nvPr/>
        </p:nvSpPr>
        <p:spPr>
          <a:xfrm>
            <a:off x="15297362" y="9655248"/>
            <a:ext cx="217676" cy="292100"/>
          </a:xfrm>
          <a:custGeom>
            <a:avLst/>
            <a:gdLst/>
            <a:ahLst/>
            <a:cxnLst/>
            <a:rect l="l" t="t" r="r" b="b"/>
            <a:pathLst>
              <a:path w="94615" h="292100">
                <a:moveTo>
                  <a:pt x="4173" y="291556"/>
                </a:moveTo>
                <a:lnTo>
                  <a:pt x="0" y="291556"/>
                </a:lnTo>
                <a:lnTo>
                  <a:pt x="0" y="27569"/>
                </a:lnTo>
                <a:lnTo>
                  <a:pt x="615" y="26746"/>
                </a:lnTo>
                <a:lnTo>
                  <a:pt x="92443" y="0"/>
                </a:lnTo>
                <a:lnTo>
                  <a:pt x="93120" y="130"/>
                </a:lnTo>
                <a:lnTo>
                  <a:pt x="94166" y="922"/>
                </a:lnTo>
                <a:lnTo>
                  <a:pt x="94474" y="1552"/>
                </a:lnTo>
                <a:lnTo>
                  <a:pt x="94474" y="5026"/>
                </a:lnTo>
                <a:lnTo>
                  <a:pt x="90301" y="5026"/>
                </a:lnTo>
                <a:lnTo>
                  <a:pt x="4173" y="30107"/>
                </a:lnTo>
                <a:lnTo>
                  <a:pt x="4173" y="291556"/>
                </a:lnTo>
                <a:close/>
              </a:path>
              <a:path w="94615" h="292100">
                <a:moveTo>
                  <a:pt x="94474" y="291556"/>
                </a:moveTo>
                <a:lnTo>
                  <a:pt x="90301" y="291556"/>
                </a:lnTo>
                <a:lnTo>
                  <a:pt x="90301" y="5026"/>
                </a:lnTo>
                <a:lnTo>
                  <a:pt x="94474" y="5026"/>
                </a:lnTo>
                <a:lnTo>
                  <a:pt x="94474" y="29155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75" name="bg object 875"/>
          <p:cNvSpPr/>
          <p:nvPr/>
        </p:nvSpPr>
        <p:spPr>
          <a:xfrm>
            <a:off x="15358077" y="9788844"/>
            <a:ext cx="147552" cy="9525"/>
          </a:xfrm>
          <a:custGeom>
            <a:avLst/>
            <a:gdLst/>
            <a:ahLst/>
            <a:cxnLst/>
            <a:rect l="l" t="t" r="r" b="b"/>
            <a:pathLst>
              <a:path w="64134" h="9525">
                <a:moveTo>
                  <a:pt x="63346" y="9117"/>
                </a:moveTo>
                <a:lnTo>
                  <a:pt x="0" y="6335"/>
                </a:lnTo>
                <a:lnTo>
                  <a:pt x="270" y="0"/>
                </a:lnTo>
                <a:lnTo>
                  <a:pt x="63616" y="2781"/>
                </a:lnTo>
                <a:lnTo>
                  <a:pt x="63346" y="9117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76" name="bg object 876"/>
          <p:cNvSpPr/>
          <p:nvPr/>
        </p:nvSpPr>
        <p:spPr>
          <a:xfrm>
            <a:off x="15342189" y="9777963"/>
            <a:ext cx="224981" cy="15240"/>
          </a:xfrm>
          <a:custGeom>
            <a:avLst/>
            <a:gdLst/>
            <a:ahLst/>
            <a:cxnLst/>
            <a:rect l="l" t="t" r="r" b="b"/>
            <a:pathLst>
              <a:path w="97790" h="15240">
                <a:moveTo>
                  <a:pt x="96887" y="14816"/>
                </a:moveTo>
                <a:lnTo>
                  <a:pt x="0" y="10563"/>
                </a:lnTo>
                <a:lnTo>
                  <a:pt x="449" y="0"/>
                </a:lnTo>
                <a:lnTo>
                  <a:pt x="97336" y="4252"/>
                </a:lnTo>
                <a:lnTo>
                  <a:pt x="96887" y="14816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77" name="bg object 877"/>
          <p:cNvSpPr/>
          <p:nvPr/>
        </p:nvSpPr>
        <p:spPr>
          <a:xfrm>
            <a:off x="15338510" y="9776381"/>
            <a:ext cx="232285" cy="18415"/>
          </a:xfrm>
          <a:custGeom>
            <a:avLst/>
            <a:gdLst/>
            <a:ahLst/>
            <a:cxnLst/>
            <a:rect l="l" t="t" r="r" b="b"/>
            <a:pathLst>
              <a:path w="100965" h="18415">
                <a:moveTo>
                  <a:pt x="99324" y="17984"/>
                </a:moveTo>
                <a:lnTo>
                  <a:pt x="98420" y="17984"/>
                </a:lnTo>
                <a:lnTo>
                  <a:pt x="670" y="13694"/>
                </a:lnTo>
                <a:lnTo>
                  <a:pt x="0" y="12952"/>
                </a:lnTo>
                <a:lnTo>
                  <a:pt x="486" y="1515"/>
                </a:lnTo>
                <a:lnTo>
                  <a:pt x="997" y="417"/>
                </a:lnTo>
                <a:lnTo>
                  <a:pt x="2117" y="0"/>
                </a:lnTo>
                <a:lnTo>
                  <a:pt x="75990" y="3242"/>
                </a:lnTo>
                <a:lnTo>
                  <a:pt x="3545" y="3242"/>
                </a:lnTo>
                <a:lnTo>
                  <a:pt x="3231" y="10632"/>
                </a:lnTo>
                <a:lnTo>
                  <a:pt x="96992" y="14748"/>
                </a:lnTo>
                <a:lnTo>
                  <a:pt x="100125" y="14748"/>
                </a:lnTo>
                <a:lnTo>
                  <a:pt x="100014" y="17323"/>
                </a:lnTo>
                <a:lnTo>
                  <a:pt x="99324" y="17984"/>
                </a:lnTo>
                <a:close/>
              </a:path>
              <a:path w="100965" h="18415">
                <a:moveTo>
                  <a:pt x="100125" y="14748"/>
                </a:moveTo>
                <a:lnTo>
                  <a:pt x="96992" y="14748"/>
                </a:lnTo>
                <a:lnTo>
                  <a:pt x="97305" y="7358"/>
                </a:lnTo>
                <a:lnTo>
                  <a:pt x="3545" y="3242"/>
                </a:lnTo>
                <a:lnTo>
                  <a:pt x="75990" y="3242"/>
                </a:lnTo>
                <a:lnTo>
                  <a:pt x="99004" y="4252"/>
                </a:lnTo>
                <a:lnTo>
                  <a:pt x="100094" y="4770"/>
                </a:lnTo>
                <a:lnTo>
                  <a:pt x="100506" y="5905"/>
                </a:lnTo>
                <a:lnTo>
                  <a:pt x="100125" y="1474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78" name="bg object 878"/>
          <p:cNvSpPr/>
          <p:nvPr/>
        </p:nvSpPr>
        <p:spPr>
          <a:xfrm>
            <a:off x="15336855" y="9716269"/>
            <a:ext cx="39445" cy="40640"/>
          </a:xfrm>
          <a:custGeom>
            <a:avLst/>
            <a:gdLst/>
            <a:ahLst/>
            <a:cxnLst/>
            <a:rect l="l" t="t" r="r" b="b"/>
            <a:pathLst>
              <a:path w="17145" h="40640">
                <a:moveTo>
                  <a:pt x="17149" y="40172"/>
                </a:moveTo>
                <a:lnTo>
                  <a:pt x="0" y="40172"/>
                </a:lnTo>
                <a:lnTo>
                  <a:pt x="0" y="0"/>
                </a:lnTo>
                <a:lnTo>
                  <a:pt x="17149" y="0"/>
                </a:lnTo>
                <a:lnTo>
                  <a:pt x="17149" y="4017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79" name="bg object 879"/>
          <p:cNvSpPr/>
          <p:nvPr/>
        </p:nvSpPr>
        <p:spPr>
          <a:xfrm>
            <a:off x="15333254" y="9714687"/>
            <a:ext cx="46749" cy="43815"/>
          </a:xfrm>
          <a:custGeom>
            <a:avLst/>
            <a:gdLst/>
            <a:ahLst/>
            <a:cxnLst/>
            <a:rect l="l" t="t" r="r" b="b"/>
            <a:pathLst>
              <a:path w="20320" h="43815">
                <a:moveTo>
                  <a:pt x="19574" y="43340"/>
                </a:moveTo>
                <a:lnTo>
                  <a:pt x="701" y="43340"/>
                </a:lnTo>
                <a:lnTo>
                  <a:pt x="0" y="42629"/>
                </a:lnTo>
                <a:lnTo>
                  <a:pt x="0" y="704"/>
                </a:lnTo>
                <a:lnTo>
                  <a:pt x="701" y="0"/>
                </a:lnTo>
                <a:lnTo>
                  <a:pt x="19574" y="0"/>
                </a:lnTo>
                <a:lnTo>
                  <a:pt x="20276" y="704"/>
                </a:lnTo>
                <a:lnTo>
                  <a:pt x="20276" y="3167"/>
                </a:lnTo>
                <a:lnTo>
                  <a:pt x="3133" y="3167"/>
                </a:lnTo>
                <a:lnTo>
                  <a:pt x="3133" y="40172"/>
                </a:lnTo>
                <a:lnTo>
                  <a:pt x="20276" y="40172"/>
                </a:lnTo>
                <a:lnTo>
                  <a:pt x="20276" y="42629"/>
                </a:lnTo>
                <a:lnTo>
                  <a:pt x="19574" y="43340"/>
                </a:lnTo>
                <a:close/>
              </a:path>
              <a:path w="20320" h="43815">
                <a:moveTo>
                  <a:pt x="20276" y="40172"/>
                </a:moveTo>
                <a:lnTo>
                  <a:pt x="17149" y="40172"/>
                </a:lnTo>
                <a:lnTo>
                  <a:pt x="17149" y="3167"/>
                </a:lnTo>
                <a:lnTo>
                  <a:pt x="20276" y="3167"/>
                </a:lnTo>
                <a:lnTo>
                  <a:pt x="20276" y="4017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80" name="bg object 880"/>
          <p:cNvSpPr/>
          <p:nvPr/>
        </p:nvSpPr>
        <p:spPr>
          <a:xfrm>
            <a:off x="15336855" y="9809566"/>
            <a:ext cx="39445" cy="35560"/>
          </a:xfrm>
          <a:custGeom>
            <a:avLst/>
            <a:gdLst/>
            <a:ahLst/>
            <a:cxnLst/>
            <a:rect l="l" t="t" r="r" b="b"/>
            <a:pathLst>
              <a:path w="17145" h="35559">
                <a:moveTo>
                  <a:pt x="17149" y="35239"/>
                </a:moveTo>
                <a:lnTo>
                  <a:pt x="0" y="35239"/>
                </a:lnTo>
                <a:lnTo>
                  <a:pt x="0" y="0"/>
                </a:lnTo>
                <a:lnTo>
                  <a:pt x="17149" y="0"/>
                </a:lnTo>
                <a:lnTo>
                  <a:pt x="17149" y="3523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81" name="bg object 881"/>
          <p:cNvSpPr/>
          <p:nvPr/>
        </p:nvSpPr>
        <p:spPr>
          <a:xfrm>
            <a:off x="15333254" y="9807982"/>
            <a:ext cx="46749" cy="38735"/>
          </a:xfrm>
          <a:custGeom>
            <a:avLst/>
            <a:gdLst/>
            <a:ahLst/>
            <a:cxnLst/>
            <a:rect l="l" t="t" r="r" b="b"/>
            <a:pathLst>
              <a:path w="20320" h="38734">
                <a:moveTo>
                  <a:pt x="19574" y="38407"/>
                </a:moveTo>
                <a:lnTo>
                  <a:pt x="701" y="38407"/>
                </a:lnTo>
                <a:lnTo>
                  <a:pt x="0" y="37696"/>
                </a:lnTo>
                <a:lnTo>
                  <a:pt x="0" y="710"/>
                </a:lnTo>
                <a:lnTo>
                  <a:pt x="701" y="0"/>
                </a:lnTo>
                <a:lnTo>
                  <a:pt x="19574" y="0"/>
                </a:lnTo>
                <a:lnTo>
                  <a:pt x="20276" y="710"/>
                </a:lnTo>
                <a:lnTo>
                  <a:pt x="20276" y="3167"/>
                </a:lnTo>
                <a:lnTo>
                  <a:pt x="3133" y="3167"/>
                </a:lnTo>
                <a:lnTo>
                  <a:pt x="3133" y="35233"/>
                </a:lnTo>
                <a:lnTo>
                  <a:pt x="20276" y="35233"/>
                </a:lnTo>
                <a:lnTo>
                  <a:pt x="20276" y="37696"/>
                </a:lnTo>
                <a:lnTo>
                  <a:pt x="19574" y="38407"/>
                </a:lnTo>
                <a:close/>
              </a:path>
              <a:path w="20320" h="38734">
                <a:moveTo>
                  <a:pt x="20276" y="35233"/>
                </a:moveTo>
                <a:lnTo>
                  <a:pt x="17149" y="35233"/>
                </a:lnTo>
                <a:lnTo>
                  <a:pt x="17149" y="3167"/>
                </a:lnTo>
                <a:lnTo>
                  <a:pt x="20276" y="3167"/>
                </a:lnTo>
                <a:lnTo>
                  <a:pt x="20276" y="3523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82" name="bg object 882"/>
          <p:cNvSpPr/>
          <p:nvPr/>
        </p:nvSpPr>
        <p:spPr>
          <a:xfrm>
            <a:off x="15430250" y="9684290"/>
            <a:ext cx="39445" cy="40640"/>
          </a:xfrm>
          <a:custGeom>
            <a:avLst/>
            <a:gdLst/>
            <a:ahLst/>
            <a:cxnLst/>
            <a:rect l="l" t="t" r="r" b="b"/>
            <a:pathLst>
              <a:path w="17145" h="40640">
                <a:moveTo>
                  <a:pt x="17149" y="40172"/>
                </a:moveTo>
                <a:lnTo>
                  <a:pt x="0" y="40172"/>
                </a:lnTo>
                <a:lnTo>
                  <a:pt x="0" y="0"/>
                </a:lnTo>
                <a:lnTo>
                  <a:pt x="17149" y="0"/>
                </a:lnTo>
                <a:lnTo>
                  <a:pt x="17149" y="4017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83" name="bg object 883"/>
          <p:cNvSpPr/>
          <p:nvPr/>
        </p:nvSpPr>
        <p:spPr>
          <a:xfrm>
            <a:off x="15426646" y="9682706"/>
            <a:ext cx="46749" cy="43815"/>
          </a:xfrm>
          <a:custGeom>
            <a:avLst/>
            <a:gdLst/>
            <a:ahLst/>
            <a:cxnLst/>
            <a:rect l="l" t="t" r="r" b="b"/>
            <a:pathLst>
              <a:path w="20320" h="43815">
                <a:moveTo>
                  <a:pt x="19574" y="43340"/>
                </a:moveTo>
                <a:lnTo>
                  <a:pt x="701" y="43340"/>
                </a:lnTo>
                <a:lnTo>
                  <a:pt x="0" y="42629"/>
                </a:lnTo>
                <a:lnTo>
                  <a:pt x="0" y="710"/>
                </a:lnTo>
                <a:lnTo>
                  <a:pt x="701" y="0"/>
                </a:lnTo>
                <a:lnTo>
                  <a:pt x="19574" y="0"/>
                </a:lnTo>
                <a:lnTo>
                  <a:pt x="20276" y="710"/>
                </a:lnTo>
                <a:lnTo>
                  <a:pt x="20276" y="3167"/>
                </a:lnTo>
                <a:lnTo>
                  <a:pt x="3133" y="3167"/>
                </a:lnTo>
                <a:lnTo>
                  <a:pt x="3133" y="40172"/>
                </a:lnTo>
                <a:lnTo>
                  <a:pt x="20276" y="40172"/>
                </a:lnTo>
                <a:lnTo>
                  <a:pt x="20276" y="42629"/>
                </a:lnTo>
                <a:lnTo>
                  <a:pt x="19574" y="43340"/>
                </a:lnTo>
                <a:close/>
              </a:path>
              <a:path w="20320" h="43815">
                <a:moveTo>
                  <a:pt x="20276" y="40172"/>
                </a:moveTo>
                <a:lnTo>
                  <a:pt x="17149" y="40172"/>
                </a:lnTo>
                <a:lnTo>
                  <a:pt x="17149" y="3167"/>
                </a:lnTo>
                <a:lnTo>
                  <a:pt x="20276" y="3167"/>
                </a:lnTo>
                <a:lnTo>
                  <a:pt x="20276" y="4017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84" name="bg object 884"/>
          <p:cNvSpPr/>
          <p:nvPr/>
        </p:nvSpPr>
        <p:spPr>
          <a:xfrm>
            <a:off x="15430250" y="9822050"/>
            <a:ext cx="39445" cy="35560"/>
          </a:xfrm>
          <a:custGeom>
            <a:avLst/>
            <a:gdLst/>
            <a:ahLst/>
            <a:cxnLst/>
            <a:rect l="l" t="t" r="r" b="b"/>
            <a:pathLst>
              <a:path w="17145" h="35559">
                <a:moveTo>
                  <a:pt x="17149" y="35239"/>
                </a:moveTo>
                <a:lnTo>
                  <a:pt x="0" y="35239"/>
                </a:lnTo>
                <a:lnTo>
                  <a:pt x="0" y="0"/>
                </a:lnTo>
                <a:lnTo>
                  <a:pt x="17149" y="0"/>
                </a:lnTo>
                <a:lnTo>
                  <a:pt x="17149" y="3523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85" name="bg object 885"/>
          <p:cNvSpPr/>
          <p:nvPr/>
        </p:nvSpPr>
        <p:spPr>
          <a:xfrm>
            <a:off x="15426646" y="9820471"/>
            <a:ext cx="46749" cy="38735"/>
          </a:xfrm>
          <a:custGeom>
            <a:avLst/>
            <a:gdLst/>
            <a:ahLst/>
            <a:cxnLst/>
            <a:rect l="l" t="t" r="r" b="b"/>
            <a:pathLst>
              <a:path w="20320" h="38734">
                <a:moveTo>
                  <a:pt x="19574" y="38407"/>
                </a:moveTo>
                <a:lnTo>
                  <a:pt x="701" y="38407"/>
                </a:lnTo>
                <a:lnTo>
                  <a:pt x="0" y="37696"/>
                </a:lnTo>
                <a:lnTo>
                  <a:pt x="0" y="710"/>
                </a:lnTo>
                <a:lnTo>
                  <a:pt x="701" y="0"/>
                </a:lnTo>
                <a:lnTo>
                  <a:pt x="19574" y="0"/>
                </a:lnTo>
                <a:lnTo>
                  <a:pt x="20276" y="710"/>
                </a:lnTo>
                <a:lnTo>
                  <a:pt x="20276" y="3167"/>
                </a:lnTo>
                <a:lnTo>
                  <a:pt x="3133" y="3167"/>
                </a:lnTo>
                <a:lnTo>
                  <a:pt x="3133" y="35233"/>
                </a:lnTo>
                <a:lnTo>
                  <a:pt x="20276" y="35233"/>
                </a:lnTo>
                <a:lnTo>
                  <a:pt x="20276" y="37696"/>
                </a:lnTo>
                <a:lnTo>
                  <a:pt x="19574" y="38407"/>
                </a:lnTo>
                <a:close/>
              </a:path>
              <a:path w="20320" h="38734">
                <a:moveTo>
                  <a:pt x="20276" y="35233"/>
                </a:moveTo>
                <a:lnTo>
                  <a:pt x="17149" y="35233"/>
                </a:lnTo>
                <a:lnTo>
                  <a:pt x="17149" y="3167"/>
                </a:lnTo>
                <a:lnTo>
                  <a:pt x="20276" y="3167"/>
                </a:lnTo>
                <a:lnTo>
                  <a:pt x="20276" y="3523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86" name="bg object 886"/>
          <p:cNvSpPr/>
          <p:nvPr/>
        </p:nvSpPr>
        <p:spPr>
          <a:xfrm>
            <a:off x="15336174" y="9881012"/>
            <a:ext cx="39445" cy="35560"/>
          </a:xfrm>
          <a:custGeom>
            <a:avLst/>
            <a:gdLst/>
            <a:ahLst/>
            <a:cxnLst/>
            <a:rect l="l" t="t" r="r" b="b"/>
            <a:pathLst>
              <a:path w="17145" h="35559">
                <a:moveTo>
                  <a:pt x="17149" y="35239"/>
                </a:moveTo>
                <a:lnTo>
                  <a:pt x="0" y="35239"/>
                </a:lnTo>
                <a:lnTo>
                  <a:pt x="0" y="0"/>
                </a:lnTo>
                <a:lnTo>
                  <a:pt x="17149" y="0"/>
                </a:lnTo>
                <a:lnTo>
                  <a:pt x="17149" y="3523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87" name="bg object 887"/>
          <p:cNvSpPr/>
          <p:nvPr/>
        </p:nvSpPr>
        <p:spPr>
          <a:xfrm>
            <a:off x="15332570" y="9879431"/>
            <a:ext cx="46749" cy="38735"/>
          </a:xfrm>
          <a:custGeom>
            <a:avLst/>
            <a:gdLst/>
            <a:ahLst/>
            <a:cxnLst/>
            <a:rect l="l" t="t" r="r" b="b"/>
            <a:pathLst>
              <a:path w="20320" h="38734">
                <a:moveTo>
                  <a:pt x="19580" y="38407"/>
                </a:moveTo>
                <a:lnTo>
                  <a:pt x="701" y="38407"/>
                </a:lnTo>
                <a:lnTo>
                  <a:pt x="0" y="37696"/>
                </a:lnTo>
                <a:lnTo>
                  <a:pt x="0" y="710"/>
                </a:lnTo>
                <a:lnTo>
                  <a:pt x="701" y="0"/>
                </a:lnTo>
                <a:lnTo>
                  <a:pt x="19580" y="0"/>
                </a:lnTo>
                <a:lnTo>
                  <a:pt x="20276" y="710"/>
                </a:lnTo>
                <a:lnTo>
                  <a:pt x="20276" y="3167"/>
                </a:lnTo>
                <a:lnTo>
                  <a:pt x="3133" y="3167"/>
                </a:lnTo>
                <a:lnTo>
                  <a:pt x="3133" y="35233"/>
                </a:lnTo>
                <a:lnTo>
                  <a:pt x="20276" y="35233"/>
                </a:lnTo>
                <a:lnTo>
                  <a:pt x="20276" y="37696"/>
                </a:lnTo>
                <a:lnTo>
                  <a:pt x="19580" y="38407"/>
                </a:lnTo>
                <a:close/>
              </a:path>
              <a:path w="20320" h="38734">
                <a:moveTo>
                  <a:pt x="20276" y="35233"/>
                </a:moveTo>
                <a:lnTo>
                  <a:pt x="17149" y="35233"/>
                </a:lnTo>
                <a:lnTo>
                  <a:pt x="17149" y="3167"/>
                </a:lnTo>
                <a:lnTo>
                  <a:pt x="20276" y="3167"/>
                </a:lnTo>
                <a:lnTo>
                  <a:pt x="20276" y="3523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88" name="bg object 888"/>
          <p:cNvSpPr/>
          <p:nvPr/>
        </p:nvSpPr>
        <p:spPr>
          <a:xfrm>
            <a:off x="15430250" y="9893933"/>
            <a:ext cx="39445" cy="35560"/>
          </a:xfrm>
          <a:custGeom>
            <a:avLst/>
            <a:gdLst/>
            <a:ahLst/>
            <a:cxnLst/>
            <a:rect l="l" t="t" r="r" b="b"/>
            <a:pathLst>
              <a:path w="17145" h="35559">
                <a:moveTo>
                  <a:pt x="17149" y="35239"/>
                </a:moveTo>
                <a:lnTo>
                  <a:pt x="0" y="35239"/>
                </a:lnTo>
                <a:lnTo>
                  <a:pt x="0" y="0"/>
                </a:lnTo>
                <a:lnTo>
                  <a:pt x="17149" y="0"/>
                </a:lnTo>
                <a:lnTo>
                  <a:pt x="17149" y="3523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89" name="bg object 889"/>
          <p:cNvSpPr/>
          <p:nvPr/>
        </p:nvSpPr>
        <p:spPr>
          <a:xfrm>
            <a:off x="15426646" y="9892353"/>
            <a:ext cx="46749" cy="38735"/>
          </a:xfrm>
          <a:custGeom>
            <a:avLst/>
            <a:gdLst/>
            <a:ahLst/>
            <a:cxnLst/>
            <a:rect l="l" t="t" r="r" b="b"/>
            <a:pathLst>
              <a:path w="20320" h="38734">
                <a:moveTo>
                  <a:pt x="19574" y="38407"/>
                </a:moveTo>
                <a:lnTo>
                  <a:pt x="701" y="38407"/>
                </a:lnTo>
                <a:lnTo>
                  <a:pt x="0" y="37696"/>
                </a:lnTo>
                <a:lnTo>
                  <a:pt x="0" y="710"/>
                </a:lnTo>
                <a:lnTo>
                  <a:pt x="701" y="0"/>
                </a:lnTo>
                <a:lnTo>
                  <a:pt x="19574" y="0"/>
                </a:lnTo>
                <a:lnTo>
                  <a:pt x="20276" y="710"/>
                </a:lnTo>
                <a:lnTo>
                  <a:pt x="20276" y="3167"/>
                </a:lnTo>
                <a:lnTo>
                  <a:pt x="3133" y="3167"/>
                </a:lnTo>
                <a:lnTo>
                  <a:pt x="3133" y="35233"/>
                </a:lnTo>
                <a:lnTo>
                  <a:pt x="20276" y="35233"/>
                </a:lnTo>
                <a:lnTo>
                  <a:pt x="20276" y="37696"/>
                </a:lnTo>
                <a:lnTo>
                  <a:pt x="19574" y="38407"/>
                </a:lnTo>
                <a:close/>
              </a:path>
              <a:path w="20320" h="38734">
                <a:moveTo>
                  <a:pt x="20276" y="35233"/>
                </a:moveTo>
                <a:lnTo>
                  <a:pt x="17149" y="35233"/>
                </a:lnTo>
                <a:lnTo>
                  <a:pt x="17149" y="3167"/>
                </a:lnTo>
                <a:lnTo>
                  <a:pt x="20276" y="3167"/>
                </a:lnTo>
                <a:lnTo>
                  <a:pt x="20276" y="3523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90" name="bg object 890"/>
          <p:cNvSpPr/>
          <p:nvPr/>
        </p:nvSpPr>
        <p:spPr>
          <a:xfrm>
            <a:off x="15431053" y="9737713"/>
            <a:ext cx="54054" cy="24130"/>
          </a:xfrm>
          <a:custGeom>
            <a:avLst/>
            <a:gdLst/>
            <a:ahLst/>
            <a:cxnLst/>
            <a:rect l="l" t="t" r="r" b="b"/>
            <a:pathLst>
              <a:path w="23495" h="24129">
                <a:moveTo>
                  <a:pt x="18226" y="23784"/>
                </a:moveTo>
                <a:lnTo>
                  <a:pt x="5256" y="23784"/>
                </a:lnTo>
                <a:lnTo>
                  <a:pt x="0" y="18458"/>
                </a:lnTo>
                <a:lnTo>
                  <a:pt x="0" y="11892"/>
                </a:lnTo>
                <a:lnTo>
                  <a:pt x="0" y="5325"/>
                </a:lnTo>
                <a:lnTo>
                  <a:pt x="5256" y="0"/>
                </a:lnTo>
                <a:lnTo>
                  <a:pt x="18226" y="0"/>
                </a:lnTo>
                <a:lnTo>
                  <a:pt x="23477" y="5325"/>
                </a:lnTo>
                <a:lnTo>
                  <a:pt x="23477" y="18458"/>
                </a:lnTo>
                <a:lnTo>
                  <a:pt x="18226" y="23784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91" name="bg object 891"/>
          <p:cNvSpPr/>
          <p:nvPr/>
        </p:nvSpPr>
        <p:spPr>
          <a:xfrm>
            <a:off x="15390477" y="9607626"/>
            <a:ext cx="143170" cy="339725"/>
          </a:xfrm>
          <a:custGeom>
            <a:avLst/>
            <a:gdLst/>
            <a:ahLst/>
            <a:cxnLst/>
            <a:rect l="l" t="t" r="r" b="b"/>
            <a:pathLst>
              <a:path w="62229" h="339725">
                <a:moveTo>
                  <a:pt x="42672" y="134556"/>
                </a:moveTo>
                <a:lnTo>
                  <a:pt x="39839" y="131673"/>
                </a:lnTo>
                <a:lnTo>
                  <a:pt x="39547" y="131381"/>
                </a:lnTo>
                <a:lnTo>
                  <a:pt x="39547" y="136296"/>
                </a:lnTo>
                <a:lnTo>
                  <a:pt x="39547" y="147675"/>
                </a:lnTo>
                <a:lnTo>
                  <a:pt x="34975" y="152298"/>
                </a:lnTo>
                <a:lnTo>
                  <a:pt x="23761" y="152298"/>
                </a:lnTo>
                <a:lnTo>
                  <a:pt x="19202" y="147675"/>
                </a:lnTo>
                <a:lnTo>
                  <a:pt x="19202" y="136296"/>
                </a:lnTo>
                <a:lnTo>
                  <a:pt x="23761" y="131673"/>
                </a:lnTo>
                <a:lnTo>
                  <a:pt x="34975" y="131673"/>
                </a:lnTo>
                <a:lnTo>
                  <a:pt x="39547" y="136296"/>
                </a:lnTo>
                <a:lnTo>
                  <a:pt x="39547" y="131381"/>
                </a:lnTo>
                <a:lnTo>
                  <a:pt x="36703" y="128511"/>
                </a:lnTo>
                <a:lnTo>
                  <a:pt x="22034" y="128511"/>
                </a:lnTo>
                <a:lnTo>
                  <a:pt x="16065" y="134556"/>
                </a:lnTo>
                <a:lnTo>
                  <a:pt x="16065" y="149415"/>
                </a:lnTo>
                <a:lnTo>
                  <a:pt x="22034" y="155473"/>
                </a:lnTo>
                <a:lnTo>
                  <a:pt x="36703" y="155473"/>
                </a:lnTo>
                <a:lnTo>
                  <a:pt x="39839" y="152298"/>
                </a:lnTo>
                <a:lnTo>
                  <a:pt x="42672" y="149415"/>
                </a:lnTo>
                <a:lnTo>
                  <a:pt x="42672" y="134556"/>
                </a:lnTo>
                <a:close/>
              </a:path>
              <a:path w="62229" h="339725">
                <a:moveTo>
                  <a:pt x="54940" y="15913"/>
                </a:moveTo>
                <a:lnTo>
                  <a:pt x="54419" y="15049"/>
                </a:lnTo>
                <a:lnTo>
                  <a:pt x="35991" y="10515"/>
                </a:lnTo>
                <a:lnTo>
                  <a:pt x="35991" y="711"/>
                </a:lnTo>
                <a:lnTo>
                  <a:pt x="35293" y="0"/>
                </a:lnTo>
                <a:lnTo>
                  <a:pt x="33566" y="0"/>
                </a:lnTo>
                <a:lnTo>
                  <a:pt x="32867" y="711"/>
                </a:lnTo>
                <a:lnTo>
                  <a:pt x="32867" y="9740"/>
                </a:lnTo>
                <a:lnTo>
                  <a:pt x="1270" y="1943"/>
                </a:lnTo>
                <a:lnTo>
                  <a:pt x="406" y="2476"/>
                </a:lnTo>
                <a:lnTo>
                  <a:pt x="0" y="4178"/>
                </a:lnTo>
                <a:lnTo>
                  <a:pt x="520" y="5029"/>
                </a:lnTo>
                <a:lnTo>
                  <a:pt x="32867" y="12979"/>
                </a:lnTo>
                <a:lnTo>
                  <a:pt x="32867" y="55499"/>
                </a:lnTo>
                <a:lnTo>
                  <a:pt x="33566" y="56210"/>
                </a:lnTo>
                <a:lnTo>
                  <a:pt x="34429" y="56210"/>
                </a:lnTo>
                <a:lnTo>
                  <a:pt x="35293" y="56210"/>
                </a:lnTo>
                <a:lnTo>
                  <a:pt x="35991" y="55499"/>
                </a:lnTo>
                <a:lnTo>
                  <a:pt x="35991" y="13741"/>
                </a:lnTo>
                <a:lnTo>
                  <a:pt x="53213" y="17970"/>
                </a:lnTo>
                <a:lnTo>
                  <a:pt x="53924" y="17970"/>
                </a:lnTo>
                <a:lnTo>
                  <a:pt x="54559" y="17487"/>
                </a:lnTo>
                <a:lnTo>
                  <a:pt x="54940" y="15913"/>
                </a:lnTo>
                <a:close/>
              </a:path>
              <a:path w="62229" h="339725">
                <a:moveTo>
                  <a:pt x="62153" y="287261"/>
                </a:moveTo>
                <a:lnTo>
                  <a:pt x="61341" y="286423"/>
                </a:lnTo>
                <a:lnTo>
                  <a:pt x="59309" y="286423"/>
                </a:lnTo>
                <a:lnTo>
                  <a:pt x="58483" y="287261"/>
                </a:lnTo>
                <a:lnTo>
                  <a:pt x="58483" y="339191"/>
                </a:lnTo>
                <a:lnTo>
                  <a:pt x="62153" y="339191"/>
                </a:lnTo>
                <a:lnTo>
                  <a:pt x="62153" y="28726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92" name="bg object 892"/>
          <p:cNvSpPr/>
          <p:nvPr/>
        </p:nvSpPr>
        <p:spPr>
          <a:xfrm>
            <a:off x="15475648" y="9861816"/>
            <a:ext cx="137326" cy="55244"/>
          </a:xfrm>
          <a:custGeom>
            <a:avLst/>
            <a:gdLst/>
            <a:ahLst/>
            <a:cxnLst/>
            <a:rect l="l" t="t" r="r" b="b"/>
            <a:pathLst>
              <a:path w="59690" h="55245">
                <a:moveTo>
                  <a:pt x="59550" y="34086"/>
                </a:moveTo>
                <a:lnTo>
                  <a:pt x="57912" y="25920"/>
                </a:lnTo>
                <a:lnTo>
                  <a:pt x="53479" y="19253"/>
                </a:lnTo>
                <a:lnTo>
                  <a:pt x="46888" y="14757"/>
                </a:lnTo>
                <a:lnTo>
                  <a:pt x="38836" y="13106"/>
                </a:lnTo>
                <a:lnTo>
                  <a:pt x="38620" y="13119"/>
                </a:lnTo>
                <a:lnTo>
                  <a:pt x="37757" y="14300"/>
                </a:lnTo>
                <a:lnTo>
                  <a:pt x="37312" y="12014"/>
                </a:lnTo>
                <a:lnTo>
                  <a:pt x="33147" y="5765"/>
                </a:lnTo>
                <a:lnTo>
                  <a:pt x="26974" y="1549"/>
                </a:lnTo>
                <a:lnTo>
                  <a:pt x="19418" y="0"/>
                </a:lnTo>
                <a:lnTo>
                  <a:pt x="11861" y="1549"/>
                </a:lnTo>
                <a:lnTo>
                  <a:pt x="5689" y="5765"/>
                </a:lnTo>
                <a:lnTo>
                  <a:pt x="1524" y="12014"/>
                </a:lnTo>
                <a:lnTo>
                  <a:pt x="0" y="19672"/>
                </a:lnTo>
                <a:lnTo>
                  <a:pt x="1524" y="27317"/>
                </a:lnTo>
                <a:lnTo>
                  <a:pt x="5689" y="33578"/>
                </a:lnTo>
                <a:lnTo>
                  <a:pt x="11861" y="37795"/>
                </a:lnTo>
                <a:lnTo>
                  <a:pt x="19418" y="39331"/>
                </a:lnTo>
                <a:lnTo>
                  <a:pt x="19621" y="39293"/>
                </a:lnTo>
                <a:lnTo>
                  <a:pt x="19011" y="40132"/>
                </a:lnTo>
                <a:lnTo>
                  <a:pt x="21564" y="48768"/>
                </a:lnTo>
                <a:lnTo>
                  <a:pt x="29464" y="55079"/>
                </a:lnTo>
                <a:lnTo>
                  <a:pt x="38836" y="55079"/>
                </a:lnTo>
                <a:lnTo>
                  <a:pt x="46888" y="53428"/>
                </a:lnTo>
                <a:lnTo>
                  <a:pt x="53479" y="48933"/>
                </a:lnTo>
                <a:lnTo>
                  <a:pt x="57912" y="42265"/>
                </a:lnTo>
                <a:lnTo>
                  <a:pt x="59550" y="3408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93" name="bg object 893"/>
          <p:cNvSpPr/>
          <p:nvPr/>
        </p:nvSpPr>
        <p:spPr>
          <a:xfrm>
            <a:off x="15514658" y="9873060"/>
            <a:ext cx="102264" cy="45720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1882" y="45685"/>
                </a:moveTo>
                <a:lnTo>
                  <a:pt x="0" y="28430"/>
                </a:lnTo>
                <a:lnTo>
                  <a:pt x="553" y="27394"/>
                </a:lnTo>
                <a:lnTo>
                  <a:pt x="2505" y="26796"/>
                </a:lnTo>
                <a:lnTo>
                  <a:pt x="3520" y="27363"/>
                </a:lnTo>
                <a:lnTo>
                  <a:pt x="6186" y="36362"/>
                </a:lnTo>
                <a:lnTo>
                  <a:pt x="13615" y="41962"/>
                </a:lnTo>
                <a:lnTo>
                  <a:pt x="21882" y="41962"/>
                </a:lnTo>
                <a:lnTo>
                  <a:pt x="29223" y="40457"/>
                </a:lnTo>
                <a:lnTo>
                  <a:pt x="35225" y="36356"/>
                </a:lnTo>
                <a:lnTo>
                  <a:pt x="39275" y="30278"/>
                </a:lnTo>
                <a:lnTo>
                  <a:pt x="40761" y="22842"/>
                </a:lnTo>
                <a:lnTo>
                  <a:pt x="39275" y="15406"/>
                </a:lnTo>
                <a:lnTo>
                  <a:pt x="35227" y="9328"/>
                </a:lnTo>
                <a:lnTo>
                  <a:pt x="29229" y="5227"/>
                </a:lnTo>
                <a:lnTo>
                  <a:pt x="21895" y="3722"/>
                </a:lnTo>
                <a:lnTo>
                  <a:pt x="20688" y="3729"/>
                </a:lnTo>
                <a:lnTo>
                  <a:pt x="19925" y="2949"/>
                </a:lnTo>
                <a:lnTo>
                  <a:pt x="19839" y="941"/>
                </a:lnTo>
                <a:lnTo>
                  <a:pt x="20645" y="81"/>
                </a:lnTo>
                <a:lnTo>
                  <a:pt x="21882" y="0"/>
                </a:lnTo>
                <a:lnTo>
                  <a:pt x="30651" y="1797"/>
                </a:lnTo>
                <a:lnTo>
                  <a:pt x="37819" y="6697"/>
                </a:lnTo>
                <a:lnTo>
                  <a:pt x="42655" y="13959"/>
                </a:lnTo>
                <a:lnTo>
                  <a:pt x="44430" y="22842"/>
                </a:lnTo>
                <a:lnTo>
                  <a:pt x="42655" y="31725"/>
                </a:lnTo>
                <a:lnTo>
                  <a:pt x="37819" y="38987"/>
                </a:lnTo>
                <a:lnTo>
                  <a:pt x="30651" y="43887"/>
                </a:lnTo>
                <a:lnTo>
                  <a:pt x="21882" y="4568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94" name="bg object 894"/>
          <p:cNvSpPr/>
          <p:nvPr/>
        </p:nvSpPr>
        <p:spPr>
          <a:xfrm>
            <a:off x="15519968" y="9848692"/>
            <a:ext cx="87655" cy="39370"/>
          </a:xfrm>
          <a:custGeom>
            <a:avLst/>
            <a:gdLst/>
            <a:ahLst/>
            <a:cxnLst/>
            <a:rect l="l" t="t" r="r" b="b"/>
            <a:pathLst>
              <a:path w="38100" h="39370">
                <a:moveTo>
                  <a:pt x="32519" y="39343"/>
                </a:moveTo>
                <a:lnTo>
                  <a:pt x="24751" y="39343"/>
                </a:lnTo>
                <a:lnTo>
                  <a:pt x="0" y="13095"/>
                </a:lnTo>
                <a:lnTo>
                  <a:pt x="2671" y="5468"/>
                </a:lnTo>
                <a:lnTo>
                  <a:pt x="9836" y="0"/>
                </a:lnTo>
                <a:lnTo>
                  <a:pt x="18281" y="0"/>
                </a:lnTo>
                <a:lnTo>
                  <a:pt x="25839" y="1545"/>
                </a:lnTo>
                <a:lnTo>
                  <a:pt x="32013" y="5760"/>
                </a:lnTo>
                <a:lnTo>
                  <a:pt x="36175" y="12012"/>
                </a:lnTo>
                <a:lnTo>
                  <a:pt x="37702" y="19668"/>
                </a:lnTo>
                <a:lnTo>
                  <a:pt x="37702" y="30045"/>
                </a:lnTo>
                <a:lnTo>
                  <a:pt x="32519" y="3934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95" name="bg object 895"/>
          <p:cNvSpPr/>
          <p:nvPr/>
        </p:nvSpPr>
        <p:spPr>
          <a:xfrm>
            <a:off x="15515201" y="9846834"/>
            <a:ext cx="96420" cy="43180"/>
          </a:xfrm>
          <a:custGeom>
            <a:avLst/>
            <a:gdLst/>
            <a:ahLst/>
            <a:cxnLst/>
            <a:rect l="l" t="t" r="r" b="b"/>
            <a:pathLst>
              <a:path w="41909" h="43179">
                <a:moveTo>
                  <a:pt x="26825" y="43059"/>
                </a:moveTo>
                <a:lnTo>
                  <a:pt x="25809" y="43059"/>
                </a:lnTo>
                <a:lnTo>
                  <a:pt x="24991" y="42224"/>
                </a:lnTo>
                <a:lnTo>
                  <a:pt x="24991" y="40172"/>
                </a:lnTo>
                <a:lnTo>
                  <a:pt x="25809" y="39336"/>
                </a:lnTo>
                <a:lnTo>
                  <a:pt x="33781" y="39336"/>
                </a:lnTo>
                <a:lnTo>
                  <a:pt x="37936" y="30282"/>
                </a:lnTo>
                <a:lnTo>
                  <a:pt x="37936" y="11705"/>
                </a:lnTo>
                <a:lnTo>
                  <a:pt x="30051" y="3716"/>
                </a:lnTo>
                <a:lnTo>
                  <a:pt x="12944" y="3716"/>
                </a:lnTo>
                <a:lnTo>
                  <a:pt x="6290" y="8480"/>
                </a:lnTo>
                <a:lnTo>
                  <a:pt x="3459" y="16544"/>
                </a:lnTo>
                <a:lnTo>
                  <a:pt x="2412" y="17055"/>
                </a:lnTo>
                <a:lnTo>
                  <a:pt x="498" y="16363"/>
                </a:lnTo>
                <a:lnTo>
                  <a:pt x="0" y="15296"/>
                </a:lnTo>
                <a:lnTo>
                  <a:pt x="3348" y="5755"/>
                </a:lnTo>
                <a:lnTo>
                  <a:pt x="11387" y="0"/>
                </a:lnTo>
                <a:lnTo>
                  <a:pt x="20356" y="0"/>
                </a:lnTo>
                <a:lnTo>
                  <a:pt x="28620" y="1693"/>
                </a:lnTo>
                <a:lnTo>
                  <a:pt x="35375" y="6310"/>
                </a:lnTo>
                <a:lnTo>
                  <a:pt x="39932" y="13154"/>
                </a:lnTo>
                <a:lnTo>
                  <a:pt x="41604" y="21526"/>
                </a:lnTo>
                <a:lnTo>
                  <a:pt x="40480" y="30071"/>
                </a:lnTo>
                <a:lnTo>
                  <a:pt x="37375" y="36897"/>
                </a:lnTo>
                <a:lnTo>
                  <a:pt x="32689" y="41421"/>
                </a:lnTo>
                <a:lnTo>
                  <a:pt x="26825" y="4305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96" name="bg object 896"/>
          <p:cNvSpPr/>
          <p:nvPr/>
        </p:nvSpPr>
        <p:spPr>
          <a:xfrm>
            <a:off x="15487572" y="9836885"/>
            <a:ext cx="84733" cy="32384"/>
          </a:xfrm>
          <a:custGeom>
            <a:avLst/>
            <a:gdLst/>
            <a:ahLst/>
            <a:cxnLst/>
            <a:rect l="l" t="t" r="r" b="b"/>
            <a:pathLst>
              <a:path w="36829" h="32384">
                <a:moveTo>
                  <a:pt x="6407" y="32358"/>
                </a:moveTo>
                <a:lnTo>
                  <a:pt x="2492" y="28991"/>
                </a:lnTo>
                <a:lnTo>
                  <a:pt x="0" y="23977"/>
                </a:lnTo>
                <a:lnTo>
                  <a:pt x="0" y="18365"/>
                </a:lnTo>
                <a:lnTo>
                  <a:pt x="1424" y="11217"/>
                </a:lnTo>
                <a:lnTo>
                  <a:pt x="5307" y="5380"/>
                </a:lnTo>
                <a:lnTo>
                  <a:pt x="11067" y="1443"/>
                </a:lnTo>
                <a:lnTo>
                  <a:pt x="18121" y="0"/>
                </a:lnTo>
                <a:lnTo>
                  <a:pt x="25175" y="1443"/>
                </a:lnTo>
                <a:lnTo>
                  <a:pt x="30935" y="5380"/>
                </a:lnTo>
                <a:lnTo>
                  <a:pt x="34819" y="11217"/>
                </a:lnTo>
                <a:lnTo>
                  <a:pt x="36243" y="18365"/>
                </a:lnTo>
                <a:lnTo>
                  <a:pt x="36243" y="23366"/>
                </a:lnTo>
                <a:lnTo>
                  <a:pt x="33658" y="27544"/>
                </a:lnTo>
                <a:lnTo>
                  <a:pt x="6407" y="3235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97" name="bg object 897"/>
          <p:cNvSpPr/>
          <p:nvPr/>
        </p:nvSpPr>
        <p:spPr>
          <a:xfrm>
            <a:off x="15483344" y="9835029"/>
            <a:ext cx="92038" cy="36195"/>
          </a:xfrm>
          <a:custGeom>
            <a:avLst/>
            <a:gdLst/>
            <a:ahLst/>
            <a:cxnLst/>
            <a:rect l="l" t="t" r="r" b="b"/>
            <a:pathLst>
              <a:path w="40004" h="36195">
                <a:moveTo>
                  <a:pt x="8248" y="36075"/>
                </a:moveTo>
                <a:lnTo>
                  <a:pt x="7060" y="35632"/>
                </a:lnTo>
                <a:lnTo>
                  <a:pt x="2572" y="31778"/>
                </a:lnTo>
                <a:lnTo>
                  <a:pt x="0" y="26160"/>
                </a:lnTo>
                <a:lnTo>
                  <a:pt x="0" y="20223"/>
                </a:lnTo>
                <a:lnTo>
                  <a:pt x="1571" y="12359"/>
                </a:lnTo>
                <a:lnTo>
                  <a:pt x="5853" y="5930"/>
                </a:lnTo>
                <a:lnTo>
                  <a:pt x="12199" y="1591"/>
                </a:lnTo>
                <a:lnTo>
                  <a:pt x="19962" y="0"/>
                </a:lnTo>
                <a:lnTo>
                  <a:pt x="27723" y="1591"/>
                </a:lnTo>
                <a:lnTo>
                  <a:pt x="34067" y="5930"/>
                </a:lnTo>
                <a:lnTo>
                  <a:pt x="38347" y="12359"/>
                </a:lnTo>
                <a:lnTo>
                  <a:pt x="39918" y="20223"/>
                </a:lnTo>
                <a:lnTo>
                  <a:pt x="39918" y="25698"/>
                </a:lnTo>
                <a:lnTo>
                  <a:pt x="36249" y="24638"/>
                </a:lnTo>
                <a:lnTo>
                  <a:pt x="36249" y="11125"/>
                </a:lnTo>
                <a:lnTo>
                  <a:pt x="28943" y="3722"/>
                </a:lnTo>
                <a:lnTo>
                  <a:pt x="10981" y="3722"/>
                </a:lnTo>
                <a:lnTo>
                  <a:pt x="3674" y="11125"/>
                </a:lnTo>
                <a:lnTo>
                  <a:pt x="3674" y="25062"/>
                </a:lnTo>
                <a:lnTo>
                  <a:pt x="5773" y="29646"/>
                </a:lnTo>
                <a:lnTo>
                  <a:pt x="10205" y="33462"/>
                </a:lnTo>
                <a:lnTo>
                  <a:pt x="10304" y="34634"/>
                </a:lnTo>
                <a:lnTo>
                  <a:pt x="9645" y="35420"/>
                </a:lnTo>
                <a:lnTo>
                  <a:pt x="8248" y="3607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98" name="bg object 898"/>
          <p:cNvSpPr/>
          <p:nvPr/>
        </p:nvSpPr>
        <p:spPr>
          <a:xfrm>
            <a:off x="15451834" y="9875584"/>
            <a:ext cx="90577" cy="41910"/>
          </a:xfrm>
          <a:custGeom>
            <a:avLst/>
            <a:gdLst/>
            <a:ahLst/>
            <a:cxnLst/>
            <a:rect l="l" t="t" r="r" b="b"/>
            <a:pathLst>
              <a:path w="39370" h="41909">
                <a:moveTo>
                  <a:pt x="31103" y="41301"/>
                </a:moveTo>
                <a:lnTo>
                  <a:pt x="20713" y="41301"/>
                </a:lnTo>
                <a:lnTo>
                  <a:pt x="12651" y="39651"/>
                </a:lnTo>
                <a:lnTo>
                  <a:pt x="6067" y="35154"/>
                </a:lnTo>
                <a:lnTo>
                  <a:pt x="1628" y="28483"/>
                </a:lnTo>
                <a:lnTo>
                  <a:pt x="0" y="20316"/>
                </a:lnTo>
                <a:lnTo>
                  <a:pt x="1180" y="13326"/>
                </a:lnTo>
                <a:lnTo>
                  <a:pt x="4449" y="7340"/>
                </a:lnTo>
                <a:lnTo>
                  <a:pt x="9403" y="2763"/>
                </a:lnTo>
                <a:lnTo>
                  <a:pt x="15634" y="0"/>
                </a:lnTo>
                <a:lnTo>
                  <a:pt x="38834" y="28186"/>
                </a:lnTo>
                <a:lnTo>
                  <a:pt x="33658" y="38675"/>
                </a:lnTo>
                <a:lnTo>
                  <a:pt x="31103" y="4130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899" name="bg object 899"/>
          <p:cNvSpPr/>
          <p:nvPr/>
        </p:nvSpPr>
        <p:spPr>
          <a:xfrm>
            <a:off x="15447612" y="9873534"/>
            <a:ext cx="99342" cy="45720"/>
          </a:xfrm>
          <a:custGeom>
            <a:avLst/>
            <a:gdLst/>
            <a:ahLst/>
            <a:cxnLst/>
            <a:rect l="l" t="t" r="r" b="b"/>
            <a:pathLst>
              <a:path w="43179" h="45720">
                <a:moveTo>
                  <a:pt x="33738" y="45211"/>
                </a:moveTo>
                <a:lnTo>
                  <a:pt x="22547" y="45211"/>
                </a:lnTo>
                <a:lnTo>
                  <a:pt x="13778" y="43413"/>
                </a:lnTo>
                <a:lnTo>
                  <a:pt x="6610" y="38513"/>
                </a:lnTo>
                <a:lnTo>
                  <a:pt x="1774" y="31252"/>
                </a:lnTo>
                <a:lnTo>
                  <a:pt x="0" y="22368"/>
                </a:lnTo>
                <a:lnTo>
                  <a:pt x="1250" y="14858"/>
                </a:lnTo>
                <a:lnTo>
                  <a:pt x="4752" y="8345"/>
                </a:lnTo>
                <a:lnTo>
                  <a:pt x="10132" y="3312"/>
                </a:lnTo>
                <a:lnTo>
                  <a:pt x="17019" y="243"/>
                </a:lnTo>
                <a:lnTo>
                  <a:pt x="17992" y="0"/>
                </a:lnTo>
                <a:lnTo>
                  <a:pt x="19001" y="598"/>
                </a:lnTo>
                <a:lnTo>
                  <a:pt x="19494" y="2587"/>
                </a:lnTo>
                <a:lnTo>
                  <a:pt x="18897" y="3598"/>
                </a:lnTo>
                <a:lnTo>
                  <a:pt x="9528" y="5999"/>
                </a:lnTo>
                <a:lnTo>
                  <a:pt x="3668" y="13613"/>
                </a:lnTo>
                <a:lnTo>
                  <a:pt x="3668" y="22368"/>
                </a:lnTo>
                <a:lnTo>
                  <a:pt x="5154" y="29804"/>
                </a:lnTo>
                <a:lnTo>
                  <a:pt x="9204" y="35882"/>
                </a:lnTo>
                <a:lnTo>
                  <a:pt x="15206" y="39983"/>
                </a:lnTo>
                <a:lnTo>
                  <a:pt x="22547" y="41488"/>
                </a:lnTo>
                <a:lnTo>
                  <a:pt x="32156" y="41488"/>
                </a:lnTo>
                <a:lnTo>
                  <a:pt x="34119" y="39355"/>
                </a:lnTo>
                <a:lnTo>
                  <a:pt x="39481" y="28486"/>
                </a:lnTo>
                <a:lnTo>
                  <a:pt x="40583" y="28111"/>
                </a:lnTo>
                <a:lnTo>
                  <a:pt x="42399" y="29034"/>
                </a:lnTo>
                <a:lnTo>
                  <a:pt x="42768" y="30151"/>
                </a:lnTo>
                <a:lnTo>
                  <a:pt x="36822" y="42199"/>
                </a:lnTo>
                <a:lnTo>
                  <a:pt x="33738" y="452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00" name="bg object 900"/>
          <p:cNvSpPr/>
          <p:nvPr/>
        </p:nvSpPr>
        <p:spPr>
          <a:xfrm>
            <a:off x="15457791" y="9846071"/>
            <a:ext cx="71585" cy="36830"/>
          </a:xfrm>
          <a:custGeom>
            <a:avLst/>
            <a:gdLst/>
            <a:ahLst/>
            <a:cxnLst/>
            <a:rect l="l" t="t" r="r" b="b"/>
            <a:pathLst>
              <a:path w="31115" h="36829">
                <a:moveTo>
                  <a:pt x="15487" y="36499"/>
                </a:moveTo>
                <a:lnTo>
                  <a:pt x="6727" y="35202"/>
                </a:lnTo>
                <a:lnTo>
                  <a:pt x="0" y="27588"/>
                </a:lnTo>
                <a:lnTo>
                  <a:pt x="0" y="18358"/>
                </a:lnTo>
                <a:lnTo>
                  <a:pt x="1424" y="11212"/>
                </a:lnTo>
                <a:lnTo>
                  <a:pt x="5307" y="5377"/>
                </a:lnTo>
                <a:lnTo>
                  <a:pt x="11067" y="1442"/>
                </a:lnTo>
                <a:lnTo>
                  <a:pt x="18121" y="0"/>
                </a:lnTo>
                <a:lnTo>
                  <a:pt x="26006" y="0"/>
                </a:lnTo>
                <a:lnTo>
                  <a:pt x="28481" y="2619"/>
                </a:lnTo>
                <a:lnTo>
                  <a:pt x="31066" y="5244"/>
                </a:lnTo>
                <a:lnTo>
                  <a:pt x="25686" y="19855"/>
                </a:lnTo>
                <a:lnTo>
                  <a:pt x="21107" y="22337"/>
                </a:lnTo>
                <a:lnTo>
                  <a:pt x="17536" y="26372"/>
                </a:lnTo>
                <a:lnTo>
                  <a:pt x="15653" y="33493"/>
                </a:lnTo>
                <a:lnTo>
                  <a:pt x="15481" y="35015"/>
                </a:lnTo>
                <a:lnTo>
                  <a:pt x="15487" y="36499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01" name="bg object 901"/>
          <p:cNvSpPr/>
          <p:nvPr/>
        </p:nvSpPr>
        <p:spPr>
          <a:xfrm>
            <a:off x="15453562" y="9844210"/>
            <a:ext cx="78889" cy="40640"/>
          </a:xfrm>
          <a:custGeom>
            <a:avLst/>
            <a:gdLst/>
            <a:ahLst/>
            <a:cxnLst/>
            <a:rect l="l" t="t" r="r" b="b"/>
            <a:pathLst>
              <a:path w="34290" h="40640">
                <a:moveTo>
                  <a:pt x="17321" y="40222"/>
                </a:moveTo>
                <a:lnTo>
                  <a:pt x="0" y="20217"/>
                </a:lnTo>
                <a:lnTo>
                  <a:pt x="1571" y="12354"/>
                </a:lnTo>
                <a:lnTo>
                  <a:pt x="5853" y="5927"/>
                </a:lnTo>
                <a:lnTo>
                  <a:pt x="12199" y="1590"/>
                </a:lnTo>
                <a:lnTo>
                  <a:pt x="19962" y="0"/>
                </a:lnTo>
                <a:lnTo>
                  <a:pt x="28487" y="0"/>
                </a:lnTo>
                <a:lnTo>
                  <a:pt x="34206" y="5787"/>
                </a:lnTo>
                <a:lnTo>
                  <a:pt x="32907" y="7102"/>
                </a:lnTo>
                <a:lnTo>
                  <a:pt x="31491" y="8300"/>
                </a:lnTo>
                <a:lnTo>
                  <a:pt x="26967" y="3716"/>
                </a:lnTo>
                <a:lnTo>
                  <a:pt x="10981" y="3716"/>
                </a:lnTo>
                <a:lnTo>
                  <a:pt x="3674" y="11118"/>
                </a:lnTo>
                <a:lnTo>
                  <a:pt x="3674" y="27644"/>
                </a:lnTo>
                <a:lnTo>
                  <a:pt x="8679" y="34142"/>
                </a:lnTo>
                <a:lnTo>
                  <a:pt x="15604" y="36094"/>
                </a:lnTo>
                <a:lnTo>
                  <a:pt x="15881" y="34235"/>
                </a:lnTo>
                <a:lnTo>
                  <a:pt x="17647" y="27569"/>
                </a:lnTo>
                <a:lnTo>
                  <a:pt x="21291" y="22985"/>
                </a:lnTo>
                <a:lnTo>
                  <a:pt x="27551" y="19587"/>
                </a:lnTo>
                <a:lnTo>
                  <a:pt x="28666" y="19936"/>
                </a:lnTo>
                <a:lnTo>
                  <a:pt x="29620" y="21745"/>
                </a:lnTo>
                <a:lnTo>
                  <a:pt x="29281" y="22873"/>
                </a:lnTo>
                <a:lnTo>
                  <a:pt x="23944" y="25767"/>
                </a:lnTo>
                <a:lnTo>
                  <a:pt x="20922" y="29552"/>
                </a:lnTo>
                <a:lnTo>
                  <a:pt x="19328" y="35595"/>
                </a:lnTo>
                <a:lnTo>
                  <a:pt x="19155" y="36954"/>
                </a:lnTo>
                <a:lnTo>
                  <a:pt x="19155" y="38357"/>
                </a:lnTo>
                <a:lnTo>
                  <a:pt x="18521" y="39767"/>
                </a:lnTo>
                <a:lnTo>
                  <a:pt x="17321" y="4022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02" name="bg object 902"/>
          <p:cNvSpPr/>
          <p:nvPr/>
        </p:nvSpPr>
        <p:spPr>
          <a:xfrm>
            <a:off x="14946328" y="9615045"/>
            <a:ext cx="384221" cy="332105"/>
          </a:xfrm>
          <a:custGeom>
            <a:avLst/>
            <a:gdLst/>
            <a:ahLst/>
            <a:cxnLst/>
            <a:rect l="l" t="t" r="r" b="b"/>
            <a:pathLst>
              <a:path w="167004" h="332104">
                <a:moveTo>
                  <a:pt x="166961" y="331759"/>
                </a:moveTo>
                <a:lnTo>
                  <a:pt x="0" y="331759"/>
                </a:lnTo>
                <a:lnTo>
                  <a:pt x="0" y="0"/>
                </a:lnTo>
                <a:lnTo>
                  <a:pt x="166961" y="31716"/>
                </a:lnTo>
                <a:lnTo>
                  <a:pt x="166961" y="33175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03" name="bg object 903"/>
          <p:cNvSpPr/>
          <p:nvPr/>
        </p:nvSpPr>
        <p:spPr>
          <a:xfrm>
            <a:off x="14941521" y="9612843"/>
            <a:ext cx="394447" cy="334010"/>
          </a:xfrm>
          <a:custGeom>
            <a:avLst/>
            <a:gdLst/>
            <a:ahLst/>
            <a:cxnLst/>
            <a:rect l="l" t="t" r="r" b="b"/>
            <a:pathLst>
              <a:path w="171450" h="334009">
                <a:moveTo>
                  <a:pt x="4173" y="333961"/>
                </a:moveTo>
                <a:lnTo>
                  <a:pt x="0" y="333961"/>
                </a:lnTo>
                <a:lnTo>
                  <a:pt x="0" y="1571"/>
                </a:lnTo>
                <a:lnTo>
                  <a:pt x="276" y="979"/>
                </a:lnTo>
                <a:lnTo>
                  <a:pt x="1231" y="174"/>
                </a:lnTo>
                <a:lnTo>
                  <a:pt x="1871" y="0"/>
                </a:lnTo>
                <a:lnTo>
                  <a:pt x="26850" y="4745"/>
                </a:lnTo>
                <a:lnTo>
                  <a:pt x="4173" y="4745"/>
                </a:lnTo>
                <a:lnTo>
                  <a:pt x="4173" y="333961"/>
                </a:lnTo>
                <a:close/>
              </a:path>
              <a:path w="171450" h="334009">
                <a:moveTo>
                  <a:pt x="171141" y="333961"/>
                </a:moveTo>
                <a:lnTo>
                  <a:pt x="166961" y="333961"/>
                </a:lnTo>
                <a:lnTo>
                  <a:pt x="166961" y="35670"/>
                </a:lnTo>
                <a:lnTo>
                  <a:pt x="4173" y="4745"/>
                </a:lnTo>
                <a:lnTo>
                  <a:pt x="26850" y="4745"/>
                </a:lnTo>
                <a:lnTo>
                  <a:pt x="170420" y="32021"/>
                </a:lnTo>
                <a:lnTo>
                  <a:pt x="171141" y="32901"/>
                </a:lnTo>
                <a:lnTo>
                  <a:pt x="171141" y="33396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04" name="bg object 904"/>
          <p:cNvSpPr/>
          <p:nvPr/>
        </p:nvSpPr>
        <p:spPr>
          <a:xfrm>
            <a:off x="14952876" y="9873241"/>
            <a:ext cx="372533" cy="13335"/>
          </a:xfrm>
          <a:custGeom>
            <a:avLst/>
            <a:gdLst/>
            <a:ahLst/>
            <a:cxnLst/>
            <a:rect l="l" t="t" r="r" b="b"/>
            <a:pathLst>
              <a:path w="161925" h="13334">
                <a:moveTo>
                  <a:pt x="252" y="12889"/>
                </a:moveTo>
                <a:lnTo>
                  <a:pt x="0" y="6554"/>
                </a:lnTo>
                <a:lnTo>
                  <a:pt x="161575" y="0"/>
                </a:lnTo>
                <a:lnTo>
                  <a:pt x="161827" y="6335"/>
                </a:lnTo>
                <a:lnTo>
                  <a:pt x="252" y="12889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05" name="bg object 905"/>
          <p:cNvSpPr/>
          <p:nvPr/>
        </p:nvSpPr>
        <p:spPr>
          <a:xfrm>
            <a:off x="14919623" y="9862115"/>
            <a:ext cx="438275" cy="18415"/>
          </a:xfrm>
          <a:custGeom>
            <a:avLst/>
            <a:gdLst/>
            <a:ahLst/>
            <a:cxnLst/>
            <a:rect l="l" t="t" r="r" b="b"/>
            <a:pathLst>
              <a:path w="190500" h="18415">
                <a:moveTo>
                  <a:pt x="418" y="18246"/>
                </a:moveTo>
                <a:lnTo>
                  <a:pt x="0" y="7682"/>
                </a:lnTo>
                <a:lnTo>
                  <a:pt x="189509" y="0"/>
                </a:lnTo>
                <a:lnTo>
                  <a:pt x="189921" y="10563"/>
                </a:lnTo>
                <a:lnTo>
                  <a:pt x="418" y="18246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06" name="bg object 906"/>
          <p:cNvSpPr/>
          <p:nvPr/>
        </p:nvSpPr>
        <p:spPr>
          <a:xfrm>
            <a:off x="14915951" y="9860530"/>
            <a:ext cx="445579" cy="21590"/>
          </a:xfrm>
          <a:custGeom>
            <a:avLst/>
            <a:gdLst/>
            <a:ahLst/>
            <a:cxnLst/>
            <a:rect l="l" t="t" r="r" b="b"/>
            <a:pathLst>
              <a:path w="193675" h="21590">
                <a:moveTo>
                  <a:pt x="2080" y="21414"/>
                </a:moveTo>
                <a:lnTo>
                  <a:pt x="954" y="20996"/>
                </a:lnTo>
                <a:lnTo>
                  <a:pt x="449" y="19892"/>
                </a:lnTo>
                <a:lnTo>
                  <a:pt x="0" y="8456"/>
                </a:lnTo>
                <a:lnTo>
                  <a:pt x="670" y="7720"/>
                </a:lnTo>
                <a:lnTo>
                  <a:pt x="191041" y="0"/>
                </a:lnTo>
                <a:lnTo>
                  <a:pt x="192162" y="417"/>
                </a:lnTo>
                <a:lnTo>
                  <a:pt x="192666" y="1521"/>
                </a:lnTo>
                <a:lnTo>
                  <a:pt x="192734" y="3230"/>
                </a:lnTo>
                <a:lnTo>
                  <a:pt x="189601" y="3230"/>
                </a:lnTo>
                <a:lnTo>
                  <a:pt x="3225" y="10788"/>
                </a:lnTo>
                <a:lnTo>
                  <a:pt x="3514" y="18184"/>
                </a:lnTo>
                <a:lnTo>
                  <a:pt x="81732" y="18184"/>
                </a:lnTo>
                <a:lnTo>
                  <a:pt x="2080" y="21414"/>
                </a:lnTo>
                <a:close/>
              </a:path>
              <a:path w="193675" h="21590">
                <a:moveTo>
                  <a:pt x="81732" y="18184"/>
                </a:moveTo>
                <a:lnTo>
                  <a:pt x="3514" y="18184"/>
                </a:lnTo>
                <a:lnTo>
                  <a:pt x="189896" y="10626"/>
                </a:lnTo>
                <a:lnTo>
                  <a:pt x="189601" y="3230"/>
                </a:lnTo>
                <a:lnTo>
                  <a:pt x="192734" y="3230"/>
                </a:lnTo>
                <a:lnTo>
                  <a:pt x="193122" y="12958"/>
                </a:lnTo>
                <a:lnTo>
                  <a:pt x="192445" y="13694"/>
                </a:lnTo>
                <a:lnTo>
                  <a:pt x="81732" y="1818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07" name="bg object 907"/>
          <p:cNvSpPr/>
          <p:nvPr/>
        </p:nvSpPr>
        <p:spPr>
          <a:xfrm>
            <a:off x="14951882" y="9779240"/>
            <a:ext cx="372533" cy="13970"/>
          </a:xfrm>
          <a:custGeom>
            <a:avLst/>
            <a:gdLst/>
            <a:ahLst/>
            <a:cxnLst/>
            <a:rect l="l" t="t" r="r" b="b"/>
            <a:pathLst>
              <a:path w="161925" h="13970">
                <a:moveTo>
                  <a:pt x="161550" y="13426"/>
                </a:moveTo>
                <a:lnTo>
                  <a:pt x="0" y="6335"/>
                </a:lnTo>
                <a:lnTo>
                  <a:pt x="270" y="0"/>
                </a:lnTo>
                <a:lnTo>
                  <a:pt x="161821" y="7090"/>
                </a:lnTo>
                <a:lnTo>
                  <a:pt x="161550" y="13426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08" name="bg object 908"/>
          <p:cNvSpPr/>
          <p:nvPr/>
        </p:nvSpPr>
        <p:spPr>
          <a:xfrm>
            <a:off x="14920219" y="9768060"/>
            <a:ext cx="438275" cy="19050"/>
          </a:xfrm>
          <a:custGeom>
            <a:avLst/>
            <a:gdLst/>
            <a:ahLst/>
            <a:cxnLst/>
            <a:rect l="l" t="t" r="r" b="b"/>
            <a:pathLst>
              <a:path w="190500" h="19050">
                <a:moveTo>
                  <a:pt x="189478" y="18882"/>
                </a:moveTo>
                <a:lnTo>
                  <a:pt x="0" y="10563"/>
                </a:lnTo>
                <a:lnTo>
                  <a:pt x="449" y="0"/>
                </a:lnTo>
                <a:lnTo>
                  <a:pt x="189927" y="8318"/>
                </a:lnTo>
                <a:lnTo>
                  <a:pt x="189478" y="18882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09" name="bg object 909"/>
          <p:cNvSpPr/>
          <p:nvPr/>
        </p:nvSpPr>
        <p:spPr>
          <a:xfrm>
            <a:off x="14916622" y="9766406"/>
            <a:ext cx="445579" cy="22225"/>
          </a:xfrm>
          <a:custGeom>
            <a:avLst/>
            <a:gdLst/>
            <a:ahLst/>
            <a:cxnLst/>
            <a:rect l="l" t="t" r="r" b="b"/>
            <a:pathLst>
              <a:path w="193675" h="22225">
                <a:moveTo>
                  <a:pt x="191041" y="22119"/>
                </a:moveTo>
                <a:lnTo>
                  <a:pt x="1495" y="13800"/>
                </a:lnTo>
                <a:lnTo>
                  <a:pt x="412" y="13288"/>
                </a:lnTo>
                <a:lnTo>
                  <a:pt x="0" y="12147"/>
                </a:lnTo>
                <a:lnTo>
                  <a:pt x="486" y="710"/>
                </a:lnTo>
                <a:lnTo>
                  <a:pt x="1188" y="0"/>
                </a:lnTo>
                <a:lnTo>
                  <a:pt x="2080" y="68"/>
                </a:lnTo>
                <a:lnTo>
                  <a:pt x="75891" y="3311"/>
                </a:lnTo>
                <a:lnTo>
                  <a:pt x="3508" y="3311"/>
                </a:lnTo>
                <a:lnTo>
                  <a:pt x="3194" y="10701"/>
                </a:lnTo>
                <a:lnTo>
                  <a:pt x="189546" y="18882"/>
                </a:lnTo>
                <a:lnTo>
                  <a:pt x="192678" y="18882"/>
                </a:lnTo>
                <a:lnTo>
                  <a:pt x="192605" y="20603"/>
                </a:lnTo>
                <a:lnTo>
                  <a:pt x="192100" y="21707"/>
                </a:lnTo>
                <a:lnTo>
                  <a:pt x="191041" y="22119"/>
                </a:lnTo>
                <a:close/>
              </a:path>
              <a:path w="193675" h="22225">
                <a:moveTo>
                  <a:pt x="192678" y="18882"/>
                </a:moveTo>
                <a:lnTo>
                  <a:pt x="189546" y="18882"/>
                </a:lnTo>
                <a:lnTo>
                  <a:pt x="189859" y="11492"/>
                </a:lnTo>
                <a:lnTo>
                  <a:pt x="3508" y="3311"/>
                </a:lnTo>
                <a:lnTo>
                  <a:pt x="75891" y="3311"/>
                </a:lnTo>
                <a:lnTo>
                  <a:pt x="192426" y="8431"/>
                </a:lnTo>
                <a:lnTo>
                  <a:pt x="193091" y="9166"/>
                </a:lnTo>
                <a:lnTo>
                  <a:pt x="192678" y="1888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10" name="bg object 910"/>
          <p:cNvSpPr/>
          <p:nvPr/>
        </p:nvSpPr>
        <p:spPr>
          <a:xfrm>
            <a:off x="14952614" y="9687951"/>
            <a:ext cx="372533" cy="8890"/>
          </a:xfrm>
          <a:custGeom>
            <a:avLst/>
            <a:gdLst/>
            <a:ahLst/>
            <a:cxnLst/>
            <a:rect l="l" t="t" r="r" b="b"/>
            <a:pathLst>
              <a:path w="161925" h="8890">
                <a:moveTo>
                  <a:pt x="86" y="8530"/>
                </a:moveTo>
                <a:lnTo>
                  <a:pt x="0" y="2188"/>
                </a:lnTo>
                <a:lnTo>
                  <a:pt x="161692" y="0"/>
                </a:lnTo>
                <a:lnTo>
                  <a:pt x="161778" y="6348"/>
                </a:lnTo>
                <a:lnTo>
                  <a:pt x="86" y="8530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11" name="bg object 911"/>
          <p:cNvSpPr/>
          <p:nvPr/>
        </p:nvSpPr>
        <p:spPr>
          <a:xfrm>
            <a:off x="14919979" y="9677196"/>
            <a:ext cx="436814" cy="13335"/>
          </a:xfrm>
          <a:custGeom>
            <a:avLst/>
            <a:gdLst/>
            <a:ahLst/>
            <a:cxnLst/>
            <a:rect l="l" t="t" r="r" b="b"/>
            <a:pathLst>
              <a:path w="189865" h="13334">
                <a:moveTo>
                  <a:pt x="141" y="13133"/>
                </a:moveTo>
                <a:lnTo>
                  <a:pt x="0" y="2563"/>
                </a:lnTo>
                <a:lnTo>
                  <a:pt x="189644" y="0"/>
                </a:lnTo>
                <a:lnTo>
                  <a:pt x="189779" y="10570"/>
                </a:lnTo>
                <a:lnTo>
                  <a:pt x="141" y="13133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12" name="bg object 912"/>
          <p:cNvSpPr/>
          <p:nvPr/>
        </p:nvSpPr>
        <p:spPr>
          <a:xfrm>
            <a:off x="14916557" y="9675609"/>
            <a:ext cx="444118" cy="175895"/>
          </a:xfrm>
          <a:custGeom>
            <a:avLst/>
            <a:gdLst/>
            <a:ahLst/>
            <a:cxnLst/>
            <a:rect l="l" t="t" r="r" b="b"/>
            <a:pathLst>
              <a:path w="193040" h="175895">
                <a:moveTo>
                  <a:pt x="155028" y="133096"/>
                </a:moveTo>
                <a:lnTo>
                  <a:pt x="154330" y="132384"/>
                </a:lnTo>
                <a:lnTo>
                  <a:pt x="151892" y="132384"/>
                </a:lnTo>
                <a:lnTo>
                  <a:pt x="151892" y="135547"/>
                </a:lnTo>
                <a:lnTo>
                  <a:pt x="151892" y="172554"/>
                </a:lnTo>
                <a:lnTo>
                  <a:pt x="128587" y="172554"/>
                </a:lnTo>
                <a:lnTo>
                  <a:pt x="128587" y="135547"/>
                </a:lnTo>
                <a:lnTo>
                  <a:pt x="151892" y="135547"/>
                </a:lnTo>
                <a:lnTo>
                  <a:pt x="151892" y="132384"/>
                </a:lnTo>
                <a:lnTo>
                  <a:pt x="126161" y="132384"/>
                </a:lnTo>
                <a:lnTo>
                  <a:pt x="125463" y="133096"/>
                </a:lnTo>
                <a:lnTo>
                  <a:pt x="125463" y="175006"/>
                </a:lnTo>
                <a:lnTo>
                  <a:pt x="126161" y="175717"/>
                </a:lnTo>
                <a:lnTo>
                  <a:pt x="154330" y="175717"/>
                </a:lnTo>
                <a:lnTo>
                  <a:pt x="155028" y="175006"/>
                </a:lnTo>
                <a:lnTo>
                  <a:pt x="155028" y="172554"/>
                </a:lnTo>
                <a:lnTo>
                  <a:pt x="155028" y="135547"/>
                </a:lnTo>
                <a:lnTo>
                  <a:pt x="155028" y="133096"/>
                </a:lnTo>
                <a:close/>
              </a:path>
              <a:path w="193040" h="175895">
                <a:moveTo>
                  <a:pt x="192824" y="12141"/>
                </a:moveTo>
                <a:lnTo>
                  <a:pt x="192709" y="3200"/>
                </a:lnTo>
                <a:lnTo>
                  <a:pt x="192684" y="698"/>
                </a:lnTo>
                <a:lnTo>
                  <a:pt x="191973" y="0"/>
                </a:lnTo>
                <a:lnTo>
                  <a:pt x="191109" y="0"/>
                </a:lnTo>
                <a:lnTo>
                  <a:pt x="189674" y="25"/>
                </a:lnTo>
                <a:lnTo>
                  <a:pt x="189674" y="10604"/>
                </a:lnTo>
                <a:lnTo>
                  <a:pt x="3162" y="13119"/>
                </a:lnTo>
                <a:lnTo>
                  <a:pt x="3060" y="5727"/>
                </a:lnTo>
                <a:lnTo>
                  <a:pt x="189572" y="3200"/>
                </a:lnTo>
                <a:lnTo>
                  <a:pt x="189674" y="10604"/>
                </a:lnTo>
                <a:lnTo>
                  <a:pt x="189674" y="25"/>
                </a:lnTo>
                <a:lnTo>
                  <a:pt x="596" y="2578"/>
                </a:lnTo>
                <a:lnTo>
                  <a:pt x="0" y="3200"/>
                </a:lnTo>
                <a:lnTo>
                  <a:pt x="50" y="14744"/>
                </a:lnTo>
                <a:lnTo>
                  <a:pt x="533" y="15862"/>
                </a:lnTo>
                <a:lnTo>
                  <a:pt x="1638" y="16306"/>
                </a:lnTo>
                <a:lnTo>
                  <a:pt x="191287" y="13754"/>
                </a:lnTo>
                <a:lnTo>
                  <a:pt x="192379" y="13271"/>
                </a:lnTo>
                <a:lnTo>
                  <a:pt x="192443" y="13119"/>
                </a:lnTo>
                <a:lnTo>
                  <a:pt x="192824" y="1214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13" name="bg object 913"/>
          <p:cNvSpPr/>
          <p:nvPr/>
        </p:nvSpPr>
        <p:spPr>
          <a:xfrm>
            <a:off x="15000740" y="9809566"/>
            <a:ext cx="61358" cy="40640"/>
          </a:xfrm>
          <a:custGeom>
            <a:avLst/>
            <a:gdLst/>
            <a:ahLst/>
            <a:cxnLst/>
            <a:rect l="l" t="t" r="r" b="b"/>
            <a:pathLst>
              <a:path w="26670" h="40640">
                <a:moveTo>
                  <a:pt x="26431" y="40172"/>
                </a:moveTo>
                <a:lnTo>
                  <a:pt x="0" y="40172"/>
                </a:lnTo>
                <a:lnTo>
                  <a:pt x="0" y="0"/>
                </a:lnTo>
                <a:lnTo>
                  <a:pt x="26431" y="0"/>
                </a:lnTo>
                <a:lnTo>
                  <a:pt x="26431" y="40172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14" name="bg object 914"/>
          <p:cNvSpPr/>
          <p:nvPr/>
        </p:nvSpPr>
        <p:spPr>
          <a:xfrm>
            <a:off x="14997143" y="9807977"/>
            <a:ext cx="68663" cy="43815"/>
          </a:xfrm>
          <a:custGeom>
            <a:avLst/>
            <a:gdLst/>
            <a:ahLst/>
            <a:cxnLst/>
            <a:rect l="l" t="t" r="r" b="b"/>
            <a:pathLst>
              <a:path w="29845" h="43815">
                <a:moveTo>
                  <a:pt x="28863" y="43346"/>
                </a:moveTo>
                <a:lnTo>
                  <a:pt x="701" y="43346"/>
                </a:lnTo>
                <a:lnTo>
                  <a:pt x="0" y="42635"/>
                </a:lnTo>
                <a:lnTo>
                  <a:pt x="0" y="710"/>
                </a:lnTo>
                <a:lnTo>
                  <a:pt x="701" y="0"/>
                </a:lnTo>
                <a:lnTo>
                  <a:pt x="28863" y="0"/>
                </a:lnTo>
                <a:lnTo>
                  <a:pt x="29564" y="710"/>
                </a:lnTo>
                <a:lnTo>
                  <a:pt x="29564" y="3174"/>
                </a:lnTo>
                <a:lnTo>
                  <a:pt x="3126" y="3174"/>
                </a:lnTo>
                <a:lnTo>
                  <a:pt x="3126" y="40172"/>
                </a:lnTo>
                <a:lnTo>
                  <a:pt x="29564" y="40172"/>
                </a:lnTo>
                <a:lnTo>
                  <a:pt x="29564" y="42635"/>
                </a:lnTo>
                <a:lnTo>
                  <a:pt x="28863" y="43346"/>
                </a:lnTo>
                <a:close/>
              </a:path>
              <a:path w="29845" h="43815">
                <a:moveTo>
                  <a:pt x="29564" y="40172"/>
                </a:moveTo>
                <a:lnTo>
                  <a:pt x="26431" y="40172"/>
                </a:lnTo>
                <a:lnTo>
                  <a:pt x="26431" y="3174"/>
                </a:lnTo>
                <a:lnTo>
                  <a:pt x="29564" y="3174"/>
                </a:lnTo>
                <a:lnTo>
                  <a:pt x="29564" y="4017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15" name="bg object 915"/>
          <p:cNvSpPr/>
          <p:nvPr/>
        </p:nvSpPr>
        <p:spPr>
          <a:xfrm>
            <a:off x="15208804" y="9711604"/>
            <a:ext cx="61358" cy="40640"/>
          </a:xfrm>
          <a:custGeom>
            <a:avLst/>
            <a:gdLst/>
            <a:ahLst/>
            <a:cxnLst/>
            <a:rect l="l" t="t" r="r" b="b"/>
            <a:pathLst>
              <a:path w="26670" h="40640">
                <a:moveTo>
                  <a:pt x="26437" y="40172"/>
                </a:moveTo>
                <a:lnTo>
                  <a:pt x="0" y="40172"/>
                </a:lnTo>
                <a:lnTo>
                  <a:pt x="0" y="0"/>
                </a:lnTo>
                <a:lnTo>
                  <a:pt x="26437" y="0"/>
                </a:lnTo>
                <a:lnTo>
                  <a:pt x="26437" y="40172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16" name="bg object 916"/>
          <p:cNvSpPr/>
          <p:nvPr/>
        </p:nvSpPr>
        <p:spPr>
          <a:xfrm>
            <a:off x="14997139" y="9710014"/>
            <a:ext cx="276111" cy="229235"/>
          </a:xfrm>
          <a:custGeom>
            <a:avLst/>
            <a:gdLst/>
            <a:ahLst/>
            <a:cxnLst/>
            <a:rect l="l" t="t" r="r" b="b"/>
            <a:pathLst>
              <a:path w="120015" h="229234">
                <a:moveTo>
                  <a:pt x="29552" y="186423"/>
                </a:moveTo>
                <a:lnTo>
                  <a:pt x="28854" y="185724"/>
                </a:lnTo>
                <a:lnTo>
                  <a:pt x="26428" y="185724"/>
                </a:lnTo>
                <a:lnTo>
                  <a:pt x="26428" y="188887"/>
                </a:lnTo>
                <a:lnTo>
                  <a:pt x="26428" y="225894"/>
                </a:lnTo>
                <a:lnTo>
                  <a:pt x="3124" y="225894"/>
                </a:lnTo>
                <a:lnTo>
                  <a:pt x="3124" y="188887"/>
                </a:lnTo>
                <a:lnTo>
                  <a:pt x="26428" y="188887"/>
                </a:lnTo>
                <a:lnTo>
                  <a:pt x="26428" y="185724"/>
                </a:lnTo>
                <a:lnTo>
                  <a:pt x="698" y="185724"/>
                </a:lnTo>
                <a:lnTo>
                  <a:pt x="0" y="186423"/>
                </a:lnTo>
                <a:lnTo>
                  <a:pt x="0" y="228346"/>
                </a:lnTo>
                <a:lnTo>
                  <a:pt x="698" y="229057"/>
                </a:lnTo>
                <a:lnTo>
                  <a:pt x="28854" y="229057"/>
                </a:lnTo>
                <a:lnTo>
                  <a:pt x="29552" y="228346"/>
                </a:lnTo>
                <a:lnTo>
                  <a:pt x="29552" y="225894"/>
                </a:lnTo>
                <a:lnTo>
                  <a:pt x="29552" y="188887"/>
                </a:lnTo>
                <a:lnTo>
                  <a:pt x="29552" y="186423"/>
                </a:lnTo>
                <a:close/>
              </a:path>
              <a:path w="120015" h="229234">
                <a:moveTo>
                  <a:pt x="29552" y="723"/>
                </a:moveTo>
                <a:lnTo>
                  <a:pt x="28854" y="0"/>
                </a:lnTo>
                <a:lnTo>
                  <a:pt x="26428" y="0"/>
                </a:lnTo>
                <a:lnTo>
                  <a:pt x="26428" y="3175"/>
                </a:lnTo>
                <a:lnTo>
                  <a:pt x="26428" y="40182"/>
                </a:lnTo>
                <a:lnTo>
                  <a:pt x="3124" y="40182"/>
                </a:lnTo>
                <a:lnTo>
                  <a:pt x="3124" y="3175"/>
                </a:lnTo>
                <a:lnTo>
                  <a:pt x="26428" y="3175"/>
                </a:lnTo>
                <a:lnTo>
                  <a:pt x="26428" y="0"/>
                </a:lnTo>
                <a:lnTo>
                  <a:pt x="698" y="0"/>
                </a:lnTo>
                <a:lnTo>
                  <a:pt x="0" y="723"/>
                </a:lnTo>
                <a:lnTo>
                  <a:pt x="0" y="42633"/>
                </a:lnTo>
                <a:lnTo>
                  <a:pt x="698" y="43345"/>
                </a:lnTo>
                <a:lnTo>
                  <a:pt x="28854" y="43345"/>
                </a:lnTo>
                <a:lnTo>
                  <a:pt x="29552" y="42633"/>
                </a:lnTo>
                <a:lnTo>
                  <a:pt x="29552" y="40182"/>
                </a:lnTo>
                <a:lnTo>
                  <a:pt x="29552" y="3175"/>
                </a:lnTo>
                <a:lnTo>
                  <a:pt x="29552" y="723"/>
                </a:lnTo>
                <a:close/>
              </a:path>
              <a:path w="120015" h="229234">
                <a:moveTo>
                  <a:pt x="120002" y="186423"/>
                </a:moveTo>
                <a:lnTo>
                  <a:pt x="119303" y="185724"/>
                </a:lnTo>
                <a:lnTo>
                  <a:pt x="116865" y="185724"/>
                </a:lnTo>
                <a:lnTo>
                  <a:pt x="116865" y="188887"/>
                </a:lnTo>
                <a:lnTo>
                  <a:pt x="116865" y="225894"/>
                </a:lnTo>
                <a:lnTo>
                  <a:pt x="93560" y="225894"/>
                </a:lnTo>
                <a:lnTo>
                  <a:pt x="93560" y="188887"/>
                </a:lnTo>
                <a:lnTo>
                  <a:pt x="116865" y="188887"/>
                </a:lnTo>
                <a:lnTo>
                  <a:pt x="116865" y="185724"/>
                </a:lnTo>
                <a:lnTo>
                  <a:pt x="91135" y="185724"/>
                </a:lnTo>
                <a:lnTo>
                  <a:pt x="90436" y="186423"/>
                </a:lnTo>
                <a:lnTo>
                  <a:pt x="90436" y="228346"/>
                </a:lnTo>
                <a:lnTo>
                  <a:pt x="91135" y="229057"/>
                </a:lnTo>
                <a:lnTo>
                  <a:pt x="119303" y="229057"/>
                </a:lnTo>
                <a:lnTo>
                  <a:pt x="120002" y="228346"/>
                </a:lnTo>
                <a:lnTo>
                  <a:pt x="120002" y="225894"/>
                </a:lnTo>
                <a:lnTo>
                  <a:pt x="120002" y="188887"/>
                </a:lnTo>
                <a:lnTo>
                  <a:pt x="120002" y="186423"/>
                </a:lnTo>
                <a:close/>
              </a:path>
              <a:path w="120015" h="229234">
                <a:moveTo>
                  <a:pt x="120002" y="723"/>
                </a:moveTo>
                <a:lnTo>
                  <a:pt x="119303" y="12"/>
                </a:lnTo>
                <a:lnTo>
                  <a:pt x="116865" y="12"/>
                </a:lnTo>
                <a:lnTo>
                  <a:pt x="116865" y="3175"/>
                </a:lnTo>
                <a:lnTo>
                  <a:pt x="116865" y="40182"/>
                </a:lnTo>
                <a:lnTo>
                  <a:pt x="93560" y="40182"/>
                </a:lnTo>
                <a:lnTo>
                  <a:pt x="93560" y="3175"/>
                </a:lnTo>
                <a:lnTo>
                  <a:pt x="116865" y="3175"/>
                </a:lnTo>
                <a:lnTo>
                  <a:pt x="116865" y="12"/>
                </a:lnTo>
                <a:lnTo>
                  <a:pt x="91135" y="12"/>
                </a:lnTo>
                <a:lnTo>
                  <a:pt x="90436" y="723"/>
                </a:lnTo>
                <a:lnTo>
                  <a:pt x="90436" y="42633"/>
                </a:lnTo>
                <a:lnTo>
                  <a:pt x="91135" y="43345"/>
                </a:lnTo>
                <a:lnTo>
                  <a:pt x="119303" y="43345"/>
                </a:lnTo>
                <a:lnTo>
                  <a:pt x="120002" y="42633"/>
                </a:lnTo>
                <a:lnTo>
                  <a:pt x="120002" y="40182"/>
                </a:lnTo>
                <a:lnTo>
                  <a:pt x="120002" y="3175"/>
                </a:lnTo>
                <a:lnTo>
                  <a:pt x="120002" y="72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17" name="bg object 917"/>
          <p:cNvSpPr/>
          <p:nvPr/>
        </p:nvSpPr>
        <p:spPr>
          <a:xfrm>
            <a:off x="15002743" y="9637775"/>
            <a:ext cx="54054" cy="24130"/>
          </a:xfrm>
          <a:custGeom>
            <a:avLst/>
            <a:gdLst/>
            <a:ahLst/>
            <a:cxnLst/>
            <a:rect l="l" t="t" r="r" b="b"/>
            <a:pathLst>
              <a:path w="23495" h="24129">
                <a:moveTo>
                  <a:pt x="18220" y="23784"/>
                </a:moveTo>
                <a:lnTo>
                  <a:pt x="5256" y="23784"/>
                </a:lnTo>
                <a:lnTo>
                  <a:pt x="0" y="18458"/>
                </a:lnTo>
                <a:lnTo>
                  <a:pt x="0" y="11892"/>
                </a:lnTo>
                <a:lnTo>
                  <a:pt x="0" y="5325"/>
                </a:lnTo>
                <a:lnTo>
                  <a:pt x="5256" y="0"/>
                </a:lnTo>
                <a:lnTo>
                  <a:pt x="18220" y="0"/>
                </a:lnTo>
                <a:lnTo>
                  <a:pt x="23477" y="5325"/>
                </a:lnTo>
                <a:lnTo>
                  <a:pt x="23477" y="18458"/>
                </a:lnTo>
                <a:lnTo>
                  <a:pt x="18220" y="23784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18" name="bg object 918"/>
          <p:cNvSpPr/>
          <p:nvPr/>
        </p:nvSpPr>
        <p:spPr>
          <a:xfrm>
            <a:off x="14977127" y="9582988"/>
            <a:ext cx="319940" cy="268605"/>
          </a:xfrm>
          <a:custGeom>
            <a:avLst/>
            <a:gdLst/>
            <a:ahLst/>
            <a:cxnLst/>
            <a:rect l="l" t="t" r="r" b="b"/>
            <a:pathLst>
              <a:path w="139065" h="268604">
                <a:moveTo>
                  <a:pt x="36169" y="59245"/>
                </a:moveTo>
                <a:lnTo>
                  <a:pt x="33337" y="56375"/>
                </a:lnTo>
                <a:lnTo>
                  <a:pt x="33045" y="56083"/>
                </a:lnTo>
                <a:lnTo>
                  <a:pt x="33045" y="60998"/>
                </a:lnTo>
                <a:lnTo>
                  <a:pt x="33045" y="72377"/>
                </a:lnTo>
                <a:lnTo>
                  <a:pt x="28473" y="76987"/>
                </a:lnTo>
                <a:lnTo>
                  <a:pt x="17259" y="76987"/>
                </a:lnTo>
                <a:lnTo>
                  <a:pt x="12700" y="72377"/>
                </a:lnTo>
                <a:lnTo>
                  <a:pt x="12700" y="60998"/>
                </a:lnTo>
                <a:lnTo>
                  <a:pt x="17259" y="56375"/>
                </a:lnTo>
                <a:lnTo>
                  <a:pt x="28473" y="56375"/>
                </a:lnTo>
                <a:lnTo>
                  <a:pt x="33045" y="60998"/>
                </a:lnTo>
                <a:lnTo>
                  <a:pt x="33045" y="56083"/>
                </a:lnTo>
                <a:lnTo>
                  <a:pt x="30200" y="53213"/>
                </a:lnTo>
                <a:lnTo>
                  <a:pt x="15532" y="53213"/>
                </a:lnTo>
                <a:lnTo>
                  <a:pt x="9563" y="59245"/>
                </a:lnTo>
                <a:lnTo>
                  <a:pt x="9563" y="74117"/>
                </a:lnTo>
                <a:lnTo>
                  <a:pt x="15532" y="80162"/>
                </a:lnTo>
                <a:lnTo>
                  <a:pt x="30200" y="80162"/>
                </a:lnTo>
                <a:lnTo>
                  <a:pt x="33337" y="76987"/>
                </a:lnTo>
                <a:lnTo>
                  <a:pt x="36169" y="74117"/>
                </a:lnTo>
                <a:lnTo>
                  <a:pt x="36169" y="59245"/>
                </a:lnTo>
                <a:close/>
              </a:path>
              <a:path w="139065" h="268604">
                <a:moveTo>
                  <a:pt x="46951" y="265925"/>
                </a:moveTo>
                <a:lnTo>
                  <a:pt x="46253" y="265226"/>
                </a:lnTo>
                <a:lnTo>
                  <a:pt x="698" y="265226"/>
                </a:lnTo>
                <a:lnTo>
                  <a:pt x="0" y="265925"/>
                </a:lnTo>
                <a:lnTo>
                  <a:pt x="0" y="267677"/>
                </a:lnTo>
                <a:lnTo>
                  <a:pt x="698" y="268389"/>
                </a:lnTo>
                <a:lnTo>
                  <a:pt x="1562" y="268389"/>
                </a:lnTo>
                <a:lnTo>
                  <a:pt x="46253" y="268389"/>
                </a:lnTo>
                <a:lnTo>
                  <a:pt x="46951" y="267677"/>
                </a:lnTo>
                <a:lnTo>
                  <a:pt x="46951" y="265925"/>
                </a:lnTo>
                <a:close/>
              </a:path>
              <a:path w="139065" h="268604">
                <a:moveTo>
                  <a:pt x="46951" y="167919"/>
                </a:moveTo>
                <a:lnTo>
                  <a:pt x="46253" y="167208"/>
                </a:lnTo>
                <a:lnTo>
                  <a:pt x="698" y="167208"/>
                </a:lnTo>
                <a:lnTo>
                  <a:pt x="0" y="167919"/>
                </a:lnTo>
                <a:lnTo>
                  <a:pt x="0" y="169672"/>
                </a:lnTo>
                <a:lnTo>
                  <a:pt x="698" y="170383"/>
                </a:lnTo>
                <a:lnTo>
                  <a:pt x="1562" y="170383"/>
                </a:lnTo>
                <a:lnTo>
                  <a:pt x="46253" y="170383"/>
                </a:lnTo>
                <a:lnTo>
                  <a:pt x="46951" y="169672"/>
                </a:lnTo>
                <a:lnTo>
                  <a:pt x="46951" y="167919"/>
                </a:lnTo>
                <a:close/>
              </a:path>
              <a:path w="139065" h="268604">
                <a:moveTo>
                  <a:pt x="134429" y="13970"/>
                </a:moveTo>
                <a:lnTo>
                  <a:pt x="133908" y="13106"/>
                </a:lnTo>
                <a:lnTo>
                  <a:pt x="115481" y="8572"/>
                </a:lnTo>
                <a:lnTo>
                  <a:pt x="115481" y="889"/>
                </a:lnTo>
                <a:lnTo>
                  <a:pt x="114782" y="177"/>
                </a:lnTo>
                <a:lnTo>
                  <a:pt x="113055" y="177"/>
                </a:lnTo>
                <a:lnTo>
                  <a:pt x="112356" y="889"/>
                </a:lnTo>
                <a:lnTo>
                  <a:pt x="112356" y="7797"/>
                </a:lnTo>
                <a:lnTo>
                  <a:pt x="80746" y="0"/>
                </a:lnTo>
                <a:lnTo>
                  <a:pt x="79895" y="533"/>
                </a:lnTo>
                <a:lnTo>
                  <a:pt x="79489" y="2235"/>
                </a:lnTo>
                <a:lnTo>
                  <a:pt x="80010" y="3086"/>
                </a:lnTo>
                <a:lnTo>
                  <a:pt x="112356" y="11036"/>
                </a:lnTo>
                <a:lnTo>
                  <a:pt x="112356" y="55664"/>
                </a:lnTo>
                <a:lnTo>
                  <a:pt x="113055" y="56375"/>
                </a:lnTo>
                <a:lnTo>
                  <a:pt x="113919" y="56375"/>
                </a:lnTo>
                <a:lnTo>
                  <a:pt x="114782" y="56375"/>
                </a:lnTo>
                <a:lnTo>
                  <a:pt x="115481" y="55664"/>
                </a:lnTo>
                <a:lnTo>
                  <a:pt x="115481" y="11798"/>
                </a:lnTo>
                <a:lnTo>
                  <a:pt x="132702" y="16027"/>
                </a:lnTo>
                <a:lnTo>
                  <a:pt x="133400" y="16027"/>
                </a:lnTo>
                <a:lnTo>
                  <a:pt x="134048" y="15544"/>
                </a:lnTo>
                <a:lnTo>
                  <a:pt x="134429" y="13970"/>
                </a:lnTo>
                <a:close/>
              </a:path>
              <a:path w="139065" h="268604">
                <a:moveTo>
                  <a:pt x="137388" y="265925"/>
                </a:moveTo>
                <a:lnTo>
                  <a:pt x="136702" y="265214"/>
                </a:lnTo>
                <a:lnTo>
                  <a:pt x="91135" y="265214"/>
                </a:lnTo>
                <a:lnTo>
                  <a:pt x="90436" y="265925"/>
                </a:lnTo>
                <a:lnTo>
                  <a:pt x="90436" y="267677"/>
                </a:lnTo>
                <a:lnTo>
                  <a:pt x="91135" y="268389"/>
                </a:lnTo>
                <a:lnTo>
                  <a:pt x="91998" y="268389"/>
                </a:lnTo>
                <a:lnTo>
                  <a:pt x="136702" y="268389"/>
                </a:lnTo>
                <a:lnTo>
                  <a:pt x="137388" y="267677"/>
                </a:lnTo>
                <a:lnTo>
                  <a:pt x="137388" y="265925"/>
                </a:lnTo>
                <a:close/>
              </a:path>
              <a:path w="139065" h="268604">
                <a:moveTo>
                  <a:pt x="138518" y="167919"/>
                </a:moveTo>
                <a:lnTo>
                  <a:pt x="137820" y="167208"/>
                </a:lnTo>
                <a:lnTo>
                  <a:pt x="92265" y="167208"/>
                </a:lnTo>
                <a:lnTo>
                  <a:pt x="91554" y="167919"/>
                </a:lnTo>
                <a:lnTo>
                  <a:pt x="91554" y="169672"/>
                </a:lnTo>
                <a:lnTo>
                  <a:pt x="92265" y="170383"/>
                </a:lnTo>
                <a:lnTo>
                  <a:pt x="93129" y="170383"/>
                </a:lnTo>
                <a:lnTo>
                  <a:pt x="137820" y="170383"/>
                </a:lnTo>
                <a:lnTo>
                  <a:pt x="138518" y="169672"/>
                </a:lnTo>
                <a:lnTo>
                  <a:pt x="138518" y="16791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19" name="bg object 919"/>
          <p:cNvSpPr/>
          <p:nvPr/>
        </p:nvSpPr>
        <p:spPr>
          <a:xfrm>
            <a:off x="14982268" y="9722256"/>
            <a:ext cx="20453" cy="12700"/>
          </a:xfrm>
          <a:custGeom>
            <a:avLst/>
            <a:gdLst/>
            <a:ahLst/>
            <a:cxnLst/>
            <a:rect l="l" t="t" r="r" b="b"/>
            <a:pathLst>
              <a:path w="8890" h="12700">
                <a:moveTo>
                  <a:pt x="7404" y="2400"/>
                </a:moveTo>
                <a:lnTo>
                  <a:pt x="6781" y="368"/>
                </a:lnTo>
                <a:lnTo>
                  <a:pt x="5016" y="0"/>
                </a:lnTo>
                <a:lnTo>
                  <a:pt x="1270" y="1155"/>
                </a:lnTo>
                <a:lnTo>
                  <a:pt x="0" y="2451"/>
                </a:lnTo>
                <a:lnTo>
                  <a:pt x="304" y="3467"/>
                </a:lnTo>
                <a:lnTo>
                  <a:pt x="609" y="4495"/>
                </a:lnTo>
                <a:lnTo>
                  <a:pt x="2374" y="4851"/>
                </a:lnTo>
                <a:lnTo>
                  <a:pt x="6134" y="3708"/>
                </a:lnTo>
                <a:lnTo>
                  <a:pt x="7404" y="2400"/>
                </a:lnTo>
                <a:close/>
              </a:path>
              <a:path w="8890" h="12700">
                <a:moveTo>
                  <a:pt x="8331" y="9436"/>
                </a:moveTo>
                <a:lnTo>
                  <a:pt x="7137" y="8191"/>
                </a:lnTo>
                <a:lnTo>
                  <a:pt x="3721" y="7454"/>
                </a:lnTo>
                <a:lnTo>
                  <a:pt x="2133" y="8102"/>
                </a:lnTo>
                <a:lnTo>
                  <a:pt x="1879" y="9271"/>
                </a:lnTo>
                <a:lnTo>
                  <a:pt x="1638" y="10452"/>
                </a:lnTo>
                <a:lnTo>
                  <a:pt x="2819" y="11696"/>
                </a:lnTo>
                <a:lnTo>
                  <a:pt x="6248" y="12433"/>
                </a:lnTo>
                <a:lnTo>
                  <a:pt x="7835" y="11785"/>
                </a:lnTo>
                <a:lnTo>
                  <a:pt x="8331" y="943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20" name="bg object 920"/>
          <p:cNvSpPr/>
          <p:nvPr/>
        </p:nvSpPr>
        <p:spPr>
          <a:xfrm>
            <a:off x="14981342" y="9737680"/>
            <a:ext cx="36523" cy="12700"/>
          </a:xfrm>
          <a:custGeom>
            <a:avLst/>
            <a:gdLst/>
            <a:ahLst/>
            <a:cxnLst/>
            <a:rect l="l" t="t" r="r" b="b"/>
            <a:pathLst>
              <a:path w="15875" h="12700">
                <a:moveTo>
                  <a:pt x="13474" y="12297"/>
                </a:moveTo>
                <a:lnTo>
                  <a:pt x="1335" y="12297"/>
                </a:lnTo>
                <a:lnTo>
                  <a:pt x="0" y="0"/>
                </a:lnTo>
                <a:lnTo>
                  <a:pt x="15825" y="0"/>
                </a:lnTo>
                <a:lnTo>
                  <a:pt x="13474" y="1229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21" name="bg object 921"/>
          <p:cNvSpPr/>
          <p:nvPr/>
        </p:nvSpPr>
        <p:spPr>
          <a:xfrm>
            <a:off x="14978938" y="9716109"/>
            <a:ext cx="42367" cy="35560"/>
          </a:xfrm>
          <a:custGeom>
            <a:avLst/>
            <a:gdLst/>
            <a:ahLst/>
            <a:cxnLst/>
            <a:rect l="l" t="t" r="r" b="b"/>
            <a:pathLst>
              <a:path w="18415" h="35559">
                <a:moveTo>
                  <a:pt x="17894" y="21767"/>
                </a:moveTo>
                <a:lnTo>
                  <a:pt x="17665" y="20904"/>
                </a:lnTo>
                <a:lnTo>
                  <a:pt x="16865" y="20523"/>
                </a:lnTo>
                <a:lnTo>
                  <a:pt x="15595" y="20523"/>
                </a:lnTo>
                <a:lnTo>
                  <a:pt x="15595" y="22631"/>
                </a:lnTo>
                <a:lnTo>
                  <a:pt x="13652" y="32816"/>
                </a:lnTo>
                <a:lnTo>
                  <a:pt x="3302" y="32816"/>
                </a:lnTo>
                <a:lnTo>
                  <a:pt x="2197" y="22631"/>
                </a:lnTo>
                <a:lnTo>
                  <a:pt x="8445" y="22631"/>
                </a:lnTo>
                <a:lnTo>
                  <a:pt x="15595" y="22631"/>
                </a:lnTo>
                <a:lnTo>
                  <a:pt x="15595" y="20523"/>
                </a:lnTo>
                <a:lnTo>
                  <a:pt x="9829" y="20523"/>
                </a:lnTo>
                <a:lnTo>
                  <a:pt x="11442" y="14922"/>
                </a:lnTo>
                <a:lnTo>
                  <a:pt x="10756" y="7734"/>
                </a:lnTo>
                <a:lnTo>
                  <a:pt x="7378" y="508"/>
                </a:lnTo>
                <a:lnTo>
                  <a:pt x="5981" y="0"/>
                </a:lnTo>
                <a:lnTo>
                  <a:pt x="5486" y="1409"/>
                </a:lnTo>
                <a:lnTo>
                  <a:pt x="8636" y="8153"/>
                </a:lnTo>
                <a:lnTo>
                  <a:pt x="9296" y="14846"/>
                </a:lnTo>
                <a:lnTo>
                  <a:pt x="7658" y="20523"/>
                </a:lnTo>
                <a:lnTo>
                  <a:pt x="1041" y="20523"/>
                </a:lnTo>
                <a:lnTo>
                  <a:pt x="254" y="20866"/>
                </a:lnTo>
                <a:lnTo>
                  <a:pt x="0" y="21691"/>
                </a:lnTo>
                <a:lnTo>
                  <a:pt x="1333" y="33985"/>
                </a:lnTo>
                <a:lnTo>
                  <a:pt x="2374" y="34937"/>
                </a:lnTo>
                <a:lnTo>
                  <a:pt x="14516" y="34937"/>
                </a:lnTo>
                <a:lnTo>
                  <a:pt x="15532" y="34074"/>
                </a:lnTo>
                <a:lnTo>
                  <a:pt x="15773" y="32816"/>
                </a:lnTo>
                <a:lnTo>
                  <a:pt x="17729" y="22631"/>
                </a:lnTo>
                <a:lnTo>
                  <a:pt x="17894" y="2176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22" name="bg object 922"/>
          <p:cNvSpPr/>
          <p:nvPr/>
        </p:nvSpPr>
        <p:spPr>
          <a:xfrm>
            <a:off x="14979141" y="9711422"/>
            <a:ext cx="312636" cy="121920"/>
          </a:xfrm>
          <a:custGeom>
            <a:avLst/>
            <a:gdLst/>
            <a:ahLst/>
            <a:cxnLst/>
            <a:rect l="l" t="t" r="r" b="b"/>
            <a:pathLst>
              <a:path w="135890" h="121920">
                <a:moveTo>
                  <a:pt x="7569" y="3162"/>
                </a:moveTo>
                <a:lnTo>
                  <a:pt x="6527" y="1536"/>
                </a:lnTo>
                <a:lnTo>
                  <a:pt x="2908" y="0"/>
                </a:lnTo>
                <a:lnTo>
                  <a:pt x="1028" y="381"/>
                </a:lnTo>
                <a:lnTo>
                  <a:pt x="520" y="1612"/>
                </a:lnTo>
                <a:lnTo>
                  <a:pt x="0" y="2857"/>
                </a:lnTo>
                <a:lnTo>
                  <a:pt x="1054" y="4483"/>
                </a:lnTo>
                <a:lnTo>
                  <a:pt x="4660" y="6019"/>
                </a:lnTo>
                <a:lnTo>
                  <a:pt x="6540" y="5638"/>
                </a:lnTo>
                <a:lnTo>
                  <a:pt x="7569" y="3162"/>
                </a:lnTo>
                <a:close/>
              </a:path>
              <a:path w="135890" h="121920">
                <a:moveTo>
                  <a:pt x="14820" y="6477"/>
                </a:moveTo>
                <a:lnTo>
                  <a:pt x="13627" y="4902"/>
                </a:lnTo>
                <a:lnTo>
                  <a:pt x="11887" y="5245"/>
                </a:lnTo>
                <a:lnTo>
                  <a:pt x="8775" y="7645"/>
                </a:lnTo>
                <a:lnTo>
                  <a:pt x="7988" y="9258"/>
                </a:lnTo>
                <a:lnTo>
                  <a:pt x="8572" y="10045"/>
                </a:lnTo>
                <a:lnTo>
                  <a:pt x="9169" y="10833"/>
                </a:lnTo>
                <a:lnTo>
                  <a:pt x="10909" y="10502"/>
                </a:lnTo>
                <a:lnTo>
                  <a:pt x="14033" y="8089"/>
                </a:lnTo>
                <a:lnTo>
                  <a:pt x="14820" y="6477"/>
                </a:lnTo>
                <a:close/>
              </a:path>
              <a:path w="135890" h="121920">
                <a:moveTo>
                  <a:pt x="15862" y="14160"/>
                </a:moveTo>
                <a:lnTo>
                  <a:pt x="14033" y="12141"/>
                </a:lnTo>
                <a:lnTo>
                  <a:pt x="12115" y="12433"/>
                </a:lnTo>
                <a:lnTo>
                  <a:pt x="9182" y="15163"/>
                </a:lnTo>
                <a:lnTo>
                  <a:pt x="8724" y="17094"/>
                </a:lnTo>
                <a:lnTo>
                  <a:pt x="9626" y="18097"/>
                </a:lnTo>
                <a:lnTo>
                  <a:pt x="10541" y="19100"/>
                </a:lnTo>
                <a:lnTo>
                  <a:pt x="12471" y="18808"/>
                </a:lnTo>
                <a:lnTo>
                  <a:pt x="15417" y="16078"/>
                </a:lnTo>
                <a:lnTo>
                  <a:pt x="15862" y="14160"/>
                </a:lnTo>
                <a:close/>
              </a:path>
              <a:path w="135890" h="121920">
                <a:moveTo>
                  <a:pt x="133616" y="119697"/>
                </a:moveTo>
                <a:lnTo>
                  <a:pt x="133362" y="118529"/>
                </a:lnTo>
                <a:lnTo>
                  <a:pt x="133108" y="117360"/>
                </a:lnTo>
                <a:lnTo>
                  <a:pt x="131495" y="116700"/>
                </a:lnTo>
                <a:lnTo>
                  <a:pt x="128016" y="117449"/>
                </a:lnTo>
                <a:lnTo>
                  <a:pt x="126809" y="118694"/>
                </a:lnTo>
                <a:lnTo>
                  <a:pt x="127304" y="121031"/>
                </a:lnTo>
                <a:lnTo>
                  <a:pt x="128917" y="121691"/>
                </a:lnTo>
                <a:lnTo>
                  <a:pt x="132397" y="120954"/>
                </a:lnTo>
                <a:lnTo>
                  <a:pt x="133616" y="119697"/>
                </a:lnTo>
                <a:close/>
              </a:path>
              <a:path w="135890" h="121920">
                <a:moveTo>
                  <a:pt x="135267" y="111696"/>
                </a:moveTo>
                <a:lnTo>
                  <a:pt x="133972" y="110413"/>
                </a:lnTo>
                <a:lnTo>
                  <a:pt x="130162" y="109258"/>
                </a:lnTo>
                <a:lnTo>
                  <a:pt x="128371" y="109613"/>
                </a:lnTo>
                <a:lnTo>
                  <a:pt x="127749" y="111658"/>
                </a:lnTo>
                <a:lnTo>
                  <a:pt x="129044" y="112953"/>
                </a:lnTo>
                <a:lnTo>
                  <a:pt x="132854" y="114096"/>
                </a:lnTo>
                <a:lnTo>
                  <a:pt x="134658" y="113741"/>
                </a:lnTo>
                <a:lnTo>
                  <a:pt x="134962" y="112725"/>
                </a:lnTo>
                <a:lnTo>
                  <a:pt x="135267" y="11169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23" name="bg object 923"/>
          <p:cNvSpPr/>
          <p:nvPr/>
        </p:nvSpPr>
        <p:spPr>
          <a:xfrm>
            <a:off x="15254302" y="9836100"/>
            <a:ext cx="37984" cy="12700"/>
          </a:xfrm>
          <a:custGeom>
            <a:avLst/>
            <a:gdLst/>
            <a:ahLst/>
            <a:cxnLst/>
            <a:rect l="l" t="t" r="r" b="b"/>
            <a:pathLst>
              <a:path w="16509" h="12700">
                <a:moveTo>
                  <a:pt x="14736" y="12297"/>
                </a:moveTo>
                <a:lnTo>
                  <a:pt x="2388" y="12297"/>
                </a:lnTo>
                <a:lnTo>
                  <a:pt x="0" y="0"/>
                </a:lnTo>
                <a:lnTo>
                  <a:pt x="16096" y="0"/>
                </a:lnTo>
                <a:lnTo>
                  <a:pt x="14736" y="1229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24" name="bg object 924"/>
          <p:cNvSpPr/>
          <p:nvPr/>
        </p:nvSpPr>
        <p:spPr>
          <a:xfrm>
            <a:off x="15251924" y="9814535"/>
            <a:ext cx="42367" cy="34925"/>
          </a:xfrm>
          <a:custGeom>
            <a:avLst/>
            <a:gdLst/>
            <a:ahLst/>
            <a:cxnLst/>
            <a:rect l="l" t="t" r="r" b="b"/>
            <a:pathLst>
              <a:path w="18415" h="34925">
                <a:moveTo>
                  <a:pt x="18161" y="21691"/>
                </a:moveTo>
                <a:lnTo>
                  <a:pt x="17907" y="20866"/>
                </a:lnTo>
                <a:lnTo>
                  <a:pt x="17132" y="20510"/>
                </a:lnTo>
                <a:lnTo>
                  <a:pt x="15963" y="20510"/>
                </a:lnTo>
                <a:lnTo>
                  <a:pt x="15963" y="22618"/>
                </a:lnTo>
                <a:lnTo>
                  <a:pt x="14833" y="32816"/>
                </a:lnTo>
                <a:lnTo>
                  <a:pt x="4279" y="32816"/>
                </a:lnTo>
                <a:lnTo>
                  <a:pt x="2298" y="22618"/>
                </a:lnTo>
                <a:lnTo>
                  <a:pt x="9563" y="22618"/>
                </a:lnTo>
                <a:lnTo>
                  <a:pt x="15963" y="22618"/>
                </a:lnTo>
                <a:lnTo>
                  <a:pt x="15963" y="20510"/>
                </a:lnTo>
                <a:lnTo>
                  <a:pt x="10363" y="20510"/>
                </a:lnTo>
                <a:lnTo>
                  <a:pt x="8699" y="14833"/>
                </a:lnTo>
                <a:lnTo>
                  <a:pt x="9372" y="8153"/>
                </a:lnTo>
                <a:lnTo>
                  <a:pt x="12585" y="1409"/>
                </a:lnTo>
                <a:lnTo>
                  <a:pt x="12090" y="0"/>
                </a:lnTo>
                <a:lnTo>
                  <a:pt x="10706" y="495"/>
                </a:lnTo>
                <a:lnTo>
                  <a:pt x="7264" y="7734"/>
                </a:lnTo>
                <a:lnTo>
                  <a:pt x="6553" y="14922"/>
                </a:lnTo>
                <a:lnTo>
                  <a:pt x="8178" y="20510"/>
                </a:lnTo>
                <a:lnTo>
                  <a:pt x="1028" y="20510"/>
                </a:lnTo>
                <a:lnTo>
                  <a:pt x="215" y="20891"/>
                </a:lnTo>
                <a:lnTo>
                  <a:pt x="0" y="21780"/>
                </a:lnTo>
                <a:lnTo>
                  <a:pt x="2387" y="34074"/>
                </a:lnTo>
                <a:lnTo>
                  <a:pt x="3416" y="34925"/>
                </a:lnTo>
                <a:lnTo>
                  <a:pt x="15760" y="34925"/>
                </a:lnTo>
                <a:lnTo>
                  <a:pt x="16802" y="33985"/>
                </a:lnTo>
                <a:lnTo>
                  <a:pt x="16929" y="32816"/>
                </a:lnTo>
                <a:lnTo>
                  <a:pt x="18059" y="22618"/>
                </a:lnTo>
                <a:lnTo>
                  <a:pt x="18161" y="2169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25" name="bg object 925"/>
          <p:cNvSpPr/>
          <p:nvPr/>
        </p:nvSpPr>
        <p:spPr>
          <a:xfrm>
            <a:off x="15256423" y="9809836"/>
            <a:ext cx="37984" cy="19685"/>
          </a:xfrm>
          <a:custGeom>
            <a:avLst/>
            <a:gdLst/>
            <a:ahLst/>
            <a:cxnLst/>
            <a:rect l="l" t="t" r="r" b="b"/>
            <a:pathLst>
              <a:path w="16509" h="19684">
                <a:moveTo>
                  <a:pt x="7264" y="17094"/>
                </a:moveTo>
                <a:lnTo>
                  <a:pt x="6807" y="15163"/>
                </a:lnTo>
                <a:lnTo>
                  <a:pt x="3822" y="12433"/>
                </a:lnTo>
                <a:lnTo>
                  <a:pt x="1854" y="12153"/>
                </a:lnTo>
                <a:lnTo>
                  <a:pt x="0" y="14160"/>
                </a:lnTo>
                <a:lnTo>
                  <a:pt x="457" y="16090"/>
                </a:lnTo>
                <a:lnTo>
                  <a:pt x="3441" y="18821"/>
                </a:lnTo>
                <a:lnTo>
                  <a:pt x="5410" y="19100"/>
                </a:lnTo>
                <a:lnTo>
                  <a:pt x="6337" y="18097"/>
                </a:lnTo>
                <a:lnTo>
                  <a:pt x="7264" y="17094"/>
                </a:lnTo>
                <a:close/>
              </a:path>
              <a:path w="16509" h="19684">
                <a:moveTo>
                  <a:pt x="8013" y="9258"/>
                </a:moveTo>
                <a:lnTo>
                  <a:pt x="7213" y="7645"/>
                </a:lnTo>
                <a:lnTo>
                  <a:pt x="4038" y="5245"/>
                </a:lnTo>
                <a:lnTo>
                  <a:pt x="2260" y="4914"/>
                </a:lnTo>
                <a:lnTo>
                  <a:pt x="1066" y="6489"/>
                </a:lnTo>
                <a:lnTo>
                  <a:pt x="1866" y="8102"/>
                </a:lnTo>
                <a:lnTo>
                  <a:pt x="5041" y="10502"/>
                </a:lnTo>
                <a:lnTo>
                  <a:pt x="6807" y="10833"/>
                </a:lnTo>
                <a:lnTo>
                  <a:pt x="7416" y="10045"/>
                </a:lnTo>
                <a:lnTo>
                  <a:pt x="8013" y="9258"/>
                </a:lnTo>
                <a:close/>
              </a:path>
              <a:path w="16509" h="19684">
                <a:moveTo>
                  <a:pt x="16129" y="2857"/>
                </a:moveTo>
                <a:lnTo>
                  <a:pt x="15608" y="1625"/>
                </a:lnTo>
                <a:lnTo>
                  <a:pt x="15087" y="381"/>
                </a:lnTo>
                <a:lnTo>
                  <a:pt x="13169" y="0"/>
                </a:lnTo>
                <a:lnTo>
                  <a:pt x="9499" y="1536"/>
                </a:lnTo>
                <a:lnTo>
                  <a:pt x="8432" y="3175"/>
                </a:lnTo>
                <a:lnTo>
                  <a:pt x="9474" y="5651"/>
                </a:lnTo>
                <a:lnTo>
                  <a:pt x="11391" y="6019"/>
                </a:lnTo>
                <a:lnTo>
                  <a:pt x="15062" y="4483"/>
                </a:lnTo>
                <a:lnTo>
                  <a:pt x="16129" y="285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26" name="bg object 926"/>
          <p:cNvSpPr/>
          <p:nvPr/>
        </p:nvSpPr>
        <p:spPr>
          <a:xfrm>
            <a:off x="14685566" y="9886761"/>
            <a:ext cx="10226" cy="60325"/>
          </a:xfrm>
          <a:custGeom>
            <a:avLst/>
            <a:gdLst/>
            <a:ahLst/>
            <a:cxnLst/>
            <a:rect l="l" t="t" r="r" b="b"/>
            <a:pathLst>
              <a:path w="4445" h="60325">
                <a:moveTo>
                  <a:pt x="4345" y="60045"/>
                </a:moveTo>
                <a:lnTo>
                  <a:pt x="0" y="60045"/>
                </a:lnTo>
                <a:lnTo>
                  <a:pt x="0" y="985"/>
                </a:lnTo>
                <a:lnTo>
                  <a:pt x="972" y="0"/>
                </a:lnTo>
                <a:lnTo>
                  <a:pt x="3373" y="0"/>
                </a:lnTo>
                <a:lnTo>
                  <a:pt x="4345" y="985"/>
                </a:lnTo>
                <a:lnTo>
                  <a:pt x="4345" y="6004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27" name="bg object 927"/>
          <p:cNvSpPr/>
          <p:nvPr/>
        </p:nvSpPr>
        <p:spPr>
          <a:xfrm>
            <a:off x="14638048" y="9793859"/>
            <a:ext cx="132943" cy="91440"/>
          </a:xfrm>
          <a:custGeom>
            <a:avLst/>
            <a:gdLst/>
            <a:ahLst/>
            <a:cxnLst/>
            <a:rect l="l" t="t" r="r" b="b"/>
            <a:pathLst>
              <a:path w="57785" h="91440">
                <a:moveTo>
                  <a:pt x="57569" y="24625"/>
                </a:moveTo>
                <a:lnTo>
                  <a:pt x="53251" y="17767"/>
                </a:lnTo>
                <a:lnTo>
                  <a:pt x="47548" y="14630"/>
                </a:lnTo>
                <a:lnTo>
                  <a:pt x="47548" y="0"/>
                </a:lnTo>
                <a:lnTo>
                  <a:pt x="6629" y="3441"/>
                </a:lnTo>
                <a:lnTo>
                  <a:pt x="2082" y="14249"/>
                </a:lnTo>
                <a:lnTo>
                  <a:pt x="0" y="45593"/>
                </a:lnTo>
                <a:lnTo>
                  <a:pt x="3162" y="80860"/>
                </a:lnTo>
                <a:lnTo>
                  <a:pt x="9220" y="91186"/>
                </a:lnTo>
                <a:lnTo>
                  <a:pt x="37084" y="91186"/>
                </a:lnTo>
                <a:lnTo>
                  <a:pt x="40208" y="57264"/>
                </a:lnTo>
                <a:lnTo>
                  <a:pt x="41173" y="52768"/>
                </a:lnTo>
                <a:lnTo>
                  <a:pt x="47434" y="50406"/>
                </a:lnTo>
                <a:lnTo>
                  <a:pt x="52755" y="45859"/>
                </a:lnTo>
                <a:lnTo>
                  <a:pt x="56299" y="39738"/>
                </a:lnTo>
                <a:lnTo>
                  <a:pt x="57569" y="32499"/>
                </a:lnTo>
                <a:lnTo>
                  <a:pt x="57569" y="2462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28" name="bg object 928"/>
          <p:cNvSpPr/>
          <p:nvPr/>
        </p:nvSpPr>
        <p:spPr>
          <a:xfrm>
            <a:off x="14705598" y="9805636"/>
            <a:ext cx="70124" cy="43815"/>
          </a:xfrm>
          <a:custGeom>
            <a:avLst/>
            <a:gdLst/>
            <a:ahLst/>
            <a:cxnLst/>
            <a:rect l="l" t="t" r="r" b="b"/>
            <a:pathLst>
              <a:path w="30479" h="43815">
                <a:moveTo>
                  <a:pt x="11818" y="43296"/>
                </a:moveTo>
                <a:lnTo>
                  <a:pt x="11424" y="43334"/>
                </a:lnTo>
                <a:lnTo>
                  <a:pt x="10396" y="43334"/>
                </a:lnTo>
                <a:lnTo>
                  <a:pt x="9479" y="42592"/>
                </a:lnTo>
                <a:lnTo>
                  <a:pt x="9073" y="40328"/>
                </a:lnTo>
                <a:lnTo>
                  <a:pt x="9854" y="39180"/>
                </a:lnTo>
                <a:lnTo>
                  <a:pt x="19734" y="37353"/>
                </a:lnTo>
                <a:lnTo>
                  <a:pt x="26043" y="29677"/>
                </a:lnTo>
                <a:lnTo>
                  <a:pt x="26043" y="14548"/>
                </a:lnTo>
                <a:lnTo>
                  <a:pt x="23027" y="8830"/>
                </a:lnTo>
                <a:lnTo>
                  <a:pt x="18060" y="5387"/>
                </a:lnTo>
                <a:lnTo>
                  <a:pt x="14668" y="9591"/>
                </a:lnTo>
                <a:lnTo>
                  <a:pt x="10156" y="12603"/>
                </a:lnTo>
                <a:lnTo>
                  <a:pt x="5029" y="14087"/>
                </a:lnTo>
                <a:lnTo>
                  <a:pt x="5595" y="16269"/>
                </a:lnTo>
                <a:lnTo>
                  <a:pt x="5878" y="18489"/>
                </a:lnTo>
                <a:lnTo>
                  <a:pt x="5878" y="21938"/>
                </a:lnTo>
                <a:lnTo>
                  <a:pt x="4905" y="22923"/>
                </a:lnTo>
                <a:lnTo>
                  <a:pt x="2505" y="22923"/>
                </a:lnTo>
                <a:lnTo>
                  <a:pt x="1532" y="21938"/>
                </a:lnTo>
                <a:lnTo>
                  <a:pt x="1532" y="18196"/>
                </a:lnTo>
                <a:lnTo>
                  <a:pt x="1089" y="15677"/>
                </a:lnTo>
                <a:lnTo>
                  <a:pt x="0" y="12621"/>
                </a:lnTo>
                <a:lnTo>
                  <a:pt x="61" y="11948"/>
                </a:lnTo>
                <a:lnTo>
                  <a:pt x="689" y="10831"/>
                </a:lnTo>
                <a:lnTo>
                  <a:pt x="1237" y="10439"/>
                </a:lnTo>
                <a:lnTo>
                  <a:pt x="7503" y="9241"/>
                </a:lnTo>
                <a:lnTo>
                  <a:pt x="12427" y="6011"/>
                </a:lnTo>
                <a:lnTo>
                  <a:pt x="16361" y="286"/>
                </a:lnTo>
                <a:lnTo>
                  <a:pt x="17573" y="0"/>
                </a:lnTo>
                <a:lnTo>
                  <a:pt x="25853" y="4564"/>
                </a:lnTo>
                <a:lnTo>
                  <a:pt x="30395" y="12297"/>
                </a:lnTo>
                <a:lnTo>
                  <a:pt x="30395" y="20722"/>
                </a:lnTo>
                <a:lnTo>
                  <a:pt x="29007" y="28646"/>
                </a:lnTo>
                <a:lnTo>
                  <a:pt x="25144" y="35419"/>
                </a:lnTo>
                <a:lnTo>
                  <a:pt x="19263" y="40486"/>
                </a:lnTo>
                <a:lnTo>
                  <a:pt x="11818" y="4329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29" name="bg object 929"/>
          <p:cNvSpPr/>
          <p:nvPr/>
        </p:nvSpPr>
        <p:spPr>
          <a:xfrm>
            <a:off x="14633298" y="9849348"/>
            <a:ext cx="20453" cy="31750"/>
          </a:xfrm>
          <a:custGeom>
            <a:avLst/>
            <a:gdLst/>
            <a:ahLst/>
            <a:cxnLst/>
            <a:rect l="l" t="t" r="r" b="b"/>
            <a:pathLst>
              <a:path w="8889" h="31750">
                <a:moveTo>
                  <a:pt x="8703" y="31161"/>
                </a:moveTo>
                <a:lnTo>
                  <a:pt x="3385" y="26702"/>
                </a:lnTo>
                <a:lnTo>
                  <a:pt x="0" y="19967"/>
                </a:lnTo>
                <a:lnTo>
                  <a:pt x="0" y="7882"/>
                </a:lnTo>
                <a:lnTo>
                  <a:pt x="1249" y="3641"/>
                </a:lnTo>
                <a:lnTo>
                  <a:pt x="3391" y="0"/>
                </a:lnTo>
                <a:lnTo>
                  <a:pt x="8703" y="3116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30" name="bg object 930"/>
          <p:cNvSpPr/>
          <p:nvPr/>
        </p:nvSpPr>
        <p:spPr>
          <a:xfrm>
            <a:off x="14628282" y="9846839"/>
            <a:ext cx="30679" cy="36195"/>
          </a:xfrm>
          <a:custGeom>
            <a:avLst/>
            <a:gdLst/>
            <a:ahLst/>
            <a:cxnLst/>
            <a:rect l="l" t="t" r="r" b="b"/>
            <a:pathLst>
              <a:path w="13335" h="36195">
                <a:moveTo>
                  <a:pt x="11510" y="35875"/>
                </a:moveTo>
                <a:lnTo>
                  <a:pt x="10882" y="35875"/>
                </a:lnTo>
                <a:lnTo>
                  <a:pt x="9497" y="35370"/>
                </a:lnTo>
                <a:lnTo>
                  <a:pt x="3465" y="30307"/>
                </a:lnTo>
                <a:lnTo>
                  <a:pt x="0" y="22861"/>
                </a:lnTo>
                <a:lnTo>
                  <a:pt x="0" y="10183"/>
                </a:lnTo>
                <a:lnTo>
                  <a:pt x="1280" y="5500"/>
                </a:lnTo>
                <a:lnTo>
                  <a:pt x="4321" y="336"/>
                </a:lnTo>
                <a:lnTo>
                  <a:pt x="5650" y="0"/>
                </a:lnTo>
                <a:lnTo>
                  <a:pt x="7718" y="1240"/>
                </a:lnTo>
                <a:lnTo>
                  <a:pt x="8057" y="2594"/>
                </a:lnTo>
                <a:lnTo>
                  <a:pt x="5422" y="7071"/>
                </a:lnTo>
                <a:lnTo>
                  <a:pt x="4351" y="10981"/>
                </a:lnTo>
                <a:lnTo>
                  <a:pt x="4351" y="21545"/>
                </a:lnTo>
                <a:lnTo>
                  <a:pt x="7238" y="27750"/>
                </a:lnTo>
                <a:lnTo>
                  <a:pt x="13197" y="32751"/>
                </a:lnTo>
                <a:lnTo>
                  <a:pt x="13326" y="34142"/>
                </a:lnTo>
                <a:lnTo>
                  <a:pt x="12126" y="35601"/>
                </a:lnTo>
                <a:lnTo>
                  <a:pt x="11510" y="3587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31" name="bg object 931"/>
          <p:cNvSpPr/>
          <p:nvPr/>
        </p:nvSpPr>
        <p:spPr>
          <a:xfrm>
            <a:off x="14723364" y="9846766"/>
            <a:ext cx="20453" cy="34290"/>
          </a:xfrm>
          <a:custGeom>
            <a:avLst/>
            <a:gdLst/>
            <a:ahLst/>
            <a:cxnLst/>
            <a:rect l="l" t="t" r="r" b="b"/>
            <a:pathLst>
              <a:path w="8889" h="34290">
                <a:moveTo>
                  <a:pt x="141" y="33743"/>
                </a:moveTo>
                <a:lnTo>
                  <a:pt x="0" y="355"/>
                </a:lnTo>
                <a:lnTo>
                  <a:pt x="1268" y="355"/>
                </a:lnTo>
                <a:lnTo>
                  <a:pt x="2499" y="224"/>
                </a:lnTo>
                <a:lnTo>
                  <a:pt x="3705" y="0"/>
                </a:lnTo>
                <a:lnTo>
                  <a:pt x="6918" y="4134"/>
                </a:lnTo>
                <a:lnTo>
                  <a:pt x="8845" y="9335"/>
                </a:lnTo>
                <a:lnTo>
                  <a:pt x="8845" y="22549"/>
                </a:lnTo>
                <a:lnTo>
                  <a:pt x="5459" y="29284"/>
                </a:lnTo>
                <a:lnTo>
                  <a:pt x="141" y="3374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32" name="bg object 932"/>
          <p:cNvSpPr/>
          <p:nvPr/>
        </p:nvSpPr>
        <p:spPr>
          <a:xfrm>
            <a:off x="14718067" y="9844444"/>
            <a:ext cx="30679" cy="38735"/>
          </a:xfrm>
          <a:custGeom>
            <a:avLst/>
            <a:gdLst/>
            <a:ahLst/>
            <a:cxnLst/>
            <a:rect l="l" t="t" r="r" b="b"/>
            <a:pathLst>
              <a:path w="13335" h="38734">
                <a:moveTo>
                  <a:pt x="2443" y="38270"/>
                </a:moveTo>
                <a:lnTo>
                  <a:pt x="1815" y="38270"/>
                </a:lnTo>
                <a:lnTo>
                  <a:pt x="1194" y="37996"/>
                </a:lnTo>
                <a:lnTo>
                  <a:pt x="0" y="36536"/>
                </a:lnTo>
                <a:lnTo>
                  <a:pt x="129" y="35146"/>
                </a:lnTo>
                <a:lnTo>
                  <a:pt x="6087" y="30151"/>
                </a:lnTo>
                <a:lnTo>
                  <a:pt x="8974" y="23940"/>
                </a:lnTo>
                <a:lnTo>
                  <a:pt x="8974" y="12765"/>
                </a:lnTo>
                <a:lnTo>
                  <a:pt x="7620" y="8424"/>
                </a:lnTo>
                <a:lnTo>
                  <a:pt x="5047" y="4701"/>
                </a:lnTo>
                <a:lnTo>
                  <a:pt x="3207" y="4882"/>
                </a:lnTo>
                <a:lnTo>
                  <a:pt x="1101" y="4882"/>
                </a:lnTo>
                <a:lnTo>
                  <a:pt x="129" y="3891"/>
                </a:lnTo>
                <a:lnTo>
                  <a:pt x="129" y="1459"/>
                </a:lnTo>
                <a:lnTo>
                  <a:pt x="1101" y="473"/>
                </a:lnTo>
                <a:lnTo>
                  <a:pt x="3367" y="473"/>
                </a:lnTo>
                <a:lnTo>
                  <a:pt x="4450" y="367"/>
                </a:lnTo>
                <a:lnTo>
                  <a:pt x="6420" y="0"/>
                </a:lnTo>
                <a:lnTo>
                  <a:pt x="7220" y="318"/>
                </a:lnTo>
                <a:lnTo>
                  <a:pt x="11387" y="5681"/>
                </a:lnTo>
                <a:lnTo>
                  <a:pt x="13326" y="11343"/>
                </a:lnTo>
                <a:lnTo>
                  <a:pt x="13326" y="25255"/>
                </a:lnTo>
                <a:lnTo>
                  <a:pt x="9867" y="32707"/>
                </a:lnTo>
                <a:lnTo>
                  <a:pt x="3828" y="37765"/>
                </a:lnTo>
                <a:lnTo>
                  <a:pt x="2443" y="3827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33" name="bg object 933"/>
          <p:cNvSpPr/>
          <p:nvPr/>
        </p:nvSpPr>
        <p:spPr>
          <a:xfrm>
            <a:off x="14723364" y="9846766"/>
            <a:ext cx="8765" cy="635"/>
          </a:xfrm>
          <a:custGeom>
            <a:avLst/>
            <a:gdLst/>
            <a:ahLst/>
            <a:cxnLst/>
            <a:rect l="l" t="t" r="r" b="b"/>
            <a:pathLst>
              <a:path w="3810" h="634">
                <a:moveTo>
                  <a:pt x="1268" y="355"/>
                </a:moveTo>
                <a:lnTo>
                  <a:pt x="0" y="355"/>
                </a:lnTo>
                <a:lnTo>
                  <a:pt x="3705" y="0"/>
                </a:lnTo>
                <a:lnTo>
                  <a:pt x="2499" y="224"/>
                </a:lnTo>
                <a:lnTo>
                  <a:pt x="1268" y="35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34" name="bg object 934"/>
          <p:cNvSpPr/>
          <p:nvPr/>
        </p:nvSpPr>
        <p:spPr>
          <a:xfrm>
            <a:off x="14718363" y="9844379"/>
            <a:ext cx="18992" cy="5080"/>
          </a:xfrm>
          <a:custGeom>
            <a:avLst/>
            <a:gdLst/>
            <a:ahLst/>
            <a:cxnLst/>
            <a:rect l="l" t="t" r="r" b="b"/>
            <a:pathLst>
              <a:path w="8254" h="5079">
                <a:moveTo>
                  <a:pt x="3502" y="4945"/>
                </a:moveTo>
                <a:lnTo>
                  <a:pt x="2172" y="4945"/>
                </a:lnTo>
                <a:lnTo>
                  <a:pt x="972" y="4945"/>
                </a:lnTo>
                <a:lnTo>
                  <a:pt x="0" y="3959"/>
                </a:lnTo>
                <a:lnTo>
                  <a:pt x="0" y="1527"/>
                </a:lnTo>
                <a:lnTo>
                  <a:pt x="972" y="536"/>
                </a:lnTo>
                <a:lnTo>
                  <a:pt x="3237" y="536"/>
                </a:lnTo>
                <a:lnTo>
                  <a:pt x="4321" y="430"/>
                </a:lnTo>
                <a:lnTo>
                  <a:pt x="6672" y="0"/>
                </a:lnTo>
                <a:lnTo>
                  <a:pt x="7805" y="791"/>
                </a:lnTo>
                <a:lnTo>
                  <a:pt x="8236" y="3186"/>
                </a:lnTo>
                <a:lnTo>
                  <a:pt x="7454" y="4334"/>
                </a:lnTo>
                <a:lnTo>
                  <a:pt x="4844" y="4820"/>
                </a:lnTo>
                <a:lnTo>
                  <a:pt x="3502" y="494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35" name="bg object 935"/>
          <p:cNvSpPr/>
          <p:nvPr/>
        </p:nvSpPr>
        <p:spPr>
          <a:xfrm>
            <a:off x="14603704" y="9802476"/>
            <a:ext cx="65741" cy="46990"/>
          </a:xfrm>
          <a:custGeom>
            <a:avLst/>
            <a:gdLst/>
            <a:ahLst/>
            <a:cxnLst/>
            <a:rect l="l" t="t" r="r" b="b"/>
            <a:pathLst>
              <a:path w="28575" h="46990">
                <a:moveTo>
                  <a:pt x="16256" y="46876"/>
                </a:moveTo>
                <a:lnTo>
                  <a:pt x="9730" y="43406"/>
                </a:lnTo>
                <a:lnTo>
                  <a:pt x="4585" y="38157"/>
                </a:lnTo>
                <a:lnTo>
                  <a:pt x="1211" y="31518"/>
                </a:lnTo>
                <a:lnTo>
                  <a:pt x="0" y="23877"/>
                </a:lnTo>
                <a:lnTo>
                  <a:pt x="1489" y="15433"/>
                </a:lnTo>
                <a:lnTo>
                  <a:pt x="5600" y="8279"/>
                </a:lnTo>
                <a:lnTo>
                  <a:pt x="11797" y="2954"/>
                </a:lnTo>
                <a:lnTo>
                  <a:pt x="19543" y="0"/>
                </a:lnTo>
                <a:lnTo>
                  <a:pt x="28038" y="35863"/>
                </a:lnTo>
                <a:lnTo>
                  <a:pt x="21568" y="38569"/>
                </a:lnTo>
                <a:lnTo>
                  <a:pt x="20103" y="40334"/>
                </a:lnTo>
                <a:lnTo>
                  <a:pt x="16256" y="4687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36" name="bg object 936"/>
          <p:cNvSpPr/>
          <p:nvPr/>
        </p:nvSpPr>
        <p:spPr>
          <a:xfrm>
            <a:off x="14598687" y="9800084"/>
            <a:ext cx="75968" cy="52069"/>
          </a:xfrm>
          <a:custGeom>
            <a:avLst/>
            <a:gdLst/>
            <a:ahLst/>
            <a:cxnLst/>
            <a:rect l="l" t="t" r="r" b="b"/>
            <a:pathLst>
              <a:path w="33020" h="52070">
                <a:moveTo>
                  <a:pt x="19186" y="51472"/>
                </a:moveTo>
                <a:lnTo>
                  <a:pt x="18435" y="51472"/>
                </a:lnTo>
                <a:lnTo>
                  <a:pt x="17733" y="51353"/>
                </a:lnTo>
                <a:lnTo>
                  <a:pt x="10488" y="47482"/>
                </a:lnTo>
                <a:lnTo>
                  <a:pt x="4889" y="41689"/>
                </a:lnTo>
                <a:lnTo>
                  <a:pt x="1279" y="34458"/>
                </a:lnTo>
                <a:lnTo>
                  <a:pt x="0" y="26272"/>
                </a:lnTo>
                <a:lnTo>
                  <a:pt x="1594" y="17159"/>
                </a:lnTo>
                <a:lnTo>
                  <a:pt x="6028" y="9355"/>
                </a:lnTo>
                <a:lnTo>
                  <a:pt x="12779" y="3499"/>
                </a:lnTo>
                <a:lnTo>
                  <a:pt x="21322" y="230"/>
                </a:lnTo>
                <a:lnTo>
                  <a:pt x="22510" y="0"/>
                </a:lnTo>
                <a:lnTo>
                  <a:pt x="23637" y="791"/>
                </a:lnTo>
                <a:lnTo>
                  <a:pt x="24080" y="3186"/>
                </a:lnTo>
                <a:lnTo>
                  <a:pt x="23304" y="4334"/>
                </a:lnTo>
                <a:lnTo>
                  <a:pt x="22122" y="4558"/>
                </a:lnTo>
                <a:lnTo>
                  <a:pt x="15001" y="7286"/>
                </a:lnTo>
                <a:lnTo>
                  <a:pt x="9375" y="12169"/>
                </a:lnTo>
                <a:lnTo>
                  <a:pt x="5680" y="18675"/>
                </a:lnTo>
                <a:lnTo>
                  <a:pt x="4351" y="26272"/>
                </a:lnTo>
                <a:lnTo>
                  <a:pt x="4351" y="35133"/>
                </a:lnTo>
                <a:lnTo>
                  <a:pt x="9571" y="43072"/>
                </a:lnTo>
                <a:lnTo>
                  <a:pt x="17518" y="46551"/>
                </a:lnTo>
                <a:lnTo>
                  <a:pt x="20977" y="40858"/>
                </a:lnTo>
                <a:lnTo>
                  <a:pt x="23009" y="38887"/>
                </a:lnTo>
                <a:lnTo>
                  <a:pt x="30500" y="35757"/>
                </a:lnTo>
                <a:lnTo>
                  <a:pt x="31768" y="36293"/>
                </a:lnTo>
                <a:lnTo>
                  <a:pt x="32685" y="38544"/>
                </a:lnTo>
                <a:lnTo>
                  <a:pt x="32156" y="39829"/>
                </a:lnTo>
                <a:lnTo>
                  <a:pt x="25157" y="42754"/>
                </a:lnTo>
                <a:lnTo>
                  <a:pt x="24024" y="44076"/>
                </a:lnTo>
                <a:lnTo>
                  <a:pt x="19900" y="51079"/>
                </a:lnTo>
                <a:lnTo>
                  <a:pt x="19186" y="5147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37" name="bg object 937"/>
          <p:cNvSpPr/>
          <p:nvPr/>
        </p:nvSpPr>
        <p:spPr>
          <a:xfrm>
            <a:off x="14645344" y="9769926"/>
            <a:ext cx="111030" cy="38735"/>
          </a:xfrm>
          <a:custGeom>
            <a:avLst/>
            <a:gdLst/>
            <a:ahLst/>
            <a:cxnLst/>
            <a:rect l="l" t="t" r="r" b="b"/>
            <a:pathLst>
              <a:path w="48260" h="38734">
                <a:moveTo>
                  <a:pt x="43697" y="38176"/>
                </a:moveTo>
                <a:lnTo>
                  <a:pt x="5896" y="32115"/>
                </a:lnTo>
                <a:lnTo>
                  <a:pt x="4370" y="32115"/>
                </a:lnTo>
                <a:lnTo>
                  <a:pt x="2886" y="32277"/>
                </a:lnTo>
                <a:lnTo>
                  <a:pt x="1440" y="32552"/>
                </a:lnTo>
                <a:lnTo>
                  <a:pt x="523" y="29976"/>
                </a:lnTo>
                <a:lnTo>
                  <a:pt x="0" y="27207"/>
                </a:lnTo>
                <a:lnTo>
                  <a:pt x="0" y="24314"/>
                </a:lnTo>
                <a:lnTo>
                  <a:pt x="1885" y="14850"/>
                </a:lnTo>
                <a:lnTo>
                  <a:pt x="7028" y="7122"/>
                </a:lnTo>
                <a:lnTo>
                  <a:pt x="14656" y="1911"/>
                </a:lnTo>
                <a:lnTo>
                  <a:pt x="24000" y="0"/>
                </a:lnTo>
                <a:lnTo>
                  <a:pt x="33341" y="1911"/>
                </a:lnTo>
                <a:lnTo>
                  <a:pt x="40970" y="7122"/>
                </a:lnTo>
                <a:lnTo>
                  <a:pt x="46114" y="14850"/>
                </a:lnTo>
                <a:lnTo>
                  <a:pt x="48000" y="24314"/>
                </a:lnTo>
                <a:lnTo>
                  <a:pt x="48000" y="29471"/>
                </a:lnTo>
                <a:lnTo>
                  <a:pt x="46406" y="34248"/>
                </a:lnTo>
                <a:lnTo>
                  <a:pt x="43697" y="3817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38" name="bg object 938"/>
          <p:cNvSpPr/>
          <p:nvPr/>
        </p:nvSpPr>
        <p:spPr>
          <a:xfrm>
            <a:off x="14640335" y="9767723"/>
            <a:ext cx="121256" cy="43180"/>
          </a:xfrm>
          <a:custGeom>
            <a:avLst/>
            <a:gdLst/>
            <a:ahLst/>
            <a:cxnLst/>
            <a:rect l="l" t="t" r="r" b="b"/>
            <a:pathLst>
              <a:path w="52704" h="43179">
                <a:moveTo>
                  <a:pt x="46566" y="42585"/>
                </a:moveTo>
                <a:lnTo>
                  <a:pt x="45876" y="42585"/>
                </a:lnTo>
                <a:lnTo>
                  <a:pt x="44633" y="42192"/>
                </a:lnTo>
                <a:lnTo>
                  <a:pt x="43648" y="41494"/>
                </a:lnTo>
                <a:lnTo>
                  <a:pt x="43408" y="40122"/>
                </a:lnTo>
                <a:lnTo>
                  <a:pt x="46652" y="35401"/>
                </a:lnTo>
                <a:lnTo>
                  <a:pt x="48000" y="31042"/>
                </a:lnTo>
                <a:lnTo>
                  <a:pt x="48000" y="26515"/>
                </a:lnTo>
                <a:lnTo>
                  <a:pt x="46283" y="17918"/>
                </a:lnTo>
                <a:lnTo>
                  <a:pt x="41602" y="10890"/>
                </a:lnTo>
                <a:lnTo>
                  <a:pt x="34665" y="6148"/>
                </a:lnTo>
                <a:lnTo>
                  <a:pt x="26179" y="4408"/>
                </a:lnTo>
                <a:lnTo>
                  <a:pt x="17691" y="6148"/>
                </a:lnTo>
                <a:lnTo>
                  <a:pt x="10752" y="10890"/>
                </a:lnTo>
                <a:lnTo>
                  <a:pt x="6070" y="17918"/>
                </a:lnTo>
                <a:lnTo>
                  <a:pt x="4351" y="26515"/>
                </a:lnTo>
                <a:lnTo>
                  <a:pt x="4351" y="28454"/>
                </a:lnTo>
                <a:lnTo>
                  <a:pt x="4616" y="30388"/>
                </a:lnTo>
                <a:lnTo>
                  <a:pt x="5127" y="32290"/>
                </a:lnTo>
                <a:lnTo>
                  <a:pt x="6124" y="32171"/>
                </a:lnTo>
                <a:lnTo>
                  <a:pt x="9276" y="32115"/>
                </a:lnTo>
                <a:lnTo>
                  <a:pt x="10248" y="33100"/>
                </a:lnTo>
                <a:lnTo>
                  <a:pt x="10248" y="35532"/>
                </a:lnTo>
                <a:lnTo>
                  <a:pt x="9276" y="36524"/>
                </a:lnTo>
                <a:lnTo>
                  <a:pt x="6764" y="36524"/>
                </a:lnTo>
                <a:lnTo>
                  <a:pt x="5404" y="36655"/>
                </a:lnTo>
                <a:lnTo>
                  <a:pt x="2985" y="37110"/>
                </a:lnTo>
                <a:lnTo>
                  <a:pt x="1938" y="36518"/>
                </a:lnTo>
                <a:lnTo>
                  <a:pt x="529" y="32570"/>
                </a:lnTo>
                <a:lnTo>
                  <a:pt x="0" y="29546"/>
                </a:lnTo>
                <a:lnTo>
                  <a:pt x="0" y="26515"/>
                </a:lnTo>
                <a:lnTo>
                  <a:pt x="2060" y="16203"/>
                </a:lnTo>
                <a:lnTo>
                  <a:pt x="7676" y="7773"/>
                </a:lnTo>
                <a:lnTo>
                  <a:pt x="15999" y="2086"/>
                </a:lnTo>
                <a:lnTo>
                  <a:pt x="26179" y="0"/>
                </a:lnTo>
                <a:lnTo>
                  <a:pt x="36355" y="2086"/>
                </a:lnTo>
                <a:lnTo>
                  <a:pt x="44676" y="7773"/>
                </a:lnTo>
                <a:lnTo>
                  <a:pt x="50291" y="16203"/>
                </a:lnTo>
                <a:lnTo>
                  <a:pt x="52352" y="26515"/>
                </a:lnTo>
                <a:lnTo>
                  <a:pt x="52352" y="31947"/>
                </a:lnTo>
                <a:lnTo>
                  <a:pt x="50727" y="37179"/>
                </a:lnTo>
                <a:lnTo>
                  <a:pt x="47237" y="42255"/>
                </a:lnTo>
                <a:lnTo>
                  <a:pt x="46566" y="4258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39" name="bg object 939"/>
          <p:cNvSpPr/>
          <p:nvPr/>
        </p:nvSpPr>
        <p:spPr>
          <a:xfrm>
            <a:off x="14681295" y="9817005"/>
            <a:ext cx="30679" cy="1905"/>
          </a:xfrm>
          <a:custGeom>
            <a:avLst/>
            <a:gdLst/>
            <a:ahLst/>
            <a:cxnLst/>
            <a:rect l="l" t="t" r="r" b="b"/>
            <a:pathLst>
              <a:path w="13335" h="1904">
                <a:moveTo>
                  <a:pt x="9898" y="1552"/>
                </a:moveTo>
                <a:lnTo>
                  <a:pt x="5422" y="1552"/>
                </a:lnTo>
                <a:lnTo>
                  <a:pt x="2609" y="985"/>
                </a:lnTo>
                <a:lnTo>
                  <a:pt x="0" y="0"/>
                </a:lnTo>
                <a:lnTo>
                  <a:pt x="12828" y="1116"/>
                </a:lnTo>
                <a:lnTo>
                  <a:pt x="11381" y="1390"/>
                </a:lnTo>
                <a:lnTo>
                  <a:pt x="9898" y="155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40" name="bg object 940"/>
          <p:cNvSpPr/>
          <p:nvPr/>
        </p:nvSpPr>
        <p:spPr>
          <a:xfrm>
            <a:off x="14675632" y="9814509"/>
            <a:ext cx="40906" cy="6350"/>
          </a:xfrm>
          <a:custGeom>
            <a:avLst/>
            <a:gdLst/>
            <a:ahLst/>
            <a:cxnLst/>
            <a:rect l="l" t="t" r="r" b="b"/>
            <a:pathLst>
              <a:path w="17779" h="6350">
                <a:moveTo>
                  <a:pt x="12409" y="6248"/>
                </a:moveTo>
                <a:lnTo>
                  <a:pt x="10833" y="6248"/>
                </a:lnTo>
                <a:lnTo>
                  <a:pt x="7743" y="6248"/>
                </a:lnTo>
                <a:lnTo>
                  <a:pt x="4672" y="5681"/>
                </a:lnTo>
                <a:lnTo>
                  <a:pt x="578" y="4134"/>
                </a:lnTo>
                <a:lnTo>
                  <a:pt x="0" y="2862"/>
                </a:lnTo>
                <a:lnTo>
                  <a:pt x="843" y="579"/>
                </a:lnTo>
                <a:lnTo>
                  <a:pt x="2092" y="0"/>
                </a:lnTo>
                <a:lnTo>
                  <a:pt x="6968" y="1839"/>
                </a:lnTo>
                <a:lnTo>
                  <a:pt x="10796" y="2220"/>
                </a:lnTo>
                <a:lnTo>
                  <a:pt x="16059" y="1209"/>
                </a:lnTo>
                <a:lnTo>
                  <a:pt x="17204" y="2001"/>
                </a:lnTo>
                <a:lnTo>
                  <a:pt x="17647" y="4396"/>
                </a:lnTo>
                <a:lnTo>
                  <a:pt x="16872" y="5550"/>
                </a:lnTo>
                <a:lnTo>
                  <a:pt x="14046" y="6086"/>
                </a:lnTo>
                <a:lnTo>
                  <a:pt x="12409" y="624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41" name="bg object 941"/>
          <p:cNvSpPr/>
          <p:nvPr/>
        </p:nvSpPr>
        <p:spPr>
          <a:xfrm>
            <a:off x="14646095" y="9880510"/>
            <a:ext cx="86194" cy="29209"/>
          </a:xfrm>
          <a:custGeom>
            <a:avLst/>
            <a:gdLst/>
            <a:ahLst/>
            <a:cxnLst/>
            <a:rect l="l" t="t" r="r" b="b"/>
            <a:pathLst>
              <a:path w="37464" h="29209">
                <a:moveTo>
                  <a:pt x="18435" y="29097"/>
                </a:moveTo>
                <a:lnTo>
                  <a:pt x="11259" y="27630"/>
                </a:lnTo>
                <a:lnTo>
                  <a:pt x="5399" y="23629"/>
                </a:lnTo>
                <a:lnTo>
                  <a:pt x="1448" y="17695"/>
                </a:lnTo>
                <a:lnTo>
                  <a:pt x="0" y="10426"/>
                </a:lnTo>
                <a:lnTo>
                  <a:pt x="0" y="6566"/>
                </a:lnTo>
                <a:lnTo>
                  <a:pt x="1157" y="2974"/>
                </a:lnTo>
                <a:lnTo>
                  <a:pt x="3139" y="0"/>
                </a:lnTo>
                <a:lnTo>
                  <a:pt x="33725" y="0"/>
                </a:lnTo>
                <a:lnTo>
                  <a:pt x="35708" y="2974"/>
                </a:lnTo>
                <a:lnTo>
                  <a:pt x="36865" y="6566"/>
                </a:lnTo>
                <a:lnTo>
                  <a:pt x="36865" y="10426"/>
                </a:lnTo>
                <a:lnTo>
                  <a:pt x="35416" y="17695"/>
                </a:lnTo>
                <a:lnTo>
                  <a:pt x="31466" y="23629"/>
                </a:lnTo>
                <a:lnTo>
                  <a:pt x="25607" y="27630"/>
                </a:lnTo>
                <a:lnTo>
                  <a:pt x="18435" y="2909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42" name="bg object 942"/>
          <p:cNvSpPr/>
          <p:nvPr/>
        </p:nvSpPr>
        <p:spPr>
          <a:xfrm>
            <a:off x="14641092" y="9878001"/>
            <a:ext cx="94959" cy="34290"/>
          </a:xfrm>
          <a:custGeom>
            <a:avLst/>
            <a:gdLst/>
            <a:ahLst/>
            <a:cxnLst/>
            <a:rect l="l" t="t" r="r" b="b"/>
            <a:pathLst>
              <a:path w="41275" h="34290">
                <a:moveTo>
                  <a:pt x="20608" y="33811"/>
                </a:moveTo>
                <a:lnTo>
                  <a:pt x="12594" y="32168"/>
                </a:lnTo>
                <a:lnTo>
                  <a:pt x="6043" y="27689"/>
                </a:lnTo>
                <a:lnTo>
                  <a:pt x="1622" y="21052"/>
                </a:lnTo>
                <a:lnTo>
                  <a:pt x="0" y="12933"/>
                </a:lnTo>
                <a:lnTo>
                  <a:pt x="0" y="8761"/>
                </a:lnTo>
                <a:lnTo>
                  <a:pt x="1218" y="4726"/>
                </a:lnTo>
                <a:lnTo>
                  <a:pt x="4185" y="268"/>
                </a:lnTo>
                <a:lnTo>
                  <a:pt x="5533" y="6"/>
                </a:lnTo>
                <a:lnTo>
                  <a:pt x="7528" y="1365"/>
                </a:lnTo>
                <a:lnTo>
                  <a:pt x="7792" y="2731"/>
                </a:lnTo>
                <a:lnTo>
                  <a:pt x="5312" y="6460"/>
                </a:lnTo>
                <a:lnTo>
                  <a:pt x="4351" y="9640"/>
                </a:lnTo>
                <a:lnTo>
                  <a:pt x="4351" y="22013"/>
                </a:lnTo>
                <a:lnTo>
                  <a:pt x="11646" y="29402"/>
                </a:lnTo>
                <a:lnTo>
                  <a:pt x="29570" y="29402"/>
                </a:lnTo>
                <a:lnTo>
                  <a:pt x="36865" y="22013"/>
                </a:lnTo>
                <a:lnTo>
                  <a:pt x="36865" y="9640"/>
                </a:lnTo>
                <a:lnTo>
                  <a:pt x="35904" y="6460"/>
                </a:lnTo>
                <a:lnTo>
                  <a:pt x="33424" y="2731"/>
                </a:lnTo>
                <a:lnTo>
                  <a:pt x="33688" y="1365"/>
                </a:lnTo>
                <a:lnTo>
                  <a:pt x="35677" y="0"/>
                </a:lnTo>
                <a:lnTo>
                  <a:pt x="37031" y="268"/>
                </a:lnTo>
                <a:lnTo>
                  <a:pt x="40004" y="4726"/>
                </a:lnTo>
                <a:lnTo>
                  <a:pt x="41217" y="8761"/>
                </a:lnTo>
                <a:lnTo>
                  <a:pt x="41217" y="12933"/>
                </a:lnTo>
                <a:lnTo>
                  <a:pt x="39595" y="21052"/>
                </a:lnTo>
                <a:lnTo>
                  <a:pt x="35174" y="27689"/>
                </a:lnTo>
                <a:lnTo>
                  <a:pt x="28622" y="32168"/>
                </a:lnTo>
                <a:lnTo>
                  <a:pt x="20608" y="338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43" name="bg object 943"/>
          <p:cNvSpPr/>
          <p:nvPr/>
        </p:nvSpPr>
        <p:spPr>
          <a:xfrm>
            <a:off x="14700557" y="9871598"/>
            <a:ext cx="23375" cy="9525"/>
          </a:xfrm>
          <a:custGeom>
            <a:avLst/>
            <a:gdLst/>
            <a:ahLst/>
            <a:cxnLst/>
            <a:rect l="l" t="t" r="r" b="b"/>
            <a:pathLst>
              <a:path w="10160" h="9525">
                <a:moveTo>
                  <a:pt x="10051" y="8911"/>
                </a:moveTo>
                <a:lnTo>
                  <a:pt x="0" y="0"/>
                </a:lnTo>
                <a:lnTo>
                  <a:pt x="5416" y="1883"/>
                </a:lnTo>
                <a:lnTo>
                  <a:pt x="6740" y="3934"/>
                </a:lnTo>
                <a:lnTo>
                  <a:pt x="10051" y="891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44" name="bg object 944"/>
          <p:cNvSpPr/>
          <p:nvPr/>
        </p:nvSpPr>
        <p:spPr>
          <a:xfrm>
            <a:off x="14694923" y="9869123"/>
            <a:ext cx="33599" cy="12700"/>
          </a:xfrm>
          <a:custGeom>
            <a:avLst/>
            <a:gdLst/>
            <a:ahLst/>
            <a:cxnLst/>
            <a:rect l="l" t="t" r="r" b="b"/>
            <a:pathLst>
              <a:path w="14604" h="12700">
                <a:moveTo>
                  <a:pt x="10599" y="12472"/>
                </a:moveTo>
                <a:lnTo>
                  <a:pt x="6414" y="6186"/>
                </a:lnTo>
                <a:lnTo>
                  <a:pt x="603" y="4165"/>
                </a:lnTo>
                <a:lnTo>
                  <a:pt x="0" y="2912"/>
                </a:lnTo>
                <a:lnTo>
                  <a:pt x="781" y="611"/>
                </a:lnTo>
                <a:lnTo>
                  <a:pt x="2012" y="0"/>
                </a:lnTo>
                <a:lnTo>
                  <a:pt x="9208" y="2494"/>
                </a:lnTo>
                <a:lnTo>
                  <a:pt x="14305" y="10152"/>
                </a:lnTo>
                <a:lnTo>
                  <a:pt x="12501" y="11386"/>
                </a:lnTo>
                <a:lnTo>
                  <a:pt x="10599" y="1247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45" name="bg object 945"/>
          <p:cNvSpPr/>
          <p:nvPr/>
        </p:nvSpPr>
        <p:spPr>
          <a:xfrm>
            <a:off x="14894235" y="9922967"/>
            <a:ext cx="83272" cy="24130"/>
          </a:xfrm>
          <a:custGeom>
            <a:avLst/>
            <a:gdLst/>
            <a:ahLst/>
            <a:cxnLst/>
            <a:rect l="l" t="t" r="r" b="b"/>
            <a:pathLst>
              <a:path w="36195" h="24129">
                <a:moveTo>
                  <a:pt x="36068" y="9842"/>
                </a:moveTo>
                <a:lnTo>
                  <a:pt x="34531" y="8864"/>
                </a:lnTo>
                <a:lnTo>
                  <a:pt x="33820" y="3911"/>
                </a:lnTo>
                <a:lnTo>
                  <a:pt x="29502" y="0"/>
                </a:lnTo>
                <a:lnTo>
                  <a:pt x="22974" y="0"/>
                </a:lnTo>
                <a:lnTo>
                  <a:pt x="21729" y="254"/>
                </a:lnTo>
                <a:lnTo>
                  <a:pt x="21386" y="393"/>
                </a:lnTo>
                <a:lnTo>
                  <a:pt x="20802" y="0"/>
                </a:lnTo>
                <a:lnTo>
                  <a:pt x="6934" y="2819"/>
                </a:lnTo>
                <a:lnTo>
                  <a:pt x="0" y="5664"/>
                </a:lnTo>
                <a:lnTo>
                  <a:pt x="0" y="19685"/>
                </a:lnTo>
                <a:lnTo>
                  <a:pt x="4775" y="23850"/>
                </a:lnTo>
                <a:lnTo>
                  <a:pt x="26860" y="23850"/>
                </a:lnTo>
                <a:lnTo>
                  <a:pt x="36068" y="984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46" name="bg object 946"/>
          <p:cNvSpPr/>
          <p:nvPr/>
        </p:nvSpPr>
        <p:spPr>
          <a:xfrm>
            <a:off x="14937525" y="9921376"/>
            <a:ext cx="40906" cy="12700"/>
          </a:xfrm>
          <a:custGeom>
            <a:avLst/>
            <a:gdLst/>
            <a:ahLst/>
            <a:cxnLst/>
            <a:rect l="l" t="t" r="r" b="b"/>
            <a:pathLst>
              <a:path w="17779" h="12700">
                <a:moveTo>
                  <a:pt x="15751" y="12172"/>
                </a:moveTo>
                <a:lnTo>
                  <a:pt x="15247" y="12085"/>
                </a:lnTo>
                <a:lnTo>
                  <a:pt x="14317" y="11767"/>
                </a:lnTo>
                <a:lnTo>
                  <a:pt x="13357" y="11605"/>
                </a:lnTo>
                <a:lnTo>
                  <a:pt x="11541" y="11605"/>
                </a:lnTo>
                <a:lnTo>
                  <a:pt x="10839" y="10894"/>
                </a:lnTo>
                <a:lnTo>
                  <a:pt x="10839" y="9142"/>
                </a:lnTo>
                <a:lnTo>
                  <a:pt x="11541" y="8431"/>
                </a:lnTo>
                <a:lnTo>
                  <a:pt x="12409" y="8431"/>
                </a:lnTo>
                <a:lnTo>
                  <a:pt x="13529" y="8487"/>
                </a:lnTo>
                <a:lnTo>
                  <a:pt x="12138" y="5338"/>
                </a:lnTo>
                <a:lnTo>
                  <a:pt x="8999" y="3174"/>
                </a:lnTo>
                <a:lnTo>
                  <a:pt x="4407" y="3174"/>
                </a:lnTo>
                <a:lnTo>
                  <a:pt x="3348" y="3373"/>
                </a:lnTo>
                <a:lnTo>
                  <a:pt x="1520" y="4078"/>
                </a:lnTo>
                <a:lnTo>
                  <a:pt x="615" y="3673"/>
                </a:lnTo>
                <a:lnTo>
                  <a:pt x="0" y="2032"/>
                </a:lnTo>
                <a:lnTo>
                  <a:pt x="406" y="1116"/>
                </a:lnTo>
                <a:lnTo>
                  <a:pt x="2591" y="268"/>
                </a:lnTo>
                <a:lnTo>
                  <a:pt x="4025" y="0"/>
                </a:lnTo>
                <a:lnTo>
                  <a:pt x="11356" y="0"/>
                </a:lnTo>
                <a:lnTo>
                  <a:pt x="16441" y="4452"/>
                </a:lnTo>
                <a:lnTo>
                  <a:pt x="17303" y="10358"/>
                </a:lnTo>
                <a:lnTo>
                  <a:pt x="16755" y="11804"/>
                </a:lnTo>
                <a:lnTo>
                  <a:pt x="15751" y="1217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47" name="bg object 947"/>
          <p:cNvSpPr/>
          <p:nvPr/>
        </p:nvSpPr>
        <p:spPr>
          <a:xfrm>
            <a:off x="14897516" y="9918744"/>
            <a:ext cx="45288" cy="10160"/>
          </a:xfrm>
          <a:custGeom>
            <a:avLst/>
            <a:gdLst/>
            <a:ahLst/>
            <a:cxnLst/>
            <a:rect l="l" t="t" r="r" b="b"/>
            <a:pathLst>
              <a:path w="19685" h="10159">
                <a:moveTo>
                  <a:pt x="0" y="9877"/>
                </a:moveTo>
                <a:lnTo>
                  <a:pt x="338" y="4365"/>
                </a:lnTo>
                <a:lnTo>
                  <a:pt x="4844" y="0"/>
                </a:lnTo>
                <a:lnTo>
                  <a:pt x="14071" y="0"/>
                </a:lnTo>
                <a:lnTo>
                  <a:pt x="17315" y="1964"/>
                </a:lnTo>
                <a:lnTo>
                  <a:pt x="19162" y="4913"/>
                </a:lnTo>
                <a:lnTo>
                  <a:pt x="0" y="987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48" name="bg object 948"/>
          <p:cNvSpPr/>
          <p:nvPr/>
        </p:nvSpPr>
        <p:spPr>
          <a:xfrm>
            <a:off x="14893789" y="9917157"/>
            <a:ext cx="52593" cy="13335"/>
          </a:xfrm>
          <a:custGeom>
            <a:avLst/>
            <a:gdLst/>
            <a:ahLst/>
            <a:cxnLst/>
            <a:rect l="l" t="t" r="r" b="b"/>
            <a:pathLst>
              <a:path w="22860" h="13334">
                <a:moveTo>
                  <a:pt x="2437" y="13051"/>
                </a:moveTo>
                <a:lnTo>
                  <a:pt x="1618" y="13051"/>
                </a:lnTo>
                <a:lnTo>
                  <a:pt x="658" y="12995"/>
                </a:lnTo>
                <a:lnTo>
                  <a:pt x="0" y="12241"/>
                </a:lnTo>
                <a:lnTo>
                  <a:pt x="449" y="4995"/>
                </a:lnTo>
                <a:lnTo>
                  <a:pt x="5693" y="0"/>
                </a:lnTo>
                <a:lnTo>
                  <a:pt x="16108" y="0"/>
                </a:lnTo>
                <a:lnTo>
                  <a:pt x="19888" y="2114"/>
                </a:lnTo>
                <a:lnTo>
                  <a:pt x="22566" y="6398"/>
                </a:lnTo>
                <a:lnTo>
                  <a:pt x="22350" y="7377"/>
                </a:lnTo>
                <a:lnTo>
                  <a:pt x="20891" y="8312"/>
                </a:lnTo>
                <a:lnTo>
                  <a:pt x="19925" y="8094"/>
                </a:lnTo>
                <a:lnTo>
                  <a:pt x="17820" y="4739"/>
                </a:lnTo>
                <a:lnTo>
                  <a:pt x="15031" y="3174"/>
                </a:lnTo>
                <a:lnTo>
                  <a:pt x="7343" y="3174"/>
                </a:lnTo>
                <a:lnTo>
                  <a:pt x="3471" y="6859"/>
                </a:lnTo>
                <a:lnTo>
                  <a:pt x="3126" y="12403"/>
                </a:lnTo>
                <a:lnTo>
                  <a:pt x="2437" y="1305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49" name="bg object 949"/>
          <p:cNvSpPr/>
          <p:nvPr/>
        </p:nvSpPr>
        <p:spPr>
          <a:xfrm>
            <a:off x="14871902" y="9928589"/>
            <a:ext cx="39445" cy="18415"/>
          </a:xfrm>
          <a:custGeom>
            <a:avLst/>
            <a:gdLst/>
            <a:ahLst/>
            <a:cxnLst/>
            <a:rect l="l" t="t" r="r" b="b"/>
            <a:pathLst>
              <a:path w="17145" h="18415">
                <a:moveTo>
                  <a:pt x="16600" y="18216"/>
                </a:moveTo>
                <a:lnTo>
                  <a:pt x="1829" y="18216"/>
                </a:lnTo>
                <a:lnTo>
                  <a:pt x="0" y="16363"/>
                </a:lnTo>
                <a:lnTo>
                  <a:pt x="0" y="4714"/>
                </a:lnTo>
                <a:lnTo>
                  <a:pt x="4659" y="0"/>
                </a:lnTo>
                <a:lnTo>
                  <a:pt x="10402" y="0"/>
                </a:lnTo>
                <a:lnTo>
                  <a:pt x="11129" y="31"/>
                </a:lnTo>
                <a:lnTo>
                  <a:pt x="11098" y="698"/>
                </a:lnTo>
                <a:lnTo>
                  <a:pt x="16600" y="1821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50" name="bg object 950"/>
          <p:cNvSpPr/>
          <p:nvPr/>
        </p:nvSpPr>
        <p:spPr>
          <a:xfrm>
            <a:off x="14868287" y="9927005"/>
            <a:ext cx="46749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14249" y="1892"/>
                </a:moveTo>
                <a:lnTo>
                  <a:pt x="13868" y="660"/>
                </a:lnTo>
                <a:lnTo>
                  <a:pt x="12801" y="38"/>
                </a:lnTo>
                <a:lnTo>
                  <a:pt x="11976" y="0"/>
                </a:lnTo>
                <a:lnTo>
                  <a:pt x="5372" y="0"/>
                </a:lnTo>
                <a:lnTo>
                  <a:pt x="0" y="5448"/>
                </a:lnTo>
                <a:lnTo>
                  <a:pt x="0" y="18821"/>
                </a:lnTo>
                <a:lnTo>
                  <a:pt x="977" y="19812"/>
                </a:lnTo>
                <a:lnTo>
                  <a:pt x="5829" y="19812"/>
                </a:lnTo>
                <a:lnTo>
                  <a:pt x="3136" y="17068"/>
                </a:lnTo>
                <a:lnTo>
                  <a:pt x="3136" y="7391"/>
                </a:lnTo>
                <a:lnTo>
                  <a:pt x="6769" y="3505"/>
                </a:lnTo>
                <a:lnTo>
                  <a:pt x="11379" y="3187"/>
                </a:lnTo>
                <a:lnTo>
                  <a:pt x="12661" y="3873"/>
                </a:lnTo>
                <a:lnTo>
                  <a:pt x="13525" y="3873"/>
                </a:lnTo>
                <a:lnTo>
                  <a:pt x="14198" y="3187"/>
                </a:lnTo>
                <a:lnTo>
                  <a:pt x="14249" y="1892"/>
                </a:lnTo>
                <a:close/>
              </a:path>
              <a:path w="20320" h="20320">
                <a:moveTo>
                  <a:pt x="19862" y="19812"/>
                </a:moveTo>
                <a:lnTo>
                  <a:pt x="19685" y="19596"/>
                </a:lnTo>
                <a:lnTo>
                  <a:pt x="19253" y="18859"/>
                </a:lnTo>
                <a:lnTo>
                  <a:pt x="19100" y="18834"/>
                </a:lnTo>
                <a:lnTo>
                  <a:pt x="18643" y="18719"/>
                </a:lnTo>
                <a:lnTo>
                  <a:pt x="18288" y="18630"/>
                </a:lnTo>
                <a:lnTo>
                  <a:pt x="18084" y="18643"/>
                </a:lnTo>
                <a:lnTo>
                  <a:pt x="17449" y="19151"/>
                </a:lnTo>
                <a:lnTo>
                  <a:pt x="16814" y="19545"/>
                </a:lnTo>
                <a:lnTo>
                  <a:pt x="16776" y="19697"/>
                </a:lnTo>
                <a:lnTo>
                  <a:pt x="16624" y="19812"/>
                </a:lnTo>
                <a:lnTo>
                  <a:pt x="16751" y="19812"/>
                </a:lnTo>
                <a:lnTo>
                  <a:pt x="19824" y="1981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51" name="bg object 951"/>
          <p:cNvSpPr/>
          <p:nvPr/>
        </p:nvSpPr>
        <p:spPr>
          <a:xfrm>
            <a:off x="14951882" y="9931964"/>
            <a:ext cx="39445" cy="15240"/>
          </a:xfrm>
          <a:custGeom>
            <a:avLst/>
            <a:gdLst/>
            <a:ahLst/>
            <a:cxnLst/>
            <a:rect l="l" t="t" r="r" b="b"/>
            <a:pathLst>
              <a:path w="17145" h="15240">
                <a:moveTo>
                  <a:pt x="16572" y="14840"/>
                </a:moveTo>
                <a:lnTo>
                  <a:pt x="0" y="14840"/>
                </a:lnTo>
                <a:lnTo>
                  <a:pt x="9511" y="0"/>
                </a:lnTo>
                <a:lnTo>
                  <a:pt x="13617" y="1415"/>
                </a:lnTo>
                <a:lnTo>
                  <a:pt x="16572" y="5338"/>
                </a:lnTo>
                <a:lnTo>
                  <a:pt x="16572" y="1484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52" name="bg object 952"/>
          <p:cNvSpPr/>
          <p:nvPr/>
        </p:nvSpPr>
        <p:spPr>
          <a:xfrm>
            <a:off x="14969723" y="9930178"/>
            <a:ext cx="24836" cy="17145"/>
          </a:xfrm>
          <a:custGeom>
            <a:avLst/>
            <a:gdLst/>
            <a:ahLst/>
            <a:cxnLst/>
            <a:rect l="l" t="t" r="r" b="b"/>
            <a:pathLst>
              <a:path w="10795" h="17145">
                <a:moveTo>
                  <a:pt x="10384" y="16627"/>
                </a:moveTo>
                <a:lnTo>
                  <a:pt x="7251" y="16627"/>
                </a:lnTo>
                <a:lnTo>
                  <a:pt x="7251" y="7925"/>
                </a:lnTo>
                <a:lnTo>
                  <a:pt x="4844" y="4521"/>
                </a:lnTo>
                <a:lnTo>
                  <a:pt x="437" y="3005"/>
                </a:lnTo>
                <a:lnTo>
                  <a:pt x="0" y="2107"/>
                </a:lnTo>
                <a:lnTo>
                  <a:pt x="553" y="448"/>
                </a:lnTo>
                <a:lnTo>
                  <a:pt x="1440" y="0"/>
                </a:lnTo>
                <a:lnTo>
                  <a:pt x="7115" y="1958"/>
                </a:lnTo>
                <a:lnTo>
                  <a:pt x="10384" y="6566"/>
                </a:lnTo>
                <a:lnTo>
                  <a:pt x="10384" y="1662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53" name="bg object 953"/>
          <p:cNvSpPr/>
          <p:nvPr/>
        </p:nvSpPr>
        <p:spPr>
          <a:xfrm>
            <a:off x="14966069" y="9931397"/>
            <a:ext cx="8765" cy="635"/>
          </a:xfrm>
          <a:custGeom>
            <a:avLst/>
            <a:gdLst/>
            <a:ahLst/>
            <a:cxnLst/>
            <a:rect l="l" t="t" r="r" b="b"/>
            <a:pathLst>
              <a:path w="3809" h="634">
                <a:moveTo>
                  <a:pt x="3342" y="567"/>
                </a:moveTo>
                <a:lnTo>
                  <a:pt x="0" y="0"/>
                </a:lnTo>
                <a:lnTo>
                  <a:pt x="1169" y="0"/>
                </a:lnTo>
                <a:lnTo>
                  <a:pt x="2295" y="205"/>
                </a:lnTo>
                <a:lnTo>
                  <a:pt x="3342" y="56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54" name="bg object 954"/>
          <p:cNvSpPr/>
          <p:nvPr/>
        </p:nvSpPr>
        <p:spPr>
          <a:xfrm>
            <a:off x="14962465" y="9929807"/>
            <a:ext cx="16070" cy="3810"/>
          </a:xfrm>
          <a:custGeom>
            <a:avLst/>
            <a:gdLst/>
            <a:ahLst/>
            <a:cxnLst/>
            <a:rect l="l" t="t" r="r" b="b"/>
            <a:pathLst>
              <a:path w="6984" h="3809">
                <a:moveTo>
                  <a:pt x="5564" y="3741"/>
                </a:moveTo>
                <a:lnTo>
                  <a:pt x="4912" y="3741"/>
                </a:lnTo>
                <a:lnTo>
                  <a:pt x="4407" y="3654"/>
                </a:lnTo>
                <a:lnTo>
                  <a:pt x="3477" y="3336"/>
                </a:lnTo>
                <a:lnTo>
                  <a:pt x="2517" y="3174"/>
                </a:lnTo>
                <a:lnTo>
                  <a:pt x="701" y="3174"/>
                </a:lnTo>
                <a:lnTo>
                  <a:pt x="0" y="2463"/>
                </a:lnTo>
                <a:lnTo>
                  <a:pt x="0" y="710"/>
                </a:lnTo>
                <a:lnTo>
                  <a:pt x="701" y="0"/>
                </a:lnTo>
                <a:lnTo>
                  <a:pt x="2862" y="0"/>
                </a:lnTo>
                <a:lnTo>
                  <a:pt x="4154" y="224"/>
                </a:lnTo>
                <a:lnTo>
                  <a:pt x="6235" y="935"/>
                </a:lnTo>
                <a:lnTo>
                  <a:pt x="6672" y="1833"/>
                </a:lnTo>
                <a:lnTo>
                  <a:pt x="6173" y="3323"/>
                </a:lnTo>
                <a:lnTo>
                  <a:pt x="5564" y="374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55" name="bg object 955"/>
          <p:cNvSpPr/>
          <p:nvPr/>
        </p:nvSpPr>
        <p:spPr>
          <a:xfrm>
            <a:off x="15290844" y="9922967"/>
            <a:ext cx="83272" cy="24130"/>
          </a:xfrm>
          <a:custGeom>
            <a:avLst/>
            <a:gdLst/>
            <a:ahLst/>
            <a:cxnLst/>
            <a:rect l="l" t="t" r="r" b="b"/>
            <a:pathLst>
              <a:path w="36195" h="24129">
                <a:moveTo>
                  <a:pt x="36080" y="9842"/>
                </a:moveTo>
                <a:lnTo>
                  <a:pt x="34544" y="8864"/>
                </a:lnTo>
                <a:lnTo>
                  <a:pt x="33832" y="3911"/>
                </a:lnTo>
                <a:lnTo>
                  <a:pt x="29514" y="0"/>
                </a:lnTo>
                <a:lnTo>
                  <a:pt x="22987" y="0"/>
                </a:lnTo>
                <a:lnTo>
                  <a:pt x="21742" y="254"/>
                </a:lnTo>
                <a:lnTo>
                  <a:pt x="21399" y="393"/>
                </a:lnTo>
                <a:lnTo>
                  <a:pt x="20815" y="0"/>
                </a:lnTo>
                <a:lnTo>
                  <a:pt x="6934" y="2819"/>
                </a:lnTo>
                <a:lnTo>
                  <a:pt x="0" y="5664"/>
                </a:lnTo>
                <a:lnTo>
                  <a:pt x="0" y="19685"/>
                </a:lnTo>
                <a:lnTo>
                  <a:pt x="4787" y="23850"/>
                </a:lnTo>
                <a:lnTo>
                  <a:pt x="26860" y="23850"/>
                </a:lnTo>
                <a:lnTo>
                  <a:pt x="36080" y="984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56" name="bg object 956"/>
          <p:cNvSpPr/>
          <p:nvPr/>
        </p:nvSpPr>
        <p:spPr>
          <a:xfrm>
            <a:off x="15334146" y="9921376"/>
            <a:ext cx="40906" cy="12700"/>
          </a:xfrm>
          <a:custGeom>
            <a:avLst/>
            <a:gdLst/>
            <a:ahLst/>
            <a:cxnLst/>
            <a:rect l="l" t="t" r="r" b="b"/>
            <a:pathLst>
              <a:path w="17779" h="12700">
                <a:moveTo>
                  <a:pt x="15751" y="12172"/>
                </a:moveTo>
                <a:lnTo>
                  <a:pt x="15247" y="12085"/>
                </a:lnTo>
                <a:lnTo>
                  <a:pt x="14317" y="11767"/>
                </a:lnTo>
                <a:lnTo>
                  <a:pt x="13357" y="11605"/>
                </a:lnTo>
                <a:lnTo>
                  <a:pt x="11541" y="11605"/>
                </a:lnTo>
                <a:lnTo>
                  <a:pt x="10839" y="10894"/>
                </a:lnTo>
                <a:lnTo>
                  <a:pt x="10839" y="9142"/>
                </a:lnTo>
                <a:lnTo>
                  <a:pt x="11541" y="8431"/>
                </a:lnTo>
                <a:lnTo>
                  <a:pt x="12409" y="8431"/>
                </a:lnTo>
                <a:lnTo>
                  <a:pt x="13529" y="8487"/>
                </a:lnTo>
                <a:lnTo>
                  <a:pt x="12138" y="5338"/>
                </a:lnTo>
                <a:lnTo>
                  <a:pt x="8999" y="3174"/>
                </a:lnTo>
                <a:lnTo>
                  <a:pt x="4407" y="3174"/>
                </a:lnTo>
                <a:lnTo>
                  <a:pt x="3348" y="3373"/>
                </a:lnTo>
                <a:lnTo>
                  <a:pt x="1520" y="4078"/>
                </a:lnTo>
                <a:lnTo>
                  <a:pt x="615" y="3673"/>
                </a:lnTo>
                <a:lnTo>
                  <a:pt x="0" y="2032"/>
                </a:lnTo>
                <a:lnTo>
                  <a:pt x="406" y="1116"/>
                </a:lnTo>
                <a:lnTo>
                  <a:pt x="2591" y="268"/>
                </a:lnTo>
                <a:lnTo>
                  <a:pt x="4025" y="0"/>
                </a:lnTo>
                <a:lnTo>
                  <a:pt x="11356" y="0"/>
                </a:lnTo>
                <a:lnTo>
                  <a:pt x="16441" y="4452"/>
                </a:lnTo>
                <a:lnTo>
                  <a:pt x="17303" y="10358"/>
                </a:lnTo>
                <a:lnTo>
                  <a:pt x="16755" y="11804"/>
                </a:lnTo>
                <a:lnTo>
                  <a:pt x="15751" y="1217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57" name="bg object 957"/>
          <p:cNvSpPr/>
          <p:nvPr/>
        </p:nvSpPr>
        <p:spPr>
          <a:xfrm>
            <a:off x="15294134" y="9918744"/>
            <a:ext cx="45288" cy="10160"/>
          </a:xfrm>
          <a:custGeom>
            <a:avLst/>
            <a:gdLst/>
            <a:ahLst/>
            <a:cxnLst/>
            <a:rect l="l" t="t" r="r" b="b"/>
            <a:pathLst>
              <a:path w="19684" h="10159">
                <a:moveTo>
                  <a:pt x="0" y="9877"/>
                </a:moveTo>
                <a:lnTo>
                  <a:pt x="338" y="4365"/>
                </a:lnTo>
                <a:lnTo>
                  <a:pt x="4844" y="0"/>
                </a:lnTo>
                <a:lnTo>
                  <a:pt x="14077" y="0"/>
                </a:lnTo>
                <a:lnTo>
                  <a:pt x="17315" y="1964"/>
                </a:lnTo>
                <a:lnTo>
                  <a:pt x="19162" y="4913"/>
                </a:lnTo>
                <a:lnTo>
                  <a:pt x="0" y="987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58" name="bg object 958"/>
          <p:cNvSpPr/>
          <p:nvPr/>
        </p:nvSpPr>
        <p:spPr>
          <a:xfrm>
            <a:off x="15290408" y="9917157"/>
            <a:ext cx="52593" cy="13335"/>
          </a:xfrm>
          <a:custGeom>
            <a:avLst/>
            <a:gdLst/>
            <a:ahLst/>
            <a:cxnLst/>
            <a:rect l="l" t="t" r="r" b="b"/>
            <a:pathLst>
              <a:path w="22859" h="13334">
                <a:moveTo>
                  <a:pt x="2437" y="13051"/>
                </a:moveTo>
                <a:lnTo>
                  <a:pt x="1618" y="13051"/>
                </a:lnTo>
                <a:lnTo>
                  <a:pt x="658" y="12995"/>
                </a:lnTo>
                <a:lnTo>
                  <a:pt x="0" y="12241"/>
                </a:lnTo>
                <a:lnTo>
                  <a:pt x="449" y="4995"/>
                </a:lnTo>
                <a:lnTo>
                  <a:pt x="5693" y="0"/>
                </a:lnTo>
                <a:lnTo>
                  <a:pt x="16108" y="0"/>
                </a:lnTo>
                <a:lnTo>
                  <a:pt x="19888" y="2114"/>
                </a:lnTo>
                <a:lnTo>
                  <a:pt x="22566" y="6398"/>
                </a:lnTo>
                <a:lnTo>
                  <a:pt x="22350" y="7377"/>
                </a:lnTo>
                <a:lnTo>
                  <a:pt x="20891" y="8312"/>
                </a:lnTo>
                <a:lnTo>
                  <a:pt x="19925" y="8094"/>
                </a:lnTo>
                <a:lnTo>
                  <a:pt x="17820" y="4739"/>
                </a:lnTo>
                <a:lnTo>
                  <a:pt x="15031" y="3174"/>
                </a:lnTo>
                <a:lnTo>
                  <a:pt x="7343" y="3174"/>
                </a:lnTo>
                <a:lnTo>
                  <a:pt x="3471" y="6859"/>
                </a:lnTo>
                <a:lnTo>
                  <a:pt x="3126" y="12403"/>
                </a:lnTo>
                <a:lnTo>
                  <a:pt x="2437" y="1305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59" name="bg object 959"/>
          <p:cNvSpPr/>
          <p:nvPr/>
        </p:nvSpPr>
        <p:spPr>
          <a:xfrm>
            <a:off x="15268526" y="9928589"/>
            <a:ext cx="39445" cy="18415"/>
          </a:xfrm>
          <a:custGeom>
            <a:avLst/>
            <a:gdLst/>
            <a:ahLst/>
            <a:cxnLst/>
            <a:rect l="l" t="t" r="r" b="b"/>
            <a:pathLst>
              <a:path w="17145" h="18415">
                <a:moveTo>
                  <a:pt x="16600" y="18216"/>
                </a:moveTo>
                <a:lnTo>
                  <a:pt x="1829" y="18216"/>
                </a:lnTo>
                <a:lnTo>
                  <a:pt x="0" y="16363"/>
                </a:lnTo>
                <a:lnTo>
                  <a:pt x="0" y="4714"/>
                </a:lnTo>
                <a:lnTo>
                  <a:pt x="4659" y="0"/>
                </a:lnTo>
                <a:lnTo>
                  <a:pt x="10402" y="0"/>
                </a:lnTo>
                <a:lnTo>
                  <a:pt x="11129" y="31"/>
                </a:lnTo>
                <a:lnTo>
                  <a:pt x="11098" y="698"/>
                </a:lnTo>
                <a:lnTo>
                  <a:pt x="16600" y="1821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60" name="bg object 960"/>
          <p:cNvSpPr/>
          <p:nvPr/>
        </p:nvSpPr>
        <p:spPr>
          <a:xfrm>
            <a:off x="15264897" y="9927005"/>
            <a:ext cx="46749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14312" y="1016"/>
                </a:moveTo>
                <a:lnTo>
                  <a:pt x="13665" y="101"/>
                </a:lnTo>
                <a:lnTo>
                  <a:pt x="11976" y="0"/>
                </a:lnTo>
                <a:lnTo>
                  <a:pt x="5372" y="0"/>
                </a:lnTo>
                <a:lnTo>
                  <a:pt x="0" y="5448"/>
                </a:lnTo>
                <a:lnTo>
                  <a:pt x="0" y="18821"/>
                </a:lnTo>
                <a:lnTo>
                  <a:pt x="977" y="19812"/>
                </a:lnTo>
                <a:lnTo>
                  <a:pt x="5842" y="19812"/>
                </a:lnTo>
                <a:lnTo>
                  <a:pt x="3136" y="17068"/>
                </a:lnTo>
                <a:lnTo>
                  <a:pt x="3136" y="7391"/>
                </a:lnTo>
                <a:lnTo>
                  <a:pt x="6781" y="3505"/>
                </a:lnTo>
                <a:lnTo>
                  <a:pt x="11379" y="3187"/>
                </a:lnTo>
                <a:lnTo>
                  <a:pt x="12674" y="3873"/>
                </a:lnTo>
                <a:lnTo>
                  <a:pt x="13538" y="3873"/>
                </a:lnTo>
                <a:lnTo>
                  <a:pt x="14198" y="3187"/>
                </a:lnTo>
                <a:lnTo>
                  <a:pt x="14312" y="1016"/>
                </a:lnTo>
                <a:close/>
              </a:path>
              <a:path w="20320" h="20320">
                <a:moveTo>
                  <a:pt x="19875" y="19812"/>
                </a:moveTo>
                <a:lnTo>
                  <a:pt x="19646" y="19532"/>
                </a:lnTo>
                <a:lnTo>
                  <a:pt x="19253" y="18859"/>
                </a:lnTo>
                <a:lnTo>
                  <a:pt x="19100" y="18834"/>
                </a:lnTo>
                <a:lnTo>
                  <a:pt x="18643" y="18719"/>
                </a:lnTo>
                <a:lnTo>
                  <a:pt x="18288" y="18630"/>
                </a:lnTo>
                <a:lnTo>
                  <a:pt x="18084" y="18643"/>
                </a:lnTo>
                <a:lnTo>
                  <a:pt x="17449" y="19151"/>
                </a:lnTo>
                <a:lnTo>
                  <a:pt x="16814" y="19545"/>
                </a:lnTo>
                <a:lnTo>
                  <a:pt x="16776" y="19697"/>
                </a:lnTo>
                <a:lnTo>
                  <a:pt x="16624" y="19812"/>
                </a:lnTo>
                <a:lnTo>
                  <a:pt x="16751" y="19812"/>
                </a:lnTo>
                <a:lnTo>
                  <a:pt x="19824" y="1981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61" name="bg object 961"/>
          <p:cNvSpPr/>
          <p:nvPr/>
        </p:nvSpPr>
        <p:spPr>
          <a:xfrm>
            <a:off x="15348503" y="9931964"/>
            <a:ext cx="39445" cy="15240"/>
          </a:xfrm>
          <a:custGeom>
            <a:avLst/>
            <a:gdLst/>
            <a:ahLst/>
            <a:cxnLst/>
            <a:rect l="l" t="t" r="r" b="b"/>
            <a:pathLst>
              <a:path w="17145" h="15240">
                <a:moveTo>
                  <a:pt x="16572" y="14840"/>
                </a:moveTo>
                <a:lnTo>
                  <a:pt x="0" y="14840"/>
                </a:lnTo>
                <a:lnTo>
                  <a:pt x="9511" y="0"/>
                </a:lnTo>
                <a:lnTo>
                  <a:pt x="13617" y="1415"/>
                </a:lnTo>
                <a:lnTo>
                  <a:pt x="16572" y="5338"/>
                </a:lnTo>
                <a:lnTo>
                  <a:pt x="16572" y="1484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62" name="bg object 962"/>
          <p:cNvSpPr/>
          <p:nvPr/>
        </p:nvSpPr>
        <p:spPr>
          <a:xfrm>
            <a:off x="15366345" y="9930178"/>
            <a:ext cx="24836" cy="17145"/>
          </a:xfrm>
          <a:custGeom>
            <a:avLst/>
            <a:gdLst/>
            <a:ahLst/>
            <a:cxnLst/>
            <a:rect l="l" t="t" r="r" b="b"/>
            <a:pathLst>
              <a:path w="10795" h="17145">
                <a:moveTo>
                  <a:pt x="10384" y="16627"/>
                </a:moveTo>
                <a:lnTo>
                  <a:pt x="7251" y="16627"/>
                </a:lnTo>
                <a:lnTo>
                  <a:pt x="7251" y="7925"/>
                </a:lnTo>
                <a:lnTo>
                  <a:pt x="4844" y="4521"/>
                </a:lnTo>
                <a:lnTo>
                  <a:pt x="437" y="3005"/>
                </a:lnTo>
                <a:lnTo>
                  <a:pt x="0" y="2107"/>
                </a:lnTo>
                <a:lnTo>
                  <a:pt x="553" y="448"/>
                </a:lnTo>
                <a:lnTo>
                  <a:pt x="1440" y="0"/>
                </a:lnTo>
                <a:lnTo>
                  <a:pt x="7121" y="1958"/>
                </a:lnTo>
                <a:lnTo>
                  <a:pt x="10384" y="6566"/>
                </a:lnTo>
                <a:lnTo>
                  <a:pt x="10384" y="1662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63" name="bg object 963"/>
          <p:cNvSpPr/>
          <p:nvPr/>
        </p:nvSpPr>
        <p:spPr>
          <a:xfrm>
            <a:off x="15362688" y="9931397"/>
            <a:ext cx="8765" cy="635"/>
          </a:xfrm>
          <a:custGeom>
            <a:avLst/>
            <a:gdLst/>
            <a:ahLst/>
            <a:cxnLst/>
            <a:rect l="l" t="t" r="r" b="b"/>
            <a:pathLst>
              <a:path w="3809" h="634">
                <a:moveTo>
                  <a:pt x="3342" y="567"/>
                </a:moveTo>
                <a:lnTo>
                  <a:pt x="0" y="0"/>
                </a:lnTo>
                <a:lnTo>
                  <a:pt x="1169" y="0"/>
                </a:lnTo>
                <a:lnTo>
                  <a:pt x="2295" y="205"/>
                </a:lnTo>
                <a:lnTo>
                  <a:pt x="3342" y="56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64" name="bg object 964"/>
          <p:cNvSpPr/>
          <p:nvPr/>
        </p:nvSpPr>
        <p:spPr>
          <a:xfrm>
            <a:off x="15359086" y="9929807"/>
            <a:ext cx="16070" cy="3810"/>
          </a:xfrm>
          <a:custGeom>
            <a:avLst/>
            <a:gdLst/>
            <a:ahLst/>
            <a:cxnLst/>
            <a:rect l="l" t="t" r="r" b="b"/>
            <a:pathLst>
              <a:path w="6984" h="3809">
                <a:moveTo>
                  <a:pt x="5564" y="3741"/>
                </a:moveTo>
                <a:lnTo>
                  <a:pt x="4912" y="3741"/>
                </a:lnTo>
                <a:lnTo>
                  <a:pt x="4407" y="3654"/>
                </a:lnTo>
                <a:lnTo>
                  <a:pt x="3477" y="3336"/>
                </a:lnTo>
                <a:lnTo>
                  <a:pt x="2517" y="3174"/>
                </a:lnTo>
                <a:lnTo>
                  <a:pt x="701" y="3174"/>
                </a:lnTo>
                <a:lnTo>
                  <a:pt x="0" y="2463"/>
                </a:lnTo>
                <a:lnTo>
                  <a:pt x="0" y="710"/>
                </a:lnTo>
                <a:lnTo>
                  <a:pt x="701" y="0"/>
                </a:lnTo>
                <a:lnTo>
                  <a:pt x="2862" y="0"/>
                </a:lnTo>
                <a:lnTo>
                  <a:pt x="4154" y="224"/>
                </a:lnTo>
                <a:lnTo>
                  <a:pt x="6235" y="935"/>
                </a:lnTo>
                <a:lnTo>
                  <a:pt x="6672" y="1833"/>
                </a:lnTo>
                <a:lnTo>
                  <a:pt x="6173" y="3323"/>
                </a:lnTo>
                <a:lnTo>
                  <a:pt x="5564" y="374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65" name="bg object 965"/>
          <p:cNvSpPr/>
          <p:nvPr/>
        </p:nvSpPr>
        <p:spPr>
          <a:xfrm>
            <a:off x="14106126" y="9921773"/>
            <a:ext cx="52593" cy="20320"/>
          </a:xfrm>
          <a:custGeom>
            <a:avLst/>
            <a:gdLst/>
            <a:ahLst/>
            <a:cxnLst/>
            <a:rect l="l" t="t" r="r" b="b"/>
            <a:pathLst>
              <a:path w="22860" h="20320">
                <a:moveTo>
                  <a:pt x="22326" y="9017"/>
                </a:moveTo>
                <a:lnTo>
                  <a:pt x="22186" y="8026"/>
                </a:lnTo>
                <a:lnTo>
                  <a:pt x="12725" y="990"/>
                </a:lnTo>
                <a:lnTo>
                  <a:pt x="12026" y="215"/>
                </a:lnTo>
                <a:lnTo>
                  <a:pt x="11544" y="114"/>
                </a:lnTo>
                <a:lnTo>
                  <a:pt x="11404" y="0"/>
                </a:lnTo>
                <a:lnTo>
                  <a:pt x="11137" y="50"/>
                </a:lnTo>
                <a:lnTo>
                  <a:pt x="10934" y="12"/>
                </a:lnTo>
                <a:lnTo>
                  <a:pt x="10807" y="101"/>
                </a:lnTo>
                <a:lnTo>
                  <a:pt x="10414" y="165"/>
                </a:lnTo>
                <a:lnTo>
                  <a:pt x="9601" y="927"/>
                </a:lnTo>
                <a:lnTo>
                  <a:pt x="152" y="8026"/>
                </a:lnTo>
                <a:lnTo>
                  <a:pt x="0" y="9017"/>
                </a:lnTo>
                <a:lnTo>
                  <a:pt x="520" y="9715"/>
                </a:lnTo>
                <a:lnTo>
                  <a:pt x="1778" y="10375"/>
                </a:lnTo>
                <a:lnTo>
                  <a:pt x="2705" y="10058"/>
                </a:lnTo>
                <a:lnTo>
                  <a:pt x="9601" y="4940"/>
                </a:lnTo>
                <a:lnTo>
                  <a:pt x="9601" y="19443"/>
                </a:lnTo>
                <a:lnTo>
                  <a:pt x="10312" y="20154"/>
                </a:lnTo>
                <a:lnTo>
                  <a:pt x="11163" y="20154"/>
                </a:lnTo>
                <a:lnTo>
                  <a:pt x="12026" y="20154"/>
                </a:lnTo>
                <a:lnTo>
                  <a:pt x="12725" y="19443"/>
                </a:lnTo>
                <a:lnTo>
                  <a:pt x="12725" y="4927"/>
                </a:lnTo>
                <a:lnTo>
                  <a:pt x="19634" y="10058"/>
                </a:lnTo>
                <a:lnTo>
                  <a:pt x="20561" y="10375"/>
                </a:lnTo>
                <a:lnTo>
                  <a:pt x="21818" y="9715"/>
                </a:lnTo>
                <a:lnTo>
                  <a:pt x="22326" y="901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66" name="bg object 966"/>
          <p:cNvSpPr/>
          <p:nvPr/>
        </p:nvSpPr>
        <p:spPr>
          <a:xfrm>
            <a:off x="14119399" y="9910906"/>
            <a:ext cx="26296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389" y="10950"/>
                </a:moveTo>
                <a:lnTo>
                  <a:pt x="2419" y="10950"/>
                </a:lnTo>
                <a:lnTo>
                  <a:pt x="0" y="8499"/>
                </a:lnTo>
                <a:lnTo>
                  <a:pt x="0" y="5475"/>
                </a:lnTo>
                <a:lnTo>
                  <a:pt x="0" y="2450"/>
                </a:lnTo>
                <a:lnTo>
                  <a:pt x="2419" y="0"/>
                </a:lnTo>
                <a:lnTo>
                  <a:pt x="8389" y="0"/>
                </a:lnTo>
                <a:lnTo>
                  <a:pt x="10809" y="2450"/>
                </a:lnTo>
                <a:lnTo>
                  <a:pt x="10809" y="8499"/>
                </a:lnTo>
                <a:lnTo>
                  <a:pt x="8389" y="1095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67" name="bg object 967"/>
          <p:cNvSpPr/>
          <p:nvPr/>
        </p:nvSpPr>
        <p:spPr>
          <a:xfrm>
            <a:off x="14116998" y="9909849"/>
            <a:ext cx="30679" cy="37465"/>
          </a:xfrm>
          <a:custGeom>
            <a:avLst/>
            <a:gdLst/>
            <a:ahLst/>
            <a:cxnLst/>
            <a:rect l="l" t="t" r="r" b="b"/>
            <a:pathLst>
              <a:path w="13335" h="37465">
                <a:moveTo>
                  <a:pt x="11861" y="36969"/>
                </a:moveTo>
                <a:lnTo>
                  <a:pt x="8191" y="29743"/>
                </a:lnTo>
                <a:lnTo>
                  <a:pt x="7924" y="28727"/>
                </a:lnTo>
                <a:lnTo>
                  <a:pt x="7607" y="28575"/>
                </a:lnTo>
                <a:lnTo>
                  <a:pt x="7442" y="28232"/>
                </a:lnTo>
                <a:lnTo>
                  <a:pt x="6502" y="27927"/>
                </a:lnTo>
                <a:lnTo>
                  <a:pt x="5448" y="28232"/>
                </a:lnTo>
                <a:lnTo>
                  <a:pt x="5270" y="28575"/>
                </a:lnTo>
                <a:lnTo>
                  <a:pt x="4965" y="28727"/>
                </a:lnTo>
                <a:lnTo>
                  <a:pt x="4660" y="29679"/>
                </a:lnTo>
                <a:lnTo>
                  <a:pt x="1028" y="36969"/>
                </a:lnTo>
                <a:lnTo>
                  <a:pt x="4546" y="36969"/>
                </a:lnTo>
                <a:lnTo>
                  <a:pt x="6438" y="33223"/>
                </a:lnTo>
                <a:lnTo>
                  <a:pt x="8331" y="36969"/>
                </a:lnTo>
                <a:lnTo>
                  <a:pt x="11861" y="36969"/>
                </a:lnTo>
                <a:close/>
              </a:path>
              <a:path w="13335" h="37465">
                <a:moveTo>
                  <a:pt x="12890" y="2933"/>
                </a:moveTo>
                <a:lnTo>
                  <a:pt x="12090" y="2120"/>
                </a:lnTo>
                <a:lnTo>
                  <a:pt x="10807" y="825"/>
                </a:lnTo>
                <a:lnTo>
                  <a:pt x="10807" y="4102"/>
                </a:lnTo>
                <a:lnTo>
                  <a:pt x="10807" y="8978"/>
                </a:lnTo>
                <a:lnTo>
                  <a:pt x="8851" y="10960"/>
                </a:lnTo>
                <a:lnTo>
                  <a:pt x="4038" y="10960"/>
                </a:lnTo>
                <a:lnTo>
                  <a:pt x="2082" y="8978"/>
                </a:lnTo>
                <a:lnTo>
                  <a:pt x="2082" y="4102"/>
                </a:lnTo>
                <a:lnTo>
                  <a:pt x="4038" y="2120"/>
                </a:lnTo>
                <a:lnTo>
                  <a:pt x="8851" y="2120"/>
                </a:lnTo>
                <a:lnTo>
                  <a:pt x="10807" y="4102"/>
                </a:lnTo>
                <a:lnTo>
                  <a:pt x="10807" y="825"/>
                </a:lnTo>
                <a:lnTo>
                  <a:pt x="9994" y="0"/>
                </a:lnTo>
                <a:lnTo>
                  <a:pt x="2882" y="0"/>
                </a:lnTo>
                <a:lnTo>
                  <a:pt x="0" y="2933"/>
                </a:lnTo>
                <a:lnTo>
                  <a:pt x="0" y="10147"/>
                </a:lnTo>
                <a:lnTo>
                  <a:pt x="2882" y="13081"/>
                </a:lnTo>
                <a:lnTo>
                  <a:pt x="9994" y="13081"/>
                </a:lnTo>
                <a:lnTo>
                  <a:pt x="12090" y="10960"/>
                </a:lnTo>
                <a:lnTo>
                  <a:pt x="12890" y="10147"/>
                </a:lnTo>
                <a:lnTo>
                  <a:pt x="12890" y="293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68" name="bg object 968"/>
          <p:cNvSpPr/>
          <p:nvPr/>
        </p:nvSpPr>
        <p:spPr>
          <a:xfrm>
            <a:off x="13818151" y="9921773"/>
            <a:ext cx="52593" cy="20320"/>
          </a:xfrm>
          <a:custGeom>
            <a:avLst/>
            <a:gdLst/>
            <a:ahLst/>
            <a:cxnLst/>
            <a:rect l="l" t="t" r="r" b="b"/>
            <a:pathLst>
              <a:path w="22860" h="20320">
                <a:moveTo>
                  <a:pt x="22326" y="9017"/>
                </a:moveTo>
                <a:lnTo>
                  <a:pt x="22174" y="8026"/>
                </a:lnTo>
                <a:lnTo>
                  <a:pt x="12725" y="1003"/>
                </a:lnTo>
                <a:lnTo>
                  <a:pt x="12014" y="215"/>
                </a:lnTo>
                <a:lnTo>
                  <a:pt x="11531" y="114"/>
                </a:lnTo>
                <a:lnTo>
                  <a:pt x="11391" y="0"/>
                </a:lnTo>
                <a:lnTo>
                  <a:pt x="11125" y="50"/>
                </a:lnTo>
                <a:lnTo>
                  <a:pt x="10922" y="12"/>
                </a:lnTo>
                <a:lnTo>
                  <a:pt x="10795" y="101"/>
                </a:lnTo>
                <a:lnTo>
                  <a:pt x="10414" y="165"/>
                </a:lnTo>
                <a:lnTo>
                  <a:pt x="9588" y="927"/>
                </a:lnTo>
                <a:lnTo>
                  <a:pt x="139" y="8026"/>
                </a:lnTo>
                <a:lnTo>
                  <a:pt x="0" y="9017"/>
                </a:lnTo>
                <a:lnTo>
                  <a:pt x="508" y="9715"/>
                </a:lnTo>
                <a:lnTo>
                  <a:pt x="1765" y="10375"/>
                </a:lnTo>
                <a:lnTo>
                  <a:pt x="2692" y="10058"/>
                </a:lnTo>
                <a:lnTo>
                  <a:pt x="9588" y="4940"/>
                </a:lnTo>
                <a:lnTo>
                  <a:pt x="9588" y="19443"/>
                </a:lnTo>
                <a:lnTo>
                  <a:pt x="10299" y="20154"/>
                </a:lnTo>
                <a:lnTo>
                  <a:pt x="11163" y="20154"/>
                </a:lnTo>
                <a:lnTo>
                  <a:pt x="12014" y="20154"/>
                </a:lnTo>
                <a:lnTo>
                  <a:pt x="12725" y="19443"/>
                </a:lnTo>
                <a:lnTo>
                  <a:pt x="12725" y="4940"/>
                </a:lnTo>
                <a:lnTo>
                  <a:pt x="19621" y="10058"/>
                </a:lnTo>
                <a:lnTo>
                  <a:pt x="20548" y="10375"/>
                </a:lnTo>
                <a:lnTo>
                  <a:pt x="21805" y="9715"/>
                </a:lnTo>
                <a:lnTo>
                  <a:pt x="22326" y="901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69" name="bg object 969"/>
          <p:cNvSpPr/>
          <p:nvPr/>
        </p:nvSpPr>
        <p:spPr>
          <a:xfrm>
            <a:off x="13831396" y="9910906"/>
            <a:ext cx="26296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389" y="10950"/>
                </a:moveTo>
                <a:lnTo>
                  <a:pt x="2419" y="10950"/>
                </a:lnTo>
                <a:lnTo>
                  <a:pt x="0" y="8499"/>
                </a:lnTo>
                <a:lnTo>
                  <a:pt x="0" y="5475"/>
                </a:lnTo>
                <a:lnTo>
                  <a:pt x="0" y="2450"/>
                </a:lnTo>
                <a:lnTo>
                  <a:pt x="2419" y="0"/>
                </a:lnTo>
                <a:lnTo>
                  <a:pt x="8389" y="0"/>
                </a:lnTo>
                <a:lnTo>
                  <a:pt x="10809" y="2450"/>
                </a:lnTo>
                <a:lnTo>
                  <a:pt x="10809" y="8499"/>
                </a:lnTo>
                <a:lnTo>
                  <a:pt x="8389" y="1095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70" name="bg object 970"/>
          <p:cNvSpPr/>
          <p:nvPr/>
        </p:nvSpPr>
        <p:spPr>
          <a:xfrm>
            <a:off x="13828993" y="9909849"/>
            <a:ext cx="30679" cy="37465"/>
          </a:xfrm>
          <a:custGeom>
            <a:avLst/>
            <a:gdLst/>
            <a:ahLst/>
            <a:cxnLst/>
            <a:rect l="l" t="t" r="r" b="b"/>
            <a:pathLst>
              <a:path w="13335" h="37465">
                <a:moveTo>
                  <a:pt x="11861" y="36969"/>
                </a:moveTo>
                <a:lnTo>
                  <a:pt x="8191" y="29743"/>
                </a:lnTo>
                <a:lnTo>
                  <a:pt x="7924" y="28727"/>
                </a:lnTo>
                <a:lnTo>
                  <a:pt x="7607" y="28575"/>
                </a:lnTo>
                <a:lnTo>
                  <a:pt x="7442" y="28232"/>
                </a:lnTo>
                <a:lnTo>
                  <a:pt x="6502" y="27927"/>
                </a:lnTo>
                <a:lnTo>
                  <a:pt x="5448" y="28232"/>
                </a:lnTo>
                <a:lnTo>
                  <a:pt x="5270" y="28575"/>
                </a:lnTo>
                <a:lnTo>
                  <a:pt x="4965" y="28727"/>
                </a:lnTo>
                <a:lnTo>
                  <a:pt x="4660" y="29679"/>
                </a:lnTo>
                <a:lnTo>
                  <a:pt x="1028" y="36969"/>
                </a:lnTo>
                <a:lnTo>
                  <a:pt x="4546" y="36969"/>
                </a:lnTo>
                <a:lnTo>
                  <a:pt x="6438" y="33223"/>
                </a:lnTo>
                <a:lnTo>
                  <a:pt x="8343" y="36969"/>
                </a:lnTo>
                <a:lnTo>
                  <a:pt x="11861" y="36969"/>
                </a:lnTo>
                <a:close/>
              </a:path>
              <a:path w="13335" h="37465">
                <a:moveTo>
                  <a:pt x="12890" y="2933"/>
                </a:moveTo>
                <a:lnTo>
                  <a:pt x="12090" y="2120"/>
                </a:lnTo>
                <a:lnTo>
                  <a:pt x="10807" y="825"/>
                </a:lnTo>
                <a:lnTo>
                  <a:pt x="10807" y="4102"/>
                </a:lnTo>
                <a:lnTo>
                  <a:pt x="10807" y="8978"/>
                </a:lnTo>
                <a:lnTo>
                  <a:pt x="8851" y="10960"/>
                </a:lnTo>
                <a:lnTo>
                  <a:pt x="4038" y="10960"/>
                </a:lnTo>
                <a:lnTo>
                  <a:pt x="2082" y="8978"/>
                </a:lnTo>
                <a:lnTo>
                  <a:pt x="2082" y="4102"/>
                </a:lnTo>
                <a:lnTo>
                  <a:pt x="4038" y="2120"/>
                </a:lnTo>
                <a:lnTo>
                  <a:pt x="8851" y="2120"/>
                </a:lnTo>
                <a:lnTo>
                  <a:pt x="10807" y="4102"/>
                </a:lnTo>
                <a:lnTo>
                  <a:pt x="10807" y="825"/>
                </a:lnTo>
                <a:lnTo>
                  <a:pt x="9994" y="0"/>
                </a:lnTo>
                <a:lnTo>
                  <a:pt x="2882" y="0"/>
                </a:lnTo>
                <a:lnTo>
                  <a:pt x="0" y="2933"/>
                </a:lnTo>
                <a:lnTo>
                  <a:pt x="0" y="10147"/>
                </a:lnTo>
                <a:lnTo>
                  <a:pt x="2882" y="13081"/>
                </a:lnTo>
                <a:lnTo>
                  <a:pt x="9994" y="13081"/>
                </a:lnTo>
                <a:lnTo>
                  <a:pt x="12090" y="10960"/>
                </a:lnTo>
                <a:lnTo>
                  <a:pt x="12890" y="10147"/>
                </a:lnTo>
                <a:lnTo>
                  <a:pt x="12890" y="293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71" name="bg object 971"/>
          <p:cNvSpPr/>
          <p:nvPr/>
        </p:nvSpPr>
        <p:spPr>
          <a:xfrm>
            <a:off x="13599598" y="9921201"/>
            <a:ext cx="52593" cy="20320"/>
          </a:xfrm>
          <a:custGeom>
            <a:avLst/>
            <a:gdLst/>
            <a:ahLst/>
            <a:cxnLst/>
            <a:rect l="l" t="t" r="r" b="b"/>
            <a:pathLst>
              <a:path w="22860" h="20320">
                <a:moveTo>
                  <a:pt x="22326" y="9004"/>
                </a:moveTo>
                <a:lnTo>
                  <a:pt x="22186" y="8001"/>
                </a:lnTo>
                <a:lnTo>
                  <a:pt x="12725" y="990"/>
                </a:lnTo>
                <a:lnTo>
                  <a:pt x="12039" y="215"/>
                </a:lnTo>
                <a:lnTo>
                  <a:pt x="11506" y="88"/>
                </a:lnTo>
                <a:lnTo>
                  <a:pt x="11163" y="38"/>
                </a:lnTo>
                <a:lnTo>
                  <a:pt x="10934" y="0"/>
                </a:lnTo>
                <a:lnTo>
                  <a:pt x="10807" y="101"/>
                </a:lnTo>
                <a:lnTo>
                  <a:pt x="10414" y="152"/>
                </a:lnTo>
                <a:lnTo>
                  <a:pt x="9601" y="914"/>
                </a:lnTo>
                <a:lnTo>
                  <a:pt x="152" y="8001"/>
                </a:lnTo>
                <a:lnTo>
                  <a:pt x="0" y="9004"/>
                </a:lnTo>
                <a:lnTo>
                  <a:pt x="508" y="9702"/>
                </a:lnTo>
                <a:lnTo>
                  <a:pt x="1778" y="10350"/>
                </a:lnTo>
                <a:lnTo>
                  <a:pt x="2705" y="10045"/>
                </a:lnTo>
                <a:lnTo>
                  <a:pt x="9601" y="4927"/>
                </a:lnTo>
                <a:lnTo>
                  <a:pt x="9601" y="19418"/>
                </a:lnTo>
                <a:lnTo>
                  <a:pt x="10299" y="20129"/>
                </a:lnTo>
                <a:lnTo>
                  <a:pt x="11163" y="20129"/>
                </a:lnTo>
                <a:lnTo>
                  <a:pt x="12039" y="20129"/>
                </a:lnTo>
                <a:lnTo>
                  <a:pt x="12725" y="19418"/>
                </a:lnTo>
                <a:lnTo>
                  <a:pt x="12725" y="4914"/>
                </a:lnTo>
                <a:lnTo>
                  <a:pt x="19634" y="10045"/>
                </a:lnTo>
                <a:lnTo>
                  <a:pt x="20561" y="10350"/>
                </a:lnTo>
                <a:lnTo>
                  <a:pt x="21818" y="9702"/>
                </a:lnTo>
                <a:lnTo>
                  <a:pt x="22326" y="900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72" name="bg object 972"/>
          <p:cNvSpPr/>
          <p:nvPr/>
        </p:nvSpPr>
        <p:spPr>
          <a:xfrm>
            <a:off x="13612869" y="9910319"/>
            <a:ext cx="26296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389" y="10950"/>
                </a:moveTo>
                <a:lnTo>
                  <a:pt x="2419" y="10950"/>
                </a:lnTo>
                <a:lnTo>
                  <a:pt x="0" y="8499"/>
                </a:lnTo>
                <a:lnTo>
                  <a:pt x="0" y="5475"/>
                </a:lnTo>
                <a:lnTo>
                  <a:pt x="0" y="2450"/>
                </a:lnTo>
                <a:lnTo>
                  <a:pt x="2419" y="0"/>
                </a:lnTo>
                <a:lnTo>
                  <a:pt x="8389" y="0"/>
                </a:lnTo>
                <a:lnTo>
                  <a:pt x="10809" y="2450"/>
                </a:lnTo>
                <a:lnTo>
                  <a:pt x="10809" y="8499"/>
                </a:lnTo>
                <a:lnTo>
                  <a:pt x="8389" y="1095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73" name="bg object 973"/>
          <p:cNvSpPr/>
          <p:nvPr/>
        </p:nvSpPr>
        <p:spPr>
          <a:xfrm>
            <a:off x="13610440" y="9909263"/>
            <a:ext cx="30679" cy="38100"/>
          </a:xfrm>
          <a:custGeom>
            <a:avLst/>
            <a:gdLst/>
            <a:ahLst/>
            <a:cxnLst/>
            <a:rect l="l" t="t" r="r" b="b"/>
            <a:pathLst>
              <a:path w="13335" h="38100">
                <a:moveTo>
                  <a:pt x="12166" y="37541"/>
                </a:moveTo>
                <a:lnTo>
                  <a:pt x="8204" y="29743"/>
                </a:lnTo>
                <a:lnTo>
                  <a:pt x="7937" y="28727"/>
                </a:lnTo>
                <a:lnTo>
                  <a:pt x="7620" y="28575"/>
                </a:lnTo>
                <a:lnTo>
                  <a:pt x="7454" y="28232"/>
                </a:lnTo>
                <a:lnTo>
                  <a:pt x="6502" y="27927"/>
                </a:lnTo>
                <a:lnTo>
                  <a:pt x="5461" y="28232"/>
                </a:lnTo>
                <a:lnTo>
                  <a:pt x="5283" y="28562"/>
                </a:lnTo>
                <a:lnTo>
                  <a:pt x="4978" y="28727"/>
                </a:lnTo>
                <a:lnTo>
                  <a:pt x="4660" y="29679"/>
                </a:lnTo>
                <a:lnTo>
                  <a:pt x="749" y="37541"/>
                </a:lnTo>
                <a:lnTo>
                  <a:pt x="4267" y="37541"/>
                </a:lnTo>
                <a:lnTo>
                  <a:pt x="6451" y="33223"/>
                </a:lnTo>
                <a:lnTo>
                  <a:pt x="8648" y="37541"/>
                </a:lnTo>
                <a:lnTo>
                  <a:pt x="12166" y="37541"/>
                </a:lnTo>
                <a:close/>
              </a:path>
              <a:path w="13335" h="38100">
                <a:moveTo>
                  <a:pt x="12903" y="2933"/>
                </a:moveTo>
                <a:lnTo>
                  <a:pt x="12090" y="2120"/>
                </a:lnTo>
                <a:lnTo>
                  <a:pt x="10820" y="838"/>
                </a:lnTo>
                <a:lnTo>
                  <a:pt x="10820" y="4102"/>
                </a:lnTo>
                <a:lnTo>
                  <a:pt x="10820" y="8978"/>
                </a:lnTo>
                <a:lnTo>
                  <a:pt x="8851" y="10960"/>
                </a:lnTo>
                <a:lnTo>
                  <a:pt x="4051" y="10960"/>
                </a:lnTo>
                <a:lnTo>
                  <a:pt x="2095" y="8978"/>
                </a:lnTo>
                <a:lnTo>
                  <a:pt x="2095" y="4102"/>
                </a:lnTo>
                <a:lnTo>
                  <a:pt x="4051" y="2120"/>
                </a:lnTo>
                <a:lnTo>
                  <a:pt x="8851" y="2120"/>
                </a:lnTo>
                <a:lnTo>
                  <a:pt x="10820" y="4102"/>
                </a:lnTo>
                <a:lnTo>
                  <a:pt x="10820" y="838"/>
                </a:lnTo>
                <a:lnTo>
                  <a:pt x="10007" y="0"/>
                </a:lnTo>
                <a:lnTo>
                  <a:pt x="2895" y="0"/>
                </a:lnTo>
                <a:lnTo>
                  <a:pt x="0" y="2933"/>
                </a:lnTo>
                <a:lnTo>
                  <a:pt x="0" y="10147"/>
                </a:lnTo>
                <a:lnTo>
                  <a:pt x="2895" y="13068"/>
                </a:lnTo>
                <a:lnTo>
                  <a:pt x="10007" y="13068"/>
                </a:lnTo>
                <a:lnTo>
                  <a:pt x="12090" y="10960"/>
                </a:lnTo>
                <a:lnTo>
                  <a:pt x="12903" y="10147"/>
                </a:lnTo>
                <a:lnTo>
                  <a:pt x="12903" y="293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74" name="bg object 974"/>
          <p:cNvSpPr/>
          <p:nvPr/>
        </p:nvSpPr>
        <p:spPr>
          <a:xfrm>
            <a:off x="13457715" y="9920223"/>
            <a:ext cx="52593" cy="20320"/>
          </a:xfrm>
          <a:custGeom>
            <a:avLst/>
            <a:gdLst/>
            <a:ahLst/>
            <a:cxnLst/>
            <a:rect l="l" t="t" r="r" b="b"/>
            <a:pathLst>
              <a:path w="22860" h="20320">
                <a:moveTo>
                  <a:pt x="22326" y="9004"/>
                </a:moveTo>
                <a:lnTo>
                  <a:pt x="22186" y="8013"/>
                </a:lnTo>
                <a:lnTo>
                  <a:pt x="12725" y="990"/>
                </a:lnTo>
                <a:lnTo>
                  <a:pt x="12026" y="203"/>
                </a:lnTo>
                <a:lnTo>
                  <a:pt x="11506" y="88"/>
                </a:lnTo>
                <a:lnTo>
                  <a:pt x="11176" y="38"/>
                </a:lnTo>
                <a:lnTo>
                  <a:pt x="10934" y="0"/>
                </a:lnTo>
                <a:lnTo>
                  <a:pt x="10807" y="101"/>
                </a:lnTo>
                <a:lnTo>
                  <a:pt x="10414" y="152"/>
                </a:lnTo>
                <a:lnTo>
                  <a:pt x="9601" y="914"/>
                </a:lnTo>
                <a:lnTo>
                  <a:pt x="152" y="8013"/>
                </a:lnTo>
                <a:lnTo>
                  <a:pt x="0" y="9004"/>
                </a:lnTo>
                <a:lnTo>
                  <a:pt x="508" y="9702"/>
                </a:lnTo>
                <a:lnTo>
                  <a:pt x="1778" y="10350"/>
                </a:lnTo>
                <a:lnTo>
                  <a:pt x="2705" y="10045"/>
                </a:lnTo>
                <a:lnTo>
                  <a:pt x="9601" y="4927"/>
                </a:lnTo>
                <a:lnTo>
                  <a:pt x="9601" y="19418"/>
                </a:lnTo>
                <a:lnTo>
                  <a:pt x="10299" y="20129"/>
                </a:lnTo>
                <a:lnTo>
                  <a:pt x="11163" y="20129"/>
                </a:lnTo>
                <a:lnTo>
                  <a:pt x="12026" y="20129"/>
                </a:lnTo>
                <a:lnTo>
                  <a:pt x="12725" y="19418"/>
                </a:lnTo>
                <a:lnTo>
                  <a:pt x="12725" y="4914"/>
                </a:lnTo>
                <a:lnTo>
                  <a:pt x="19634" y="10045"/>
                </a:lnTo>
                <a:lnTo>
                  <a:pt x="20561" y="10350"/>
                </a:lnTo>
                <a:lnTo>
                  <a:pt x="21818" y="9702"/>
                </a:lnTo>
                <a:lnTo>
                  <a:pt x="22326" y="900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75" name="bg object 975"/>
          <p:cNvSpPr/>
          <p:nvPr/>
        </p:nvSpPr>
        <p:spPr>
          <a:xfrm>
            <a:off x="13470983" y="9909339"/>
            <a:ext cx="26296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389" y="10950"/>
                </a:moveTo>
                <a:lnTo>
                  <a:pt x="2419" y="10950"/>
                </a:lnTo>
                <a:lnTo>
                  <a:pt x="0" y="8499"/>
                </a:lnTo>
                <a:lnTo>
                  <a:pt x="0" y="5475"/>
                </a:lnTo>
                <a:lnTo>
                  <a:pt x="0" y="2450"/>
                </a:lnTo>
                <a:lnTo>
                  <a:pt x="2419" y="0"/>
                </a:lnTo>
                <a:lnTo>
                  <a:pt x="8389" y="0"/>
                </a:lnTo>
                <a:lnTo>
                  <a:pt x="10809" y="2450"/>
                </a:lnTo>
                <a:lnTo>
                  <a:pt x="10809" y="8499"/>
                </a:lnTo>
                <a:lnTo>
                  <a:pt x="8389" y="1095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76" name="bg object 976"/>
          <p:cNvSpPr/>
          <p:nvPr/>
        </p:nvSpPr>
        <p:spPr>
          <a:xfrm>
            <a:off x="13468557" y="9908286"/>
            <a:ext cx="30679" cy="38735"/>
          </a:xfrm>
          <a:custGeom>
            <a:avLst/>
            <a:gdLst/>
            <a:ahLst/>
            <a:cxnLst/>
            <a:rect l="l" t="t" r="r" b="b"/>
            <a:pathLst>
              <a:path w="13335" h="38734">
                <a:moveTo>
                  <a:pt x="12661" y="38531"/>
                </a:moveTo>
                <a:lnTo>
                  <a:pt x="8204" y="29743"/>
                </a:lnTo>
                <a:lnTo>
                  <a:pt x="7937" y="28727"/>
                </a:lnTo>
                <a:lnTo>
                  <a:pt x="7620" y="28575"/>
                </a:lnTo>
                <a:lnTo>
                  <a:pt x="7454" y="28232"/>
                </a:lnTo>
                <a:lnTo>
                  <a:pt x="6515" y="27914"/>
                </a:lnTo>
                <a:lnTo>
                  <a:pt x="5461" y="28232"/>
                </a:lnTo>
                <a:lnTo>
                  <a:pt x="5283" y="28562"/>
                </a:lnTo>
                <a:lnTo>
                  <a:pt x="4978" y="28727"/>
                </a:lnTo>
                <a:lnTo>
                  <a:pt x="4660" y="29679"/>
                </a:lnTo>
                <a:lnTo>
                  <a:pt x="254" y="38531"/>
                </a:lnTo>
                <a:lnTo>
                  <a:pt x="3771" y="38531"/>
                </a:lnTo>
                <a:lnTo>
                  <a:pt x="6451" y="33223"/>
                </a:lnTo>
                <a:lnTo>
                  <a:pt x="9144" y="38531"/>
                </a:lnTo>
                <a:lnTo>
                  <a:pt x="12661" y="38531"/>
                </a:lnTo>
                <a:close/>
              </a:path>
              <a:path w="13335" h="38734">
                <a:moveTo>
                  <a:pt x="12903" y="2933"/>
                </a:moveTo>
                <a:lnTo>
                  <a:pt x="12090" y="2108"/>
                </a:lnTo>
                <a:lnTo>
                  <a:pt x="10820" y="825"/>
                </a:lnTo>
                <a:lnTo>
                  <a:pt x="10820" y="4102"/>
                </a:lnTo>
                <a:lnTo>
                  <a:pt x="10820" y="8978"/>
                </a:lnTo>
                <a:lnTo>
                  <a:pt x="8864" y="10960"/>
                </a:lnTo>
                <a:lnTo>
                  <a:pt x="4051" y="10960"/>
                </a:lnTo>
                <a:lnTo>
                  <a:pt x="2095" y="8978"/>
                </a:lnTo>
                <a:lnTo>
                  <a:pt x="2095" y="4102"/>
                </a:lnTo>
                <a:lnTo>
                  <a:pt x="4051" y="2108"/>
                </a:lnTo>
                <a:lnTo>
                  <a:pt x="8864" y="2108"/>
                </a:lnTo>
                <a:lnTo>
                  <a:pt x="10820" y="4102"/>
                </a:lnTo>
                <a:lnTo>
                  <a:pt x="10820" y="825"/>
                </a:lnTo>
                <a:lnTo>
                  <a:pt x="10007" y="0"/>
                </a:lnTo>
                <a:lnTo>
                  <a:pt x="2895" y="0"/>
                </a:lnTo>
                <a:lnTo>
                  <a:pt x="0" y="2933"/>
                </a:lnTo>
                <a:lnTo>
                  <a:pt x="0" y="10134"/>
                </a:lnTo>
                <a:lnTo>
                  <a:pt x="2895" y="13068"/>
                </a:lnTo>
                <a:lnTo>
                  <a:pt x="10007" y="13068"/>
                </a:lnTo>
                <a:lnTo>
                  <a:pt x="12090" y="10960"/>
                </a:lnTo>
                <a:lnTo>
                  <a:pt x="12903" y="10134"/>
                </a:lnTo>
                <a:lnTo>
                  <a:pt x="12903" y="293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77" name="bg object 977"/>
          <p:cNvSpPr/>
          <p:nvPr/>
        </p:nvSpPr>
        <p:spPr>
          <a:xfrm>
            <a:off x="14744841" y="9921773"/>
            <a:ext cx="52593" cy="20320"/>
          </a:xfrm>
          <a:custGeom>
            <a:avLst/>
            <a:gdLst/>
            <a:ahLst/>
            <a:cxnLst/>
            <a:rect l="l" t="t" r="r" b="b"/>
            <a:pathLst>
              <a:path w="22860" h="20320">
                <a:moveTo>
                  <a:pt x="22326" y="9017"/>
                </a:moveTo>
                <a:lnTo>
                  <a:pt x="22174" y="8026"/>
                </a:lnTo>
                <a:lnTo>
                  <a:pt x="12725" y="1003"/>
                </a:lnTo>
                <a:lnTo>
                  <a:pt x="12014" y="215"/>
                </a:lnTo>
                <a:lnTo>
                  <a:pt x="11531" y="114"/>
                </a:lnTo>
                <a:lnTo>
                  <a:pt x="11391" y="0"/>
                </a:lnTo>
                <a:lnTo>
                  <a:pt x="11125" y="50"/>
                </a:lnTo>
                <a:lnTo>
                  <a:pt x="10922" y="12"/>
                </a:lnTo>
                <a:lnTo>
                  <a:pt x="10795" y="101"/>
                </a:lnTo>
                <a:lnTo>
                  <a:pt x="10401" y="165"/>
                </a:lnTo>
                <a:lnTo>
                  <a:pt x="9588" y="927"/>
                </a:lnTo>
                <a:lnTo>
                  <a:pt x="139" y="8026"/>
                </a:lnTo>
                <a:lnTo>
                  <a:pt x="0" y="9017"/>
                </a:lnTo>
                <a:lnTo>
                  <a:pt x="508" y="9715"/>
                </a:lnTo>
                <a:lnTo>
                  <a:pt x="1765" y="10375"/>
                </a:lnTo>
                <a:lnTo>
                  <a:pt x="2692" y="10058"/>
                </a:lnTo>
                <a:lnTo>
                  <a:pt x="9588" y="4940"/>
                </a:lnTo>
                <a:lnTo>
                  <a:pt x="9588" y="19443"/>
                </a:lnTo>
                <a:lnTo>
                  <a:pt x="10299" y="20154"/>
                </a:lnTo>
                <a:lnTo>
                  <a:pt x="11163" y="20154"/>
                </a:lnTo>
                <a:lnTo>
                  <a:pt x="12014" y="20154"/>
                </a:lnTo>
                <a:lnTo>
                  <a:pt x="12725" y="19443"/>
                </a:lnTo>
                <a:lnTo>
                  <a:pt x="12725" y="4940"/>
                </a:lnTo>
                <a:lnTo>
                  <a:pt x="19621" y="10058"/>
                </a:lnTo>
                <a:lnTo>
                  <a:pt x="20548" y="10375"/>
                </a:lnTo>
                <a:lnTo>
                  <a:pt x="21805" y="9715"/>
                </a:lnTo>
                <a:lnTo>
                  <a:pt x="22326" y="901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78" name="bg object 978"/>
          <p:cNvSpPr/>
          <p:nvPr/>
        </p:nvSpPr>
        <p:spPr>
          <a:xfrm>
            <a:off x="14758086" y="9910906"/>
            <a:ext cx="26296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389" y="10950"/>
                </a:moveTo>
                <a:lnTo>
                  <a:pt x="2419" y="10950"/>
                </a:lnTo>
                <a:lnTo>
                  <a:pt x="0" y="8499"/>
                </a:lnTo>
                <a:lnTo>
                  <a:pt x="0" y="5475"/>
                </a:lnTo>
                <a:lnTo>
                  <a:pt x="0" y="2450"/>
                </a:lnTo>
                <a:lnTo>
                  <a:pt x="2419" y="0"/>
                </a:lnTo>
                <a:lnTo>
                  <a:pt x="8389" y="0"/>
                </a:lnTo>
                <a:lnTo>
                  <a:pt x="10815" y="2450"/>
                </a:lnTo>
                <a:lnTo>
                  <a:pt x="10815" y="8499"/>
                </a:lnTo>
                <a:lnTo>
                  <a:pt x="8389" y="1095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79" name="bg object 979"/>
          <p:cNvSpPr/>
          <p:nvPr/>
        </p:nvSpPr>
        <p:spPr>
          <a:xfrm>
            <a:off x="14755680" y="9909849"/>
            <a:ext cx="94959" cy="37465"/>
          </a:xfrm>
          <a:custGeom>
            <a:avLst/>
            <a:gdLst/>
            <a:ahLst/>
            <a:cxnLst/>
            <a:rect l="l" t="t" r="r" b="b"/>
            <a:pathLst>
              <a:path w="41275" h="37465">
                <a:moveTo>
                  <a:pt x="11861" y="36969"/>
                </a:moveTo>
                <a:lnTo>
                  <a:pt x="8191" y="29743"/>
                </a:lnTo>
                <a:lnTo>
                  <a:pt x="7924" y="28727"/>
                </a:lnTo>
                <a:lnTo>
                  <a:pt x="7607" y="28575"/>
                </a:lnTo>
                <a:lnTo>
                  <a:pt x="7442" y="28232"/>
                </a:lnTo>
                <a:lnTo>
                  <a:pt x="6502" y="27927"/>
                </a:lnTo>
                <a:lnTo>
                  <a:pt x="5448" y="28232"/>
                </a:lnTo>
                <a:lnTo>
                  <a:pt x="5270" y="28575"/>
                </a:lnTo>
                <a:lnTo>
                  <a:pt x="4965" y="28727"/>
                </a:lnTo>
                <a:lnTo>
                  <a:pt x="4660" y="29679"/>
                </a:lnTo>
                <a:lnTo>
                  <a:pt x="1028" y="36969"/>
                </a:lnTo>
                <a:lnTo>
                  <a:pt x="4559" y="36969"/>
                </a:lnTo>
                <a:lnTo>
                  <a:pt x="6438" y="33223"/>
                </a:lnTo>
                <a:lnTo>
                  <a:pt x="8343" y="36969"/>
                </a:lnTo>
                <a:lnTo>
                  <a:pt x="11861" y="36969"/>
                </a:lnTo>
                <a:close/>
              </a:path>
              <a:path w="41275" h="37465">
                <a:moveTo>
                  <a:pt x="12890" y="2933"/>
                </a:moveTo>
                <a:lnTo>
                  <a:pt x="12090" y="2120"/>
                </a:lnTo>
                <a:lnTo>
                  <a:pt x="10807" y="825"/>
                </a:lnTo>
                <a:lnTo>
                  <a:pt x="10807" y="4102"/>
                </a:lnTo>
                <a:lnTo>
                  <a:pt x="10807" y="8978"/>
                </a:lnTo>
                <a:lnTo>
                  <a:pt x="8851" y="10960"/>
                </a:lnTo>
                <a:lnTo>
                  <a:pt x="4038" y="10960"/>
                </a:lnTo>
                <a:lnTo>
                  <a:pt x="2082" y="8978"/>
                </a:lnTo>
                <a:lnTo>
                  <a:pt x="2082" y="4102"/>
                </a:lnTo>
                <a:lnTo>
                  <a:pt x="4038" y="2120"/>
                </a:lnTo>
                <a:lnTo>
                  <a:pt x="8851" y="2120"/>
                </a:lnTo>
                <a:lnTo>
                  <a:pt x="10807" y="4102"/>
                </a:lnTo>
                <a:lnTo>
                  <a:pt x="10807" y="825"/>
                </a:lnTo>
                <a:lnTo>
                  <a:pt x="9994" y="0"/>
                </a:lnTo>
                <a:lnTo>
                  <a:pt x="2895" y="0"/>
                </a:lnTo>
                <a:lnTo>
                  <a:pt x="0" y="2933"/>
                </a:lnTo>
                <a:lnTo>
                  <a:pt x="0" y="10147"/>
                </a:lnTo>
                <a:lnTo>
                  <a:pt x="2895" y="13081"/>
                </a:lnTo>
                <a:lnTo>
                  <a:pt x="9994" y="13081"/>
                </a:lnTo>
                <a:lnTo>
                  <a:pt x="12090" y="10960"/>
                </a:lnTo>
                <a:lnTo>
                  <a:pt x="12890" y="10147"/>
                </a:lnTo>
                <a:lnTo>
                  <a:pt x="12890" y="2933"/>
                </a:lnTo>
                <a:close/>
              </a:path>
              <a:path w="41275" h="37465">
                <a:moveTo>
                  <a:pt x="40728" y="21488"/>
                </a:moveTo>
                <a:lnTo>
                  <a:pt x="40589" y="20497"/>
                </a:lnTo>
                <a:lnTo>
                  <a:pt x="31127" y="13474"/>
                </a:lnTo>
                <a:lnTo>
                  <a:pt x="30429" y="12687"/>
                </a:lnTo>
                <a:lnTo>
                  <a:pt x="29921" y="12585"/>
                </a:lnTo>
                <a:lnTo>
                  <a:pt x="29565" y="12522"/>
                </a:lnTo>
                <a:lnTo>
                  <a:pt x="29337" y="12484"/>
                </a:lnTo>
                <a:lnTo>
                  <a:pt x="29210" y="12585"/>
                </a:lnTo>
                <a:lnTo>
                  <a:pt x="28816" y="12636"/>
                </a:lnTo>
                <a:lnTo>
                  <a:pt x="28003" y="13398"/>
                </a:lnTo>
                <a:lnTo>
                  <a:pt x="18554" y="20497"/>
                </a:lnTo>
                <a:lnTo>
                  <a:pt x="18402" y="21488"/>
                </a:lnTo>
                <a:lnTo>
                  <a:pt x="18923" y="22199"/>
                </a:lnTo>
                <a:lnTo>
                  <a:pt x="20180" y="22847"/>
                </a:lnTo>
                <a:lnTo>
                  <a:pt x="21107" y="22542"/>
                </a:lnTo>
                <a:lnTo>
                  <a:pt x="28003" y="17411"/>
                </a:lnTo>
                <a:lnTo>
                  <a:pt x="28003" y="31915"/>
                </a:lnTo>
                <a:lnTo>
                  <a:pt x="28702" y="32626"/>
                </a:lnTo>
                <a:lnTo>
                  <a:pt x="29565" y="32626"/>
                </a:lnTo>
                <a:lnTo>
                  <a:pt x="30429" y="32626"/>
                </a:lnTo>
                <a:lnTo>
                  <a:pt x="31127" y="31915"/>
                </a:lnTo>
                <a:lnTo>
                  <a:pt x="31127" y="17411"/>
                </a:lnTo>
                <a:lnTo>
                  <a:pt x="38036" y="22542"/>
                </a:lnTo>
                <a:lnTo>
                  <a:pt x="38963" y="22847"/>
                </a:lnTo>
                <a:lnTo>
                  <a:pt x="40220" y="22199"/>
                </a:lnTo>
                <a:lnTo>
                  <a:pt x="40728" y="2148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80" name="bg object 980"/>
          <p:cNvSpPr/>
          <p:nvPr/>
        </p:nvSpPr>
        <p:spPr>
          <a:xfrm>
            <a:off x="14811286" y="9911454"/>
            <a:ext cx="26296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389" y="10950"/>
                </a:moveTo>
                <a:lnTo>
                  <a:pt x="2419" y="10950"/>
                </a:lnTo>
                <a:lnTo>
                  <a:pt x="0" y="8499"/>
                </a:lnTo>
                <a:lnTo>
                  <a:pt x="0" y="5475"/>
                </a:lnTo>
                <a:lnTo>
                  <a:pt x="0" y="2450"/>
                </a:lnTo>
                <a:lnTo>
                  <a:pt x="2419" y="0"/>
                </a:lnTo>
                <a:lnTo>
                  <a:pt x="8389" y="0"/>
                </a:lnTo>
                <a:lnTo>
                  <a:pt x="10809" y="2450"/>
                </a:lnTo>
                <a:lnTo>
                  <a:pt x="10809" y="8499"/>
                </a:lnTo>
                <a:lnTo>
                  <a:pt x="8389" y="1095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81" name="bg object 981"/>
          <p:cNvSpPr/>
          <p:nvPr/>
        </p:nvSpPr>
        <p:spPr>
          <a:xfrm>
            <a:off x="14808858" y="9910407"/>
            <a:ext cx="30679" cy="36830"/>
          </a:xfrm>
          <a:custGeom>
            <a:avLst/>
            <a:gdLst/>
            <a:ahLst/>
            <a:cxnLst/>
            <a:rect l="l" t="t" r="r" b="b"/>
            <a:pathLst>
              <a:path w="13335" h="36829">
                <a:moveTo>
                  <a:pt x="11595" y="36410"/>
                </a:moveTo>
                <a:lnTo>
                  <a:pt x="8204" y="29730"/>
                </a:lnTo>
                <a:lnTo>
                  <a:pt x="7937" y="28714"/>
                </a:lnTo>
                <a:lnTo>
                  <a:pt x="7620" y="28562"/>
                </a:lnTo>
                <a:lnTo>
                  <a:pt x="7454" y="28219"/>
                </a:lnTo>
                <a:lnTo>
                  <a:pt x="6502" y="27914"/>
                </a:lnTo>
                <a:lnTo>
                  <a:pt x="5448" y="28219"/>
                </a:lnTo>
                <a:lnTo>
                  <a:pt x="5270" y="28562"/>
                </a:lnTo>
                <a:lnTo>
                  <a:pt x="4978" y="28714"/>
                </a:lnTo>
                <a:lnTo>
                  <a:pt x="4660" y="29667"/>
                </a:lnTo>
                <a:lnTo>
                  <a:pt x="1320" y="36410"/>
                </a:lnTo>
                <a:lnTo>
                  <a:pt x="4838" y="36410"/>
                </a:lnTo>
                <a:lnTo>
                  <a:pt x="6451" y="33210"/>
                </a:lnTo>
                <a:lnTo>
                  <a:pt x="8077" y="36410"/>
                </a:lnTo>
                <a:lnTo>
                  <a:pt x="11595" y="36410"/>
                </a:lnTo>
                <a:close/>
              </a:path>
              <a:path w="13335" h="36829">
                <a:moveTo>
                  <a:pt x="12903" y="2921"/>
                </a:moveTo>
                <a:lnTo>
                  <a:pt x="12090" y="2108"/>
                </a:lnTo>
                <a:lnTo>
                  <a:pt x="10820" y="825"/>
                </a:lnTo>
                <a:lnTo>
                  <a:pt x="10820" y="4089"/>
                </a:lnTo>
                <a:lnTo>
                  <a:pt x="10820" y="8966"/>
                </a:lnTo>
                <a:lnTo>
                  <a:pt x="8851" y="10947"/>
                </a:lnTo>
                <a:lnTo>
                  <a:pt x="4051" y="10947"/>
                </a:lnTo>
                <a:lnTo>
                  <a:pt x="2095" y="8966"/>
                </a:lnTo>
                <a:lnTo>
                  <a:pt x="2095" y="4089"/>
                </a:lnTo>
                <a:lnTo>
                  <a:pt x="4051" y="2108"/>
                </a:lnTo>
                <a:lnTo>
                  <a:pt x="8851" y="2108"/>
                </a:lnTo>
                <a:lnTo>
                  <a:pt x="10820" y="4089"/>
                </a:lnTo>
                <a:lnTo>
                  <a:pt x="10820" y="825"/>
                </a:lnTo>
                <a:lnTo>
                  <a:pt x="10007" y="0"/>
                </a:lnTo>
                <a:lnTo>
                  <a:pt x="2895" y="0"/>
                </a:lnTo>
                <a:lnTo>
                  <a:pt x="0" y="2921"/>
                </a:lnTo>
                <a:lnTo>
                  <a:pt x="0" y="10134"/>
                </a:lnTo>
                <a:lnTo>
                  <a:pt x="2895" y="13068"/>
                </a:lnTo>
                <a:lnTo>
                  <a:pt x="10007" y="13068"/>
                </a:lnTo>
                <a:lnTo>
                  <a:pt x="12090" y="10947"/>
                </a:lnTo>
                <a:lnTo>
                  <a:pt x="12903" y="10134"/>
                </a:lnTo>
                <a:lnTo>
                  <a:pt x="12903" y="292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82" name="bg object 982"/>
          <p:cNvSpPr/>
          <p:nvPr/>
        </p:nvSpPr>
        <p:spPr>
          <a:xfrm>
            <a:off x="15021448" y="9921773"/>
            <a:ext cx="52593" cy="20320"/>
          </a:xfrm>
          <a:custGeom>
            <a:avLst/>
            <a:gdLst/>
            <a:ahLst/>
            <a:cxnLst/>
            <a:rect l="l" t="t" r="r" b="b"/>
            <a:pathLst>
              <a:path w="22859" h="20320">
                <a:moveTo>
                  <a:pt x="22326" y="9017"/>
                </a:moveTo>
                <a:lnTo>
                  <a:pt x="22174" y="8026"/>
                </a:lnTo>
                <a:lnTo>
                  <a:pt x="12725" y="1003"/>
                </a:lnTo>
                <a:lnTo>
                  <a:pt x="12026" y="215"/>
                </a:lnTo>
                <a:lnTo>
                  <a:pt x="11531" y="114"/>
                </a:lnTo>
                <a:lnTo>
                  <a:pt x="11391" y="0"/>
                </a:lnTo>
                <a:lnTo>
                  <a:pt x="11125" y="50"/>
                </a:lnTo>
                <a:lnTo>
                  <a:pt x="10934" y="12"/>
                </a:lnTo>
                <a:lnTo>
                  <a:pt x="10807" y="101"/>
                </a:lnTo>
                <a:lnTo>
                  <a:pt x="10414" y="165"/>
                </a:lnTo>
                <a:lnTo>
                  <a:pt x="9601" y="927"/>
                </a:lnTo>
                <a:lnTo>
                  <a:pt x="152" y="8026"/>
                </a:lnTo>
                <a:lnTo>
                  <a:pt x="0" y="9017"/>
                </a:lnTo>
                <a:lnTo>
                  <a:pt x="508" y="9715"/>
                </a:lnTo>
                <a:lnTo>
                  <a:pt x="1778" y="10375"/>
                </a:lnTo>
                <a:lnTo>
                  <a:pt x="2692" y="10058"/>
                </a:lnTo>
                <a:lnTo>
                  <a:pt x="9601" y="4940"/>
                </a:lnTo>
                <a:lnTo>
                  <a:pt x="9601" y="19443"/>
                </a:lnTo>
                <a:lnTo>
                  <a:pt x="10299" y="20154"/>
                </a:lnTo>
                <a:lnTo>
                  <a:pt x="11163" y="20154"/>
                </a:lnTo>
                <a:lnTo>
                  <a:pt x="12026" y="20154"/>
                </a:lnTo>
                <a:lnTo>
                  <a:pt x="12725" y="19443"/>
                </a:lnTo>
                <a:lnTo>
                  <a:pt x="12725" y="4940"/>
                </a:lnTo>
                <a:lnTo>
                  <a:pt x="19634" y="10058"/>
                </a:lnTo>
                <a:lnTo>
                  <a:pt x="20548" y="10375"/>
                </a:lnTo>
                <a:lnTo>
                  <a:pt x="21818" y="9715"/>
                </a:lnTo>
                <a:lnTo>
                  <a:pt x="22326" y="901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83" name="bg object 983"/>
          <p:cNvSpPr/>
          <p:nvPr/>
        </p:nvSpPr>
        <p:spPr>
          <a:xfrm>
            <a:off x="15034707" y="9910906"/>
            <a:ext cx="26296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389" y="10950"/>
                </a:moveTo>
                <a:lnTo>
                  <a:pt x="2419" y="10950"/>
                </a:lnTo>
                <a:lnTo>
                  <a:pt x="0" y="8499"/>
                </a:lnTo>
                <a:lnTo>
                  <a:pt x="0" y="5475"/>
                </a:lnTo>
                <a:lnTo>
                  <a:pt x="0" y="2450"/>
                </a:lnTo>
                <a:lnTo>
                  <a:pt x="2419" y="0"/>
                </a:lnTo>
                <a:lnTo>
                  <a:pt x="8389" y="0"/>
                </a:lnTo>
                <a:lnTo>
                  <a:pt x="10809" y="2450"/>
                </a:lnTo>
                <a:lnTo>
                  <a:pt x="10809" y="8499"/>
                </a:lnTo>
                <a:lnTo>
                  <a:pt x="8389" y="1095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84" name="bg object 984"/>
          <p:cNvSpPr/>
          <p:nvPr/>
        </p:nvSpPr>
        <p:spPr>
          <a:xfrm>
            <a:off x="15032289" y="9909849"/>
            <a:ext cx="105186" cy="37465"/>
          </a:xfrm>
          <a:custGeom>
            <a:avLst/>
            <a:gdLst/>
            <a:ahLst/>
            <a:cxnLst/>
            <a:rect l="l" t="t" r="r" b="b"/>
            <a:pathLst>
              <a:path w="45720" h="37465">
                <a:moveTo>
                  <a:pt x="11861" y="36969"/>
                </a:moveTo>
                <a:lnTo>
                  <a:pt x="8204" y="29743"/>
                </a:lnTo>
                <a:lnTo>
                  <a:pt x="7937" y="28727"/>
                </a:lnTo>
                <a:lnTo>
                  <a:pt x="7620" y="28575"/>
                </a:lnTo>
                <a:lnTo>
                  <a:pt x="7454" y="28232"/>
                </a:lnTo>
                <a:lnTo>
                  <a:pt x="6515" y="27927"/>
                </a:lnTo>
                <a:lnTo>
                  <a:pt x="6388" y="27927"/>
                </a:lnTo>
                <a:lnTo>
                  <a:pt x="5448" y="28232"/>
                </a:lnTo>
                <a:lnTo>
                  <a:pt x="5270" y="28575"/>
                </a:lnTo>
                <a:lnTo>
                  <a:pt x="4965" y="28727"/>
                </a:lnTo>
                <a:lnTo>
                  <a:pt x="4660" y="29679"/>
                </a:lnTo>
                <a:lnTo>
                  <a:pt x="1041" y="36969"/>
                </a:lnTo>
                <a:lnTo>
                  <a:pt x="4559" y="36969"/>
                </a:lnTo>
                <a:lnTo>
                  <a:pt x="6451" y="33235"/>
                </a:lnTo>
                <a:lnTo>
                  <a:pt x="8343" y="36969"/>
                </a:lnTo>
                <a:lnTo>
                  <a:pt x="11861" y="36969"/>
                </a:lnTo>
                <a:close/>
              </a:path>
              <a:path w="45720" h="37465">
                <a:moveTo>
                  <a:pt x="12903" y="2933"/>
                </a:moveTo>
                <a:lnTo>
                  <a:pt x="12090" y="2120"/>
                </a:lnTo>
                <a:lnTo>
                  <a:pt x="10807" y="825"/>
                </a:lnTo>
                <a:lnTo>
                  <a:pt x="10807" y="4102"/>
                </a:lnTo>
                <a:lnTo>
                  <a:pt x="10807" y="8978"/>
                </a:lnTo>
                <a:lnTo>
                  <a:pt x="8851" y="10960"/>
                </a:lnTo>
                <a:lnTo>
                  <a:pt x="4051" y="10960"/>
                </a:lnTo>
                <a:lnTo>
                  <a:pt x="2082" y="8978"/>
                </a:lnTo>
                <a:lnTo>
                  <a:pt x="2082" y="4102"/>
                </a:lnTo>
                <a:lnTo>
                  <a:pt x="4051" y="2120"/>
                </a:lnTo>
                <a:lnTo>
                  <a:pt x="8851" y="2120"/>
                </a:lnTo>
                <a:lnTo>
                  <a:pt x="10807" y="4102"/>
                </a:lnTo>
                <a:lnTo>
                  <a:pt x="10807" y="825"/>
                </a:lnTo>
                <a:lnTo>
                  <a:pt x="10007" y="0"/>
                </a:lnTo>
                <a:lnTo>
                  <a:pt x="2895" y="0"/>
                </a:lnTo>
                <a:lnTo>
                  <a:pt x="0" y="2933"/>
                </a:lnTo>
                <a:lnTo>
                  <a:pt x="0" y="10147"/>
                </a:lnTo>
                <a:lnTo>
                  <a:pt x="2895" y="13081"/>
                </a:lnTo>
                <a:lnTo>
                  <a:pt x="10007" y="13081"/>
                </a:lnTo>
                <a:lnTo>
                  <a:pt x="12090" y="10960"/>
                </a:lnTo>
                <a:lnTo>
                  <a:pt x="12903" y="10147"/>
                </a:lnTo>
                <a:lnTo>
                  <a:pt x="12903" y="2933"/>
                </a:lnTo>
                <a:close/>
              </a:path>
              <a:path w="45720" h="37465">
                <a:moveTo>
                  <a:pt x="45605" y="22402"/>
                </a:moveTo>
                <a:lnTo>
                  <a:pt x="45453" y="21412"/>
                </a:lnTo>
                <a:lnTo>
                  <a:pt x="36004" y="14401"/>
                </a:lnTo>
                <a:lnTo>
                  <a:pt x="35306" y="13601"/>
                </a:lnTo>
                <a:lnTo>
                  <a:pt x="34785" y="13500"/>
                </a:lnTo>
                <a:lnTo>
                  <a:pt x="34442" y="13436"/>
                </a:lnTo>
                <a:lnTo>
                  <a:pt x="34213" y="13398"/>
                </a:lnTo>
                <a:lnTo>
                  <a:pt x="34086" y="13500"/>
                </a:lnTo>
                <a:lnTo>
                  <a:pt x="33693" y="13550"/>
                </a:lnTo>
                <a:lnTo>
                  <a:pt x="32880" y="14312"/>
                </a:lnTo>
                <a:lnTo>
                  <a:pt x="23418" y="21412"/>
                </a:lnTo>
                <a:lnTo>
                  <a:pt x="23279" y="22402"/>
                </a:lnTo>
                <a:lnTo>
                  <a:pt x="23787" y="23114"/>
                </a:lnTo>
                <a:lnTo>
                  <a:pt x="25044" y="23761"/>
                </a:lnTo>
                <a:lnTo>
                  <a:pt x="25971" y="23456"/>
                </a:lnTo>
                <a:lnTo>
                  <a:pt x="32880" y="18326"/>
                </a:lnTo>
                <a:lnTo>
                  <a:pt x="32880" y="32829"/>
                </a:lnTo>
                <a:lnTo>
                  <a:pt x="33578" y="33540"/>
                </a:lnTo>
                <a:lnTo>
                  <a:pt x="34442" y="33540"/>
                </a:lnTo>
                <a:lnTo>
                  <a:pt x="35306" y="33540"/>
                </a:lnTo>
                <a:lnTo>
                  <a:pt x="36004" y="32829"/>
                </a:lnTo>
                <a:lnTo>
                  <a:pt x="36004" y="18326"/>
                </a:lnTo>
                <a:lnTo>
                  <a:pt x="42913" y="23456"/>
                </a:lnTo>
                <a:lnTo>
                  <a:pt x="43827" y="23761"/>
                </a:lnTo>
                <a:lnTo>
                  <a:pt x="45097" y="23114"/>
                </a:lnTo>
                <a:lnTo>
                  <a:pt x="45605" y="2240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85" name="bg object 985"/>
          <p:cNvSpPr/>
          <p:nvPr/>
        </p:nvSpPr>
        <p:spPr>
          <a:xfrm>
            <a:off x="15099100" y="9912368"/>
            <a:ext cx="26296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389" y="10950"/>
                </a:moveTo>
                <a:lnTo>
                  <a:pt x="2419" y="10950"/>
                </a:lnTo>
                <a:lnTo>
                  <a:pt x="0" y="8499"/>
                </a:lnTo>
                <a:lnTo>
                  <a:pt x="0" y="5475"/>
                </a:lnTo>
                <a:lnTo>
                  <a:pt x="0" y="2450"/>
                </a:lnTo>
                <a:lnTo>
                  <a:pt x="2419" y="0"/>
                </a:lnTo>
                <a:lnTo>
                  <a:pt x="8389" y="0"/>
                </a:lnTo>
                <a:lnTo>
                  <a:pt x="10809" y="2450"/>
                </a:lnTo>
                <a:lnTo>
                  <a:pt x="10809" y="8499"/>
                </a:lnTo>
                <a:lnTo>
                  <a:pt x="8389" y="1095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86" name="bg object 986"/>
          <p:cNvSpPr/>
          <p:nvPr/>
        </p:nvSpPr>
        <p:spPr>
          <a:xfrm>
            <a:off x="15096687" y="9911308"/>
            <a:ext cx="116873" cy="35560"/>
          </a:xfrm>
          <a:custGeom>
            <a:avLst/>
            <a:gdLst/>
            <a:ahLst/>
            <a:cxnLst/>
            <a:rect l="l" t="t" r="r" b="b"/>
            <a:pathLst>
              <a:path w="50800" h="35559">
                <a:moveTo>
                  <a:pt x="11125" y="35496"/>
                </a:moveTo>
                <a:lnTo>
                  <a:pt x="8216" y="29743"/>
                </a:lnTo>
                <a:lnTo>
                  <a:pt x="7924" y="28727"/>
                </a:lnTo>
                <a:lnTo>
                  <a:pt x="7620" y="28575"/>
                </a:lnTo>
                <a:lnTo>
                  <a:pt x="7454" y="28232"/>
                </a:lnTo>
                <a:lnTo>
                  <a:pt x="6502" y="27927"/>
                </a:lnTo>
                <a:lnTo>
                  <a:pt x="5448" y="28232"/>
                </a:lnTo>
                <a:lnTo>
                  <a:pt x="5270" y="28575"/>
                </a:lnTo>
                <a:lnTo>
                  <a:pt x="4965" y="28727"/>
                </a:lnTo>
                <a:lnTo>
                  <a:pt x="4660" y="29692"/>
                </a:lnTo>
                <a:lnTo>
                  <a:pt x="1778" y="35496"/>
                </a:lnTo>
                <a:lnTo>
                  <a:pt x="5295" y="35496"/>
                </a:lnTo>
                <a:lnTo>
                  <a:pt x="6451" y="33223"/>
                </a:lnTo>
                <a:lnTo>
                  <a:pt x="7607" y="35496"/>
                </a:lnTo>
                <a:lnTo>
                  <a:pt x="11125" y="35496"/>
                </a:lnTo>
                <a:close/>
              </a:path>
              <a:path w="50800" h="35559">
                <a:moveTo>
                  <a:pt x="12890" y="2933"/>
                </a:moveTo>
                <a:lnTo>
                  <a:pt x="12090" y="2120"/>
                </a:lnTo>
                <a:lnTo>
                  <a:pt x="10807" y="825"/>
                </a:lnTo>
                <a:lnTo>
                  <a:pt x="10807" y="4102"/>
                </a:lnTo>
                <a:lnTo>
                  <a:pt x="10807" y="8978"/>
                </a:lnTo>
                <a:lnTo>
                  <a:pt x="8851" y="10960"/>
                </a:lnTo>
                <a:lnTo>
                  <a:pt x="4038" y="10960"/>
                </a:lnTo>
                <a:lnTo>
                  <a:pt x="2082" y="8978"/>
                </a:lnTo>
                <a:lnTo>
                  <a:pt x="2082" y="4102"/>
                </a:lnTo>
                <a:lnTo>
                  <a:pt x="4038" y="2120"/>
                </a:lnTo>
                <a:lnTo>
                  <a:pt x="8851" y="2120"/>
                </a:lnTo>
                <a:lnTo>
                  <a:pt x="10807" y="4102"/>
                </a:lnTo>
                <a:lnTo>
                  <a:pt x="10807" y="825"/>
                </a:lnTo>
                <a:lnTo>
                  <a:pt x="10007" y="0"/>
                </a:lnTo>
                <a:lnTo>
                  <a:pt x="2895" y="0"/>
                </a:lnTo>
                <a:lnTo>
                  <a:pt x="0" y="2933"/>
                </a:lnTo>
                <a:lnTo>
                  <a:pt x="0" y="10147"/>
                </a:lnTo>
                <a:lnTo>
                  <a:pt x="2895" y="13081"/>
                </a:lnTo>
                <a:lnTo>
                  <a:pt x="10007" y="13081"/>
                </a:lnTo>
                <a:lnTo>
                  <a:pt x="12090" y="10960"/>
                </a:lnTo>
                <a:lnTo>
                  <a:pt x="12890" y="10147"/>
                </a:lnTo>
                <a:lnTo>
                  <a:pt x="12890" y="2933"/>
                </a:lnTo>
                <a:close/>
              </a:path>
              <a:path w="50800" h="35559">
                <a:moveTo>
                  <a:pt x="50495" y="19621"/>
                </a:moveTo>
                <a:lnTo>
                  <a:pt x="50355" y="18630"/>
                </a:lnTo>
                <a:lnTo>
                  <a:pt x="40906" y="11607"/>
                </a:lnTo>
                <a:lnTo>
                  <a:pt x="40195" y="10820"/>
                </a:lnTo>
                <a:lnTo>
                  <a:pt x="39700" y="10718"/>
                </a:lnTo>
                <a:lnTo>
                  <a:pt x="39573" y="10604"/>
                </a:lnTo>
                <a:lnTo>
                  <a:pt x="39331" y="10655"/>
                </a:lnTo>
                <a:lnTo>
                  <a:pt x="39103" y="10604"/>
                </a:lnTo>
                <a:lnTo>
                  <a:pt x="38963" y="10718"/>
                </a:lnTo>
                <a:lnTo>
                  <a:pt x="38595" y="10769"/>
                </a:lnTo>
                <a:lnTo>
                  <a:pt x="38468" y="10820"/>
                </a:lnTo>
                <a:lnTo>
                  <a:pt x="37769" y="11531"/>
                </a:lnTo>
                <a:lnTo>
                  <a:pt x="28321" y="18630"/>
                </a:lnTo>
                <a:lnTo>
                  <a:pt x="28168" y="19621"/>
                </a:lnTo>
                <a:lnTo>
                  <a:pt x="28689" y="20320"/>
                </a:lnTo>
                <a:lnTo>
                  <a:pt x="29946" y="20967"/>
                </a:lnTo>
                <a:lnTo>
                  <a:pt x="30873" y="20662"/>
                </a:lnTo>
                <a:lnTo>
                  <a:pt x="37769" y="15544"/>
                </a:lnTo>
                <a:lnTo>
                  <a:pt x="37769" y="30035"/>
                </a:lnTo>
                <a:lnTo>
                  <a:pt x="38468" y="30746"/>
                </a:lnTo>
                <a:lnTo>
                  <a:pt x="39331" y="30746"/>
                </a:lnTo>
                <a:lnTo>
                  <a:pt x="40195" y="30746"/>
                </a:lnTo>
                <a:lnTo>
                  <a:pt x="40906" y="30035"/>
                </a:lnTo>
                <a:lnTo>
                  <a:pt x="40906" y="15544"/>
                </a:lnTo>
                <a:lnTo>
                  <a:pt x="47802" y="20662"/>
                </a:lnTo>
                <a:lnTo>
                  <a:pt x="48729" y="20967"/>
                </a:lnTo>
                <a:lnTo>
                  <a:pt x="49987" y="20320"/>
                </a:lnTo>
                <a:lnTo>
                  <a:pt x="50495" y="1962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87" name="bg object 987"/>
          <p:cNvSpPr/>
          <p:nvPr/>
        </p:nvSpPr>
        <p:spPr>
          <a:xfrm>
            <a:off x="15174766" y="9911044"/>
            <a:ext cx="26296" cy="11430"/>
          </a:xfrm>
          <a:custGeom>
            <a:avLst/>
            <a:gdLst/>
            <a:ahLst/>
            <a:cxnLst/>
            <a:rect l="l" t="t" r="r" b="b"/>
            <a:pathLst>
              <a:path w="11429" h="11429">
                <a:moveTo>
                  <a:pt x="8389" y="10950"/>
                </a:moveTo>
                <a:lnTo>
                  <a:pt x="2419" y="10950"/>
                </a:lnTo>
                <a:lnTo>
                  <a:pt x="0" y="8499"/>
                </a:lnTo>
                <a:lnTo>
                  <a:pt x="0" y="5475"/>
                </a:lnTo>
                <a:lnTo>
                  <a:pt x="0" y="2450"/>
                </a:lnTo>
                <a:lnTo>
                  <a:pt x="2419" y="0"/>
                </a:lnTo>
                <a:lnTo>
                  <a:pt x="8389" y="0"/>
                </a:lnTo>
                <a:lnTo>
                  <a:pt x="10809" y="2450"/>
                </a:lnTo>
                <a:lnTo>
                  <a:pt x="10809" y="8499"/>
                </a:lnTo>
                <a:lnTo>
                  <a:pt x="8389" y="1095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88" name="bg object 988"/>
          <p:cNvSpPr/>
          <p:nvPr/>
        </p:nvSpPr>
        <p:spPr>
          <a:xfrm>
            <a:off x="15172363" y="9909987"/>
            <a:ext cx="30679" cy="36830"/>
          </a:xfrm>
          <a:custGeom>
            <a:avLst/>
            <a:gdLst/>
            <a:ahLst/>
            <a:cxnLst/>
            <a:rect l="l" t="t" r="r" b="b"/>
            <a:pathLst>
              <a:path w="13334" h="36829">
                <a:moveTo>
                  <a:pt x="11785" y="36830"/>
                </a:moveTo>
                <a:lnTo>
                  <a:pt x="8191" y="29743"/>
                </a:lnTo>
                <a:lnTo>
                  <a:pt x="7924" y="28727"/>
                </a:lnTo>
                <a:lnTo>
                  <a:pt x="7607" y="28575"/>
                </a:lnTo>
                <a:lnTo>
                  <a:pt x="7442" y="28232"/>
                </a:lnTo>
                <a:lnTo>
                  <a:pt x="6502" y="27927"/>
                </a:lnTo>
                <a:lnTo>
                  <a:pt x="5448" y="28232"/>
                </a:lnTo>
                <a:lnTo>
                  <a:pt x="5283" y="28562"/>
                </a:lnTo>
                <a:lnTo>
                  <a:pt x="4953" y="28727"/>
                </a:lnTo>
                <a:lnTo>
                  <a:pt x="4660" y="29679"/>
                </a:lnTo>
                <a:lnTo>
                  <a:pt x="1104" y="36830"/>
                </a:lnTo>
                <a:lnTo>
                  <a:pt x="4622" y="36830"/>
                </a:lnTo>
                <a:lnTo>
                  <a:pt x="6438" y="33223"/>
                </a:lnTo>
                <a:lnTo>
                  <a:pt x="8267" y="36830"/>
                </a:lnTo>
                <a:lnTo>
                  <a:pt x="11785" y="36830"/>
                </a:lnTo>
                <a:close/>
              </a:path>
              <a:path w="13334" h="36829">
                <a:moveTo>
                  <a:pt x="12890" y="2933"/>
                </a:moveTo>
                <a:lnTo>
                  <a:pt x="12090" y="2120"/>
                </a:lnTo>
                <a:lnTo>
                  <a:pt x="10807" y="825"/>
                </a:lnTo>
                <a:lnTo>
                  <a:pt x="10807" y="4102"/>
                </a:lnTo>
                <a:lnTo>
                  <a:pt x="10807" y="8978"/>
                </a:lnTo>
                <a:lnTo>
                  <a:pt x="8851" y="10960"/>
                </a:lnTo>
                <a:lnTo>
                  <a:pt x="4038" y="10960"/>
                </a:lnTo>
                <a:lnTo>
                  <a:pt x="2082" y="8978"/>
                </a:lnTo>
                <a:lnTo>
                  <a:pt x="2082" y="4102"/>
                </a:lnTo>
                <a:lnTo>
                  <a:pt x="4038" y="2120"/>
                </a:lnTo>
                <a:lnTo>
                  <a:pt x="8851" y="2120"/>
                </a:lnTo>
                <a:lnTo>
                  <a:pt x="10807" y="4102"/>
                </a:lnTo>
                <a:lnTo>
                  <a:pt x="10807" y="825"/>
                </a:lnTo>
                <a:lnTo>
                  <a:pt x="9994" y="0"/>
                </a:lnTo>
                <a:lnTo>
                  <a:pt x="2882" y="0"/>
                </a:lnTo>
                <a:lnTo>
                  <a:pt x="0" y="2933"/>
                </a:lnTo>
                <a:lnTo>
                  <a:pt x="0" y="10147"/>
                </a:lnTo>
                <a:lnTo>
                  <a:pt x="2882" y="13068"/>
                </a:lnTo>
                <a:lnTo>
                  <a:pt x="9994" y="13068"/>
                </a:lnTo>
                <a:lnTo>
                  <a:pt x="12090" y="10960"/>
                </a:lnTo>
                <a:lnTo>
                  <a:pt x="12890" y="10147"/>
                </a:lnTo>
                <a:lnTo>
                  <a:pt x="12890" y="293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89" name="bg object 989"/>
          <p:cNvSpPr/>
          <p:nvPr/>
        </p:nvSpPr>
        <p:spPr>
          <a:xfrm>
            <a:off x="15680760" y="9909264"/>
            <a:ext cx="52593" cy="38100"/>
          </a:xfrm>
          <a:custGeom>
            <a:avLst/>
            <a:gdLst/>
            <a:ahLst/>
            <a:cxnLst/>
            <a:rect l="l" t="t" r="r" b="b"/>
            <a:pathLst>
              <a:path w="22859" h="38100">
                <a:moveTo>
                  <a:pt x="22326" y="20942"/>
                </a:moveTo>
                <a:lnTo>
                  <a:pt x="22174" y="19939"/>
                </a:lnTo>
                <a:lnTo>
                  <a:pt x="12903" y="13068"/>
                </a:lnTo>
                <a:lnTo>
                  <a:pt x="14719" y="13068"/>
                </a:lnTo>
                <a:lnTo>
                  <a:pt x="16802" y="10960"/>
                </a:lnTo>
                <a:lnTo>
                  <a:pt x="17614" y="10147"/>
                </a:lnTo>
                <a:lnTo>
                  <a:pt x="17614" y="2933"/>
                </a:lnTo>
                <a:lnTo>
                  <a:pt x="16802" y="2120"/>
                </a:lnTo>
                <a:lnTo>
                  <a:pt x="15519" y="825"/>
                </a:lnTo>
                <a:lnTo>
                  <a:pt x="15519" y="4102"/>
                </a:lnTo>
                <a:lnTo>
                  <a:pt x="15519" y="8978"/>
                </a:lnTo>
                <a:lnTo>
                  <a:pt x="13563" y="10960"/>
                </a:lnTo>
                <a:lnTo>
                  <a:pt x="8750" y="10960"/>
                </a:lnTo>
                <a:lnTo>
                  <a:pt x="6794" y="8978"/>
                </a:lnTo>
                <a:lnTo>
                  <a:pt x="6794" y="4102"/>
                </a:lnTo>
                <a:lnTo>
                  <a:pt x="8750" y="2120"/>
                </a:lnTo>
                <a:lnTo>
                  <a:pt x="13563" y="2120"/>
                </a:lnTo>
                <a:lnTo>
                  <a:pt x="15519" y="4102"/>
                </a:lnTo>
                <a:lnTo>
                  <a:pt x="15519" y="825"/>
                </a:lnTo>
                <a:lnTo>
                  <a:pt x="14719" y="0"/>
                </a:lnTo>
                <a:lnTo>
                  <a:pt x="7607" y="0"/>
                </a:lnTo>
                <a:lnTo>
                  <a:pt x="4711" y="2933"/>
                </a:lnTo>
                <a:lnTo>
                  <a:pt x="4711" y="10147"/>
                </a:lnTo>
                <a:lnTo>
                  <a:pt x="7607" y="13068"/>
                </a:lnTo>
                <a:lnTo>
                  <a:pt x="9410" y="13068"/>
                </a:lnTo>
                <a:lnTo>
                  <a:pt x="139" y="19939"/>
                </a:lnTo>
                <a:lnTo>
                  <a:pt x="0" y="20942"/>
                </a:lnTo>
                <a:lnTo>
                  <a:pt x="508" y="21640"/>
                </a:lnTo>
                <a:lnTo>
                  <a:pt x="1765" y="22288"/>
                </a:lnTo>
                <a:lnTo>
                  <a:pt x="2692" y="21983"/>
                </a:lnTo>
                <a:lnTo>
                  <a:pt x="9601" y="16852"/>
                </a:lnTo>
                <a:lnTo>
                  <a:pt x="9601" y="28968"/>
                </a:lnTo>
                <a:lnTo>
                  <a:pt x="9372" y="29679"/>
                </a:lnTo>
                <a:lnTo>
                  <a:pt x="5448" y="37541"/>
                </a:lnTo>
                <a:lnTo>
                  <a:pt x="8966" y="37541"/>
                </a:lnTo>
                <a:lnTo>
                  <a:pt x="11150" y="33223"/>
                </a:lnTo>
                <a:lnTo>
                  <a:pt x="13347" y="37541"/>
                </a:lnTo>
                <a:lnTo>
                  <a:pt x="16865" y="37541"/>
                </a:lnTo>
                <a:lnTo>
                  <a:pt x="12915" y="29743"/>
                </a:lnTo>
                <a:lnTo>
                  <a:pt x="12725" y="28994"/>
                </a:lnTo>
                <a:lnTo>
                  <a:pt x="12725" y="16865"/>
                </a:lnTo>
                <a:lnTo>
                  <a:pt x="19634" y="21983"/>
                </a:lnTo>
                <a:lnTo>
                  <a:pt x="20548" y="22288"/>
                </a:lnTo>
                <a:lnTo>
                  <a:pt x="21818" y="21640"/>
                </a:lnTo>
                <a:lnTo>
                  <a:pt x="22326" y="2094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90" name="bg object 990"/>
          <p:cNvSpPr/>
          <p:nvPr/>
        </p:nvSpPr>
        <p:spPr>
          <a:xfrm>
            <a:off x="15350875" y="9575840"/>
            <a:ext cx="115412" cy="52069"/>
          </a:xfrm>
          <a:custGeom>
            <a:avLst/>
            <a:gdLst/>
            <a:ahLst/>
            <a:cxnLst/>
            <a:rect l="l" t="t" r="r" b="b"/>
            <a:pathLst>
              <a:path w="50165" h="52070">
                <a:moveTo>
                  <a:pt x="50081" y="51578"/>
                </a:moveTo>
                <a:lnTo>
                  <a:pt x="49133" y="51285"/>
                </a:lnTo>
                <a:lnTo>
                  <a:pt x="48437" y="50387"/>
                </a:lnTo>
                <a:lnTo>
                  <a:pt x="48320" y="45947"/>
                </a:lnTo>
                <a:lnTo>
                  <a:pt x="48099" y="44294"/>
                </a:lnTo>
                <a:lnTo>
                  <a:pt x="50081" y="44780"/>
                </a:lnTo>
                <a:lnTo>
                  <a:pt x="50081" y="51578"/>
                </a:lnTo>
                <a:close/>
              </a:path>
              <a:path w="50165" h="52070">
                <a:moveTo>
                  <a:pt x="50081" y="41519"/>
                </a:moveTo>
                <a:lnTo>
                  <a:pt x="47471" y="40877"/>
                </a:lnTo>
                <a:lnTo>
                  <a:pt x="41739" y="27767"/>
                </a:lnTo>
                <a:lnTo>
                  <a:pt x="31627" y="16913"/>
                </a:lnTo>
                <a:lnTo>
                  <a:pt x="18022" y="9051"/>
                </a:lnTo>
                <a:lnTo>
                  <a:pt x="1809" y="4913"/>
                </a:lnTo>
                <a:lnTo>
                  <a:pt x="0" y="0"/>
                </a:lnTo>
                <a:lnTo>
                  <a:pt x="16697" y="3538"/>
                </a:lnTo>
                <a:lnTo>
                  <a:pt x="31125" y="10767"/>
                </a:lnTo>
                <a:lnTo>
                  <a:pt x="42510" y="21036"/>
                </a:lnTo>
                <a:lnTo>
                  <a:pt x="50081" y="33699"/>
                </a:lnTo>
                <a:lnTo>
                  <a:pt x="50081" y="41519"/>
                </a:lnTo>
                <a:close/>
              </a:path>
            </a:pathLst>
          </a:custGeom>
          <a:solidFill>
            <a:srgbClr val="716A6D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91" name="bg object 991"/>
          <p:cNvSpPr/>
          <p:nvPr/>
        </p:nvSpPr>
        <p:spPr>
          <a:xfrm>
            <a:off x="15460076" y="9609545"/>
            <a:ext cx="13148" cy="18415"/>
          </a:xfrm>
          <a:custGeom>
            <a:avLst/>
            <a:gdLst/>
            <a:ahLst/>
            <a:cxnLst/>
            <a:rect l="l" t="t" r="r" b="b"/>
            <a:pathLst>
              <a:path w="5715" h="18415">
                <a:moveTo>
                  <a:pt x="5613" y="16929"/>
                </a:moveTo>
                <a:lnTo>
                  <a:pt x="5549" y="13055"/>
                </a:lnTo>
                <a:lnTo>
                  <a:pt x="5435" y="11785"/>
                </a:lnTo>
                <a:lnTo>
                  <a:pt x="5334" y="10642"/>
                </a:lnTo>
                <a:lnTo>
                  <a:pt x="2616" y="0"/>
                </a:lnTo>
                <a:lnTo>
                  <a:pt x="2616" y="7823"/>
                </a:lnTo>
                <a:lnTo>
                  <a:pt x="0" y="7175"/>
                </a:lnTo>
                <a:lnTo>
                  <a:pt x="254" y="8305"/>
                </a:lnTo>
                <a:lnTo>
                  <a:pt x="469" y="9448"/>
                </a:lnTo>
                <a:lnTo>
                  <a:pt x="635" y="10591"/>
                </a:lnTo>
                <a:lnTo>
                  <a:pt x="2616" y="11087"/>
                </a:lnTo>
                <a:lnTo>
                  <a:pt x="2616" y="17881"/>
                </a:lnTo>
                <a:lnTo>
                  <a:pt x="2832" y="17945"/>
                </a:lnTo>
                <a:lnTo>
                  <a:pt x="3060" y="17983"/>
                </a:lnTo>
                <a:lnTo>
                  <a:pt x="4572" y="17983"/>
                </a:lnTo>
                <a:lnTo>
                  <a:pt x="5613" y="1692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92" name="bg object 992"/>
          <p:cNvSpPr/>
          <p:nvPr/>
        </p:nvSpPr>
        <p:spPr>
          <a:xfrm>
            <a:off x="15381017" y="9611355"/>
            <a:ext cx="20453" cy="7620"/>
          </a:xfrm>
          <a:custGeom>
            <a:avLst/>
            <a:gdLst/>
            <a:ahLst/>
            <a:cxnLst/>
            <a:rect l="l" t="t" r="r" b="b"/>
            <a:pathLst>
              <a:path w="8890" h="7620">
                <a:moveTo>
                  <a:pt x="8433" y="7040"/>
                </a:moveTo>
                <a:lnTo>
                  <a:pt x="3785" y="5356"/>
                </a:lnTo>
                <a:lnTo>
                  <a:pt x="3785" y="4708"/>
                </a:lnTo>
                <a:lnTo>
                  <a:pt x="1994" y="4708"/>
                </a:lnTo>
                <a:lnTo>
                  <a:pt x="1692" y="4602"/>
                </a:lnTo>
                <a:lnTo>
                  <a:pt x="0" y="0"/>
                </a:lnTo>
                <a:lnTo>
                  <a:pt x="4284" y="0"/>
                </a:lnTo>
                <a:lnTo>
                  <a:pt x="4302" y="698"/>
                </a:lnTo>
                <a:lnTo>
                  <a:pt x="4776" y="1334"/>
                </a:lnTo>
                <a:lnTo>
                  <a:pt x="8433" y="2232"/>
                </a:lnTo>
                <a:lnTo>
                  <a:pt x="8433" y="7040"/>
                </a:lnTo>
                <a:close/>
              </a:path>
            </a:pathLst>
          </a:custGeom>
          <a:solidFill>
            <a:srgbClr val="716A6D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93" name="bg object 993"/>
          <p:cNvSpPr/>
          <p:nvPr/>
        </p:nvSpPr>
        <p:spPr>
          <a:xfrm>
            <a:off x="15390870" y="9611355"/>
            <a:ext cx="10226" cy="2540"/>
          </a:xfrm>
          <a:custGeom>
            <a:avLst/>
            <a:gdLst/>
            <a:ahLst/>
            <a:cxnLst/>
            <a:rect l="l" t="t" r="r" b="b"/>
            <a:pathLst>
              <a:path w="4445" h="2540">
                <a:moveTo>
                  <a:pt x="4148" y="2232"/>
                </a:moveTo>
                <a:lnTo>
                  <a:pt x="1200" y="1502"/>
                </a:lnTo>
                <a:lnTo>
                  <a:pt x="492" y="1334"/>
                </a:lnTo>
                <a:lnTo>
                  <a:pt x="18" y="698"/>
                </a:lnTo>
                <a:lnTo>
                  <a:pt x="0" y="0"/>
                </a:lnTo>
                <a:lnTo>
                  <a:pt x="1828" y="0"/>
                </a:lnTo>
                <a:lnTo>
                  <a:pt x="3071" y="0"/>
                </a:lnTo>
                <a:lnTo>
                  <a:pt x="4087" y="991"/>
                </a:lnTo>
                <a:lnTo>
                  <a:pt x="4148" y="223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94" name="bg object 994"/>
          <p:cNvSpPr/>
          <p:nvPr/>
        </p:nvSpPr>
        <p:spPr>
          <a:xfrm>
            <a:off x="15242829" y="9566831"/>
            <a:ext cx="207450" cy="100330"/>
          </a:xfrm>
          <a:custGeom>
            <a:avLst/>
            <a:gdLst/>
            <a:ahLst/>
            <a:cxnLst/>
            <a:rect l="l" t="t" r="r" b="b"/>
            <a:pathLst>
              <a:path w="90170" h="100329">
                <a:moveTo>
                  <a:pt x="56985" y="36175"/>
                </a:moveTo>
                <a:lnTo>
                  <a:pt x="24843" y="36175"/>
                </a:lnTo>
                <a:lnTo>
                  <a:pt x="43642" y="0"/>
                </a:lnTo>
                <a:lnTo>
                  <a:pt x="46874" y="8755"/>
                </a:lnTo>
                <a:lnTo>
                  <a:pt x="39758" y="8755"/>
                </a:lnTo>
                <a:lnTo>
                  <a:pt x="38718" y="9815"/>
                </a:lnTo>
                <a:lnTo>
                  <a:pt x="38718" y="12409"/>
                </a:lnTo>
                <a:lnTo>
                  <a:pt x="39758" y="13469"/>
                </a:lnTo>
                <a:lnTo>
                  <a:pt x="43667" y="13469"/>
                </a:lnTo>
                <a:lnTo>
                  <a:pt x="46246" y="13619"/>
                </a:lnTo>
                <a:lnTo>
                  <a:pt x="48776" y="13918"/>
                </a:lnTo>
                <a:lnTo>
                  <a:pt x="56985" y="36175"/>
                </a:lnTo>
                <a:close/>
              </a:path>
              <a:path w="90170" h="100329">
                <a:moveTo>
                  <a:pt x="46966" y="9004"/>
                </a:moveTo>
                <a:lnTo>
                  <a:pt x="45015" y="8842"/>
                </a:lnTo>
                <a:lnTo>
                  <a:pt x="43039" y="8755"/>
                </a:lnTo>
                <a:lnTo>
                  <a:pt x="46874" y="8755"/>
                </a:lnTo>
                <a:lnTo>
                  <a:pt x="46966" y="9004"/>
                </a:lnTo>
                <a:close/>
              </a:path>
              <a:path w="90170" h="100329">
                <a:moveTo>
                  <a:pt x="40096" y="79365"/>
                </a:moveTo>
                <a:lnTo>
                  <a:pt x="39893" y="78605"/>
                </a:lnTo>
                <a:lnTo>
                  <a:pt x="39272" y="78000"/>
                </a:lnTo>
                <a:lnTo>
                  <a:pt x="8328" y="72125"/>
                </a:lnTo>
                <a:lnTo>
                  <a:pt x="13554" y="57888"/>
                </a:lnTo>
                <a:lnTo>
                  <a:pt x="0" y="43016"/>
                </a:lnTo>
                <a:lnTo>
                  <a:pt x="0" y="31005"/>
                </a:lnTo>
                <a:lnTo>
                  <a:pt x="24843" y="36175"/>
                </a:lnTo>
                <a:lnTo>
                  <a:pt x="56985" y="36175"/>
                </a:lnTo>
                <a:lnTo>
                  <a:pt x="60065" y="44525"/>
                </a:lnTo>
                <a:lnTo>
                  <a:pt x="6007" y="44525"/>
                </a:lnTo>
                <a:lnTo>
                  <a:pt x="4967" y="45579"/>
                </a:lnTo>
                <a:lnTo>
                  <a:pt x="4967" y="48179"/>
                </a:lnTo>
                <a:lnTo>
                  <a:pt x="6007" y="49233"/>
                </a:lnTo>
                <a:lnTo>
                  <a:pt x="17881" y="49233"/>
                </a:lnTo>
                <a:lnTo>
                  <a:pt x="17881" y="61256"/>
                </a:lnTo>
                <a:lnTo>
                  <a:pt x="18921" y="62316"/>
                </a:lnTo>
                <a:lnTo>
                  <a:pt x="82976" y="62316"/>
                </a:lnTo>
                <a:lnTo>
                  <a:pt x="68793" y="68197"/>
                </a:lnTo>
                <a:lnTo>
                  <a:pt x="71854" y="76497"/>
                </a:lnTo>
                <a:lnTo>
                  <a:pt x="47994" y="76497"/>
                </a:lnTo>
                <a:lnTo>
                  <a:pt x="40096" y="79365"/>
                </a:lnTo>
                <a:close/>
              </a:path>
              <a:path w="90170" h="100329">
                <a:moveTo>
                  <a:pt x="41648" y="62316"/>
                </a:moveTo>
                <a:lnTo>
                  <a:pt x="21488" y="62316"/>
                </a:lnTo>
                <a:lnTo>
                  <a:pt x="22529" y="61256"/>
                </a:lnTo>
                <a:lnTo>
                  <a:pt x="22529" y="45579"/>
                </a:lnTo>
                <a:lnTo>
                  <a:pt x="21488" y="44525"/>
                </a:lnTo>
                <a:lnTo>
                  <a:pt x="28739" y="44525"/>
                </a:lnTo>
                <a:lnTo>
                  <a:pt x="27693" y="45579"/>
                </a:lnTo>
                <a:lnTo>
                  <a:pt x="27693" y="48179"/>
                </a:lnTo>
                <a:lnTo>
                  <a:pt x="28739" y="49233"/>
                </a:lnTo>
                <a:lnTo>
                  <a:pt x="40607" y="49233"/>
                </a:lnTo>
                <a:lnTo>
                  <a:pt x="40607" y="61256"/>
                </a:lnTo>
                <a:lnTo>
                  <a:pt x="41648" y="62316"/>
                </a:lnTo>
                <a:close/>
              </a:path>
              <a:path w="90170" h="100329">
                <a:moveTo>
                  <a:pt x="64891" y="62316"/>
                </a:moveTo>
                <a:lnTo>
                  <a:pt x="44214" y="62316"/>
                </a:lnTo>
                <a:lnTo>
                  <a:pt x="45255" y="61256"/>
                </a:lnTo>
                <a:lnTo>
                  <a:pt x="45255" y="45579"/>
                </a:lnTo>
                <a:lnTo>
                  <a:pt x="44214" y="44525"/>
                </a:lnTo>
                <a:lnTo>
                  <a:pt x="51983" y="44525"/>
                </a:lnTo>
                <a:lnTo>
                  <a:pt x="50942" y="45579"/>
                </a:lnTo>
                <a:lnTo>
                  <a:pt x="50942" y="48179"/>
                </a:lnTo>
                <a:lnTo>
                  <a:pt x="51983" y="49233"/>
                </a:lnTo>
                <a:lnTo>
                  <a:pt x="62059" y="49233"/>
                </a:lnTo>
                <a:lnTo>
                  <a:pt x="63850" y="49881"/>
                </a:lnTo>
                <a:lnTo>
                  <a:pt x="63850" y="61256"/>
                </a:lnTo>
                <a:lnTo>
                  <a:pt x="64891" y="62316"/>
                </a:lnTo>
                <a:close/>
              </a:path>
              <a:path w="90170" h="100329">
                <a:moveTo>
                  <a:pt x="82976" y="62316"/>
                </a:moveTo>
                <a:lnTo>
                  <a:pt x="67458" y="62316"/>
                </a:lnTo>
                <a:lnTo>
                  <a:pt x="68498" y="61256"/>
                </a:lnTo>
                <a:lnTo>
                  <a:pt x="68498" y="51565"/>
                </a:lnTo>
                <a:lnTo>
                  <a:pt x="90060" y="59379"/>
                </a:lnTo>
                <a:lnTo>
                  <a:pt x="82976" y="62316"/>
                </a:lnTo>
                <a:close/>
              </a:path>
              <a:path w="90170" h="100329">
                <a:moveTo>
                  <a:pt x="75823" y="100162"/>
                </a:moveTo>
                <a:lnTo>
                  <a:pt x="47994" y="76497"/>
                </a:lnTo>
                <a:lnTo>
                  <a:pt x="71854" y="76497"/>
                </a:lnTo>
                <a:lnTo>
                  <a:pt x="80119" y="98909"/>
                </a:lnTo>
                <a:lnTo>
                  <a:pt x="75823" y="100162"/>
                </a:lnTo>
                <a:close/>
              </a:path>
            </a:pathLst>
          </a:custGeom>
          <a:solidFill>
            <a:srgbClr val="FCBD7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95" name="bg object 995"/>
          <p:cNvSpPr/>
          <p:nvPr/>
        </p:nvSpPr>
        <p:spPr>
          <a:xfrm>
            <a:off x="15426125" y="9669714"/>
            <a:ext cx="7305" cy="3175"/>
          </a:xfrm>
          <a:custGeom>
            <a:avLst/>
            <a:gdLst/>
            <a:ahLst/>
            <a:cxnLst/>
            <a:rect l="l" t="t" r="r" b="b"/>
            <a:pathLst>
              <a:path w="3175" h="3175">
                <a:moveTo>
                  <a:pt x="3083" y="3180"/>
                </a:moveTo>
                <a:lnTo>
                  <a:pt x="0" y="555"/>
                </a:lnTo>
                <a:lnTo>
                  <a:pt x="1914" y="0"/>
                </a:lnTo>
                <a:lnTo>
                  <a:pt x="3083" y="3180"/>
                </a:lnTo>
                <a:close/>
              </a:path>
            </a:pathLst>
          </a:custGeom>
          <a:solidFill>
            <a:srgbClr val="FCBC7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96" name="bg object 996"/>
          <p:cNvSpPr/>
          <p:nvPr/>
        </p:nvSpPr>
        <p:spPr>
          <a:xfrm>
            <a:off x="15417260" y="9665740"/>
            <a:ext cx="14609" cy="5080"/>
          </a:xfrm>
          <a:custGeom>
            <a:avLst/>
            <a:gdLst/>
            <a:ahLst/>
            <a:cxnLst/>
            <a:rect l="l" t="t" r="r" b="b"/>
            <a:pathLst>
              <a:path w="6350" h="5079">
                <a:moveTo>
                  <a:pt x="3853" y="4527"/>
                </a:moveTo>
                <a:lnTo>
                  <a:pt x="0" y="1253"/>
                </a:lnTo>
                <a:lnTo>
                  <a:pt x="4302" y="0"/>
                </a:lnTo>
                <a:lnTo>
                  <a:pt x="5767" y="3972"/>
                </a:lnTo>
                <a:lnTo>
                  <a:pt x="3853" y="4527"/>
                </a:lnTo>
                <a:close/>
              </a:path>
            </a:pathLst>
          </a:custGeom>
          <a:solidFill>
            <a:srgbClr val="BC8953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97" name="bg object 997"/>
          <p:cNvSpPr/>
          <p:nvPr/>
        </p:nvSpPr>
        <p:spPr>
          <a:xfrm>
            <a:off x="15243643" y="9642977"/>
            <a:ext cx="78889" cy="17780"/>
          </a:xfrm>
          <a:custGeom>
            <a:avLst/>
            <a:gdLst/>
            <a:ahLst/>
            <a:cxnLst/>
            <a:rect l="l" t="t" r="r" b="b"/>
            <a:pathLst>
              <a:path w="34290" h="17779">
                <a:moveTo>
                  <a:pt x="0" y="17685"/>
                </a:moveTo>
                <a:lnTo>
                  <a:pt x="6494" y="0"/>
                </a:lnTo>
                <a:lnTo>
                  <a:pt x="34156" y="5256"/>
                </a:lnTo>
                <a:lnTo>
                  <a:pt x="0" y="17685"/>
                </a:lnTo>
                <a:close/>
              </a:path>
            </a:pathLst>
          </a:custGeom>
          <a:solidFill>
            <a:srgbClr val="FCBC7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98" name="bg object 998"/>
          <p:cNvSpPr/>
          <p:nvPr/>
        </p:nvSpPr>
        <p:spPr>
          <a:xfrm>
            <a:off x="15258585" y="9638957"/>
            <a:ext cx="77428" cy="9525"/>
          </a:xfrm>
          <a:custGeom>
            <a:avLst/>
            <a:gdLst/>
            <a:ahLst/>
            <a:cxnLst/>
            <a:rect l="l" t="t" r="r" b="b"/>
            <a:pathLst>
              <a:path w="33654" h="9525">
                <a:moveTo>
                  <a:pt x="27662" y="9279"/>
                </a:moveTo>
                <a:lnTo>
                  <a:pt x="0" y="4022"/>
                </a:lnTo>
                <a:lnTo>
                  <a:pt x="1477" y="0"/>
                </a:lnTo>
                <a:lnTo>
                  <a:pt x="32420" y="5874"/>
                </a:lnTo>
                <a:lnTo>
                  <a:pt x="33042" y="6479"/>
                </a:lnTo>
                <a:lnTo>
                  <a:pt x="33251" y="7246"/>
                </a:lnTo>
                <a:lnTo>
                  <a:pt x="27662" y="9279"/>
                </a:lnTo>
                <a:close/>
              </a:path>
            </a:pathLst>
          </a:custGeom>
          <a:solidFill>
            <a:srgbClr val="BC8953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999" name="bg object 999"/>
          <p:cNvSpPr/>
          <p:nvPr/>
        </p:nvSpPr>
        <p:spPr>
          <a:xfrm>
            <a:off x="15211729" y="9595024"/>
            <a:ext cx="24836" cy="11430"/>
          </a:xfrm>
          <a:custGeom>
            <a:avLst/>
            <a:gdLst/>
            <a:ahLst/>
            <a:cxnLst/>
            <a:rect l="l" t="t" r="r" b="b"/>
            <a:pathLst>
              <a:path w="10795" h="11429">
                <a:moveTo>
                  <a:pt x="10384" y="11386"/>
                </a:moveTo>
                <a:lnTo>
                  <a:pt x="0" y="0"/>
                </a:lnTo>
                <a:lnTo>
                  <a:pt x="10384" y="2157"/>
                </a:lnTo>
                <a:lnTo>
                  <a:pt x="10384" y="11386"/>
                </a:lnTo>
                <a:close/>
              </a:path>
            </a:pathLst>
          </a:custGeom>
          <a:solidFill>
            <a:srgbClr val="FCBD7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00" name="bg object 1000"/>
          <p:cNvSpPr/>
          <p:nvPr/>
        </p:nvSpPr>
        <p:spPr>
          <a:xfrm>
            <a:off x="15235619" y="9597184"/>
            <a:ext cx="7305" cy="12700"/>
          </a:xfrm>
          <a:custGeom>
            <a:avLst/>
            <a:gdLst/>
            <a:ahLst/>
            <a:cxnLst/>
            <a:rect l="l" t="t" r="r" b="b"/>
            <a:pathLst>
              <a:path w="3175" h="12700">
                <a:moveTo>
                  <a:pt x="3133" y="12665"/>
                </a:moveTo>
                <a:lnTo>
                  <a:pt x="0" y="9229"/>
                </a:lnTo>
                <a:lnTo>
                  <a:pt x="0" y="0"/>
                </a:lnTo>
                <a:lnTo>
                  <a:pt x="3133" y="648"/>
                </a:lnTo>
                <a:lnTo>
                  <a:pt x="3133" y="12665"/>
                </a:lnTo>
                <a:close/>
              </a:path>
            </a:pathLst>
          </a:custGeom>
          <a:solidFill>
            <a:srgbClr val="BC8953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01" name="bg object 1001"/>
          <p:cNvSpPr/>
          <p:nvPr/>
        </p:nvSpPr>
        <p:spPr>
          <a:xfrm>
            <a:off x="15254262" y="9575597"/>
            <a:ext cx="147552" cy="53975"/>
          </a:xfrm>
          <a:custGeom>
            <a:avLst/>
            <a:gdLst/>
            <a:ahLst/>
            <a:cxnLst/>
            <a:rect l="l" t="t" r="r" b="b"/>
            <a:pathLst>
              <a:path w="64134" h="53975">
                <a:moveTo>
                  <a:pt x="17551" y="36817"/>
                </a:moveTo>
                <a:lnTo>
                  <a:pt x="16510" y="35763"/>
                </a:lnTo>
                <a:lnTo>
                  <a:pt x="15227" y="35763"/>
                </a:lnTo>
                <a:lnTo>
                  <a:pt x="1041" y="35763"/>
                </a:lnTo>
                <a:lnTo>
                  <a:pt x="0" y="36817"/>
                </a:lnTo>
                <a:lnTo>
                  <a:pt x="0" y="39420"/>
                </a:lnTo>
                <a:lnTo>
                  <a:pt x="1041" y="40474"/>
                </a:lnTo>
                <a:lnTo>
                  <a:pt x="12903" y="40474"/>
                </a:lnTo>
                <a:lnTo>
                  <a:pt x="12903" y="52501"/>
                </a:lnTo>
                <a:lnTo>
                  <a:pt x="13944" y="53555"/>
                </a:lnTo>
                <a:lnTo>
                  <a:pt x="16510" y="53555"/>
                </a:lnTo>
                <a:lnTo>
                  <a:pt x="17551" y="52501"/>
                </a:lnTo>
                <a:lnTo>
                  <a:pt x="17551" y="36817"/>
                </a:lnTo>
                <a:close/>
              </a:path>
              <a:path w="64134" h="53975">
                <a:moveTo>
                  <a:pt x="40284" y="36817"/>
                </a:moveTo>
                <a:lnTo>
                  <a:pt x="39243" y="35763"/>
                </a:lnTo>
                <a:lnTo>
                  <a:pt x="37960" y="35763"/>
                </a:lnTo>
                <a:lnTo>
                  <a:pt x="23761" y="35763"/>
                </a:lnTo>
                <a:lnTo>
                  <a:pt x="22720" y="36817"/>
                </a:lnTo>
                <a:lnTo>
                  <a:pt x="22720" y="39420"/>
                </a:lnTo>
                <a:lnTo>
                  <a:pt x="23761" y="40474"/>
                </a:lnTo>
                <a:lnTo>
                  <a:pt x="35636" y="40474"/>
                </a:lnTo>
                <a:lnTo>
                  <a:pt x="35636" y="52501"/>
                </a:lnTo>
                <a:lnTo>
                  <a:pt x="36677" y="53555"/>
                </a:lnTo>
                <a:lnTo>
                  <a:pt x="39243" y="53555"/>
                </a:lnTo>
                <a:lnTo>
                  <a:pt x="40284" y="52501"/>
                </a:lnTo>
                <a:lnTo>
                  <a:pt x="40284" y="36817"/>
                </a:lnTo>
                <a:close/>
              </a:path>
              <a:path w="64134" h="53975">
                <a:moveTo>
                  <a:pt x="43802" y="5156"/>
                </a:moveTo>
                <a:lnTo>
                  <a:pt x="41986" y="254"/>
                </a:lnTo>
                <a:lnTo>
                  <a:pt x="40043" y="76"/>
                </a:lnTo>
                <a:lnTo>
                  <a:pt x="38061" y="0"/>
                </a:lnTo>
                <a:lnTo>
                  <a:pt x="36068" y="0"/>
                </a:lnTo>
                <a:lnTo>
                  <a:pt x="34785" y="0"/>
                </a:lnTo>
                <a:lnTo>
                  <a:pt x="33743" y="1054"/>
                </a:lnTo>
                <a:lnTo>
                  <a:pt x="33743" y="3657"/>
                </a:lnTo>
                <a:lnTo>
                  <a:pt x="34785" y="4711"/>
                </a:lnTo>
                <a:lnTo>
                  <a:pt x="38696" y="4711"/>
                </a:lnTo>
                <a:lnTo>
                  <a:pt x="41275" y="4864"/>
                </a:lnTo>
                <a:lnTo>
                  <a:pt x="43802" y="5156"/>
                </a:lnTo>
                <a:close/>
              </a:path>
              <a:path w="64134" h="53975">
                <a:moveTo>
                  <a:pt x="57086" y="40474"/>
                </a:moveTo>
                <a:lnTo>
                  <a:pt x="56781" y="40373"/>
                </a:lnTo>
                <a:lnTo>
                  <a:pt x="55092" y="35763"/>
                </a:lnTo>
                <a:lnTo>
                  <a:pt x="47002" y="35763"/>
                </a:lnTo>
                <a:lnTo>
                  <a:pt x="45961" y="36817"/>
                </a:lnTo>
                <a:lnTo>
                  <a:pt x="45961" y="39420"/>
                </a:lnTo>
                <a:lnTo>
                  <a:pt x="47002" y="40474"/>
                </a:lnTo>
                <a:lnTo>
                  <a:pt x="57086" y="40474"/>
                </a:lnTo>
                <a:close/>
              </a:path>
              <a:path w="64134" h="53975">
                <a:moveTo>
                  <a:pt x="63525" y="42811"/>
                </a:moveTo>
                <a:lnTo>
                  <a:pt x="58877" y="41122"/>
                </a:lnTo>
                <a:lnTo>
                  <a:pt x="58877" y="52501"/>
                </a:lnTo>
                <a:lnTo>
                  <a:pt x="59918" y="53555"/>
                </a:lnTo>
                <a:lnTo>
                  <a:pt x="62484" y="53555"/>
                </a:lnTo>
                <a:lnTo>
                  <a:pt x="63525" y="52501"/>
                </a:lnTo>
                <a:lnTo>
                  <a:pt x="63525" y="42811"/>
                </a:lnTo>
                <a:close/>
              </a:path>
            </a:pathLst>
          </a:custGeom>
          <a:solidFill>
            <a:srgbClr val="F4B26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02" name="bg object 1002"/>
          <p:cNvSpPr/>
          <p:nvPr/>
        </p:nvSpPr>
        <p:spPr>
          <a:xfrm>
            <a:off x="13618339" y="9734657"/>
            <a:ext cx="125639" cy="23495"/>
          </a:xfrm>
          <a:custGeom>
            <a:avLst/>
            <a:gdLst/>
            <a:ahLst/>
            <a:cxnLst/>
            <a:rect l="l" t="t" r="r" b="b"/>
            <a:pathLst>
              <a:path w="54610" h="23495">
                <a:moveTo>
                  <a:pt x="53909" y="22929"/>
                </a:moveTo>
                <a:lnTo>
                  <a:pt x="701" y="22929"/>
                </a:lnTo>
                <a:lnTo>
                  <a:pt x="0" y="22218"/>
                </a:lnTo>
                <a:lnTo>
                  <a:pt x="0" y="7296"/>
                </a:lnTo>
                <a:lnTo>
                  <a:pt x="590" y="6622"/>
                </a:lnTo>
                <a:lnTo>
                  <a:pt x="52851" y="0"/>
                </a:lnTo>
                <a:lnTo>
                  <a:pt x="54082" y="386"/>
                </a:lnTo>
                <a:lnTo>
                  <a:pt x="54611" y="1577"/>
                </a:lnTo>
                <a:lnTo>
                  <a:pt x="54611" y="3373"/>
                </a:lnTo>
                <a:lnTo>
                  <a:pt x="51478" y="3373"/>
                </a:lnTo>
                <a:lnTo>
                  <a:pt x="3133" y="9491"/>
                </a:lnTo>
                <a:lnTo>
                  <a:pt x="3133" y="19761"/>
                </a:lnTo>
                <a:lnTo>
                  <a:pt x="54611" y="19761"/>
                </a:lnTo>
                <a:lnTo>
                  <a:pt x="54611" y="22218"/>
                </a:lnTo>
                <a:lnTo>
                  <a:pt x="53909" y="22929"/>
                </a:lnTo>
                <a:close/>
              </a:path>
              <a:path w="54610" h="23495">
                <a:moveTo>
                  <a:pt x="54611" y="19761"/>
                </a:moveTo>
                <a:lnTo>
                  <a:pt x="51478" y="19761"/>
                </a:lnTo>
                <a:lnTo>
                  <a:pt x="51478" y="3373"/>
                </a:lnTo>
                <a:lnTo>
                  <a:pt x="54611" y="3373"/>
                </a:lnTo>
                <a:lnTo>
                  <a:pt x="54611" y="1976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pic>
        <p:nvPicPr>
          <p:cNvPr id="1003" name="bg object 100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024178" y="9774800"/>
            <a:ext cx="238299" cy="106057"/>
          </a:xfrm>
          <a:prstGeom prst="rect">
            <a:avLst/>
          </a:prstGeom>
        </p:spPr>
      </p:pic>
      <p:sp>
        <p:nvSpPr>
          <p:cNvPr id="1004" name="bg object 1004"/>
          <p:cNvSpPr/>
          <p:nvPr/>
        </p:nvSpPr>
        <p:spPr>
          <a:xfrm>
            <a:off x="14808959" y="9758071"/>
            <a:ext cx="132943" cy="90805"/>
          </a:xfrm>
          <a:custGeom>
            <a:avLst/>
            <a:gdLst/>
            <a:ahLst/>
            <a:cxnLst/>
            <a:rect l="l" t="t" r="r" b="b"/>
            <a:pathLst>
              <a:path w="57785" h="90804">
                <a:moveTo>
                  <a:pt x="47477" y="79627"/>
                </a:moveTo>
                <a:lnTo>
                  <a:pt x="47477" y="50617"/>
                </a:lnTo>
                <a:lnTo>
                  <a:pt x="46775" y="49906"/>
                </a:lnTo>
                <a:lnTo>
                  <a:pt x="32365" y="49906"/>
                </a:lnTo>
                <a:lnTo>
                  <a:pt x="34027" y="45385"/>
                </a:lnTo>
                <a:lnTo>
                  <a:pt x="25643" y="36187"/>
                </a:lnTo>
                <a:lnTo>
                  <a:pt x="57621" y="37590"/>
                </a:lnTo>
                <a:lnTo>
                  <a:pt x="57621" y="75936"/>
                </a:lnTo>
                <a:lnTo>
                  <a:pt x="47477" y="79627"/>
                </a:lnTo>
                <a:close/>
              </a:path>
              <a:path w="57785" h="90804">
                <a:moveTo>
                  <a:pt x="32304" y="85152"/>
                </a:moveTo>
                <a:lnTo>
                  <a:pt x="30328" y="85152"/>
                </a:lnTo>
                <a:lnTo>
                  <a:pt x="30328" y="55456"/>
                </a:lnTo>
                <a:lnTo>
                  <a:pt x="31202" y="53081"/>
                </a:lnTo>
                <a:lnTo>
                  <a:pt x="44344" y="53081"/>
                </a:lnTo>
                <a:lnTo>
                  <a:pt x="44344" y="80768"/>
                </a:lnTo>
                <a:lnTo>
                  <a:pt x="32304" y="85152"/>
                </a:lnTo>
                <a:close/>
              </a:path>
              <a:path w="57785" h="90804">
                <a:moveTo>
                  <a:pt x="17438" y="90559"/>
                </a:moveTo>
                <a:lnTo>
                  <a:pt x="27201" y="63975"/>
                </a:lnTo>
                <a:lnTo>
                  <a:pt x="27225" y="86998"/>
                </a:lnTo>
                <a:lnTo>
                  <a:pt x="17438" y="90559"/>
                </a:lnTo>
                <a:close/>
              </a:path>
              <a:path w="57785" h="90804">
                <a:moveTo>
                  <a:pt x="46874" y="18602"/>
                </a:moveTo>
                <a:lnTo>
                  <a:pt x="8063" y="16899"/>
                </a:lnTo>
                <a:lnTo>
                  <a:pt x="0" y="8056"/>
                </a:lnTo>
                <a:lnTo>
                  <a:pt x="46910" y="17822"/>
                </a:lnTo>
                <a:lnTo>
                  <a:pt x="46874" y="18602"/>
                </a:lnTo>
                <a:close/>
              </a:path>
              <a:path w="57785" h="90804">
                <a:moveTo>
                  <a:pt x="57621" y="8792"/>
                </a:moveTo>
                <a:lnTo>
                  <a:pt x="53152" y="8593"/>
                </a:lnTo>
                <a:lnTo>
                  <a:pt x="57621" y="0"/>
                </a:lnTo>
                <a:lnTo>
                  <a:pt x="57621" y="8792"/>
                </a:lnTo>
                <a:close/>
              </a:path>
            </a:pathLst>
          </a:custGeom>
          <a:solidFill>
            <a:srgbClr val="FCB444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05" name="bg object 1005"/>
          <p:cNvSpPr/>
          <p:nvPr/>
        </p:nvSpPr>
        <p:spPr>
          <a:xfrm>
            <a:off x="14857554" y="9789300"/>
            <a:ext cx="84733" cy="6985"/>
          </a:xfrm>
          <a:custGeom>
            <a:avLst/>
            <a:gdLst/>
            <a:ahLst/>
            <a:cxnLst/>
            <a:rect l="l" t="t" r="r" b="b"/>
            <a:pathLst>
              <a:path w="36829" h="6984">
                <a:moveTo>
                  <a:pt x="36495" y="6366"/>
                </a:moveTo>
                <a:lnTo>
                  <a:pt x="4524" y="4963"/>
                </a:lnTo>
                <a:lnTo>
                  <a:pt x="0" y="0"/>
                </a:lnTo>
                <a:lnTo>
                  <a:pt x="36495" y="1602"/>
                </a:lnTo>
                <a:lnTo>
                  <a:pt x="36495" y="6366"/>
                </a:lnTo>
                <a:close/>
              </a:path>
            </a:pathLst>
          </a:custGeom>
          <a:solidFill>
            <a:srgbClr val="FCB14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06" name="bg object 1006"/>
          <p:cNvSpPr/>
          <p:nvPr/>
        </p:nvSpPr>
        <p:spPr>
          <a:xfrm>
            <a:off x="14834444" y="9778280"/>
            <a:ext cx="108108" cy="9525"/>
          </a:xfrm>
          <a:custGeom>
            <a:avLst/>
            <a:gdLst/>
            <a:ahLst/>
            <a:cxnLst/>
            <a:rect l="l" t="t" r="r" b="b"/>
            <a:pathLst>
              <a:path w="46989" h="9525">
                <a:moveTo>
                  <a:pt x="46541" y="9447"/>
                </a:moveTo>
                <a:lnTo>
                  <a:pt x="7029" y="7713"/>
                </a:lnTo>
                <a:lnTo>
                  <a:pt x="0" y="0"/>
                </a:lnTo>
                <a:lnTo>
                  <a:pt x="36520" y="1602"/>
                </a:lnTo>
                <a:lnTo>
                  <a:pt x="37216" y="1926"/>
                </a:lnTo>
                <a:lnTo>
                  <a:pt x="46541" y="2338"/>
                </a:lnTo>
                <a:lnTo>
                  <a:pt x="46541" y="9447"/>
                </a:lnTo>
                <a:close/>
              </a:path>
            </a:pathLst>
          </a:custGeom>
          <a:solidFill>
            <a:srgbClr val="FBB03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07" name="bg object 1007"/>
          <p:cNvSpPr/>
          <p:nvPr/>
        </p:nvSpPr>
        <p:spPr>
          <a:xfrm>
            <a:off x="14827500" y="9774987"/>
            <a:ext cx="115412" cy="70485"/>
          </a:xfrm>
          <a:custGeom>
            <a:avLst/>
            <a:gdLst/>
            <a:ahLst/>
            <a:cxnLst/>
            <a:rect l="l" t="t" r="r" b="b"/>
            <a:pathLst>
              <a:path w="50164" h="70484">
                <a:moveTo>
                  <a:pt x="24244" y="68237"/>
                </a:moveTo>
                <a:lnTo>
                  <a:pt x="22263" y="68237"/>
                </a:lnTo>
                <a:lnTo>
                  <a:pt x="22263" y="38544"/>
                </a:lnTo>
                <a:lnTo>
                  <a:pt x="19138" y="47066"/>
                </a:lnTo>
                <a:lnTo>
                  <a:pt x="19151" y="70091"/>
                </a:lnTo>
                <a:lnTo>
                  <a:pt x="24244" y="68237"/>
                </a:lnTo>
                <a:close/>
              </a:path>
              <a:path w="50164" h="70484">
                <a:moveTo>
                  <a:pt x="39408" y="33705"/>
                </a:moveTo>
                <a:lnTo>
                  <a:pt x="38709" y="33007"/>
                </a:lnTo>
                <a:lnTo>
                  <a:pt x="24307" y="33007"/>
                </a:lnTo>
                <a:lnTo>
                  <a:pt x="23139" y="36169"/>
                </a:lnTo>
                <a:lnTo>
                  <a:pt x="36283" y="36169"/>
                </a:lnTo>
                <a:lnTo>
                  <a:pt x="36283" y="63855"/>
                </a:lnTo>
                <a:lnTo>
                  <a:pt x="39408" y="62725"/>
                </a:lnTo>
                <a:lnTo>
                  <a:pt x="39408" y="33705"/>
                </a:lnTo>
                <a:close/>
              </a:path>
              <a:path w="50164" h="70484">
                <a:moveTo>
                  <a:pt x="39535" y="4902"/>
                </a:moveTo>
                <a:lnTo>
                  <a:pt x="39141" y="4711"/>
                </a:lnTo>
                <a:lnTo>
                  <a:pt x="38735" y="3568"/>
                </a:lnTo>
                <a:lnTo>
                  <a:pt x="38811" y="1701"/>
                </a:lnTo>
                <a:lnTo>
                  <a:pt x="0" y="0"/>
                </a:lnTo>
                <a:lnTo>
                  <a:pt x="3009" y="3302"/>
                </a:lnTo>
                <a:lnTo>
                  <a:pt x="39535" y="4902"/>
                </a:lnTo>
                <a:close/>
              </a:path>
              <a:path w="50164" h="70484">
                <a:moveTo>
                  <a:pt x="49555" y="12750"/>
                </a:moveTo>
                <a:lnTo>
                  <a:pt x="10045" y="11010"/>
                </a:lnTo>
                <a:lnTo>
                  <a:pt x="13055" y="14312"/>
                </a:lnTo>
                <a:lnTo>
                  <a:pt x="49555" y="15925"/>
                </a:lnTo>
                <a:lnTo>
                  <a:pt x="49555" y="12750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08" name="bg object 1008"/>
          <p:cNvSpPr/>
          <p:nvPr/>
        </p:nvSpPr>
        <p:spPr>
          <a:xfrm>
            <a:off x="14951119" y="9730692"/>
            <a:ext cx="157779" cy="133350"/>
          </a:xfrm>
          <a:custGeom>
            <a:avLst/>
            <a:gdLst/>
            <a:ahLst/>
            <a:cxnLst/>
            <a:rect l="l" t="t" r="r" b="b"/>
            <a:pathLst>
              <a:path w="68579" h="133350">
                <a:moveTo>
                  <a:pt x="59221" y="133313"/>
                </a:moveTo>
                <a:lnTo>
                  <a:pt x="44368" y="120679"/>
                </a:lnTo>
                <a:lnTo>
                  <a:pt x="54562" y="120679"/>
                </a:lnTo>
                <a:lnTo>
                  <a:pt x="59221" y="133313"/>
                </a:lnTo>
                <a:close/>
              </a:path>
              <a:path w="68579" h="133350">
                <a:moveTo>
                  <a:pt x="53392" y="117511"/>
                </a:moveTo>
                <a:lnTo>
                  <a:pt x="49570" y="117511"/>
                </a:lnTo>
                <a:lnTo>
                  <a:pt x="49570" y="107147"/>
                </a:lnTo>
                <a:lnTo>
                  <a:pt x="53392" y="117511"/>
                </a:lnTo>
                <a:close/>
              </a:path>
              <a:path w="68579" h="133350">
                <a:moveTo>
                  <a:pt x="0" y="101796"/>
                </a:moveTo>
                <a:lnTo>
                  <a:pt x="0" y="50106"/>
                </a:lnTo>
                <a:lnTo>
                  <a:pt x="535" y="50131"/>
                </a:lnTo>
                <a:lnTo>
                  <a:pt x="332" y="54883"/>
                </a:lnTo>
                <a:lnTo>
                  <a:pt x="30789" y="56223"/>
                </a:lnTo>
                <a:lnTo>
                  <a:pt x="32827" y="61749"/>
                </a:lnTo>
                <a:lnTo>
                  <a:pt x="68399" y="74632"/>
                </a:lnTo>
                <a:lnTo>
                  <a:pt x="61998" y="77289"/>
                </a:lnTo>
                <a:lnTo>
                  <a:pt x="20707" y="77289"/>
                </a:lnTo>
                <a:lnTo>
                  <a:pt x="20005" y="78000"/>
                </a:lnTo>
                <a:lnTo>
                  <a:pt x="20005" y="96153"/>
                </a:lnTo>
                <a:lnTo>
                  <a:pt x="15517" y="96153"/>
                </a:lnTo>
                <a:lnTo>
                  <a:pt x="0" y="101796"/>
                </a:lnTo>
                <a:close/>
              </a:path>
              <a:path w="68579" h="133350">
                <a:moveTo>
                  <a:pt x="49570" y="82446"/>
                </a:moveTo>
                <a:lnTo>
                  <a:pt x="49570" y="78000"/>
                </a:lnTo>
                <a:lnTo>
                  <a:pt x="48868" y="77289"/>
                </a:lnTo>
                <a:lnTo>
                  <a:pt x="61998" y="77289"/>
                </a:lnTo>
                <a:lnTo>
                  <a:pt x="49570" y="82446"/>
                </a:lnTo>
                <a:close/>
              </a:path>
              <a:path w="68579" h="133350">
                <a:moveTo>
                  <a:pt x="20005" y="99963"/>
                </a:moveTo>
                <a:lnTo>
                  <a:pt x="15517" y="96153"/>
                </a:lnTo>
                <a:lnTo>
                  <a:pt x="20005" y="96153"/>
                </a:lnTo>
                <a:lnTo>
                  <a:pt x="20005" y="99963"/>
                </a:lnTo>
                <a:close/>
              </a:path>
              <a:path w="68579" h="133350">
                <a:moveTo>
                  <a:pt x="23846" y="37397"/>
                </a:moveTo>
                <a:lnTo>
                  <a:pt x="0" y="36349"/>
                </a:lnTo>
                <a:lnTo>
                  <a:pt x="0" y="19344"/>
                </a:lnTo>
                <a:lnTo>
                  <a:pt x="10051" y="0"/>
                </a:lnTo>
                <a:lnTo>
                  <a:pt x="12366" y="6273"/>
                </a:lnTo>
                <a:lnTo>
                  <a:pt x="12095" y="7102"/>
                </a:lnTo>
                <a:lnTo>
                  <a:pt x="13431" y="19344"/>
                </a:lnTo>
                <a:lnTo>
                  <a:pt x="13542" y="19493"/>
                </a:lnTo>
                <a:lnTo>
                  <a:pt x="12009" y="19493"/>
                </a:lnTo>
                <a:lnTo>
                  <a:pt x="11307" y="20204"/>
                </a:lnTo>
                <a:lnTo>
                  <a:pt x="11307" y="21957"/>
                </a:lnTo>
                <a:lnTo>
                  <a:pt x="12009" y="22667"/>
                </a:lnTo>
                <a:lnTo>
                  <a:pt x="18411" y="22667"/>
                </a:lnTo>
                <a:lnTo>
                  <a:pt x="23846" y="37397"/>
                </a:lnTo>
                <a:close/>
              </a:path>
            </a:pathLst>
          </a:custGeom>
          <a:solidFill>
            <a:srgbClr val="FCB444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09" name="bg object 1009"/>
          <p:cNvSpPr/>
          <p:nvPr/>
        </p:nvSpPr>
        <p:spPr>
          <a:xfrm>
            <a:off x="14941523" y="9750038"/>
            <a:ext cx="10226" cy="84455"/>
          </a:xfrm>
          <a:custGeom>
            <a:avLst/>
            <a:gdLst/>
            <a:ahLst/>
            <a:cxnLst/>
            <a:rect l="l" t="t" r="r" b="b"/>
            <a:pathLst>
              <a:path w="4445" h="84454">
                <a:moveTo>
                  <a:pt x="0" y="83974"/>
                </a:moveTo>
                <a:lnTo>
                  <a:pt x="0" y="30581"/>
                </a:lnTo>
                <a:lnTo>
                  <a:pt x="4173" y="30762"/>
                </a:lnTo>
                <a:lnTo>
                  <a:pt x="4173" y="82452"/>
                </a:lnTo>
                <a:lnTo>
                  <a:pt x="0" y="83974"/>
                </a:lnTo>
                <a:close/>
              </a:path>
              <a:path w="4445" h="84454">
                <a:moveTo>
                  <a:pt x="4173" y="17005"/>
                </a:moveTo>
                <a:lnTo>
                  <a:pt x="0" y="16824"/>
                </a:lnTo>
                <a:lnTo>
                  <a:pt x="0" y="8031"/>
                </a:lnTo>
                <a:lnTo>
                  <a:pt x="4173" y="0"/>
                </a:lnTo>
                <a:lnTo>
                  <a:pt x="4173" y="17005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10" name="bg object 1010"/>
          <p:cNvSpPr/>
          <p:nvPr/>
        </p:nvSpPr>
        <p:spPr>
          <a:xfrm>
            <a:off x="14951881" y="9780825"/>
            <a:ext cx="70124" cy="6350"/>
          </a:xfrm>
          <a:custGeom>
            <a:avLst/>
            <a:gdLst/>
            <a:ahLst/>
            <a:cxnLst/>
            <a:rect l="l" t="t" r="r" b="b"/>
            <a:pathLst>
              <a:path w="30479" h="6350">
                <a:moveTo>
                  <a:pt x="30457" y="6086"/>
                </a:moveTo>
                <a:lnTo>
                  <a:pt x="0" y="4751"/>
                </a:lnTo>
                <a:lnTo>
                  <a:pt x="203" y="0"/>
                </a:lnTo>
                <a:lnTo>
                  <a:pt x="28672" y="1247"/>
                </a:lnTo>
                <a:lnTo>
                  <a:pt x="30457" y="6086"/>
                </a:lnTo>
                <a:close/>
              </a:path>
            </a:pathLst>
          </a:custGeom>
          <a:solidFill>
            <a:srgbClr val="FCB14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11" name="bg object 1011"/>
          <p:cNvSpPr/>
          <p:nvPr/>
        </p:nvSpPr>
        <p:spPr>
          <a:xfrm>
            <a:off x="14923968" y="9769771"/>
            <a:ext cx="92038" cy="9525"/>
          </a:xfrm>
          <a:custGeom>
            <a:avLst/>
            <a:gdLst/>
            <a:ahLst/>
            <a:cxnLst/>
            <a:rect l="l" t="t" r="r" b="b"/>
            <a:pathLst>
              <a:path w="40004" h="9525">
                <a:moveTo>
                  <a:pt x="39616" y="9079"/>
                </a:moveTo>
                <a:lnTo>
                  <a:pt x="0" y="7339"/>
                </a:lnTo>
                <a:lnTo>
                  <a:pt x="203" y="2594"/>
                </a:lnTo>
                <a:lnTo>
                  <a:pt x="1551" y="0"/>
                </a:lnTo>
                <a:lnTo>
                  <a:pt x="36840" y="1546"/>
                </a:lnTo>
                <a:lnTo>
                  <a:pt x="39616" y="9079"/>
                </a:lnTo>
                <a:close/>
              </a:path>
            </a:pathLst>
          </a:custGeom>
          <a:solidFill>
            <a:srgbClr val="FBB03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12" name="bg object 1012"/>
          <p:cNvSpPr/>
          <p:nvPr/>
        </p:nvSpPr>
        <p:spPr>
          <a:xfrm>
            <a:off x="14916863" y="9766663"/>
            <a:ext cx="102264" cy="15875"/>
          </a:xfrm>
          <a:custGeom>
            <a:avLst/>
            <a:gdLst/>
            <a:ahLst/>
            <a:cxnLst/>
            <a:rect l="l" t="t" r="r" b="b"/>
            <a:pathLst>
              <a:path w="44450" h="15875">
                <a:moveTo>
                  <a:pt x="3130" y="9497"/>
                </a:moveTo>
                <a:lnTo>
                  <a:pt x="1317" y="9497"/>
                </a:lnTo>
                <a:lnTo>
                  <a:pt x="3293" y="5699"/>
                </a:lnTo>
                <a:lnTo>
                  <a:pt x="3130" y="9497"/>
                </a:lnTo>
                <a:close/>
              </a:path>
              <a:path w="44450" h="15875">
                <a:moveTo>
                  <a:pt x="43895" y="15415"/>
                </a:moveTo>
                <a:lnTo>
                  <a:pt x="1391" y="13544"/>
                </a:lnTo>
                <a:lnTo>
                  <a:pt x="301" y="13033"/>
                </a:lnTo>
                <a:lnTo>
                  <a:pt x="0" y="12185"/>
                </a:lnTo>
                <a:lnTo>
                  <a:pt x="6" y="9229"/>
                </a:lnTo>
                <a:lnTo>
                  <a:pt x="1317" y="9497"/>
                </a:lnTo>
                <a:lnTo>
                  <a:pt x="3130" y="9497"/>
                </a:lnTo>
                <a:lnTo>
                  <a:pt x="3090" y="10445"/>
                </a:lnTo>
                <a:lnTo>
                  <a:pt x="42700" y="12185"/>
                </a:lnTo>
                <a:lnTo>
                  <a:pt x="43895" y="15415"/>
                </a:lnTo>
                <a:close/>
              </a:path>
              <a:path w="44450" h="15875">
                <a:moveTo>
                  <a:pt x="39924" y="4658"/>
                </a:moveTo>
                <a:lnTo>
                  <a:pt x="4641" y="3105"/>
                </a:lnTo>
                <a:lnTo>
                  <a:pt x="6254" y="0"/>
                </a:lnTo>
                <a:lnTo>
                  <a:pt x="38736" y="1428"/>
                </a:lnTo>
                <a:lnTo>
                  <a:pt x="39924" y="4658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13" name="bg object 1013"/>
          <p:cNvSpPr/>
          <p:nvPr/>
        </p:nvSpPr>
        <p:spPr>
          <a:xfrm>
            <a:off x="15004344" y="9811152"/>
            <a:ext cx="54054" cy="37465"/>
          </a:xfrm>
          <a:custGeom>
            <a:avLst/>
            <a:gdLst/>
            <a:ahLst/>
            <a:cxnLst/>
            <a:rect l="l" t="t" r="r" b="b"/>
            <a:pathLst>
              <a:path w="23495" h="37465">
                <a:moveTo>
                  <a:pt x="23304" y="36998"/>
                </a:moveTo>
                <a:lnTo>
                  <a:pt x="17444" y="36998"/>
                </a:lnTo>
                <a:lnTo>
                  <a:pt x="0" y="22162"/>
                </a:lnTo>
                <a:lnTo>
                  <a:pt x="0" y="0"/>
                </a:lnTo>
                <a:lnTo>
                  <a:pt x="23304" y="0"/>
                </a:lnTo>
                <a:lnTo>
                  <a:pt x="23304" y="3286"/>
                </a:lnTo>
                <a:lnTo>
                  <a:pt x="18534" y="5263"/>
                </a:lnTo>
                <a:lnTo>
                  <a:pt x="23304" y="18196"/>
                </a:lnTo>
                <a:lnTo>
                  <a:pt x="23304" y="36998"/>
                </a:lnTo>
                <a:close/>
              </a:path>
            </a:pathLst>
          </a:custGeom>
          <a:solidFill>
            <a:srgbClr val="FCB24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14" name="bg object 1014"/>
          <p:cNvSpPr/>
          <p:nvPr/>
        </p:nvSpPr>
        <p:spPr>
          <a:xfrm>
            <a:off x="14977127" y="9750196"/>
            <a:ext cx="100803" cy="101600"/>
          </a:xfrm>
          <a:custGeom>
            <a:avLst/>
            <a:gdLst/>
            <a:ahLst/>
            <a:cxnLst/>
            <a:rect l="l" t="t" r="r" b="b"/>
            <a:pathLst>
              <a:path w="43815" h="101600">
                <a:moveTo>
                  <a:pt x="7099" y="3162"/>
                </a:moveTo>
                <a:lnTo>
                  <a:pt x="6248" y="850"/>
                </a:lnTo>
                <a:lnTo>
                  <a:pt x="3162" y="850"/>
                </a:lnTo>
                <a:lnTo>
                  <a:pt x="2222" y="0"/>
                </a:lnTo>
                <a:lnTo>
                  <a:pt x="698" y="0"/>
                </a:lnTo>
                <a:lnTo>
                  <a:pt x="0" y="711"/>
                </a:lnTo>
                <a:lnTo>
                  <a:pt x="0" y="2463"/>
                </a:lnTo>
                <a:lnTo>
                  <a:pt x="698" y="3162"/>
                </a:lnTo>
                <a:lnTo>
                  <a:pt x="7099" y="3162"/>
                </a:lnTo>
                <a:close/>
              </a:path>
              <a:path w="43815" h="101600">
                <a:moveTo>
                  <a:pt x="38265" y="58496"/>
                </a:moveTo>
                <a:lnTo>
                  <a:pt x="37553" y="57785"/>
                </a:lnTo>
                <a:lnTo>
                  <a:pt x="9398" y="57785"/>
                </a:lnTo>
                <a:lnTo>
                  <a:pt x="8699" y="58496"/>
                </a:lnTo>
                <a:lnTo>
                  <a:pt x="8699" y="80467"/>
                </a:lnTo>
                <a:lnTo>
                  <a:pt x="11823" y="83121"/>
                </a:lnTo>
                <a:lnTo>
                  <a:pt x="11823" y="60960"/>
                </a:lnTo>
                <a:lnTo>
                  <a:pt x="35128" y="60960"/>
                </a:lnTo>
                <a:lnTo>
                  <a:pt x="35128" y="64249"/>
                </a:lnTo>
                <a:lnTo>
                  <a:pt x="38265" y="62941"/>
                </a:lnTo>
                <a:lnTo>
                  <a:pt x="38265" y="60960"/>
                </a:lnTo>
                <a:lnTo>
                  <a:pt x="38265" y="58496"/>
                </a:lnTo>
                <a:close/>
              </a:path>
              <a:path w="43815" h="101600">
                <a:moveTo>
                  <a:pt x="43256" y="101180"/>
                </a:moveTo>
                <a:lnTo>
                  <a:pt x="42087" y="98005"/>
                </a:lnTo>
                <a:lnTo>
                  <a:pt x="38265" y="98005"/>
                </a:lnTo>
                <a:lnTo>
                  <a:pt x="38265" y="87642"/>
                </a:lnTo>
                <a:lnTo>
                  <a:pt x="35128" y="79159"/>
                </a:lnTo>
                <a:lnTo>
                  <a:pt x="35128" y="97955"/>
                </a:lnTo>
                <a:lnTo>
                  <a:pt x="29273" y="97955"/>
                </a:lnTo>
                <a:lnTo>
                  <a:pt x="33058" y="101180"/>
                </a:lnTo>
                <a:lnTo>
                  <a:pt x="43256" y="101180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15" name="bg object 1015"/>
          <p:cNvSpPr/>
          <p:nvPr/>
        </p:nvSpPr>
        <p:spPr>
          <a:xfrm>
            <a:off x="14985247" y="9743657"/>
            <a:ext cx="5844" cy="5715"/>
          </a:xfrm>
          <a:custGeom>
            <a:avLst/>
            <a:gdLst/>
            <a:ahLst/>
            <a:cxnLst/>
            <a:rect l="l" t="t" r="r" b="b"/>
            <a:pathLst>
              <a:path w="2540" h="5715">
                <a:moveTo>
                  <a:pt x="1938" y="5263"/>
                </a:moveTo>
                <a:lnTo>
                  <a:pt x="572" y="5263"/>
                </a:lnTo>
                <a:lnTo>
                  <a:pt x="0" y="0"/>
                </a:lnTo>
                <a:lnTo>
                  <a:pt x="1938" y="5263"/>
                </a:lnTo>
                <a:close/>
              </a:path>
            </a:pathLst>
          </a:custGeom>
          <a:solidFill>
            <a:srgbClr val="FCB444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16" name="bg object 1016"/>
          <p:cNvSpPr/>
          <p:nvPr/>
        </p:nvSpPr>
        <p:spPr>
          <a:xfrm>
            <a:off x="14978949" y="9736968"/>
            <a:ext cx="13148" cy="14604"/>
          </a:xfrm>
          <a:custGeom>
            <a:avLst/>
            <a:gdLst/>
            <a:ahLst/>
            <a:cxnLst/>
            <a:rect l="l" t="t" r="r" b="b"/>
            <a:pathLst>
              <a:path w="5715" h="14604">
                <a:moveTo>
                  <a:pt x="5459" y="14068"/>
                </a:moveTo>
                <a:lnTo>
                  <a:pt x="2376" y="14068"/>
                </a:lnTo>
                <a:lnTo>
                  <a:pt x="1335" y="13126"/>
                </a:lnTo>
                <a:lnTo>
                  <a:pt x="0" y="829"/>
                </a:lnTo>
                <a:lnTo>
                  <a:pt x="270" y="0"/>
                </a:lnTo>
                <a:lnTo>
                  <a:pt x="2739" y="6691"/>
                </a:lnTo>
                <a:lnTo>
                  <a:pt x="3311" y="11954"/>
                </a:lnTo>
                <a:lnTo>
                  <a:pt x="4678" y="11954"/>
                </a:lnTo>
                <a:lnTo>
                  <a:pt x="5459" y="14068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17" name="bg object 1017"/>
          <p:cNvSpPr/>
          <p:nvPr/>
        </p:nvSpPr>
        <p:spPr>
          <a:xfrm>
            <a:off x="15519482" y="9857345"/>
            <a:ext cx="286339" cy="33655"/>
          </a:xfrm>
          <a:custGeom>
            <a:avLst/>
            <a:gdLst/>
            <a:ahLst/>
            <a:cxnLst/>
            <a:rect l="l" t="t" r="r" b="b"/>
            <a:pathLst>
              <a:path w="124459" h="33654">
                <a:moveTo>
                  <a:pt x="124402" y="33612"/>
                </a:moveTo>
                <a:lnTo>
                  <a:pt x="0" y="33612"/>
                </a:lnTo>
                <a:lnTo>
                  <a:pt x="12988" y="0"/>
                </a:lnTo>
                <a:lnTo>
                  <a:pt x="112466" y="0"/>
                </a:lnTo>
                <a:lnTo>
                  <a:pt x="124402" y="3361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18" name="bg object 1018"/>
          <p:cNvSpPr/>
          <p:nvPr/>
        </p:nvSpPr>
        <p:spPr>
          <a:xfrm>
            <a:off x="15514128" y="9855105"/>
            <a:ext cx="298024" cy="38100"/>
          </a:xfrm>
          <a:custGeom>
            <a:avLst/>
            <a:gdLst/>
            <a:ahLst/>
            <a:cxnLst/>
            <a:rect l="l" t="t" r="r" b="b"/>
            <a:pathLst>
              <a:path w="129540" h="38100">
                <a:moveTo>
                  <a:pt x="127455" y="38095"/>
                </a:moveTo>
                <a:lnTo>
                  <a:pt x="1594" y="38095"/>
                </a:lnTo>
                <a:lnTo>
                  <a:pt x="911" y="37727"/>
                </a:lnTo>
                <a:lnTo>
                  <a:pt x="111" y="36543"/>
                </a:lnTo>
                <a:lnTo>
                  <a:pt x="0" y="35726"/>
                </a:lnTo>
                <a:lnTo>
                  <a:pt x="13591" y="561"/>
                </a:lnTo>
                <a:lnTo>
                  <a:pt x="14403" y="0"/>
                </a:lnTo>
                <a:lnTo>
                  <a:pt x="115729" y="0"/>
                </a:lnTo>
                <a:lnTo>
                  <a:pt x="116560" y="592"/>
                </a:lnTo>
                <a:lnTo>
                  <a:pt x="117939" y="4477"/>
                </a:lnTo>
                <a:lnTo>
                  <a:pt x="16822" y="4477"/>
                </a:lnTo>
                <a:lnTo>
                  <a:pt x="5564" y="33612"/>
                </a:lnTo>
                <a:lnTo>
                  <a:pt x="128285" y="33612"/>
                </a:lnTo>
                <a:lnTo>
                  <a:pt x="129036" y="35726"/>
                </a:lnTo>
                <a:lnTo>
                  <a:pt x="128957" y="36543"/>
                </a:lnTo>
                <a:lnTo>
                  <a:pt x="128126" y="37740"/>
                </a:lnTo>
                <a:lnTo>
                  <a:pt x="127455" y="38095"/>
                </a:lnTo>
                <a:close/>
              </a:path>
              <a:path w="129540" h="38100">
                <a:moveTo>
                  <a:pt x="128285" y="33612"/>
                </a:moveTo>
                <a:lnTo>
                  <a:pt x="123583" y="33612"/>
                </a:lnTo>
                <a:lnTo>
                  <a:pt x="113236" y="4477"/>
                </a:lnTo>
                <a:lnTo>
                  <a:pt x="117939" y="4477"/>
                </a:lnTo>
                <a:lnTo>
                  <a:pt x="128285" y="3361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19" name="bg object 1019"/>
          <p:cNvSpPr/>
          <p:nvPr/>
        </p:nvSpPr>
        <p:spPr>
          <a:xfrm>
            <a:off x="15549364" y="9890959"/>
            <a:ext cx="229364" cy="55880"/>
          </a:xfrm>
          <a:custGeom>
            <a:avLst/>
            <a:gdLst/>
            <a:ahLst/>
            <a:cxnLst/>
            <a:rect l="l" t="t" r="r" b="b"/>
            <a:pathLst>
              <a:path w="99695" h="55879">
                <a:moveTo>
                  <a:pt x="0" y="55845"/>
                </a:moveTo>
                <a:lnTo>
                  <a:pt x="99478" y="55845"/>
                </a:lnTo>
                <a:lnTo>
                  <a:pt x="99478" y="0"/>
                </a:lnTo>
                <a:lnTo>
                  <a:pt x="0" y="0"/>
                </a:lnTo>
                <a:lnTo>
                  <a:pt x="0" y="5584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20" name="bg object 1020"/>
          <p:cNvSpPr/>
          <p:nvPr/>
        </p:nvSpPr>
        <p:spPr>
          <a:xfrm>
            <a:off x="15544254" y="9888398"/>
            <a:ext cx="239588" cy="59055"/>
          </a:xfrm>
          <a:custGeom>
            <a:avLst/>
            <a:gdLst/>
            <a:ahLst/>
            <a:cxnLst/>
            <a:rect l="l" t="t" r="r" b="b"/>
            <a:pathLst>
              <a:path w="104140" h="59054">
                <a:moveTo>
                  <a:pt x="103898" y="1282"/>
                </a:moveTo>
                <a:lnTo>
                  <a:pt x="103225" y="1282"/>
                </a:lnTo>
                <a:lnTo>
                  <a:pt x="103225" y="0"/>
                </a:lnTo>
                <a:lnTo>
                  <a:pt x="685" y="0"/>
                </a:lnTo>
                <a:lnTo>
                  <a:pt x="685" y="1282"/>
                </a:lnTo>
                <a:lnTo>
                  <a:pt x="0" y="1282"/>
                </a:lnTo>
                <a:lnTo>
                  <a:pt x="0" y="5118"/>
                </a:lnTo>
                <a:lnTo>
                  <a:pt x="0" y="58801"/>
                </a:lnTo>
                <a:lnTo>
                  <a:pt x="4432" y="58801"/>
                </a:lnTo>
                <a:lnTo>
                  <a:pt x="4432" y="5118"/>
                </a:lnTo>
                <a:lnTo>
                  <a:pt x="99479" y="5118"/>
                </a:lnTo>
                <a:lnTo>
                  <a:pt x="99479" y="58420"/>
                </a:lnTo>
                <a:lnTo>
                  <a:pt x="103898" y="58420"/>
                </a:lnTo>
                <a:lnTo>
                  <a:pt x="103898" y="5118"/>
                </a:lnTo>
                <a:lnTo>
                  <a:pt x="103898" y="4813"/>
                </a:lnTo>
                <a:lnTo>
                  <a:pt x="103898" y="128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21" name="bg object 1021"/>
          <p:cNvSpPr/>
          <p:nvPr/>
        </p:nvSpPr>
        <p:spPr>
          <a:xfrm>
            <a:off x="15688923" y="9914213"/>
            <a:ext cx="49671" cy="33020"/>
          </a:xfrm>
          <a:custGeom>
            <a:avLst/>
            <a:gdLst/>
            <a:ahLst/>
            <a:cxnLst/>
            <a:rect l="l" t="t" r="r" b="b"/>
            <a:pathLst>
              <a:path w="21590" h="33020">
                <a:moveTo>
                  <a:pt x="0" y="32591"/>
                </a:moveTo>
                <a:lnTo>
                  <a:pt x="20977" y="32591"/>
                </a:lnTo>
                <a:lnTo>
                  <a:pt x="20977" y="0"/>
                </a:lnTo>
                <a:lnTo>
                  <a:pt x="0" y="0"/>
                </a:lnTo>
                <a:lnTo>
                  <a:pt x="0" y="3259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22" name="bg object 1022"/>
          <p:cNvSpPr/>
          <p:nvPr/>
        </p:nvSpPr>
        <p:spPr>
          <a:xfrm>
            <a:off x="15685112" y="9912532"/>
            <a:ext cx="56976" cy="34290"/>
          </a:xfrm>
          <a:custGeom>
            <a:avLst/>
            <a:gdLst/>
            <a:ahLst/>
            <a:cxnLst/>
            <a:rect l="l" t="t" r="r" b="b"/>
            <a:pathLst>
              <a:path w="24765" h="34290">
                <a:moveTo>
                  <a:pt x="3311" y="34272"/>
                </a:moveTo>
                <a:lnTo>
                  <a:pt x="0" y="34272"/>
                </a:lnTo>
                <a:lnTo>
                  <a:pt x="0" y="748"/>
                </a:lnTo>
                <a:lnTo>
                  <a:pt x="738" y="0"/>
                </a:lnTo>
                <a:lnTo>
                  <a:pt x="23550" y="0"/>
                </a:lnTo>
                <a:lnTo>
                  <a:pt x="24295" y="748"/>
                </a:lnTo>
                <a:lnTo>
                  <a:pt x="24295" y="3361"/>
                </a:lnTo>
                <a:lnTo>
                  <a:pt x="3311" y="3361"/>
                </a:lnTo>
                <a:lnTo>
                  <a:pt x="3311" y="34272"/>
                </a:lnTo>
                <a:close/>
              </a:path>
              <a:path w="24765" h="34290">
                <a:moveTo>
                  <a:pt x="24295" y="34272"/>
                </a:moveTo>
                <a:lnTo>
                  <a:pt x="20977" y="34272"/>
                </a:lnTo>
                <a:lnTo>
                  <a:pt x="20977" y="3361"/>
                </a:lnTo>
                <a:lnTo>
                  <a:pt x="24295" y="3361"/>
                </a:lnTo>
                <a:lnTo>
                  <a:pt x="24295" y="3427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23" name="bg object 1023"/>
          <p:cNvSpPr/>
          <p:nvPr/>
        </p:nvSpPr>
        <p:spPr>
          <a:xfrm>
            <a:off x="15602061" y="9902078"/>
            <a:ext cx="36523" cy="24130"/>
          </a:xfrm>
          <a:custGeom>
            <a:avLst/>
            <a:gdLst/>
            <a:ahLst/>
            <a:cxnLst/>
            <a:rect l="l" t="t" r="r" b="b"/>
            <a:pathLst>
              <a:path w="15875" h="24129">
                <a:moveTo>
                  <a:pt x="15659" y="23927"/>
                </a:moveTo>
                <a:lnTo>
                  <a:pt x="0" y="23927"/>
                </a:lnTo>
                <a:lnTo>
                  <a:pt x="0" y="0"/>
                </a:lnTo>
                <a:lnTo>
                  <a:pt x="15659" y="0"/>
                </a:lnTo>
                <a:lnTo>
                  <a:pt x="15659" y="23927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24" name="bg object 1024"/>
          <p:cNvSpPr/>
          <p:nvPr/>
        </p:nvSpPr>
        <p:spPr>
          <a:xfrm>
            <a:off x="15490345" y="9800210"/>
            <a:ext cx="258582" cy="127635"/>
          </a:xfrm>
          <a:custGeom>
            <a:avLst/>
            <a:gdLst/>
            <a:ahLst/>
            <a:cxnLst/>
            <a:rect l="l" t="t" r="r" b="b"/>
            <a:pathLst>
              <a:path w="112395" h="127634">
                <a:moveTo>
                  <a:pt x="41236" y="65684"/>
                </a:moveTo>
                <a:lnTo>
                  <a:pt x="40487" y="64922"/>
                </a:lnTo>
                <a:lnTo>
                  <a:pt x="38658" y="64922"/>
                </a:lnTo>
                <a:lnTo>
                  <a:pt x="37922" y="65684"/>
                </a:lnTo>
                <a:lnTo>
                  <a:pt x="37922" y="79044"/>
                </a:lnTo>
                <a:lnTo>
                  <a:pt x="38658" y="79794"/>
                </a:lnTo>
                <a:lnTo>
                  <a:pt x="39573" y="79794"/>
                </a:lnTo>
                <a:lnTo>
                  <a:pt x="40487" y="79794"/>
                </a:lnTo>
                <a:lnTo>
                  <a:pt x="41236" y="79044"/>
                </a:lnTo>
                <a:lnTo>
                  <a:pt x="41236" y="65684"/>
                </a:lnTo>
                <a:close/>
              </a:path>
              <a:path w="112395" h="127634">
                <a:moveTo>
                  <a:pt x="50126" y="65684"/>
                </a:moveTo>
                <a:lnTo>
                  <a:pt x="49377" y="64922"/>
                </a:lnTo>
                <a:lnTo>
                  <a:pt x="47548" y="64922"/>
                </a:lnTo>
                <a:lnTo>
                  <a:pt x="46799" y="65684"/>
                </a:lnTo>
                <a:lnTo>
                  <a:pt x="46799" y="79044"/>
                </a:lnTo>
                <a:lnTo>
                  <a:pt x="47548" y="79794"/>
                </a:lnTo>
                <a:lnTo>
                  <a:pt x="48463" y="79794"/>
                </a:lnTo>
                <a:lnTo>
                  <a:pt x="49377" y="79794"/>
                </a:lnTo>
                <a:lnTo>
                  <a:pt x="50126" y="79044"/>
                </a:lnTo>
                <a:lnTo>
                  <a:pt x="50126" y="65684"/>
                </a:lnTo>
                <a:close/>
              </a:path>
              <a:path w="112395" h="127634">
                <a:moveTo>
                  <a:pt x="58204" y="16865"/>
                </a:moveTo>
                <a:lnTo>
                  <a:pt x="57658" y="15951"/>
                </a:lnTo>
                <a:lnTo>
                  <a:pt x="38125" y="11150"/>
                </a:lnTo>
                <a:lnTo>
                  <a:pt x="38125" y="749"/>
                </a:lnTo>
                <a:lnTo>
                  <a:pt x="37388" y="0"/>
                </a:lnTo>
                <a:lnTo>
                  <a:pt x="35560" y="0"/>
                </a:lnTo>
                <a:lnTo>
                  <a:pt x="34823" y="749"/>
                </a:lnTo>
                <a:lnTo>
                  <a:pt x="34823" y="10325"/>
                </a:lnTo>
                <a:lnTo>
                  <a:pt x="1320" y="2070"/>
                </a:lnTo>
                <a:lnTo>
                  <a:pt x="431" y="2616"/>
                </a:lnTo>
                <a:lnTo>
                  <a:pt x="0" y="4432"/>
                </a:lnTo>
                <a:lnTo>
                  <a:pt x="546" y="5334"/>
                </a:lnTo>
                <a:lnTo>
                  <a:pt x="34823" y="13754"/>
                </a:lnTo>
                <a:lnTo>
                  <a:pt x="34823" y="58813"/>
                </a:lnTo>
                <a:lnTo>
                  <a:pt x="35560" y="59563"/>
                </a:lnTo>
                <a:lnTo>
                  <a:pt x="36474" y="59563"/>
                </a:lnTo>
                <a:lnTo>
                  <a:pt x="37388" y="59563"/>
                </a:lnTo>
                <a:lnTo>
                  <a:pt x="38125" y="58813"/>
                </a:lnTo>
                <a:lnTo>
                  <a:pt x="38125" y="14566"/>
                </a:lnTo>
                <a:lnTo>
                  <a:pt x="56388" y="19050"/>
                </a:lnTo>
                <a:lnTo>
                  <a:pt x="57124" y="19050"/>
                </a:lnTo>
                <a:lnTo>
                  <a:pt x="57810" y="18529"/>
                </a:lnTo>
                <a:lnTo>
                  <a:pt x="58204" y="16865"/>
                </a:lnTo>
                <a:close/>
              </a:path>
              <a:path w="112395" h="127634">
                <a:moveTo>
                  <a:pt x="59016" y="65684"/>
                </a:moveTo>
                <a:lnTo>
                  <a:pt x="58280" y="64922"/>
                </a:lnTo>
                <a:lnTo>
                  <a:pt x="56438" y="64922"/>
                </a:lnTo>
                <a:lnTo>
                  <a:pt x="55702" y="65684"/>
                </a:lnTo>
                <a:lnTo>
                  <a:pt x="55702" y="79044"/>
                </a:lnTo>
                <a:lnTo>
                  <a:pt x="56438" y="79794"/>
                </a:lnTo>
                <a:lnTo>
                  <a:pt x="57365" y="79794"/>
                </a:lnTo>
                <a:lnTo>
                  <a:pt x="58280" y="79794"/>
                </a:lnTo>
                <a:lnTo>
                  <a:pt x="59016" y="79044"/>
                </a:lnTo>
                <a:lnTo>
                  <a:pt x="59016" y="65684"/>
                </a:lnTo>
                <a:close/>
              </a:path>
              <a:path w="112395" h="127634">
                <a:moveTo>
                  <a:pt x="65862" y="100952"/>
                </a:moveTo>
                <a:lnTo>
                  <a:pt x="65125" y="100203"/>
                </a:lnTo>
                <a:lnTo>
                  <a:pt x="62547" y="100203"/>
                </a:lnTo>
                <a:lnTo>
                  <a:pt x="62547" y="103555"/>
                </a:lnTo>
                <a:lnTo>
                  <a:pt x="62547" y="124129"/>
                </a:lnTo>
                <a:lnTo>
                  <a:pt x="50215" y="124129"/>
                </a:lnTo>
                <a:lnTo>
                  <a:pt x="50215" y="103555"/>
                </a:lnTo>
                <a:lnTo>
                  <a:pt x="62547" y="103555"/>
                </a:lnTo>
                <a:lnTo>
                  <a:pt x="62547" y="100203"/>
                </a:lnTo>
                <a:lnTo>
                  <a:pt x="47637" y="100203"/>
                </a:lnTo>
                <a:lnTo>
                  <a:pt x="46888" y="100952"/>
                </a:lnTo>
                <a:lnTo>
                  <a:pt x="46888" y="126733"/>
                </a:lnTo>
                <a:lnTo>
                  <a:pt x="47637" y="127482"/>
                </a:lnTo>
                <a:lnTo>
                  <a:pt x="65125" y="127482"/>
                </a:lnTo>
                <a:lnTo>
                  <a:pt x="65862" y="126733"/>
                </a:lnTo>
                <a:lnTo>
                  <a:pt x="65862" y="124129"/>
                </a:lnTo>
                <a:lnTo>
                  <a:pt x="65862" y="103555"/>
                </a:lnTo>
                <a:lnTo>
                  <a:pt x="65862" y="100952"/>
                </a:lnTo>
                <a:close/>
              </a:path>
              <a:path w="112395" h="127634">
                <a:moveTo>
                  <a:pt x="67906" y="65684"/>
                </a:moveTo>
                <a:lnTo>
                  <a:pt x="67170" y="64922"/>
                </a:lnTo>
                <a:lnTo>
                  <a:pt x="65341" y="64922"/>
                </a:lnTo>
                <a:lnTo>
                  <a:pt x="64592" y="65684"/>
                </a:lnTo>
                <a:lnTo>
                  <a:pt x="64592" y="79044"/>
                </a:lnTo>
                <a:lnTo>
                  <a:pt x="65341" y="79794"/>
                </a:lnTo>
                <a:lnTo>
                  <a:pt x="66255" y="79794"/>
                </a:lnTo>
                <a:lnTo>
                  <a:pt x="67170" y="79794"/>
                </a:lnTo>
                <a:lnTo>
                  <a:pt x="67906" y="79044"/>
                </a:lnTo>
                <a:lnTo>
                  <a:pt x="67906" y="65684"/>
                </a:lnTo>
                <a:close/>
              </a:path>
              <a:path w="112395" h="127634">
                <a:moveTo>
                  <a:pt x="76796" y="65684"/>
                </a:moveTo>
                <a:lnTo>
                  <a:pt x="76060" y="64922"/>
                </a:lnTo>
                <a:lnTo>
                  <a:pt x="74231" y="64922"/>
                </a:lnTo>
                <a:lnTo>
                  <a:pt x="73482" y="65684"/>
                </a:lnTo>
                <a:lnTo>
                  <a:pt x="73482" y="79044"/>
                </a:lnTo>
                <a:lnTo>
                  <a:pt x="74231" y="79794"/>
                </a:lnTo>
                <a:lnTo>
                  <a:pt x="75145" y="79794"/>
                </a:lnTo>
                <a:lnTo>
                  <a:pt x="76060" y="79794"/>
                </a:lnTo>
                <a:lnTo>
                  <a:pt x="76796" y="79044"/>
                </a:lnTo>
                <a:lnTo>
                  <a:pt x="76796" y="65684"/>
                </a:lnTo>
                <a:close/>
              </a:path>
              <a:path w="112395" h="127634">
                <a:moveTo>
                  <a:pt x="85699" y="65684"/>
                </a:moveTo>
                <a:lnTo>
                  <a:pt x="84963" y="64922"/>
                </a:lnTo>
                <a:lnTo>
                  <a:pt x="83121" y="64922"/>
                </a:lnTo>
                <a:lnTo>
                  <a:pt x="82384" y="65684"/>
                </a:lnTo>
                <a:lnTo>
                  <a:pt x="82384" y="79044"/>
                </a:lnTo>
                <a:lnTo>
                  <a:pt x="83121" y="79794"/>
                </a:lnTo>
                <a:lnTo>
                  <a:pt x="84035" y="79794"/>
                </a:lnTo>
                <a:lnTo>
                  <a:pt x="84963" y="79794"/>
                </a:lnTo>
                <a:lnTo>
                  <a:pt x="85699" y="79044"/>
                </a:lnTo>
                <a:lnTo>
                  <a:pt x="85699" y="65684"/>
                </a:lnTo>
                <a:close/>
              </a:path>
              <a:path w="112395" h="127634">
                <a:moveTo>
                  <a:pt x="94589" y="65684"/>
                </a:moveTo>
                <a:lnTo>
                  <a:pt x="93853" y="64922"/>
                </a:lnTo>
                <a:lnTo>
                  <a:pt x="92011" y="64922"/>
                </a:lnTo>
                <a:lnTo>
                  <a:pt x="91274" y="65684"/>
                </a:lnTo>
                <a:lnTo>
                  <a:pt x="91274" y="79044"/>
                </a:lnTo>
                <a:lnTo>
                  <a:pt x="92011" y="79794"/>
                </a:lnTo>
                <a:lnTo>
                  <a:pt x="92938" y="79794"/>
                </a:lnTo>
                <a:lnTo>
                  <a:pt x="93853" y="79794"/>
                </a:lnTo>
                <a:lnTo>
                  <a:pt x="94589" y="79044"/>
                </a:lnTo>
                <a:lnTo>
                  <a:pt x="94589" y="65684"/>
                </a:lnTo>
                <a:close/>
              </a:path>
              <a:path w="112395" h="127634">
                <a:moveTo>
                  <a:pt x="103479" y="65684"/>
                </a:moveTo>
                <a:lnTo>
                  <a:pt x="102743" y="64922"/>
                </a:lnTo>
                <a:lnTo>
                  <a:pt x="100914" y="64922"/>
                </a:lnTo>
                <a:lnTo>
                  <a:pt x="100164" y="65684"/>
                </a:lnTo>
                <a:lnTo>
                  <a:pt x="100164" y="79044"/>
                </a:lnTo>
                <a:lnTo>
                  <a:pt x="100914" y="79794"/>
                </a:lnTo>
                <a:lnTo>
                  <a:pt x="101828" y="79794"/>
                </a:lnTo>
                <a:lnTo>
                  <a:pt x="102743" y="79794"/>
                </a:lnTo>
                <a:lnTo>
                  <a:pt x="103479" y="79044"/>
                </a:lnTo>
                <a:lnTo>
                  <a:pt x="103479" y="65684"/>
                </a:lnTo>
                <a:close/>
              </a:path>
              <a:path w="112395" h="127634">
                <a:moveTo>
                  <a:pt x="112382" y="65684"/>
                </a:moveTo>
                <a:lnTo>
                  <a:pt x="111645" y="64922"/>
                </a:lnTo>
                <a:lnTo>
                  <a:pt x="109804" y="64922"/>
                </a:lnTo>
                <a:lnTo>
                  <a:pt x="109067" y="65684"/>
                </a:lnTo>
                <a:lnTo>
                  <a:pt x="109067" y="79044"/>
                </a:lnTo>
                <a:lnTo>
                  <a:pt x="109804" y="79794"/>
                </a:lnTo>
                <a:lnTo>
                  <a:pt x="110718" y="79794"/>
                </a:lnTo>
                <a:lnTo>
                  <a:pt x="111645" y="79794"/>
                </a:lnTo>
                <a:lnTo>
                  <a:pt x="112382" y="79044"/>
                </a:lnTo>
                <a:lnTo>
                  <a:pt x="112382" y="6568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25" name="bg object 1025"/>
          <p:cNvSpPr/>
          <p:nvPr/>
        </p:nvSpPr>
        <p:spPr>
          <a:xfrm>
            <a:off x="15676449" y="9695330"/>
            <a:ext cx="321401" cy="252095"/>
          </a:xfrm>
          <a:custGeom>
            <a:avLst/>
            <a:gdLst/>
            <a:ahLst/>
            <a:cxnLst/>
            <a:rect l="l" t="t" r="r" b="b"/>
            <a:pathLst>
              <a:path w="139700" h="252095">
                <a:moveTo>
                  <a:pt x="139594" y="251475"/>
                </a:moveTo>
                <a:lnTo>
                  <a:pt x="0" y="251475"/>
                </a:lnTo>
                <a:lnTo>
                  <a:pt x="0" y="20260"/>
                </a:lnTo>
                <a:lnTo>
                  <a:pt x="139594" y="0"/>
                </a:lnTo>
                <a:lnTo>
                  <a:pt x="139594" y="25147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26" name="bg object 1026"/>
          <p:cNvSpPr/>
          <p:nvPr/>
        </p:nvSpPr>
        <p:spPr>
          <a:xfrm>
            <a:off x="15671358" y="9693016"/>
            <a:ext cx="331628" cy="254000"/>
          </a:xfrm>
          <a:custGeom>
            <a:avLst/>
            <a:gdLst/>
            <a:ahLst/>
            <a:cxnLst/>
            <a:rect l="l" t="t" r="r" b="b"/>
            <a:pathLst>
              <a:path w="144145" h="254000">
                <a:moveTo>
                  <a:pt x="4425" y="253789"/>
                </a:moveTo>
                <a:lnTo>
                  <a:pt x="0" y="253789"/>
                </a:lnTo>
                <a:lnTo>
                  <a:pt x="0" y="21458"/>
                </a:lnTo>
                <a:lnTo>
                  <a:pt x="806" y="20516"/>
                </a:lnTo>
                <a:lnTo>
                  <a:pt x="142124" y="0"/>
                </a:lnTo>
                <a:lnTo>
                  <a:pt x="142770" y="199"/>
                </a:lnTo>
                <a:lnTo>
                  <a:pt x="143743" y="1047"/>
                </a:lnTo>
                <a:lnTo>
                  <a:pt x="144020" y="1665"/>
                </a:lnTo>
                <a:lnTo>
                  <a:pt x="144020" y="4901"/>
                </a:lnTo>
                <a:lnTo>
                  <a:pt x="139594" y="4901"/>
                </a:lnTo>
                <a:lnTo>
                  <a:pt x="4425" y="24520"/>
                </a:lnTo>
                <a:lnTo>
                  <a:pt x="4425" y="253789"/>
                </a:lnTo>
                <a:close/>
              </a:path>
              <a:path w="144145" h="254000">
                <a:moveTo>
                  <a:pt x="144020" y="253789"/>
                </a:moveTo>
                <a:lnTo>
                  <a:pt x="139594" y="253789"/>
                </a:lnTo>
                <a:lnTo>
                  <a:pt x="139594" y="4901"/>
                </a:lnTo>
                <a:lnTo>
                  <a:pt x="144020" y="4901"/>
                </a:lnTo>
                <a:lnTo>
                  <a:pt x="144020" y="25378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27" name="bg object 1027"/>
          <p:cNvSpPr/>
          <p:nvPr/>
        </p:nvSpPr>
        <p:spPr>
          <a:xfrm>
            <a:off x="15684502" y="9867481"/>
            <a:ext cx="235207" cy="11430"/>
          </a:xfrm>
          <a:custGeom>
            <a:avLst/>
            <a:gdLst/>
            <a:ahLst/>
            <a:cxnLst/>
            <a:rect l="l" t="t" r="r" b="b"/>
            <a:pathLst>
              <a:path w="102234" h="11429">
                <a:moveTo>
                  <a:pt x="264" y="10838"/>
                </a:moveTo>
                <a:lnTo>
                  <a:pt x="0" y="4122"/>
                </a:lnTo>
                <a:lnTo>
                  <a:pt x="101670" y="0"/>
                </a:lnTo>
                <a:lnTo>
                  <a:pt x="101934" y="6716"/>
                </a:lnTo>
                <a:lnTo>
                  <a:pt x="264" y="10838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28" name="bg object 1028"/>
          <p:cNvSpPr/>
          <p:nvPr/>
        </p:nvSpPr>
        <p:spPr>
          <a:xfrm>
            <a:off x="15646359" y="9855934"/>
            <a:ext cx="292183" cy="15240"/>
          </a:xfrm>
          <a:custGeom>
            <a:avLst/>
            <a:gdLst/>
            <a:ahLst/>
            <a:cxnLst/>
            <a:rect l="l" t="t" r="r" b="b"/>
            <a:pathLst>
              <a:path w="127000" h="15240">
                <a:moveTo>
                  <a:pt x="381" y="14760"/>
                </a:moveTo>
                <a:lnTo>
                  <a:pt x="0" y="5126"/>
                </a:lnTo>
                <a:lnTo>
                  <a:pt x="126550" y="0"/>
                </a:lnTo>
                <a:lnTo>
                  <a:pt x="126932" y="9628"/>
                </a:lnTo>
                <a:lnTo>
                  <a:pt x="381" y="14760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29" name="bg object 1029"/>
          <p:cNvSpPr/>
          <p:nvPr/>
        </p:nvSpPr>
        <p:spPr>
          <a:xfrm>
            <a:off x="15642544" y="9854258"/>
            <a:ext cx="300948" cy="18415"/>
          </a:xfrm>
          <a:custGeom>
            <a:avLst/>
            <a:gdLst/>
            <a:ahLst/>
            <a:cxnLst/>
            <a:rect l="l" t="t" r="r" b="b"/>
            <a:pathLst>
              <a:path w="130809" h="18415">
                <a:moveTo>
                  <a:pt x="2037" y="18121"/>
                </a:moveTo>
                <a:lnTo>
                  <a:pt x="1151" y="18121"/>
                </a:lnTo>
                <a:lnTo>
                  <a:pt x="418" y="17410"/>
                </a:lnTo>
                <a:lnTo>
                  <a:pt x="0" y="6872"/>
                </a:lnTo>
                <a:lnTo>
                  <a:pt x="437" y="5668"/>
                </a:lnTo>
                <a:lnTo>
                  <a:pt x="1594" y="5126"/>
                </a:lnTo>
                <a:lnTo>
                  <a:pt x="128138" y="0"/>
                </a:lnTo>
                <a:lnTo>
                  <a:pt x="129333" y="442"/>
                </a:lnTo>
                <a:lnTo>
                  <a:pt x="129862" y="1608"/>
                </a:lnTo>
                <a:lnTo>
                  <a:pt x="129934" y="3423"/>
                </a:lnTo>
                <a:lnTo>
                  <a:pt x="126618" y="3423"/>
                </a:lnTo>
                <a:lnTo>
                  <a:pt x="3379" y="8418"/>
                </a:lnTo>
                <a:lnTo>
                  <a:pt x="3631" y="14692"/>
                </a:lnTo>
                <a:lnTo>
                  <a:pt x="86544" y="14692"/>
                </a:lnTo>
                <a:lnTo>
                  <a:pt x="2037" y="18121"/>
                </a:lnTo>
                <a:close/>
              </a:path>
              <a:path w="130809" h="18415">
                <a:moveTo>
                  <a:pt x="86544" y="14692"/>
                </a:moveTo>
                <a:lnTo>
                  <a:pt x="3631" y="14692"/>
                </a:lnTo>
                <a:lnTo>
                  <a:pt x="126864" y="9697"/>
                </a:lnTo>
                <a:lnTo>
                  <a:pt x="126618" y="3423"/>
                </a:lnTo>
                <a:lnTo>
                  <a:pt x="129934" y="3423"/>
                </a:lnTo>
                <a:lnTo>
                  <a:pt x="130280" y="12166"/>
                </a:lnTo>
                <a:lnTo>
                  <a:pt x="129566" y="12945"/>
                </a:lnTo>
                <a:lnTo>
                  <a:pt x="86544" y="1469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30" name="bg object 1030"/>
          <p:cNvSpPr/>
          <p:nvPr/>
        </p:nvSpPr>
        <p:spPr>
          <a:xfrm>
            <a:off x="15752980" y="9776763"/>
            <a:ext cx="271730" cy="12065"/>
          </a:xfrm>
          <a:custGeom>
            <a:avLst/>
            <a:gdLst/>
            <a:ahLst/>
            <a:cxnLst/>
            <a:rect l="l" t="t" r="r" b="b"/>
            <a:pathLst>
              <a:path w="118109" h="12065">
                <a:moveTo>
                  <a:pt x="117194" y="11860"/>
                </a:moveTo>
                <a:lnTo>
                  <a:pt x="0" y="6716"/>
                </a:lnTo>
                <a:lnTo>
                  <a:pt x="289" y="0"/>
                </a:lnTo>
                <a:lnTo>
                  <a:pt x="117483" y="5144"/>
                </a:lnTo>
                <a:lnTo>
                  <a:pt x="117194" y="11860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31" name="bg object 1031"/>
          <p:cNvSpPr/>
          <p:nvPr/>
        </p:nvSpPr>
        <p:spPr>
          <a:xfrm>
            <a:off x="15730218" y="9765122"/>
            <a:ext cx="318479" cy="17780"/>
          </a:xfrm>
          <a:custGeom>
            <a:avLst/>
            <a:gdLst/>
            <a:ahLst/>
            <a:cxnLst/>
            <a:rect l="l" t="t" r="r" b="b"/>
            <a:pathLst>
              <a:path w="138429" h="17779">
                <a:moveTo>
                  <a:pt x="137452" y="17230"/>
                </a:moveTo>
                <a:lnTo>
                  <a:pt x="0" y="11193"/>
                </a:lnTo>
                <a:lnTo>
                  <a:pt x="480" y="0"/>
                </a:lnTo>
                <a:lnTo>
                  <a:pt x="137932" y="6036"/>
                </a:lnTo>
                <a:lnTo>
                  <a:pt x="137452" y="17230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32" name="bg object 1032"/>
          <p:cNvSpPr/>
          <p:nvPr/>
        </p:nvSpPr>
        <p:spPr>
          <a:xfrm>
            <a:off x="15709395" y="9763455"/>
            <a:ext cx="343315" cy="77470"/>
          </a:xfrm>
          <a:custGeom>
            <a:avLst/>
            <a:gdLst/>
            <a:ahLst/>
            <a:cxnLst/>
            <a:rect l="l" t="t" r="r" b="b"/>
            <a:pathLst>
              <a:path w="149225" h="77470">
                <a:moveTo>
                  <a:pt x="21488" y="37515"/>
                </a:moveTo>
                <a:lnTo>
                  <a:pt x="20739" y="36766"/>
                </a:lnTo>
                <a:lnTo>
                  <a:pt x="18161" y="36766"/>
                </a:lnTo>
                <a:lnTo>
                  <a:pt x="18161" y="40132"/>
                </a:lnTo>
                <a:lnTo>
                  <a:pt x="18161" y="74117"/>
                </a:lnTo>
                <a:lnTo>
                  <a:pt x="3314" y="74117"/>
                </a:lnTo>
                <a:lnTo>
                  <a:pt x="3314" y="40132"/>
                </a:lnTo>
                <a:lnTo>
                  <a:pt x="18161" y="40132"/>
                </a:lnTo>
                <a:lnTo>
                  <a:pt x="18161" y="36766"/>
                </a:lnTo>
                <a:lnTo>
                  <a:pt x="736" y="36766"/>
                </a:lnTo>
                <a:lnTo>
                  <a:pt x="0" y="37515"/>
                </a:lnTo>
                <a:lnTo>
                  <a:pt x="0" y="76720"/>
                </a:lnTo>
                <a:lnTo>
                  <a:pt x="736" y="77470"/>
                </a:lnTo>
                <a:lnTo>
                  <a:pt x="20739" y="77470"/>
                </a:lnTo>
                <a:lnTo>
                  <a:pt x="21488" y="76720"/>
                </a:lnTo>
                <a:lnTo>
                  <a:pt x="21488" y="74117"/>
                </a:lnTo>
                <a:lnTo>
                  <a:pt x="21488" y="40132"/>
                </a:lnTo>
                <a:lnTo>
                  <a:pt x="21488" y="37515"/>
                </a:lnTo>
                <a:close/>
              </a:path>
              <a:path w="149225" h="77470">
                <a:moveTo>
                  <a:pt x="57137" y="37515"/>
                </a:moveTo>
                <a:lnTo>
                  <a:pt x="56388" y="36766"/>
                </a:lnTo>
                <a:lnTo>
                  <a:pt x="53809" y="36766"/>
                </a:lnTo>
                <a:lnTo>
                  <a:pt x="53809" y="40132"/>
                </a:lnTo>
                <a:lnTo>
                  <a:pt x="53809" y="74117"/>
                </a:lnTo>
                <a:lnTo>
                  <a:pt x="38963" y="74117"/>
                </a:lnTo>
                <a:lnTo>
                  <a:pt x="38963" y="40132"/>
                </a:lnTo>
                <a:lnTo>
                  <a:pt x="53809" y="40132"/>
                </a:lnTo>
                <a:lnTo>
                  <a:pt x="53809" y="36766"/>
                </a:lnTo>
                <a:lnTo>
                  <a:pt x="36385" y="36766"/>
                </a:lnTo>
                <a:lnTo>
                  <a:pt x="35648" y="37515"/>
                </a:lnTo>
                <a:lnTo>
                  <a:pt x="35648" y="76720"/>
                </a:lnTo>
                <a:lnTo>
                  <a:pt x="36385" y="77470"/>
                </a:lnTo>
                <a:lnTo>
                  <a:pt x="56388" y="77470"/>
                </a:lnTo>
                <a:lnTo>
                  <a:pt x="57137" y="76720"/>
                </a:lnTo>
                <a:lnTo>
                  <a:pt x="57137" y="74117"/>
                </a:lnTo>
                <a:lnTo>
                  <a:pt x="57137" y="40132"/>
                </a:lnTo>
                <a:lnTo>
                  <a:pt x="57137" y="37515"/>
                </a:lnTo>
                <a:close/>
              </a:path>
              <a:path w="149225" h="77470">
                <a:moveTo>
                  <a:pt x="92113" y="37515"/>
                </a:moveTo>
                <a:lnTo>
                  <a:pt x="91363" y="36766"/>
                </a:lnTo>
                <a:lnTo>
                  <a:pt x="88798" y="36766"/>
                </a:lnTo>
                <a:lnTo>
                  <a:pt x="88798" y="40132"/>
                </a:lnTo>
                <a:lnTo>
                  <a:pt x="88798" y="74117"/>
                </a:lnTo>
                <a:lnTo>
                  <a:pt x="73939" y="74117"/>
                </a:lnTo>
                <a:lnTo>
                  <a:pt x="73939" y="40132"/>
                </a:lnTo>
                <a:lnTo>
                  <a:pt x="88798" y="40132"/>
                </a:lnTo>
                <a:lnTo>
                  <a:pt x="88798" y="36766"/>
                </a:lnTo>
                <a:lnTo>
                  <a:pt x="71361" y="36766"/>
                </a:lnTo>
                <a:lnTo>
                  <a:pt x="70624" y="37515"/>
                </a:lnTo>
                <a:lnTo>
                  <a:pt x="70624" y="76720"/>
                </a:lnTo>
                <a:lnTo>
                  <a:pt x="71361" y="77470"/>
                </a:lnTo>
                <a:lnTo>
                  <a:pt x="91363" y="77470"/>
                </a:lnTo>
                <a:lnTo>
                  <a:pt x="92113" y="76720"/>
                </a:lnTo>
                <a:lnTo>
                  <a:pt x="92113" y="74117"/>
                </a:lnTo>
                <a:lnTo>
                  <a:pt x="92113" y="40132"/>
                </a:lnTo>
                <a:lnTo>
                  <a:pt x="92113" y="37515"/>
                </a:lnTo>
                <a:close/>
              </a:path>
              <a:path w="149225" h="77470">
                <a:moveTo>
                  <a:pt x="148678" y="6858"/>
                </a:moveTo>
                <a:lnTo>
                  <a:pt x="147967" y="6070"/>
                </a:lnTo>
                <a:lnTo>
                  <a:pt x="145249" y="5956"/>
                </a:lnTo>
                <a:lnTo>
                  <a:pt x="145249" y="9321"/>
                </a:lnTo>
                <a:lnTo>
                  <a:pt x="144919" y="17145"/>
                </a:lnTo>
                <a:lnTo>
                  <a:pt x="10769" y="11264"/>
                </a:lnTo>
                <a:lnTo>
                  <a:pt x="11112" y="3429"/>
                </a:lnTo>
                <a:lnTo>
                  <a:pt x="145249" y="9321"/>
                </a:lnTo>
                <a:lnTo>
                  <a:pt x="145249" y="5956"/>
                </a:lnTo>
                <a:lnTo>
                  <a:pt x="87731" y="3429"/>
                </a:lnTo>
                <a:lnTo>
                  <a:pt x="9601" y="0"/>
                </a:lnTo>
                <a:lnTo>
                  <a:pt x="8407" y="431"/>
                </a:lnTo>
                <a:lnTo>
                  <a:pt x="7874" y="1600"/>
                </a:lnTo>
                <a:lnTo>
                  <a:pt x="7353" y="13716"/>
                </a:lnTo>
                <a:lnTo>
                  <a:pt x="8064" y="14503"/>
                </a:lnTo>
                <a:lnTo>
                  <a:pt x="146507" y="20574"/>
                </a:lnTo>
                <a:lnTo>
                  <a:pt x="147624" y="20142"/>
                </a:lnTo>
                <a:lnTo>
                  <a:pt x="148158" y="18973"/>
                </a:lnTo>
                <a:lnTo>
                  <a:pt x="148234" y="17145"/>
                </a:lnTo>
                <a:lnTo>
                  <a:pt x="148678" y="685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33" name="bg object 1033"/>
          <p:cNvSpPr/>
          <p:nvPr/>
        </p:nvSpPr>
        <p:spPr>
          <a:xfrm>
            <a:off x="15715834" y="9896683"/>
            <a:ext cx="163622" cy="16510"/>
          </a:xfrm>
          <a:custGeom>
            <a:avLst/>
            <a:gdLst/>
            <a:ahLst/>
            <a:cxnLst/>
            <a:rect l="l" t="t" r="r" b="b"/>
            <a:pathLst>
              <a:path w="71120" h="16509">
                <a:moveTo>
                  <a:pt x="70628" y="16307"/>
                </a:moveTo>
                <a:lnTo>
                  <a:pt x="0" y="16307"/>
                </a:lnTo>
                <a:lnTo>
                  <a:pt x="0" y="0"/>
                </a:lnTo>
                <a:lnTo>
                  <a:pt x="70628" y="0"/>
                </a:lnTo>
                <a:lnTo>
                  <a:pt x="70628" y="16307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34" name="bg object 1034"/>
          <p:cNvSpPr/>
          <p:nvPr/>
        </p:nvSpPr>
        <p:spPr>
          <a:xfrm>
            <a:off x="15712023" y="9895003"/>
            <a:ext cx="170927" cy="19685"/>
          </a:xfrm>
          <a:custGeom>
            <a:avLst/>
            <a:gdLst/>
            <a:ahLst/>
            <a:cxnLst/>
            <a:rect l="l" t="t" r="r" b="b"/>
            <a:pathLst>
              <a:path w="74295" h="19684">
                <a:moveTo>
                  <a:pt x="73201" y="19668"/>
                </a:moveTo>
                <a:lnTo>
                  <a:pt x="744" y="19668"/>
                </a:lnTo>
                <a:lnTo>
                  <a:pt x="0" y="18920"/>
                </a:lnTo>
                <a:lnTo>
                  <a:pt x="0" y="754"/>
                </a:lnTo>
                <a:lnTo>
                  <a:pt x="744" y="0"/>
                </a:lnTo>
                <a:lnTo>
                  <a:pt x="73201" y="0"/>
                </a:lnTo>
                <a:lnTo>
                  <a:pt x="73945" y="754"/>
                </a:lnTo>
                <a:lnTo>
                  <a:pt x="73945" y="3361"/>
                </a:lnTo>
                <a:lnTo>
                  <a:pt x="3317" y="3361"/>
                </a:lnTo>
                <a:lnTo>
                  <a:pt x="3317" y="16307"/>
                </a:lnTo>
                <a:lnTo>
                  <a:pt x="73945" y="16307"/>
                </a:lnTo>
                <a:lnTo>
                  <a:pt x="73945" y="18920"/>
                </a:lnTo>
                <a:lnTo>
                  <a:pt x="73201" y="19668"/>
                </a:lnTo>
                <a:close/>
              </a:path>
              <a:path w="74295" h="19684">
                <a:moveTo>
                  <a:pt x="73945" y="16307"/>
                </a:moveTo>
                <a:lnTo>
                  <a:pt x="70628" y="16307"/>
                </a:lnTo>
                <a:lnTo>
                  <a:pt x="70628" y="3361"/>
                </a:lnTo>
                <a:lnTo>
                  <a:pt x="73945" y="3361"/>
                </a:lnTo>
                <a:lnTo>
                  <a:pt x="73945" y="1630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35" name="bg object 1035"/>
          <p:cNvSpPr/>
          <p:nvPr/>
        </p:nvSpPr>
        <p:spPr>
          <a:xfrm>
            <a:off x="15899186" y="9720363"/>
            <a:ext cx="58437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309" y="25206"/>
                </a:moveTo>
                <a:lnTo>
                  <a:pt x="5570" y="25206"/>
                </a:lnTo>
                <a:lnTo>
                  <a:pt x="0" y="19562"/>
                </a:lnTo>
                <a:lnTo>
                  <a:pt x="0" y="12603"/>
                </a:lnTo>
                <a:lnTo>
                  <a:pt x="0" y="5643"/>
                </a:lnTo>
                <a:lnTo>
                  <a:pt x="5570" y="0"/>
                </a:lnTo>
                <a:lnTo>
                  <a:pt x="19309" y="0"/>
                </a:lnTo>
                <a:lnTo>
                  <a:pt x="24880" y="5643"/>
                </a:lnTo>
                <a:lnTo>
                  <a:pt x="24880" y="19562"/>
                </a:lnTo>
                <a:lnTo>
                  <a:pt x="19309" y="25206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36" name="bg object 1036"/>
          <p:cNvSpPr/>
          <p:nvPr/>
        </p:nvSpPr>
        <p:spPr>
          <a:xfrm>
            <a:off x="15895370" y="9718687"/>
            <a:ext cx="257121" cy="228600"/>
          </a:xfrm>
          <a:custGeom>
            <a:avLst/>
            <a:gdLst/>
            <a:ahLst/>
            <a:cxnLst/>
            <a:rect l="l" t="t" r="r" b="b"/>
            <a:pathLst>
              <a:path w="111759" h="228600">
                <a:moveTo>
                  <a:pt x="28194" y="6413"/>
                </a:moveTo>
                <a:lnTo>
                  <a:pt x="25184" y="3365"/>
                </a:lnTo>
                <a:lnTo>
                  <a:pt x="24879" y="3060"/>
                </a:lnTo>
                <a:lnTo>
                  <a:pt x="24879" y="8267"/>
                </a:lnTo>
                <a:lnTo>
                  <a:pt x="24879" y="20307"/>
                </a:lnTo>
                <a:lnTo>
                  <a:pt x="20040" y="25209"/>
                </a:lnTo>
                <a:lnTo>
                  <a:pt x="8153" y="25209"/>
                </a:lnTo>
                <a:lnTo>
                  <a:pt x="3314" y="20307"/>
                </a:lnTo>
                <a:lnTo>
                  <a:pt x="3314" y="8267"/>
                </a:lnTo>
                <a:lnTo>
                  <a:pt x="8153" y="3365"/>
                </a:lnTo>
                <a:lnTo>
                  <a:pt x="20040" y="3365"/>
                </a:lnTo>
                <a:lnTo>
                  <a:pt x="24879" y="8267"/>
                </a:lnTo>
                <a:lnTo>
                  <a:pt x="24879" y="3060"/>
                </a:lnTo>
                <a:lnTo>
                  <a:pt x="21869" y="0"/>
                </a:lnTo>
                <a:lnTo>
                  <a:pt x="6311" y="0"/>
                </a:lnTo>
                <a:lnTo>
                  <a:pt x="0" y="6413"/>
                </a:lnTo>
                <a:lnTo>
                  <a:pt x="0" y="22161"/>
                </a:lnTo>
                <a:lnTo>
                  <a:pt x="6311" y="28562"/>
                </a:lnTo>
                <a:lnTo>
                  <a:pt x="21869" y="28562"/>
                </a:lnTo>
                <a:lnTo>
                  <a:pt x="25184" y="25209"/>
                </a:lnTo>
                <a:lnTo>
                  <a:pt x="28194" y="22161"/>
                </a:lnTo>
                <a:lnTo>
                  <a:pt x="28194" y="6413"/>
                </a:lnTo>
                <a:close/>
              </a:path>
              <a:path w="111759" h="228600">
                <a:moveTo>
                  <a:pt x="111671" y="171488"/>
                </a:moveTo>
                <a:lnTo>
                  <a:pt x="110807" y="170611"/>
                </a:lnTo>
                <a:lnTo>
                  <a:pt x="108648" y="170611"/>
                </a:lnTo>
                <a:lnTo>
                  <a:pt x="107784" y="171488"/>
                </a:lnTo>
                <a:lnTo>
                  <a:pt x="107784" y="228117"/>
                </a:lnTo>
                <a:lnTo>
                  <a:pt x="111671" y="228117"/>
                </a:lnTo>
                <a:lnTo>
                  <a:pt x="111671" y="17148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37" name="bg object 1037"/>
          <p:cNvSpPr/>
          <p:nvPr/>
        </p:nvSpPr>
        <p:spPr>
          <a:xfrm>
            <a:off x="16091015" y="9855137"/>
            <a:ext cx="146092" cy="58419"/>
          </a:xfrm>
          <a:custGeom>
            <a:avLst/>
            <a:gdLst/>
            <a:ahLst/>
            <a:cxnLst/>
            <a:rect l="l" t="t" r="r" b="b"/>
            <a:pathLst>
              <a:path w="63500" h="58420">
                <a:moveTo>
                  <a:pt x="63093" y="36131"/>
                </a:moveTo>
                <a:lnTo>
                  <a:pt x="61379" y="27470"/>
                </a:lnTo>
                <a:lnTo>
                  <a:pt x="56667" y="20408"/>
                </a:lnTo>
                <a:lnTo>
                  <a:pt x="49695" y="15646"/>
                </a:lnTo>
                <a:lnTo>
                  <a:pt x="41148" y="13893"/>
                </a:lnTo>
                <a:lnTo>
                  <a:pt x="40919" y="13906"/>
                </a:lnTo>
                <a:lnTo>
                  <a:pt x="40005" y="15151"/>
                </a:lnTo>
                <a:lnTo>
                  <a:pt x="39535" y="12725"/>
                </a:lnTo>
                <a:lnTo>
                  <a:pt x="35128" y="6108"/>
                </a:lnTo>
                <a:lnTo>
                  <a:pt x="28587" y="1638"/>
                </a:lnTo>
                <a:lnTo>
                  <a:pt x="20574" y="0"/>
                </a:lnTo>
                <a:lnTo>
                  <a:pt x="12560" y="1638"/>
                </a:lnTo>
                <a:lnTo>
                  <a:pt x="6019" y="6108"/>
                </a:lnTo>
                <a:lnTo>
                  <a:pt x="1612" y="12725"/>
                </a:lnTo>
                <a:lnTo>
                  <a:pt x="0" y="20840"/>
                </a:lnTo>
                <a:lnTo>
                  <a:pt x="1612" y="28956"/>
                </a:lnTo>
                <a:lnTo>
                  <a:pt x="6019" y="35585"/>
                </a:lnTo>
                <a:lnTo>
                  <a:pt x="12560" y="40055"/>
                </a:lnTo>
                <a:lnTo>
                  <a:pt x="20574" y="41694"/>
                </a:lnTo>
                <a:lnTo>
                  <a:pt x="20764" y="41656"/>
                </a:lnTo>
                <a:lnTo>
                  <a:pt x="20129" y="42532"/>
                </a:lnTo>
                <a:lnTo>
                  <a:pt x="23164" y="48869"/>
                </a:lnTo>
                <a:lnTo>
                  <a:pt x="27940" y="53886"/>
                </a:lnTo>
                <a:lnTo>
                  <a:pt x="34061" y="57188"/>
                </a:lnTo>
                <a:lnTo>
                  <a:pt x="41148" y="58369"/>
                </a:lnTo>
                <a:lnTo>
                  <a:pt x="49695" y="56616"/>
                </a:lnTo>
                <a:lnTo>
                  <a:pt x="56667" y="51854"/>
                </a:lnTo>
                <a:lnTo>
                  <a:pt x="61379" y="44792"/>
                </a:lnTo>
                <a:lnTo>
                  <a:pt x="63093" y="3613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38" name="bg object 1038"/>
          <p:cNvSpPr/>
          <p:nvPr/>
        </p:nvSpPr>
        <p:spPr>
          <a:xfrm>
            <a:off x="16132357" y="9867054"/>
            <a:ext cx="109569" cy="48895"/>
          </a:xfrm>
          <a:custGeom>
            <a:avLst/>
            <a:gdLst/>
            <a:ahLst/>
            <a:cxnLst/>
            <a:rect l="l" t="t" r="r" b="b"/>
            <a:pathLst>
              <a:path w="47625" h="48895">
                <a:moveTo>
                  <a:pt x="23187" y="48416"/>
                </a:moveTo>
                <a:lnTo>
                  <a:pt x="0" y="30132"/>
                </a:lnTo>
                <a:lnTo>
                  <a:pt x="584" y="29034"/>
                </a:lnTo>
                <a:lnTo>
                  <a:pt x="2653" y="28398"/>
                </a:lnTo>
                <a:lnTo>
                  <a:pt x="3730" y="28997"/>
                </a:lnTo>
                <a:lnTo>
                  <a:pt x="6555" y="38538"/>
                </a:lnTo>
                <a:lnTo>
                  <a:pt x="14428" y="44475"/>
                </a:lnTo>
                <a:lnTo>
                  <a:pt x="23187" y="44475"/>
                </a:lnTo>
                <a:lnTo>
                  <a:pt x="30967" y="42880"/>
                </a:lnTo>
                <a:lnTo>
                  <a:pt x="37326" y="38532"/>
                </a:lnTo>
                <a:lnTo>
                  <a:pt x="41618" y="32089"/>
                </a:lnTo>
                <a:lnTo>
                  <a:pt x="43193" y="24208"/>
                </a:lnTo>
                <a:lnTo>
                  <a:pt x="41618" y="16327"/>
                </a:lnTo>
                <a:lnTo>
                  <a:pt x="37328" y="9884"/>
                </a:lnTo>
                <a:lnTo>
                  <a:pt x="30972" y="5539"/>
                </a:lnTo>
                <a:lnTo>
                  <a:pt x="23200" y="3947"/>
                </a:lnTo>
                <a:lnTo>
                  <a:pt x="21919" y="3953"/>
                </a:lnTo>
                <a:lnTo>
                  <a:pt x="21113" y="3124"/>
                </a:lnTo>
                <a:lnTo>
                  <a:pt x="21020" y="1003"/>
                </a:lnTo>
                <a:lnTo>
                  <a:pt x="21876" y="87"/>
                </a:lnTo>
                <a:lnTo>
                  <a:pt x="23187" y="0"/>
                </a:lnTo>
                <a:lnTo>
                  <a:pt x="32478" y="1905"/>
                </a:lnTo>
                <a:lnTo>
                  <a:pt x="40075" y="7099"/>
                </a:lnTo>
                <a:lnTo>
                  <a:pt x="45202" y="14795"/>
                </a:lnTo>
                <a:lnTo>
                  <a:pt x="47083" y="24208"/>
                </a:lnTo>
                <a:lnTo>
                  <a:pt x="45202" y="33623"/>
                </a:lnTo>
                <a:lnTo>
                  <a:pt x="40075" y="41319"/>
                </a:lnTo>
                <a:lnTo>
                  <a:pt x="32478" y="46511"/>
                </a:lnTo>
                <a:lnTo>
                  <a:pt x="23187" y="4841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39" name="bg object 1039"/>
          <p:cNvSpPr/>
          <p:nvPr/>
        </p:nvSpPr>
        <p:spPr>
          <a:xfrm>
            <a:off x="16137977" y="9841228"/>
            <a:ext cx="92038" cy="41910"/>
          </a:xfrm>
          <a:custGeom>
            <a:avLst/>
            <a:gdLst/>
            <a:ahLst/>
            <a:cxnLst/>
            <a:rect l="l" t="t" r="r" b="b"/>
            <a:pathLst>
              <a:path w="40004" h="41909">
                <a:moveTo>
                  <a:pt x="34464" y="41694"/>
                </a:moveTo>
                <a:lnTo>
                  <a:pt x="26234" y="41694"/>
                </a:lnTo>
                <a:lnTo>
                  <a:pt x="0" y="13881"/>
                </a:lnTo>
                <a:lnTo>
                  <a:pt x="2831" y="5799"/>
                </a:lnTo>
                <a:lnTo>
                  <a:pt x="10427" y="0"/>
                </a:lnTo>
                <a:lnTo>
                  <a:pt x="19371" y="0"/>
                </a:lnTo>
                <a:lnTo>
                  <a:pt x="27382" y="1638"/>
                </a:lnTo>
                <a:lnTo>
                  <a:pt x="33923" y="6106"/>
                </a:lnTo>
                <a:lnTo>
                  <a:pt x="38332" y="12733"/>
                </a:lnTo>
                <a:lnTo>
                  <a:pt x="39949" y="20847"/>
                </a:lnTo>
                <a:lnTo>
                  <a:pt x="39949" y="31841"/>
                </a:lnTo>
                <a:lnTo>
                  <a:pt x="34464" y="4169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40" name="bg object 1040"/>
          <p:cNvSpPr/>
          <p:nvPr/>
        </p:nvSpPr>
        <p:spPr>
          <a:xfrm>
            <a:off x="16132928" y="9839259"/>
            <a:ext cx="102264" cy="45720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8426" y="45635"/>
                </a:moveTo>
                <a:lnTo>
                  <a:pt x="27354" y="45635"/>
                </a:lnTo>
                <a:lnTo>
                  <a:pt x="26480" y="44749"/>
                </a:lnTo>
                <a:lnTo>
                  <a:pt x="26480" y="42579"/>
                </a:lnTo>
                <a:lnTo>
                  <a:pt x="27354" y="41694"/>
                </a:lnTo>
                <a:lnTo>
                  <a:pt x="35794" y="41694"/>
                </a:lnTo>
                <a:lnTo>
                  <a:pt x="40201" y="32096"/>
                </a:lnTo>
                <a:lnTo>
                  <a:pt x="40201" y="22817"/>
                </a:lnTo>
                <a:lnTo>
                  <a:pt x="38734" y="15477"/>
                </a:lnTo>
                <a:lnTo>
                  <a:pt x="34737" y="9476"/>
                </a:lnTo>
                <a:lnTo>
                  <a:pt x="28814" y="5426"/>
                </a:lnTo>
                <a:lnTo>
                  <a:pt x="21568" y="3941"/>
                </a:lnTo>
                <a:lnTo>
                  <a:pt x="13714" y="3941"/>
                </a:lnTo>
                <a:lnTo>
                  <a:pt x="6666" y="8992"/>
                </a:lnTo>
                <a:lnTo>
                  <a:pt x="3668" y="17535"/>
                </a:lnTo>
                <a:lnTo>
                  <a:pt x="2554" y="18078"/>
                </a:lnTo>
                <a:lnTo>
                  <a:pt x="529" y="17342"/>
                </a:lnTo>
                <a:lnTo>
                  <a:pt x="0" y="16219"/>
                </a:lnTo>
                <a:lnTo>
                  <a:pt x="357" y="15190"/>
                </a:lnTo>
                <a:lnTo>
                  <a:pt x="3680" y="8984"/>
                </a:lnTo>
                <a:lnTo>
                  <a:pt x="8596" y="4188"/>
                </a:lnTo>
                <a:lnTo>
                  <a:pt x="14695" y="1095"/>
                </a:lnTo>
                <a:lnTo>
                  <a:pt x="21568" y="0"/>
                </a:lnTo>
                <a:lnTo>
                  <a:pt x="30325" y="1795"/>
                </a:lnTo>
                <a:lnTo>
                  <a:pt x="37486" y="6689"/>
                </a:lnTo>
                <a:lnTo>
                  <a:pt x="42318" y="13943"/>
                </a:lnTo>
                <a:lnTo>
                  <a:pt x="44091" y="22817"/>
                </a:lnTo>
                <a:lnTo>
                  <a:pt x="42900" y="31870"/>
                </a:lnTo>
                <a:lnTo>
                  <a:pt x="39608" y="39104"/>
                </a:lnTo>
                <a:lnTo>
                  <a:pt x="34641" y="43899"/>
                </a:lnTo>
                <a:lnTo>
                  <a:pt x="28426" y="4563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41" name="bg object 1041"/>
          <p:cNvSpPr/>
          <p:nvPr/>
        </p:nvSpPr>
        <p:spPr>
          <a:xfrm>
            <a:off x="16103651" y="9828725"/>
            <a:ext cx="89116" cy="34290"/>
          </a:xfrm>
          <a:custGeom>
            <a:avLst/>
            <a:gdLst/>
            <a:ahLst/>
            <a:cxnLst/>
            <a:rect l="l" t="t" r="r" b="b"/>
            <a:pathLst>
              <a:path w="38734" h="34290">
                <a:moveTo>
                  <a:pt x="6789" y="34285"/>
                </a:moveTo>
                <a:lnTo>
                  <a:pt x="2640" y="30718"/>
                </a:lnTo>
                <a:lnTo>
                  <a:pt x="0" y="25399"/>
                </a:lnTo>
                <a:lnTo>
                  <a:pt x="0" y="19456"/>
                </a:lnTo>
                <a:lnTo>
                  <a:pt x="1509" y="11880"/>
                </a:lnTo>
                <a:lnTo>
                  <a:pt x="5625" y="5696"/>
                </a:lnTo>
                <a:lnTo>
                  <a:pt x="11729" y="1528"/>
                </a:lnTo>
                <a:lnTo>
                  <a:pt x="19205" y="0"/>
                </a:lnTo>
                <a:lnTo>
                  <a:pt x="26680" y="1528"/>
                </a:lnTo>
                <a:lnTo>
                  <a:pt x="32784" y="5696"/>
                </a:lnTo>
                <a:lnTo>
                  <a:pt x="36900" y="11880"/>
                </a:lnTo>
                <a:lnTo>
                  <a:pt x="38410" y="19456"/>
                </a:lnTo>
                <a:lnTo>
                  <a:pt x="38410" y="24757"/>
                </a:lnTo>
                <a:lnTo>
                  <a:pt x="35664" y="29184"/>
                </a:lnTo>
                <a:lnTo>
                  <a:pt x="6789" y="3428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42" name="bg object 1042"/>
          <p:cNvSpPr/>
          <p:nvPr/>
        </p:nvSpPr>
        <p:spPr>
          <a:xfrm>
            <a:off x="16099168" y="9826751"/>
            <a:ext cx="97881" cy="38735"/>
          </a:xfrm>
          <a:custGeom>
            <a:avLst/>
            <a:gdLst/>
            <a:ahLst/>
            <a:cxnLst/>
            <a:rect l="l" t="t" r="r" b="b"/>
            <a:pathLst>
              <a:path w="42545" h="38734">
                <a:moveTo>
                  <a:pt x="8740" y="38233"/>
                </a:moveTo>
                <a:lnTo>
                  <a:pt x="7478" y="37765"/>
                </a:lnTo>
                <a:lnTo>
                  <a:pt x="2726" y="33680"/>
                </a:lnTo>
                <a:lnTo>
                  <a:pt x="0" y="27725"/>
                </a:lnTo>
                <a:lnTo>
                  <a:pt x="0" y="21433"/>
                </a:lnTo>
                <a:lnTo>
                  <a:pt x="1665" y="13098"/>
                </a:lnTo>
                <a:lnTo>
                  <a:pt x="6203" y="6285"/>
                </a:lnTo>
                <a:lnTo>
                  <a:pt x="12927" y="1687"/>
                </a:lnTo>
                <a:lnTo>
                  <a:pt x="21150" y="0"/>
                </a:lnTo>
                <a:lnTo>
                  <a:pt x="29376" y="1687"/>
                </a:lnTo>
                <a:lnTo>
                  <a:pt x="36099" y="6285"/>
                </a:lnTo>
                <a:lnTo>
                  <a:pt x="40636" y="13098"/>
                </a:lnTo>
                <a:lnTo>
                  <a:pt x="42300" y="21433"/>
                </a:lnTo>
                <a:lnTo>
                  <a:pt x="42300" y="27232"/>
                </a:lnTo>
                <a:lnTo>
                  <a:pt x="38410" y="26110"/>
                </a:lnTo>
                <a:lnTo>
                  <a:pt x="38410" y="11792"/>
                </a:lnTo>
                <a:lnTo>
                  <a:pt x="30666" y="3947"/>
                </a:lnTo>
                <a:lnTo>
                  <a:pt x="11633" y="3947"/>
                </a:lnTo>
                <a:lnTo>
                  <a:pt x="3890" y="11792"/>
                </a:lnTo>
                <a:lnTo>
                  <a:pt x="3890" y="26565"/>
                </a:lnTo>
                <a:lnTo>
                  <a:pt x="6118" y="31423"/>
                </a:lnTo>
                <a:lnTo>
                  <a:pt x="10815" y="35464"/>
                </a:lnTo>
                <a:lnTo>
                  <a:pt x="10919" y="36705"/>
                </a:lnTo>
                <a:lnTo>
                  <a:pt x="10224" y="37534"/>
                </a:lnTo>
                <a:lnTo>
                  <a:pt x="8740" y="3823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43" name="bg object 1043"/>
          <p:cNvSpPr/>
          <p:nvPr/>
        </p:nvSpPr>
        <p:spPr>
          <a:xfrm>
            <a:off x="16065771" y="9869730"/>
            <a:ext cx="94959" cy="43815"/>
          </a:xfrm>
          <a:custGeom>
            <a:avLst/>
            <a:gdLst/>
            <a:ahLst/>
            <a:cxnLst/>
            <a:rect l="l" t="t" r="r" b="b"/>
            <a:pathLst>
              <a:path w="41275" h="43815">
                <a:moveTo>
                  <a:pt x="32962" y="43770"/>
                </a:moveTo>
                <a:lnTo>
                  <a:pt x="21950" y="43770"/>
                </a:lnTo>
                <a:lnTo>
                  <a:pt x="13407" y="42022"/>
                </a:lnTo>
                <a:lnTo>
                  <a:pt x="6430" y="37256"/>
                </a:lnTo>
                <a:lnTo>
                  <a:pt x="1725" y="30187"/>
                </a:lnTo>
                <a:lnTo>
                  <a:pt x="0" y="21532"/>
                </a:lnTo>
                <a:lnTo>
                  <a:pt x="1250" y="14124"/>
                </a:lnTo>
                <a:lnTo>
                  <a:pt x="4716" y="7780"/>
                </a:lnTo>
                <a:lnTo>
                  <a:pt x="9966" y="2928"/>
                </a:lnTo>
                <a:lnTo>
                  <a:pt x="16570" y="0"/>
                </a:lnTo>
                <a:lnTo>
                  <a:pt x="41155" y="29870"/>
                </a:lnTo>
                <a:lnTo>
                  <a:pt x="35671" y="40989"/>
                </a:lnTo>
                <a:lnTo>
                  <a:pt x="32962" y="4377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44" name="bg object 1044"/>
          <p:cNvSpPr/>
          <p:nvPr/>
        </p:nvSpPr>
        <p:spPr>
          <a:xfrm>
            <a:off x="16061298" y="9867551"/>
            <a:ext cx="105186" cy="48260"/>
          </a:xfrm>
          <a:custGeom>
            <a:avLst/>
            <a:gdLst/>
            <a:ahLst/>
            <a:cxnLst/>
            <a:rect l="l" t="t" r="r" b="b"/>
            <a:pathLst>
              <a:path w="45720" h="48259">
                <a:moveTo>
                  <a:pt x="23895" y="47917"/>
                </a:moveTo>
                <a:lnTo>
                  <a:pt x="14604" y="46012"/>
                </a:lnTo>
                <a:lnTo>
                  <a:pt x="7008" y="40820"/>
                </a:lnTo>
                <a:lnTo>
                  <a:pt x="1881" y="33124"/>
                </a:lnTo>
                <a:lnTo>
                  <a:pt x="0" y="23709"/>
                </a:lnTo>
                <a:lnTo>
                  <a:pt x="1324" y="15750"/>
                </a:lnTo>
                <a:lnTo>
                  <a:pt x="5035" y="8848"/>
                </a:lnTo>
                <a:lnTo>
                  <a:pt x="10737" y="3516"/>
                </a:lnTo>
                <a:lnTo>
                  <a:pt x="18035" y="268"/>
                </a:lnTo>
                <a:lnTo>
                  <a:pt x="19063" y="0"/>
                </a:lnTo>
                <a:lnTo>
                  <a:pt x="20134" y="636"/>
                </a:lnTo>
                <a:lnTo>
                  <a:pt x="20657" y="2750"/>
                </a:lnTo>
                <a:lnTo>
                  <a:pt x="20029" y="3822"/>
                </a:lnTo>
                <a:lnTo>
                  <a:pt x="10101" y="6360"/>
                </a:lnTo>
                <a:lnTo>
                  <a:pt x="3890" y="14430"/>
                </a:lnTo>
                <a:lnTo>
                  <a:pt x="3890" y="23709"/>
                </a:lnTo>
                <a:lnTo>
                  <a:pt x="5464" y="31590"/>
                </a:lnTo>
                <a:lnTo>
                  <a:pt x="9756" y="38033"/>
                </a:lnTo>
                <a:lnTo>
                  <a:pt x="16116" y="42381"/>
                </a:lnTo>
                <a:lnTo>
                  <a:pt x="23895" y="43976"/>
                </a:lnTo>
                <a:lnTo>
                  <a:pt x="34076" y="43976"/>
                </a:lnTo>
                <a:lnTo>
                  <a:pt x="36157" y="41712"/>
                </a:lnTo>
                <a:lnTo>
                  <a:pt x="41838" y="30194"/>
                </a:lnTo>
                <a:lnTo>
                  <a:pt x="43008" y="29801"/>
                </a:lnTo>
                <a:lnTo>
                  <a:pt x="44935" y="30774"/>
                </a:lnTo>
                <a:lnTo>
                  <a:pt x="45322" y="31953"/>
                </a:lnTo>
                <a:lnTo>
                  <a:pt x="44842" y="32932"/>
                </a:lnTo>
                <a:lnTo>
                  <a:pt x="40781" y="40248"/>
                </a:lnTo>
                <a:lnTo>
                  <a:pt x="36633" y="44847"/>
                </a:lnTo>
                <a:lnTo>
                  <a:pt x="31353" y="47234"/>
                </a:lnTo>
                <a:lnTo>
                  <a:pt x="23895" y="4791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45" name="bg object 1045"/>
          <p:cNvSpPr/>
          <p:nvPr/>
        </p:nvSpPr>
        <p:spPr>
          <a:xfrm>
            <a:off x="16072085" y="9838451"/>
            <a:ext cx="75968" cy="38735"/>
          </a:xfrm>
          <a:custGeom>
            <a:avLst/>
            <a:gdLst/>
            <a:ahLst/>
            <a:cxnLst/>
            <a:rect l="l" t="t" r="r" b="b"/>
            <a:pathLst>
              <a:path w="33020" h="38734">
                <a:moveTo>
                  <a:pt x="16410" y="38682"/>
                </a:moveTo>
                <a:lnTo>
                  <a:pt x="7134" y="37310"/>
                </a:lnTo>
                <a:lnTo>
                  <a:pt x="0" y="29240"/>
                </a:lnTo>
                <a:lnTo>
                  <a:pt x="0" y="19456"/>
                </a:lnTo>
                <a:lnTo>
                  <a:pt x="1509" y="11883"/>
                </a:lnTo>
                <a:lnTo>
                  <a:pt x="5625" y="5698"/>
                </a:lnTo>
                <a:lnTo>
                  <a:pt x="11729" y="1529"/>
                </a:lnTo>
                <a:lnTo>
                  <a:pt x="19205" y="0"/>
                </a:lnTo>
                <a:lnTo>
                  <a:pt x="27558" y="0"/>
                </a:lnTo>
                <a:lnTo>
                  <a:pt x="30180" y="2781"/>
                </a:lnTo>
                <a:lnTo>
                  <a:pt x="32925" y="5562"/>
                </a:lnTo>
                <a:lnTo>
                  <a:pt x="27219" y="21046"/>
                </a:lnTo>
                <a:lnTo>
                  <a:pt x="22369" y="23678"/>
                </a:lnTo>
                <a:lnTo>
                  <a:pt x="18583" y="27956"/>
                </a:lnTo>
                <a:lnTo>
                  <a:pt x="16582" y="35501"/>
                </a:lnTo>
                <a:lnTo>
                  <a:pt x="16404" y="37110"/>
                </a:lnTo>
                <a:lnTo>
                  <a:pt x="16410" y="3868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46" name="bg object 1046"/>
          <p:cNvSpPr/>
          <p:nvPr/>
        </p:nvSpPr>
        <p:spPr>
          <a:xfrm>
            <a:off x="16067608" y="9836483"/>
            <a:ext cx="84733" cy="43180"/>
          </a:xfrm>
          <a:custGeom>
            <a:avLst/>
            <a:gdLst/>
            <a:ahLst/>
            <a:cxnLst/>
            <a:rect l="l" t="t" r="r" b="b"/>
            <a:pathLst>
              <a:path w="36829" h="43179">
                <a:moveTo>
                  <a:pt x="18355" y="42623"/>
                </a:moveTo>
                <a:lnTo>
                  <a:pt x="0" y="21426"/>
                </a:lnTo>
                <a:lnTo>
                  <a:pt x="1665" y="13093"/>
                </a:lnTo>
                <a:lnTo>
                  <a:pt x="6203" y="6282"/>
                </a:lnTo>
                <a:lnTo>
                  <a:pt x="12927" y="1686"/>
                </a:lnTo>
                <a:lnTo>
                  <a:pt x="21150" y="0"/>
                </a:lnTo>
                <a:lnTo>
                  <a:pt x="30192" y="0"/>
                </a:lnTo>
                <a:lnTo>
                  <a:pt x="36243" y="6136"/>
                </a:lnTo>
                <a:lnTo>
                  <a:pt x="34870" y="7526"/>
                </a:lnTo>
                <a:lnTo>
                  <a:pt x="33375" y="8799"/>
                </a:lnTo>
                <a:lnTo>
                  <a:pt x="28579" y="3941"/>
                </a:lnTo>
                <a:lnTo>
                  <a:pt x="11633" y="3941"/>
                </a:lnTo>
                <a:lnTo>
                  <a:pt x="3890" y="11786"/>
                </a:lnTo>
                <a:lnTo>
                  <a:pt x="3890" y="29296"/>
                </a:lnTo>
                <a:lnTo>
                  <a:pt x="9202" y="36181"/>
                </a:lnTo>
                <a:lnTo>
                  <a:pt x="16539" y="38251"/>
                </a:lnTo>
                <a:lnTo>
                  <a:pt x="16829" y="36281"/>
                </a:lnTo>
                <a:lnTo>
                  <a:pt x="18700" y="29215"/>
                </a:lnTo>
                <a:lnTo>
                  <a:pt x="22559" y="24357"/>
                </a:lnTo>
                <a:lnTo>
                  <a:pt x="29195" y="20759"/>
                </a:lnTo>
                <a:lnTo>
                  <a:pt x="30377" y="21121"/>
                </a:lnTo>
                <a:lnTo>
                  <a:pt x="31386" y="23042"/>
                </a:lnTo>
                <a:lnTo>
                  <a:pt x="31029" y="24239"/>
                </a:lnTo>
                <a:lnTo>
                  <a:pt x="25372" y="27307"/>
                </a:lnTo>
                <a:lnTo>
                  <a:pt x="22172" y="31317"/>
                </a:lnTo>
                <a:lnTo>
                  <a:pt x="20479" y="37721"/>
                </a:lnTo>
                <a:lnTo>
                  <a:pt x="20294" y="39162"/>
                </a:lnTo>
                <a:lnTo>
                  <a:pt x="20300" y="41220"/>
                </a:lnTo>
                <a:lnTo>
                  <a:pt x="20060" y="41768"/>
                </a:lnTo>
                <a:lnTo>
                  <a:pt x="19629" y="42143"/>
                </a:lnTo>
                <a:lnTo>
                  <a:pt x="18355" y="4262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47" name="bg object 1047"/>
          <p:cNvSpPr/>
          <p:nvPr/>
        </p:nvSpPr>
        <p:spPr>
          <a:xfrm>
            <a:off x="16138847" y="9922066"/>
            <a:ext cx="89116" cy="24765"/>
          </a:xfrm>
          <a:custGeom>
            <a:avLst/>
            <a:gdLst/>
            <a:ahLst/>
            <a:cxnLst/>
            <a:rect l="l" t="t" r="r" b="b"/>
            <a:pathLst>
              <a:path w="38734" h="24765">
                <a:moveTo>
                  <a:pt x="38239" y="10426"/>
                </a:moveTo>
                <a:lnTo>
                  <a:pt x="36614" y="9385"/>
                </a:lnTo>
                <a:lnTo>
                  <a:pt x="35852" y="4152"/>
                </a:lnTo>
                <a:lnTo>
                  <a:pt x="31280" y="0"/>
                </a:lnTo>
                <a:lnTo>
                  <a:pt x="24358" y="0"/>
                </a:lnTo>
                <a:lnTo>
                  <a:pt x="23037" y="266"/>
                </a:lnTo>
                <a:lnTo>
                  <a:pt x="22682" y="406"/>
                </a:lnTo>
                <a:lnTo>
                  <a:pt x="22059" y="0"/>
                </a:lnTo>
                <a:lnTo>
                  <a:pt x="7366" y="2984"/>
                </a:lnTo>
                <a:lnTo>
                  <a:pt x="0" y="6007"/>
                </a:lnTo>
                <a:lnTo>
                  <a:pt x="0" y="20853"/>
                </a:lnTo>
                <a:lnTo>
                  <a:pt x="4470" y="24739"/>
                </a:lnTo>
                <a:lnTo>
                  <a:pt x="28816" y="24739"/>
                </a:lnTo>
                <a:lnTo>
                  <a:pt x="38239" y="1042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48" name="bg object 1048"/>
          <p:cNvSpPr/>
          <p:nvPr/>
        </p:nvSpPr>
        <p:spPr>
          <a:xfrm>
            <a:off x="16184742" y="9920387"/>
            <a:ext cx="42367" cy="13335"/>
          </a:xfrm>
          <a:custGeom>
            <a:avLst/>
            <a:gdLst/>
            <a:ahLst/>
            <a:cxnLst/>
            <a:rect l="l" t="t" r="r" b="b"/>
            <a:pathLst>
              <a:path w="18415" h="13334">
                <a:moveTo>
                  <a:pt x="16693" y="12896"/>
                </a:moveTo>
                <a:lnTo>
                  <a:pt x="16164" y="12808"/>
                </a:lnTo>
                <a:lnTo>
                  <a:pt x="15173" y="12465"/>
                </a:lnTo>
                <a:lnTo>
                  <a:pt x="14157" y="12297"/>
                </a:lnTo>
                <a:lnTo>
                  <a:pt x="12230" y="12297"/>
                </a:lnTo>
                <a:lnTo>
                  <a:pt x="11492" y="11542"/>
                </a:lnTo>
                <a:lnTo>
                  <a:pt x="11492" y="9684"/>
                </a:lnTo>
                <a:lnTo>
                  <a:pt x="12230" y="8936"/>
                </a:lnTo>
                <a:lnTo>
                  <a:pt x="13148" y="8936"/>
                </a:lnTo>
                <a:lnTo>
                  <a:pt x="14342" y="8992"/>
                </a:lnTo>
                <a:lnTo>
                  <a:pt x="12864" y="5656"/>
                </a:lnTo>
                <a:lnTo>
                  <a:pt x="9534" y="3354"/>
                </a:lnTo>
                <a:lnTo>
                  <a:pt x="4672" y="3354"/>
                </a:lnTo>
                <a:lnTo>
                  <a:pt x="3551" y="3573"/>
                </a:lnTo>
                <a:lnTo>
                  <a:pt x="1606" y="4315"/>
                </a:lnTo>
                <a:lnTo>
                  <a:pt x="652" y="3885"/>
                </a:lnTo>
                <a:lnTo>
                  <a:pt x="0" y="2145"/>
                </a:lnTo>
                <a:lnTo>
                  <a:pt x="430" y="1178"/>
                </a:lnTo>
                <a:lnTo>
                  <a:pt x="2745" y="280"/>
                </a:lnTo>
                <a:lnTo>
                  <a:pt x="4265" y="0"/>
                </a:lnTo>
                <a:lnTo>
                  <a:pt x="12033" y="0"/>
                </a:lnTo>
                <a:lnTo>
                  <a:pt x="17426" y="4714"/>
                </a:lnTo>
                <a:lnTo>
                  <a:pt x="18417" y="11549"/>
                </a:lnTo>
                <a:lnTo>
                  <a:pt x="18201" y="12135"/>
                </a:lnTo>
                <a:lnTo>
                  <a:pt x="17758" y="12503"/>
                </a:lnTo>
                <a:lnTo>
                  <a:pt x="16693" y="1289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49" name="bg object 1049"/>
          <p:cNvSpPr/>
          <p:nvPr/>
        </p:nvSpPr>
        <p:spPr>
          <a:xfrm>
            <a:off x="16142341" y="9917592"/>
            <a:ext cx="46749" cy="10795"/>
          </a:xfrm>
          <a:custGeom>
            <a:avLst/>
            <a:gdLst/>
            <a:ahLst/>
            <a:cxnLst/>
            <a:rect l="l" t="t" r="r" b="b"/>
            <a:pathLst>
              <a:path w="20320" h="10795">
                <a:moveTo>
                  <a:pt x="0" y="10470"/>
                </a:moveTo>
                <a:lnTo>
                  <a:pt x="363" y="4627"/>
                </a:lnTo>
                <a:lnTo>
                  <a:pt x="5139" y="0"/>
                </a:lnTo>
                <a:lnTo>
                  <a:pt x="14914" y="0"/>
                </a:lnTo>
                <a:lnTo>
                  <a:pt x="18349" y="2082"/>
                </a:lnTo>
                <a:lnTo>
                  <a:pt x="20306" y="5213"/>
                </a:lnTo>
                <a:lnTo>
                  <a:pt x="0" y="1047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50" name="bg object 1050"/>
          <p:cNvSpPr/>
          <p:nvPr/>
        </p:nvSpPr>
        <p:spPr>
          <a:xfrm>
            <a:off x="16138404" y="9915910"/>
            <a:ext cx="55515" cy="13970"/>
          </a:xfrm>
          <a:custGeom>
            <a:avLst/>
            <a:gdLst/>
            <a:ahLst/>
            <a:cxnLst/>
            <a:rect l="l" t="t" r="r" b="b"/>
            <a:pathLst>
              <a:path w="24129" h="13970">
                <a:moveTo>
                  <a:pt x="2579" y="13831"/>
                </a:moveTo>
                <a:lnTo>
                  <a:pt x="1711" y="13831"/>
                </a:lnTo>
                <a:lnTo>
                  <a:pt x="695" y="13769"/>
                </a:lnTo>
                <a:lnTo>
                  <a:pt x="0" y="12970"/>
                </a:lnTo>
                <a:lnTo>
                  <a:pt x="473" y="5294"/>
                </a:lnTo>
                <a:lnTo>
                  <a:pt x="6032" y="0"/>
                </a:lnTo>
                <a:lnTo>
                  <a:pt x="17069" y="0"/>
                </a:lnTo>
                <a:lnTo>
                  <a:pt x="21076" y="2244"/>
                </a:lnTo>
                <a:lnTo>
                  <a:pt x="23907" y="6778"/>
                </a:lnTo>
                <a:lnTo>
                  <a:pt x="23680" y="7813"/>
                </a:lnTo>
                <a:lnTo>
                  <a:pt x="22135" y="8805"/>
                </a:lnTo>
                <a:lnTo>
                  <a:pt x="21107" y="8574"/>
                </a:lnTo>
                <a:lnTo>
                  <a:pt x="18885" y="5019"/>
                </a:lnTo>
                <a:lnTo>
                  <a:pt x="15924" y="3361"/>
                </a:lnTo>
                <a:lnTo>
                  <a:pt x="7774" y="3361"/>
                </a:lnTo>
                <a:lnTo>
                  <a:pt x="3674" y="7271"/>
                </a:lnTo>
                <a:lnTo>
                  <a:pt x="3311" y="13145"/>
                </a:lnTo>
                <a:lnTo>
                  <a:pt x="2579" y="1383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51" name="bg object 1051"/>
          <p:cNvSpPr/>
          <p:nvPr/>
        </p:nvSpPr>
        <p:spPr>
          <a:xfrm>
            <a:off x="16115202" y="9928021"/>
            <a:ext cx="40906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17427" y="18783"/>
                </a:moveTo>
                <a:lnTo>
                  <a:pt x="1422" y="18783"/>
                </a:lnTo>
                <a:lnTo>
                  <a:pt x="0" y="17342"/>
                </a:lnTo>
                <a:lnTo>
                  <a:pt x="0" y="5001"/>
                </a:lnTo>
                <a:lnTo>
                  <a:pt x="4936" y="0"/>
                </a:lnTo>
                <a:lnTo>
                  <a:pt x="11024" y="0"/>
                </a:lnTo>
                <a:lnTo>
                  <a:pt x="11793" y="37"/>
                </a:lnTo>
                <a:lnTo>
                  <a:pt x="11763" y="742"/>
                </a:lnTo>
                <a:lnTo>
                  <a:pt x="17427" y="1878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52" name="bg object 1052"/>
          <p:cNvSpPr/>
          <p:nvPr/>
        </p:nvSpPr>
        <p:spPr>
          <a:xfrm>
            <a:off x="16111382" y="9926346"/>
            <a:ext cx="48210" cy="20955"/>
          </a:xfrm>
          <a:custGeom>
            <a:avLst/>
            <a:gdLst/>
            <a:ahLst/>
            <a:cxnLst/>
            <a:rect l="l" t="t" r="r" b="b"/>
            <a:pathLst>
              <a:path w="20954" h="20954">
                <a:moveTo>
                  <a:pt x="15151" y="1079"/>
                </a:moveTo>
                <a:lnTo>
                  <a:pt x="14478" y="114"/>
                </a:lnTo>
                <a:lnTo>
                  <a:pt x="12674" y="0"/>
                </a:lnTo>
                <a:lnTo>
                  <a:pt x="5689" y="0"/>
                </a:lnTo>
                <a:lnTo>
                  <a:pt x="0" y="5765"/>
                </a:lnTo>
                <a:lnTo>
                  <a:pt x="0" y="19939"/>
                </a:lnTo>
                <a:lnTo>
                  <a:pt x="508" y="20472"/>
                </a:lnTo>
                <a:lnTo>
                  <a:pt x="5664" y="20472"/>
                </a:lnTo>
                <a:lnTo>
                  <a:pt x="3314" y="18084"/>
                </a:lnTo>
                <a:lnTo>
                  <a:pt x="3314" y="7835"/>
                </a:lnTo>
                <a:lnTo>
                  <a:pt x="7175" y="3708"/>
                </a:lnTo>
                <a:lnTo>
                  <a:pt x="12052" y="3378"/>
                </a:lnTo>
                <a:lnTo>
                  <a:pt x="12357" y="3822"/>
                </a:lnTo>
                <a:lnTo>
                  <a:pt x="12852" y="4102"/>
                </a:lnTo>
                <a:lnTo>
                  <a:pt x="14325" y="4102"/>
                </a:lnTo>
                <a:lnTo>
                  <a:pt x="15049" y="3378"/>
                </a:lnTo>
                <a:lnTo>
                  <a:pt x="15151" y="1079"/>
                </a:lnTo>
                <a:close/>
              </a:path>
              <a:path w="20954" h="20954">
                <a:moveTo>
                  <a:pt x="20675" y="20472"/>
                </a:moveTo>
                <a:lnTo>
                  <a:pt x="20396" y="19989"/>
                </a:lnTo>
                <a:lnTo>
                  <a:pt x="20231" y="19951"/>
                </a:lnTo>
                <a:lnTo>
                  <a:pt x="19773" y="19850"/>
                </a:lnTo>
                <a:lnTo>
                  <a:pt x="19367" y="19735"/>
                </a:lnTo>
                <a:lnTo>
                  <a:pt x="19151" y="19761"/>
                </a:lnTo>
                <a:lnTo>
                  <a:pt x="18491" y="20294"/>
                </a:lnTo>
                <a:lnTo>
                  <a:pt x="18199" y="20472"/>
                </a:lnTo>
                <a:lnTo>
                  <a:pt x="20637" y="2047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53" name="bg object 1053"/>
          <p:cNvSpPr/>
          <p:nvPr/>
        </p:nvSpPr>
        <p:spPr>
          <a:xfrm>
            <a:off x="16200722" y="9931601"/>
            <a:ext cx="40906" cy="15240"/>
          </a:xfrm>
          <a:custGeom>
            <a:avLst/>
            <a:gdLst/>
            <a:ahLst/>
            <a:cxnLst/>
            <a:rect l="l" t="t" r="r" b="b"/>
            <a:pathLst>
              <a:path w="17779" h="15240">
                <a:moveTo>
                  <a:pt x="17232" y="15203"/>
                </a:moveTo>
                <a:lnTo>
                  <a:pt x="0" y="15203"/>
                </a:lnTo>
                <a:lnTo>
                  <a:pt x="9747" y="0"/>
                </a:lnTo>
                <a:lnTo>
                  <a:pt x="14099" y="1496"/>
                </a:lnTo>
                <a:lnTo>
                  <a:pt x="17232" y="5662"/>
                </a:lnTo>
                <a:lnTo>
                  <a:pt x="17232" y="1520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54" name="bg object 1054"/>
          <p:cNvSpPr/>
          <p:nvPr/>
        </p:nvSpPr>
        <p:spPr>
          <a:xfrm>
            <a:off x="16218856" y="9929707"/>
            <a:ext cx="26296" cy="17145"/>
          </a:xfrm>
          <a:custGeom>
            <a:avLst/>
            <a:gdLst/>
            <a:ahLst/>
            <a:cxnLst/>
            <a:rect l="l" t="t" r="r" b="b"/>
            <a:pathLst>
              <a:path w="11429" h="17145">
                <a:moveTo>
                  <a:pt x="11006" y="17098"/>
                </a:moveTo>
                <a:lnTo>
                  <a:pt x="7688" y="17098"/>
                </a:lnTo>
                <a:lnTo>
                  <a:pt x="7688" y="8399"/>
                </a:lnTo>
                <a:lnTo>
                  <a:pt x="5133" y="4795"/>
                </a:lnTo>
                <a:lnTo>
                  <a:pt x="461" y="3186"/>
                </a:lnTo>
                <a:lnTo>
                  <a:pt x="0" y="2232"/>
                </a:lnTo>
                <a:lnTo>
                  <a:pt x="590" y="473"/>
                </a:lnTo>
                <a:lnTo>
                  <a:pt x="1532" y="0"/>
                </a:lnTo>
                <a:lnTo>
                  <a:pt x="7546" y="2076"/>
                </a:lnTo>
                <a:lnTo>
                  <a:pt x="11006" y="6959"/>
                </a:lnTo>
                <a:lnTo>
                  <a:pt x="11006" y="1709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55" name="bg object 1055"/>
          <p:cNvSpPr/>
          <p:nvPr/>
        </p:nvSpPr>
        <p:spPr>
          <a:xfrm>
            <a:off x="16214991" y="9931002"/>
            <a:ext cx="8765" cy="635"/>
          </a:xfrm>
          <a:custGeom>
            <a:avLst/>
            <a:gdLst/>
            <a:ahLst/>
            <a:cxnLst/>
            <a:rect l="l" t="t" r="r" b="b"/>
            <a:pathLst>
              <a:path w="3809" h="634">
                <a:moveTo>
                  <a:pt x="3545" y="598"/>
                </a:moveTo>
                <a:lnTo>
                  <a:pt x="0" y="0"/>
                </a:lnTo>
                <a:lnTo>
                  <a:pt x="1243" y="0"/>
                </a:lnTo>
                <a:lnTo>
                  <a:pt x="2431" y="218"/>
                </a:lnTo>
                <a:lnTo>
                  <a:pt x="3545" y="59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56" name="bg object 1056"/>
          <p:cNvSpPr/>
          <p:nvPr/>
        </p:nvSpPr>
        <p:spPr>
          <a:xfrm>
            <a:off x="16211181" y="9929323"/>
            <a:ext cx="17531" cy="4445"/>
          </a:xfrm>
          <a:custGeom>
            <a:avLst/>
            <a:gdLst/>
            <a:ahLst/>
            <a:cxnLst/>
            <a:rect l="l" t="t" r="r" b="b"/>
            <a:pathLst>
              <a:path w="7620" h="4445">
                <a:moveTo>
                  <a:pt x="5890" y="3959"/>
                </a:moveTo>
                <a:lnTo>
                  <a:pt x="5201" y="3959"/>
                </a:lnTo>
                <a:lnTo>
                  <a:pt x="4672" y="3872"/>
                </a:lnTo>
                <a:lnTo>
                  <a:pt x="3680" y="3529"/>
                </a:lnTo>
                <a:lnTo>
                  <a:pt x="2665" y="3361"/>
                </a:lnTo>
                <a:lnTo>
                  <a:pt x="738" y="3361"/>
                </a:lnTo>
                <a:lnTo>
                  <a:pt x="0" y="2606"/>
                </a:lnTo>
                <a:lnTo>
                  <a:pt x="0" y="748"/>
                </a:lnTo>
                <a:lnTo>
                  <a:pt x="738" y="0"/>
                </a:lnTo>
                <a:lnTo>
                  <a:pt x="3028" y="0"/>
                </a:lnTo>
                <a:lnTo>
                  <a:pt x="4401" y="230"/>
                </a:lnTo>
                <a:lnTo>
                  <a:pt x="6604" y="985"/>
                </a:lnTo>
                <a:lnTo>
                  <a:pt x="7066" y="1939"/>
                </a:lnTo>
                <a:lnTo>
                  <a:pt x="6537" y="3517"/>
                </a:lnTo>
                <a:lnTo>
                  <a:pt x="5890" y="395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57" name="bg object 1057"/>
          <p:cNvSpPr/>
          <p:nvPr/>
        </p:nvSpPr>
        <p:spPr>
          <a:xfrm>
            <a:off x="15880232" y="9857799"/>
            <a:ext cx="286339" cy="33655"/>
          </a:xfrm>
          <a:custGeom>
            <a:avLst/>
            <a:gdLst/>
            <a:ahLst/>
            <a:cxnLst/>
            <a:rect l="l" t="t" r="r" b="b"/>
            <a:pathLst>
              <a:path w="124459" h="33654">
                <a:moveTo>
                  <a:pt x="124402" y="33612"/>
                </a:moveTo>
                <a:lnTo>
                  <a:pt x="0" y="33612"/>
                </a:lnTo>
                <a:lnTo>
                  <a:pt x="12988" y="0"/>
                </a:lnTo>
                <a:lnTo>
                  <a:pt x="112466" y="0"/>
                </a:lnTo>
                <a:lnTo>
                  <a:pt x="124402" y="3361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58" name="bg object 1058"/>
          <p:cNvSpPr/>
          <p:nvPr/>
        </p:nvSpPr>
        <p:spPr>
          <a:xfrm>
            <a:off x="15874877" y="9855558"/>
            <a:ext cx="298024" cy="38100"/>
          </a:xfrm>
          <a:custGeom>
            <a:avLst/>
            <a:gdLst/>
            <a:ahLst/>
            <a:cxnLst/>
            <a:rect l="l" t="t" r="r" b="b"/>
            <a:pathLst>
              <a:path w="129540" h="38100">
                <a:moveTo>
                  <a:pt x="127455" y="38095"/>
                </a:moveTo>
                <a:lnTo>
                  <a:pt x="1594" y="38095"/>
                </a:lnTo>
                <a:lnTo>
                  <a:pt x="911" y="37727"/>
                </a:lnTo>
                <a:lnTo>
                  <a:pt x="111" y="36543"/>
                </a:lnTo>
                <a:lnTo>
                  <a:pt x="0" y="35726"/>
                </a:lnTo>
                <a:lnTo>
                  <a:pt x="13585" y="561"/>
                </a:lnTo>
                <a:lnTo>
                  <a:pt x="14403" y="0"/>
                </a:lnTo>
                <a:lnTo>
                  <a:pt x="115729" y="0"/>
                </a:lnTo>
                <a:lnTo>
                  <a:pt x="116560" y="592"/>
                </a:lnTo>
                <a:lnTo>
                  <a:pt x="117939" y="4477"/>
                </a:lnTo>
                <a:lnTo>
                  <a:pt x="16822" y="4477"/>
                </a:lnTo>
                <a:lnTo>
                  <a:pt x="5564" y="33612"/>
                </a:lnTo>
                <a:lnTo>
                  <a:pt x="128285" y="33612"/>
                </a:lnTo>
                <a:lnTo>
                  <a:pt x="129036" y="35726"/>
                </a:lnTo>
                <a:lnTo>
                  <a:pt x="128957" y="36543"/>
                </a:lnTo>
                <a:lnTo>
                  <a:pt x="128126" y="37740"/>
                </a:lnTo>
                <a:lnTo>
                  <a:pt x="127455" y="38095"/>
                </a:lnTo>
                <a:close/>
              </a:path>
              <a:path w="129540" h="38100">
                <a:moveTo>
                  <a:pt x="128285" y="33612"/>
                </a:moveTo>
                <a:lnTo>
                  <a:pt x="123589" y="33612"/>
                </a:lnTo>
                <a:lnTo>
                  <a:pt x="113236" y="4477"/>
                </a:lnTo>
                <a:lnTo>
                  <a:pt x="117939" y="4477"/>
                </a:lnTo>
                <a:lnTo>
                  <a:pt x="128285" y="3361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59" name="bg object 1059"/>
          <p:cNvSpPr/>
          <p:nvPr/>
        </p:nvSpPr>
        <p:spPr>
          <a:xfrm>
            <a:off x="15910118" y="9891414"/>
            <a:ext cx="229364" cy="55880"/>
          </a:xfrm>
          <a:custGeom>
            <a:avLst/>
            <a:gdLst/>
            <a:ahLst/>
            <a:cxnLst/>
            <a:rect l="l" t="t" r="r" b="b"/>
            <a:pathLst>
              <a:path w="99695" h="55879">
                <a:moveTo>
                  <a:pt x="0" y="55390"/>
                </a:moveTo>
                <a:lnTo>
                  <a:pt x="99478" y="55390"/>
                </a:lnTo>
                <a:lnTo>
                  <a:pt x="99478" y="0"/>
                </a:lnTo>
                <a:lnTo>
                  <a:pt x="0" y="0"/>
                </a:lnTo>
                <a:lnTo>
                  <a:pt x="0" y="5539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60" name="bg object 1060"/>
          <p:cNvSpPr/>
          <p:nvPr/>
        </p:nvSpPr>
        <p:spPr>
          <a:xfrm>
            <a:off x="15905013" y="9888856"/>
            <a:ext cx="239588" cy="58419"/>
          </a:xfrm>
          <a:custGeom>
            <a:avLst/>
            <a:gdLst/>
            <a:ahLst/>
            <a:cxnLst/>
            <a:rect l="l" t="t" r="r" b="b"/>
            <a:pathLst>
              <a:path w="104140" h="58420">
                <a:moveTo>
                  <a:pt x="103898" y="1282"/>
                </a:moveTo>
                <a:lnTo>
                  <a:pt x="103225" y="1282"/>
                </a:lnTo>
                <a:lnTo>
                  <a:pt x="103225" y="0"/>
                </a:lnTo>
                <a:lnTo>
                  <a:pt x="673" y="0"/>
                </a:lnTo>
                <a:lnTo>
                  <a:pt x="673" y="1282"/>
                </a:lnTo>
                <a:lnTo>
                  <a:pt x="0" y="1282"/>
                </a:lnTo>
                <a:lnTo>
                  <a:pt x="0" y="5118"/>
                </a:lnTo>
                <a:lnTo>
                  <a:pt x="0" y="57531"/>
                </a:lnTo>
                <a:lnTo>
                  <a:pt x="4419" y="57531"/>
                </a:lnTo>
                <a:lnTo>
                  <a:pt x="4419" y="5118"/>
                </a:lnTo>
                <a:lnTo>
                  <a:pt x="99479" y="5118"/>
                </a:lnTo>
                <a:lnTo>
                  <a:pt x="99479" y="57962"/>
                </a:lnTo>
                <a:lnTo>
                  <a:pt x="103898" y="57962"/>
                </a:lnTo>
                <a:lnTo>
                  <a:pt x="103898" y="5118"/>
                </a:lnTo>
                <a:lnTo>
                  <a:pt x="103898" y="4800"/>
                </a:lnTo>
                <a:lnTo>
                  <a:pt x="103898" y="128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61" name="bg object 1061"/>
          <p:cNvSpPr/>
          <p:nvPr/>
        </p:nvSpPr>
        <p:spPr>
          <a:xfrm>
            <a:off x="16049670" y="9914667"/>
            <a:ext cx="49671" cy="32384"/>
          </a:xfrm>
          <a:custGeom>
            <a:avLst/>
            <a:gdLst/>
            <a:ahLst/>
            <a:cxnLst/>
            <a:rect l="l" t="t" r="r" b="b"/>
            <a:pathLst>
              <a:path w="21590" h="32384">
                <a:moveTo>
                  <a:pt x="0" y="32137"/>
                </a:moveTo>
                <a:lnTo>
                  <a:pt x="20977" y="32137"/>
                </a:lnTo>
                <a:lnTo>
                  <a:pt x="20977" y="0"/>
                </a:lnTo>
                <a:lnTo>
                  <a:pt x="0" y="0"/>
                </a:lnTo>
                <a:lnTo>
                  <a:pt x="0" y="3213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62" name="bg object 1062"/>
          <p:cNvSpPr/>
          <p:nvPr/>
        </p:nvSpPr>
        <p:spPr>
          <a:xfrm>
            <a:off x="16045845" y="9912987"/>
            <a:ext cx="56976" cy="34290"/>
          </a:xfrm>
          <a:custGeom>
            <a:avLst/>
            <a:gdLst/>
            <a:ahLst/>
            <a:cxnLst/>
            <a:rect l="l" t="t" r="r" b="b"/>
            <a:pathLst>
              <a:path w="24765" h="34290">
                <a:moveTo>
                  <a:pt x="3323" y="33817"/>
                </a:moveTo>
                <a:lnTo>
                  <a:pt x="0" y="33817"/>
                </a:lnTo>
                <a:lnTo>
                  <a:pt x="0" y="748"/>
                </a:lnTo>
                <a:lnTo>
                  <a:pt x="744" y="0"/>
                </a:lnTo>
                <a:lnTo>
                  <a:pt x="23557" y="0"/>
                </a:lnTo>
                <a:lnTo>
                  <a:pt x="24301" y="748"/>
                </a:lnTo>
                <a:lnTo>
                  <a:pt x="24301" y="3361"/>
                </a:lnTo>
                <a:lnTo>
                  <a:pt x="3323" y="3361"/>
                </a:lnTo>
                <a:lnTo>
                  <a:pt x="3323" y="33817"/>
                </a:lnTo>
                <a:close/>
              </a:path>
              <a:path w="24765" h="34290">
                <a:moveTo>
                  <a:pt x="24301" y="33817"/>
                </a:moveTo>
                <a:lnTo>
                  <a:pt x="20984" y="33817"/>
                </a:lnTo>
                <a:lnTo>
                  <a:pt x="20984" y="3361"/>
                </a:lnTo>
                <a:lnTo>
                  <a:pt x="24301" y="3361"/>
                </a:lnTo>
                <a:lnTo>
                  <a:pt x="24301" y="3381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63" name="bg object 1063"/>
          <p:cNvSpPr/>
          <p:nvPr/>
        </p:nvSpPr>
        <p:spPr>
          <a:xfrm>
            <a:off x="15962815" y="9902533"/>
            <a:ext cx="36523" cy="24130"/>
          </a:xfrm>
          <a:custGeom>
            <a:avLst/>
            <a:gdLst/>
            <a:ahLst/>
            <a:cxnLst/>
            <a:rect l="l" t="t" r="r" b="b"/>
            <a:pathLst>
              <a:path w="15875" h="24129">
                <a:moveTo>
                  <a:pt x="15659" y="23927"/>
                </a:moveTo>
                <a:lnTo>
                  <a:pt x="0" y="23927"/>
                </a:lnTo>
                <a:lnTo>
                  <a:pt x="0" y="0"/>
                </a:lnTo>
                <a:lnTo>
                  <a:pt x="15659" y="0"/>
                </a:lnTo>
                <a:lnTo>
                  <a:pt x="15659" y="23927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64" name="bg object 1064"/>
          <p:cNvSpPr/>
          <p:nvPr/>
        </p:nvSpPr>
        <p:spPr>
          <a:xfrm>
            <a:off x="15938321" y="9865589"/>
            <a:ext cx="172388" cy="62865"/>
          </a:xfrm>
          <a:custGeom>
            <a:avLst/>
            <a:gdLst/>
            <a:ahLst/>
            <a:cxnLst/>
            <a:rect l="l" t="t" r="r" b="b"/>
            <a:pathLst>
              <a:path w="74929" h="62865">
                <a:moveTo>
                  <a:pt x="3314" y="762"/>
                </a:moveTo>
                <a:lnTo>
                  <a:pt x="2578" y="0"/>
                </a:lnTo>
                <a:lnTo>
                  <a:pt x="736" y="0"/>
                </a:lnTo>
                <a:lnTo>
                  <a:pt x="0" y="762"/>
                </a:lnTo>
                <a:lnTo>
                  <a:pt x="0" y="14122"/>
                </a:lnTo>
                <a:lnTo>
                  <a:pt x="736" y="14871"/>
                </a:lnTo>
                <a:lnTo>
                  <a:pt x="1663" y="14871"/>
                </a:lnTo>
                <a:lnTo>
                  <a:pt x="2578" y="14871"/>
                </a:lnTo>
                <a:lnTo>
                  <a:pt x="3314" y="14122"/>
                </a:lnTo>
                <a:lnTo>
                  <a:pt x="3314" y="762"/>
                </a:lnTo>
                <a:close/>
              </a:path>
              <a:path w="74929" h="62865">
                <a:moveTo>
                  <a:pt x="12217" y="762"/>
                </a:moveTo>
                <a:lnTo>
                  <a:pt x="11468" y="0"/>
                </a:lnTo>
                <a:lnTo>
                  <a:pt x="9639" y="0"/>
                </a:lnTo>
                <a:lnTo>
                  <a:pt x="8890" y="762"/>
                </a:lnTo>
                <a:lnTo>
                  <a:pt x="8890" y="14122"/>
                </a:lnTo>
                <a:lnTo>
                  <a:pt x="9639" y="14871"/>
                </a:lnTo>
                <a:lnTo>
                  <a:pt x="10553" y="14871"/>
                </a:lnTo>
                <a:lnTo>
                  <a:pt x="11468" y="14871"/>
                </a:lnTo>
                <a:lnTo>
                  <a:pt x="12217" y="14122"/>
                </a:lnTo>
                <a:lnTo>
                  <a:pt x="12217" y="762"/>
                </a:lnTo>
                <a:close/>
              </a:path>
              <a:path w="74929" h="62865">
                <a:moveTo>
                  <a:pt x="21107" y="762"/>
                </a:moveTo>
                <a:lnTo>
                  <a:pt x="20358" y="0"/>
                </a:lnTo>
                <a:lnTo>
                  <a:pt x="18529" y="0"/>
                </a:lnTo>
                <a:lnTo>
                  <a:pt x="17780" y="762"/>
                </a:lnTo>
                <a:lnTo>
                  <a:pt x="17780" y="14122"/>
                </a:lnTo>
                <a:lnTo>
                  <a:pt x="18529" y="14871"/>
                </a:lnTo>
                <a:lnTo>
                  <a:pt x="19443" y="14871"/>
                </a:lnTo>
                <a:lnTo>
                  <a:pt x="20358" y="14871"/>
                </a:lnTo>
                <a:lnTo>
                  <a:pt x="21107" y="14122"/>
                </a:lnTo>
                <a:lnTo>
                  <a:pt x="21107" y="762"/>
                </a:lnTo>
                <a:close/>
              </a:path>
              <a:path w="74929" h="62865">
                <a:moveTo>
                  <a:pt x="27952" y="36017"/>
                </a:moveTo>
                <a:lnTo>
                  <a:pt x="27216" y="35267"/>
                </a:lnTo>
                <a:lnTo>
                  <a:pt x="24638" y="35267"/>
                </a:lnTo>
                <a:lnTo>
                  <a:pt x="24638" y="38633"/>
                </a:lnTo>
                <a:lnTo>
                  <a:pt x="24638" y="59194"/>
                </a:lnTo>
                <a:lnTo>
                  <a:pt x="12293" y="59194"/>
                </a:lnTo>
                <a:lnTo>
                  <a:pt x="12293" y="38633"/>
                </a:lnTo>
                <a:lnTo>
                  <a:pt x="24638" y="38633"/>
                </a:lnTo>
                <a:lnTo>
                  <a:pt x="24638" y="35267"/>
                </a:lnTo>
                <a:lnTo>
                  <a:pt x="9728" y="35267"/>
                </a:lnTo>
                <a:lnTo>
                  <a:pt x="8978" y="36017"/>
                </a:lnTo>
                <a:lnTo>
                  <a:pt x="8978" y="61810"/>
                </a:lnTo>
                <a:lnTo>
                  <a:pt x="9728" y="62560"/>
                </a:lnTo>
                <a:lnTo>
                  <a:pt x="27216" y="62560"/>
                </a:lnTo>
                <a:lnTo>
                  <a:pt x="27952" y="61810"/>
                </a:lnTo>
                <a:lnTo>
                  <a:pt x="27952" y="59194"/>
                </a:lnTo>
                <a:lnTo>
                  <a:pt x="27952" y="38633"/>
                </a:lnTo>
                <a:lnTo>
                  <a:pt x="27952" y="36017"/>
                </a:lnTo>
                <a:close/>
              </a:path>
              <a:path w="74929" h="62865">
                <a:moveTo>
                  <a:pt x="29997" y="762"/>
                </a:moveTo>
                <a:lnTo>
                  <a:pt x="29260" y="0"/>
                </a:lnTo>
                <a:lnTo>
                  <a:pt x="27419" y="0"/>
                </a:lnTo>
                <a:lnTo>
                  <a:pt x="26682" y="762"/>
                </a:lnTo>
                <a:lnTo>
                  <a:pt x="26682" y="14122"/>
                </a:lnTo>
                <a:lnTo>
                  <a:pt x="27419" y="14871"/>
                </a:lnTo>
                <a:lnTo>
                  <a:pt x="28333" y="14871"/>
                </a:lnTo>
                <a:lnTo>
                  <a:pt x="29260" y="14871"/>
                </a:lnTo>
                <a:lnTo>
                  <a:pt x="29997" y="14122"/>
                </a:lnTo>
                <a:lnTo>
                  <a:pt x="29997" y="762"/>
                </a:lnTo>
                <a:close/>
              </a:path>
              <a:path w="74929" h="62865">
                <a:moveTo>
                  <a:pt x="38900" y="762"/>
                </a:moveTo>
                <a:lnTo>
                  <a:pt x="38150" y="0"/>
                </a:lnTo>
                <a:lnTo>
                  <a:pt x="36322" y="0"/>
                </a:lnTo>
                <a:lnTo>
                  <a:pt x="35572" y="762"/>
                </a:lnTo>
                <a:lnTo>
                  <a:pt x="35572" y="14122"/>
                </a:lnTo>
                <a:lnTo>
                  <a:pt x="36322" y="14871"/>
                </a:lnTo>
                <a:lnTo>
                  <a:pt x="37236" y="14871"/>
                </a:lnTo>
                <a:lnTo>
                  <a:pt x="38150" y="14871"/>
                </a:lnTo>
                <a:lnTo>
                  <a:pt x="38900" y="14122"/>
                </a:lnTo>
                <a:lnTo>
                  <a:pt x="38900" y="762"/>
                </a:lnTo>
                <a:close/>
              </a:path>
              <a:path w="74929" h="62865">
                <a:moveTo>
                  <a:pt x="47790" y="762"/>
                </a:moveTo>
                <a:lnTo>
                  <a:pt x="47040" y="0"/>
                </a:lnTo>
                <a:lnTo>
                  <a:pt x="45212" y="0"/>
                </a:lnTo>
                <a:lnTo>
                  <a:pt x="44475" y="762"/>
                </a:lnTo>
                <a:lnTo>
                  <a:pt x="44475" y="14122"/>
                </a:lnTo>
                <a:lnTo>
                  <a:pt x="45212" y="14871"/>
                </a:lnTo>
                <a:lnTo>
                  <a:pt x="46126" y="14871"/>
                </a:lnTo>
                <a:lnTo>
                  <a:pt x="47040" y="14871"/>
                </a:lnTo>
                <a:lnTo>
                  <a:pt x="47790" y="14122"/>
                </a:lnTo>
                <a:lnTo>
                  <a:pt x="47790" y="762"/>
                </a:lnTo>
                <a:close/>
              </a:path>
              <a:path w="74929" h="62865">
                <a:moveTo>
                  <a:pt x="56680" y="762"/>
                </a:moveTo>
                <a:lnTo>
                  <a:pt x="55943" y="0"/>
                </a:lnTo>
                <a:lnTo>
                  <a:pt x="54102" y="0"/>
                </a:lnTo>
                <a:lnTo>
                  <a:pt x="53365" y="762"/>
                </a:lnTo>
                <a:lnTo>
                  <a:pt x="53365" y="14122"/>
                </a:lnTo>
                <a:lnTo>
                  <a:pt x="54102" y="14871"/>
                </a:lnTo>
                <a:lnTo>
                  <a:pt x="55016" y="14871"/>
                </a:lnTo>
                <a:lnTo>
                  <a:pt x="55943" y="14871"/>
                </a:lnTo>
                <a:lnTo>
                  <a:pt x="56680" y="14122"/>
                </a:lnTo>
                <a:lnTo>
                  <a:pt x="56680" y="762"/>
                </a:lnTo>
                <a:close/>
              </a:path>
              <a:path w="74929" h="62865">
                <a:moveTo>
                  <a:pt x="65570" y="762"/>
                </a:moveTo>
                <a:lnTo>
                  <a:pt x="64833" y="0"/>
                </a:lnTo>
                <a:lnTo>
                  <a:pt x="62992" y="0"/>
                </a:lnTo>
                <a:lnTo>
                  <a:pt x="62255" y="762"/>
                </a:lnTo>
                <a:lnTo>
                  <a:pt x="62255" y="14122"/>
                </a:lnTo>
                <a:lnTo>
                  <a:pt x="62992" y="14871"/>
                </a:lnTo>
                <a:lnTo>
                  <a:pt x="63919" y="14871"/>
                </a:lnTo>
                <a:lnTo>
                  <a:pt x="64833" y="14871"/>
                </a:lnTo>
                <a:lnTo>
                  <a:pt x="65570" y="14122"/>
                </a:lnTo>
                <a:lnTo>
                  <a:pt x="65570" y="762"/>
                </a:lnTo>
                <a:close/>
              </a:path>
              <a:path w="74929" h="62865">
                <a:moveTo>
                  <a:pt x="74460" y="762"/>
                </a:moveTo>
                <a:lnTo>
                  <a:pt x="73723" y="0"/>
                </a:lnTo>
                <a:lnTo>
                  <a:pt x="71894" y="0"/>
                </a:lnTo>
                <a:lnTo>
                  <a:pt x="71145" y="762"/>
                </a:lnTo>
                <a:lnTo>
                  <a:pt x="71145" y="14122"/>
                </a:lnTo>
                <a:lnTo>
                  <a:pt x="71894" y="14871"/>
                </a:lnTo>
                <a:lnTo>
                  <a:pt x="72809" y="14871"/>
                </a:lnTo>
                <a:lnTo>
                  <a:pt x="73723" y="14871"/>
                </a:lnTo>
                <a:lnTo>
                  <a:pt x="74460" y="14122"/>
                </a:lnTo>
                <a:lnTo>
                  <a:pt x="74460" y="76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65" name="bg object 1065"/>
          <p:cNvSpPr/>
          <p:nvPr/>
        </p:nvSpPr>
        <p:spPr>
          <a:xfrm>
            <a:off x="16447918" y="9750971"/>
            <a:ext cx="295105" cy="99060"/>
          </a:xfrm>
          <a:custGeom>
            <a:avLst/>
            <a:gdLst/>
            <a:ahLst/>
            <a:cxnLst/>
            <a:rect l="l" t="t" r="r" b="b"/>
            <a:pathLst>
              <a:path w="128270" h="99059">
                <a:moveTo>
                  <a:pt x="127685" y="35267"/>
                </a:moveTo>
                <a:lnTo>
                  <a:pt x="127012" y="33375"/>
                </a:lnTo>
                <a:lnTo>
                  <a:pt x="122809" y="21539"/>
                </a:lnTo>
                <a:lnTo>
                  <a:pt x="122809" y="33375"/>
                </a:lnTo>
                <a:lnTo>
                  <a:pt x="111785" y="33375"/>
                </a:lnTo>
                <a:lnTo>
                  <a:pt x="111785" y="37503"/>
                </a:lnTo>
                <a:lnTo>
                  <a:pt x="111785" y="93751"/>
                </a:lnTo>
                <a:lnTo>
                  <a:pt x="16967" y="93751"/>
                </a:lnTo>
                <a:lnTo>
                  <a:pt x="16967" y="37503"/>
                </a:lnTo>
                <a:lnTo>
                  <a:pt x="111785" y="37503"/>
                </a:lnTo>
                <a:lnTo>
                  <a:pt x="111785" y="33375"/>
                </a:lnTo>
                <a:lnTo>
                  <a:pt x="4991" y="33375"/>
                </a:lnTo>
                <a:lnTo>
                  <a:pt x="16332" y="4013"/>
                </a:lnTo>
                <a:lnTo>
                  <a:pt x="112369" y="4013"/>
                </a:lnTo>
                <a:lnTo>
                  <a:pt x="122809" y="33375"/>
                </a:lnTo>
                <a:lnTo>
                  <a:pt x="122809" y="21539"/>
                </a:lnTo>
                <a:lnTo>
                  <a:pt x="116586" y="4013"/>
                </a:lnTo>
                <a:lnTo>
                  <a:pt x="115354" y="520"/>
                </a:lnTo>
                <a:lnTo>
                  <a:pt x="114604" y="0"/>
                </a:lnTo>
                <a:lnTo>
                  <a:pt x="14160" y="0"/>
                </a:lnTo>
                <a:lnTo>
                  <a:pt x="13436" y="495"/>
                </a:lnTo>
                <a:lnTo>
                  <a:pt x="0" y="35267"/>
                </a:lnTo>
                <a:lnTo>
                  <a:pt x="101" y="36004"/>
                </a:lnTo>
                <a:lnTo>
                  <a:pt x="812" y="37058"/>
                </a:lnTo>
                <a:lnTo>
                  <a:pt x="1435" y="37388"/>
                </a:lnTo>
                <a:lnTo>
                  <a:pt x="13004" y="37388"/>
                </a:lnTo>
                <a:lnTo>
                  <a:pt x="13004" y="93751"/>
                </a:lnTo>
                <a:lnTo>
                  <a:pt x="13004" y="97586"/>
                </a:lnTo>
                <a:lnTo>
                  <a:pt x="13792" y="97586"/>
                </a:lnTo>
                <a:lnTo>
                  <a:pt x="13792" y="98856"/>
                </a:lnTo>
                <a:lnTo>
                  <a:pt x="114960" y="98856"/>
                </a:lnTo>
                <a:lnTo>
                  <a:pt x="114960" y="97586"/>
                </a:lnTo>
                <a:lnTo>
                  <a:pt x="115747" y="97586"/>
                </a:lnTo>
                <a:lnTo>
                  <a:pt x="115747" y="94297"/>
                </a:lnTo>
                <a:lnTo>
                  <a:pt x="115747" y="93751"/>
                </a:lnTo>
                <a:lnTo>
                  <a:pt x="115747" y="37503"/>
                </a:lnTo>
                <a:lnTo>
                  <a:pt x="126263" y="37388"/>
                </a:lnTo>
                <a:lnTo>
                  <a:pt x="126873" y="37071"/>
                </a:lnTo>
                <a:lnTo>
                  <a:pt x="127622" y="36004"/>
                </a:lnTo>
                <a:lnTo>
                  <a:pt x="127685" y="3526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66" name="bg object 1066"/>
          <p:cNvSpPr/>
          <p:nvPr/>
        </p:nvSpPr>
        <p:spPr>
          <a:xfrm>
            <a:off x="16620979" y="9809438"/>
            <a:ext cx="48210" cy="36195"/>
          </a:xfrm>
          <a:custGeom>
            <a:avLst/>
            <a:gdLst/>
            <a:ahLst/>
            <a:cxnLst/>
            <a:rect l="l" t="t" r="r" b="b"/>
            <a:pathLst>
              <a:path w="20954" h="36195">
                <a:moveTo>
                  <a:pt x="20836" y="35825"/>
                </a:moveTo>
                <a:lnTo>
                  <a:pt x="0" y="35825"/>
                </a:lnTo>
                <a:lnTo>
                  <a:pt x="0" y="0"/>
                </a:lnTo>
                <a:lnTo>
                  <a:pt x="20836" y="0"/>
                </a:lnTo>
                <a:lnTo>
                  <a:pt x="20836" y="35825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67" name="bg object 1067"/>
          <p:cNvSpPr/>
          <p:nvPr/>
        </p:nvSpPr>
        <p:spPr>
          <a:xfrm>
            <a:off x="16617150" y="9807765"/>
            <a:ext cx="56976" cy="39370"/>
          </a:xfrm>
          <a:custGeom>
            <a:avLst/>
            <a:gdLst/>
            <a:ahLst/>
            <a:cxnLst/>
            <a:rect l="l" t="t" r="r" b="b"/>
            <a:pathLst>
              <a:path w="24765" h="39370">
                <a:moveTo>
                  <a:pt x="24155" y="749"/>
                </a:moveTo>
                <a:lnTo>
                  <a:pt x="23406" y="0"/>
                </a:lnTo>
                <a:lnTo>
                  <a:pt x="749" y="0"/>
                </a:lnTo>
                <a:lnTo>
                  <a:pt x="0" y="749"/>
                </a:lnTo>
                <a:lnTo>
                  <a:pt x="0" y="38430"/>
                </a:lnTo>
                <a:lnTo>
                  <a:pt x="749" y="39179"/>
                </a:lnTo>
                <a:lnTo>
                  <a:pt x="1663" y="39179"/>
                </a:lnTo>
                <a:lnTo>
                  <a:pt x="2578" y="39179"/>
                </a:lnTo>
                <a:lnTo>
                  <a:pt x="3314" y="38430"/>
                </a:lnTo>
                <a:lnTo>
                  <a:pt x="3314" y="3352"/>
                </a:lnTo>
                <a:lnTo>
                  <a:pt x="20840" y="3352"/>
                </a:lnTo>
                <a:lnTo>
                  <a:pt x="20840" y="38430"/>
                </a:lnTo>
                <a:lnTo>
                  <a:pt x="21577" y="39179"/>
                </a:lnTo>
                <a:lnTo>
                  <a:pt x="23406" y="39179"/>
                </a:lnTo>
                <a:lnTo>
                  <a:pt x="24155" y="38430"/>
                </a:lnTo>
                <a:lnTo>
                  <a:pt x="24155" y="74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68" name="bg object 1068"/>
          <p:cNvSpPr/>
          <p:nvPr/>
        </p:nvSpPr>
        <p:spPr>
          <a:xfrm>
            <a:off x="16534732" y="9797387"/>
            <a:ext cx="36523" cy="24130"/>
          </a:xfrm>
          <a:custGeom>
            <a:avLst/>
            <a:gdLst/>
            <a:ahLst/>
            <a:cxnLst/>
            <a:rect l="l" t="t" r="r" b="b"/>
            <a:pathLst>
              <a:path w="15875" h="24129">
                <a:moveTo>
                  <a:pt x="15548" y="23759"/>
                </a:moveTo>
                <a:lnTo>
                  <a:pt x="0" y="23759"/>
                </a:lnTo>
                <a:lnTo>
                  <a:pt x="0" y="0"/>
                </a:lnTo>
                <a:lnTo>
                  <a:pt x="15548" y="0"/>
                </a:lnTo>
                <a:lnTo>
                  <a:pt x="15548" y="23759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69" name="bg object 1069"/>
          <p:cNvSpPr/>
          <p:nvPr/>
        </p:nvSpPr>
        <p:spPr>
          <a:xfrm>
            <a:off x="16510765" y="9760864"/>
            <a:ext cx="169466" cy="62230"/>
          </a:xfrm>
          <a:custGeom>
            <a:avLst/>
            <a:gdLst/>
            <a:ahLst/>
            <a:cxnLst/>
            <a:rect l="l" t="t" r="r" b="b"/>
            <a:pathLst>
              <a:path w="73659" h="62229">
                <a:moveTo>
                  <a:pt x="2984" y="673"/>
                </a:moveTo>
                <a:lnTo>
                  <a:pt x="2311" y="0"/>
                </a:lnTo>
                <a:lnTo>
                  <a:pt x="673" y="0"/>
                </a:lnTo>
                <a:lnTo>
                  <a:pt x="0" y="673"/>
                </a:lnTo>
                <a:lnTo>
                  <a:pt x="0" y="13766"/>
                </a:lnTo>
                <a:lnTo>
                  <a:pt x="673" y="14439"/>
                </a:lnTo>
                <a:lnTo>
                  <a:pt x="1485" y="14439"/>
                </a:lnTo>
                <a:lnTo>
                  <a:pt x="2311" y="14439"/>
                </a:lnTo>
                <a:lnTo>
                  <a:pt x="2984" y="13766"/>
                </a:lnTo>
                <a:lnTo>
                  <a:pt x="2984" y="673"/>
                </a:lnTo>
                <a:close/>
              </a:path>
              <a:path w="73659" h="62229">
                <a:moveTo>
                  <a:pt x="11811" y="673"/>
                </a:moveTo>
                <a:lnTo>
                  <a:pt x="11137" y="0"/>
                </a:lnTo>
                <a:lnTo>
                  <a:pt x="9499" y="0"/>
                </a:lnTo>
                <a:lnTo>
                  <a:pt x="8839" y="673"/>
                </a:lnTo>
                <a:lnTo>
                  <a:pt x="8839" y="13766"/>
                </a:lnTo>
                <a:lnTo>
                  <a:pt x="9499" y="14439"/>
                </a:lnTo>
                <a:lnTo>
                  <a:pt x="10325" y="14439"/>
                </a:lnTo>
                <a:lnTo>
                  <a:pt x="11137" y="14439"/>
                </a:lnTo>
                <a:lnTo>
                  <a:pt x="11811" y="13766"/>
                </a:lnTo>
                <a:lnTo>
                  <a:pt x="11811" y="673"/>
                </a:lnTo>
                <a:close/>
              </a:path>
              <a:path w="73659" h="62229">
                <a:moveTo>
                  <a:pt x="20650" y="673"/>
                </a:moveTo>
                <a:lnTo>
                  <a:pt x="19977" y="0"/>
                </a:lnTo>
                <a:lnTo>
                  <a:pt x="18338" y="0"/>
                </a:lnTo>
                <a:lnTo>
                  <a:pt x="17665" y="673"/>
                </a:lnTo>
                <a:lnTo>
                  <a:pt x="17665" y="13766"/>
                </a:lnTo>
                <a:lnTo>
                  <a:pt x="18338" y="14439"/>
                </a:lnTo>
                <a:lnTo>
                  <a:pt x="19151" y="14439"/>
                </a:lnTo>
                <a:lnTo>
                  <a:pt x="19977" y="14439"/>
                </a:lnTo>
                <a:lnTo>
                  <a:pt x="20650" y="13766"/>
                </a:lnTo>
                <a:lnTo>
                  <a:pt x="20650" y="673"/>
                </a:lnTo>
                <a:close/>
              </a:path>
              <a:path w="73659" h="62229">
                <a:moveTo>
                  <a:pt x="27444" y="35699"/>
                </a:moveTo>
                <a:lnTo>
                  <a:pt x="26784" y="35026"/>
                </a:lnTo>
                <a:lnTo>
                  <a:pt x="24472" y="35026"/>
                </a:lnTo>
                <a:lnTo>
                  <a:pt x="24472" y="38036"/>
                </a:lnTo>
                <a:lnTo>
                  <a:pt x="24472" y="58788"/>
                </a:lnTo>
                <a:lnTo>
                  <a:pt x="11899" y="58788"/>
                </a:lnTo>
                <a:lnTo>
                  <a:pt x="11899" y="38036"/>
                </a:lnTo>
                <a:lnTo>
                  <a:pt x="24472" y="38036"/>
                </a:lnTo>
                <a:lnTo>
                  <a:pt x="24472" y="35026"/>
                </a:lnTo>
                <a:lnTo>
                  <a:pt x="9588" y="35026"/>
                </a:lnTo>
                <a:lnTo>
                  <a:pt x="8928" y="35699"/>
                </a:lnTo>
                <a:lnTo>
                  <a:pt x="8928" y="61125"/>
                </a:lnTo>
                <a:lnTo>
                  <a:pt x="9588" y="61798"/>
                </a:lnTo>
                <a:lnTo>
                  <a:pt x="26784" y="61798"/>
                </a:lnTo>
                <a:lnTo>
                  <a:pt x="27444" y="61125"/>
                </a:lnTo>
                <a:lnTo>
                  <a:pt x="27444" y="58788"/>
                </a:lnTo>
                <a:lnTo>
                  <a:pt x="27444" y="38036"/>
                </a:lnTo>
                <a:lnTo>
                  <a:pt x="27444" y="35699"/>
                </a:lnTo>
                <a:close/>
              </a:path>
              <a:path w="73659" h="62229">
                <a:moveTo>
                  <a:pt x="29476" y="673"/>
                </a:moveTo>
                <a:lnTo>
                  <a:pt x="28803" y="0"/>
                </a:lnTo>
                <a:lnTo>
                  <a:pt x="27165" y="0"/>
                </a:lnTo>
                <a:lnTo>
                  <a:pt x="26504" y="673"/>
                </a:lnTo>
                <a:lnTo>
                  <a:pt x="26504" y="13766"/>
                </a:lnTo>
                <a:lnTo>
                  <a:pt x="27165" y="14439"/>
                </a:lnTo>
                <a:lnTo>
                  <a:pt x="27990" y="14439"/>
                </a:lnTo>
                <a:lnTo>
                  <a:pt x="28803" y="14439"/>
                </a:lnTo>
                <a:lnTo>
                  <a:pt x="29476" y="13766"/>
                </a:lnTo>
                <a:lnTo>
                  <a:pt x="29476" y="673"/>
                </a:lnTo>
                <a:close/>
              </a:path>
              <a:path w="73659" h="62229">
                <a:moveTo>
                  <a:pt x="38303" y="673"/>
                </a:moveTo>
                <a:lnTo>
                  <a:pt x="37642" y="0"/>
                </a:lnTo>
                <a:lnTo>
                  <a:pt x="36004" y="0"/>
                </a:lnTo>
                <a:lnTo>
                  <a:pt x="35331" y="673"/>
                </a:lnTo>
                <a:lnTo>
                  <a:pt x="35331" y="13766"/>
                </a:lnTo>
                <a:lnTo>
                  <a:pt x="36004" y="14439"/>
                </a:lnTo>
                <a:lnTo>
                  <a:pt x="36817" y="14439"/>
                </a:lnTo>
                <a:lnTo>
                  <a:pt x="37642" y="14439"/>
                </a:lnTo>
                <a:lnTo>
                  <a:pt x="38303" y="13766"/>
                </a:lnTo>
                <a:lnTo>
                  <a:pt x="38303" y="673"/>
                </a:lnTo>
                <a:close/>
              </a:path>
              <a:path w="73659" h="62229">
                <a:moveTo>
                  <a:pt x="47142" y="673"/>
                </a:moveTo>
                <a:lnTo>
                  <a:pt x="46469" y="0"/>
                </a:lnTo>
                <a:lnTo>
                  <a:pt x="44831" y="0"/>
                </a:lnTo>
                <a:lnTo>
                  <a:pt x="44157" y="673"/>
                </a:lnTo>
                <a:lnTo>
                  <a:pt x="44157" y="13766"/>
                </a:lnTo>
                <a:lnTo>
                  <a:pt x="44831" y="14439"/>
                </a:lnTo>
                <a:lnTo>
                  <a:pt x="45656" y="14439"/>
                </a:lnTo>
                <a:lnTo>
                  <a:pt x="46469" y="14439"/>
                </a:lnTo>
                <a:lnTo>
                  <a:pt x="47142" y="13766"/>
                </a:lnTo>
                <a:lnTo>
                  <a:pt x="47142" y="673"/>
                </a:lnTo>
                <a:close/>
              </a:path>
              <a:path w="73659" h="62229">
                <a:moveTo>
                  <a:pt x="55968" y="673"/>
                </a:moveTo>
                <a:lnTo>
                  <a:pt x="55308" y="0"/>
                </a:lnTo>
                <a:lnTo>
                  <a:pt x="53670" y="0"/>
                </a:lnTo>
                <a:lnTo>
                  <a:pt x="52997" y="673"/>
                </a:lnTo>
                <a:lnTo>
                  <a:pt x="52997" y="13766"/>
                </a:lnTo>
                <a:lnTo>
                  <a:pt x="53670" y="14439"/>
                </a:lnTo>
                <a:lnTo>
                  <a:pt x="54483" y="14439"/>
                </a:lnTo>
                <a:lnTo>
                  <a:pt x="55308" y="14439"/>
                </a:lnTo>
                <a:lnTo>
                  <a:pt x="55968" y="13766"/>
                </a:lnTo>
                <a:lnTo>
                  <a:pt x="55968" y="673"/>
                </a:lnTo>
                <a:close/>
              </a:path>
              <a:path w="73659" h="62229">
                <a:moveTo>
                  <a:pt x="64808" y="673"/>
                </a:moveTo>
                <a:lnTo>
                  <a:pt x="64135" y="0"/>
                </a:lnTo>
                <a:lnTo>
                  <a:pt x="62496" y="0"/>
                </a:lnTo>
                <a:lnTo>
                  <a:pt x="61836" y="673"/>
                </a:lnTo>
                <a:lnTo>
                  <a:pt x="61836" y="13766"/>
                </a:lnTo>
                <a:lnTo>
                  <a:pt x="62496" y="14439"/>
                </a:lnTo>
                <a:lnTo>
                  <a:pt x="63322" y="14439"/>
                </a:lnTo>
                <a:lnTo>
                  <a:pt x="64135" y="14439"/>
                </a:lnTo>
                <a:lnTo>
                  <a:pt x="64808" y="13766"/>
                </a:lnTo>
                <a:lnTo>
                  <a:pt x="64808" y="673"/>
                </a:lnTo>
                <a:close/>
              </a:path>
              <a:path w="73659" h="62229">
                <a:moveTo>
                  <a:pt x="73634" y="673"/>
                </a:moveTo>
                <a:lnTo>
                  <a:pt x="72974" y="0"/>
                </a:lnTo>
                <a:lnTo>
                  <a:pt x="71335" y="0"/>
                </a:lnTo>
                <a:lnTo>
                  <a:pt x="70662" y="673"/>
                </a:lnTo>
                <a:lnTo>
                  <a:pt x="70662" y="13766"/>
                </a:lnTo>
                <a:lnTo>
                  <a:pt x="71335" y="14439"/>
                </a:lnTo>
                <a:lnTo>
                  <a:pt x="72148" y="14439"/>
                </a:lnTo>
                <a:lnTo>
                  <a:pt x="72974" y="14439"/>
                </a:lnTo>
                <a:lnTo>
                  <a:pt x="73634" y="13766"/>
                </a:lnTo>
                <a:lnTo>
                  <a:pt x="73634" y="67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70" name="bg object 1070"/>
          <p:cNvSpPr/>
          <p:nvPr/>
        </p:nvSpPr>
        <p:spPr>
          <a:xfrm>
            <a:off x="16147348" y="9700285"/>
            <a:ext cx="134402" cy="59690"/>
          </a:xfrm>
          <a:custGeom>
            <a:avLst/>
            <a:gdLst/>
            <a:ahLst/>
            <a:cxnLst/>
            <a:rect l="l" t="t" r="r" b="b"/>
            <a:pathLst>
              <a:path w="58420" h="59690">
                <a:moveTo>
                  <a:pt x="58204" y="16852"/>
                </a:moveTo>
                <a:lnTo>
                  <a:pt x="57658" y="15951"/>
                </a:lnTo>
                <a:lnTo>
                  <a:pt x="38138" y="11137"/>
                </a:lnTo>
                <a:lnTo>
                  <a:pt x="38138" y="749"/>
                </a:lnTo>
                <a:lnTo>
                  <a:pt x="37388" y="0"/>
                </a:lnTo>
                <a:lnTo>
                  <a:pt x="35560" y="0"/>
                </a:lnTo>
                <a:lnTo>
                  <a:pt x="34823" y="749"/>
                </a:lnTo>
                <a:lnTo>
                  <a:pt x="34823" y="10325"/>
                </a:lnTo>
                <a:lnTo>
                  <a:pt x="1320" y="2057"/>
                </a:lnTo>
                <a:lnTo>
                  <a:pt x="431" y="2616"/>
                </a:lnTo>
                <a:lnTo>
                  <a:pt x="0" y="4419"/>
                </a:lnTo>
                <a:lnTo>
                  <a:pt x="546" y="5321"/>
                </a:lnTo>
                <a:lnTo>
                  <a:pt x="34823" y="13754"/>
                </a:lnTo>
                <a:lnTo>
                  <a:pt x="34823" y="58801"/>
                </a:lnTo>
                <a:lnTo>
                  <a:pt x="35560" y="59563"/>
                </a:lnTo>
                <a:lnTo>
                  <a:pt x="36474" y="59563"/>
                </a:lnTo>
                <a:lnTo>
                  <a:pt x="37388" y="59563"/>
                </a:lnTo>
                <a:lnTo>
                  <a:pt x="38138" y="58801"/>
                </a:lnTo>
                <a:lnTo>
                  <a:pt x="38138" y="14566"/>
                </a:lnTo>
                <a:lnTo>
                  <a:pt x="56375" y="19037"/>
                </a:lnTo>
                <a:lnTo>
                  <a:pt x="57124" y="19037"/>
                </a:lnTo>
                <a:lnTo>
                  <a:pt x="57810" y="18516"/>
                </a:lnTo>
                <a:lnTo>
                  <a:pt x="58204" y="1685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71" name="bg object 1071"/>
          <p:cNvSpPr/>
          <p:nvPr/>
        </p:nvSpPr>
        <p:spPr>
          <a:xfrm>
            <a:off x="16228232" y="9759891"/>
            <a:ext cx="346237" cy="187325"/>
          </a:xfrm>
          <a:custGeom>
            <a:avLst/>
            <a:gdLst/>
            <a:ahLst/>
            <a:cxnLst/>
            <a:rect l="l" t="t" r="r" b="b"/>
            <a:pathLst>
              <a:path w="150495" h="187325">
                <a:moveTo>
                  <a:pt x="139946" y="186914"/>
                </a:moveTo>
                <a:lnTo>
                  <a:pt x="0" y="186914"/>
                </a:lnTo>
                <a:lnTo>
                  <a:pt x="0" y="0"/>
                </a:lnTo>
                <a:lnTo>
                  <a:pt x="150046" y="16201"/>
                </a:lnTo>
                <a:lnTo>
                  <a:pt x="139946" y="186914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72" name="bg object 1072"/>
          <p:cNvSpPr/>
          <p:nvPr/>
        </p:nvSpPr>
        <p:spPr>
          <a:xfrm>
            <a:off x="16223144" y="9757585"/>
            <a:ext cx="356463" cy="189230"/>
          </a:xfrm>
          <a:custGeom>
            <a:avLst/>
            <a:gdLst/>
            <a:ahLst/>
            <a:cxnLst/>
            <a:rect l="l" t="t" r="r" b="b"/>
            <a:pathLst>
              <a:path w="154940" h="189229">
                <a:moveTo>
                  <a:pt x="4425" y="189220"/>
                </a:moveTo>
                <a:lnTo>
                  <a:pt x="0" y="189220"/>
                </a:lnTo>
                <a:lnTo>
                  <a:pt x="0" y="1671"/>
                </a:lnTo>
                <a:lnTo>
                  <a:pt x="264" y="1060"/>
                </a:lnTo>
                <a:lnTo>
                  <a:pt x="1200" y="218"/>
                </a:lnTo>
                <a:lnTo>
                  <a:pt x="1828" y="0"/>
                </a:lnTo>
                <a:lnTo>
                  <a:pt x="46224" y="4795"/>
                </a:lnTo>
                <a:lnTo>
                  <a:pt x="4425" y="4795"/>
                </a:lnTo>
                <a:lnTo>
                  <a:pt x="4425" y="189220"/>
                </a:lnTo>
                <a:close/>
              </a:path>
              <a:path w="154940" h="189229">
                <a:moveTo>
                  <a:pt x="144374" y="189220"/>
                </a:moveTo>
                <a:lnTo>
                  <a:pt x="139943" y="189220"/>
                </a:lnTo>
                <a:lnTo>
                  <a:pt x="149923" y="20504"/>
                </a:lnTo>
                <a:lnTo>
                  <a:pt x="4425" y="4795"/>
                </a:lnTo>
                <a:lnTo>
                  <a:pt x="46224" y="4795"/>
                </a:lnTo>
                <a:lnTo>
                  <a:pt x="153665" y="16400"/>
                </a:lnTo>
                <a:lnTo>
                  <a:pt x="154533" y="17442"/>
                </a:lnTo>
                <a:lnTo>
                  <a:pt x="144374" y="18922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73" name="bg object 1073"/>
          <p:cNvSpPr/>
          <p:nvPr/>
        </p:nvSpPr>
        <p:spPr>
          <a:xfrm>
            <a:off x="16221414" y="9867498"/>
            <a:ext cx="248356" cy="11430"/>
          </a:xfrm>
          <a:custGeom>
            <a:avLst/>
            <a:gdLst/>
            <a:ahLst/>
            <a:cxnLst/>
            <a:rect l="l" t="t" r="r" b="b"/>
            <a:pathLst>
              <a:path w="107950" h="11429">
                <a:moveTo>
                  <a:pt x="264" y="11068"/>
                </a:moveTo>
                <a:lnTo>
                  <a:pt x="0" y="4352"/>
                </a:lnTo>
                <a:lnTo>
                  <a:pt x="107284" y="0"/>
                </a:lnTo>
                <a:lnTo>
                  <a:pt x="107548" y="6722"/>
                </a:lnTo>
                <a:lnTo>
                  <a:pt x="264" y="11068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74" name="bg object 1074"/>
          <p:cNvSpPr/>
          <p:nvPr/>
        </p:nvSpPr>
        <p:spPr>
          <a:xfrm>
            <a:off x="16198952" y="9855933"/>
            <a:ext cx="290720" cy="16510"/>
          </a:xfrm>
          <a:custGeom>
            <a:avLst/>
            <a:gdLst/>
            <a:ahLst/>
            <a:cxnLst/>
            <a:rect l="l" t="t" r="r" b="b"/>
            <a:pathLst>
              <a:path w="126365" h="16509">
                <a:moveTo>
                  <a:pt x="443" y="16294"/>
                </a:moveTo>
                <a:lnTo>
                  <a:pt x="0" y="5101"/>
                </a:lnTo>
                <a:lnTo>
                  <a:pt x="125830" y="0"/>
                </a:lnTo>
                <a:lnTo>
                  <a:pt x="126267" y="11193"/>
                </a:lnTo>
                <a:lnTo>
                  <a:pt x="443" y="16294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75" name="bg object 1075"/>
          <p:cNvSpPr/>
          <p:nvPr/>
        </p:nvSpPr>
        <p:spPr>
          <a:xfrm>
            <a:off x="16195063" y="9854151"/>
            <a:ext cx="299488" cy="20320"/>
          </a:xfrm>
          <a:custGeom>
            <a:avLst/>
            <a:gdLst/>
            <a:ahLst/>
            <a:cxnLst/>
            <a:rect l="l" t="t" r="r" b="b"/>
            <a:pathLst>
              <a:path w="130175" h="20320">
                <a:moveTo>
                  <a:pt x="2197" y="19755"/>
                </a:moveTo>
                <a:lnTo>
                  <a:pt x="1009" y="19312"/>
                </a:lnTo>
                <a:lnTo>
                  <a:pt x="473" y="18146"/>
                </a:lnTo>
                <a:lnTo>
                  <a:pt x="0" y="6023"/>
                </a:lnTo>
                <a:lnTo>
                  <a:pt x="707" y="5244"/>
                </a:lnTo>
                <a:lnTo>
                  <a:pt x="127455" y="106"/>
                </a:lnTo>
                <a:lnTo>
                  <a:pt x="128372" y="0"/>
                </a:lnTo>
                <a:lnTo>
                  <a:pt x="129142" y="785"/>
                </a:lnTo>
                <a:lnTo>
                  <a:pt x="129250" y="3529"/>
                </a:lnTo>
                <a:lnTo>
                  <a:pt x="125929" y="3529"/>
                </a:lnTo>
                <a:lnTo>
                  <a:pt x="3416" y="8493"/>
                </a:lnTo>
                <a:lnTo>
                  <a:pt x="3724" y="16332"/>
                </a:lnTo>
                <a:lnTo>
                  <a:pt x="86648" y="16332"/>
                </a:lnTo>
                <a:lnTo>
                  <a:pt x="2197" y="19755"/>
                </a:lnTo>
                <a:close/>
              </a:path>
              <a:path w="130175" h="20320">
                <a:moveTo>
                  <a:pt x="86648" y="16332"/>
                </a:moveTo>
                <a:lnTo>
                  <a:pt x="3724" y="16332"/>
                </a:lnTo>
                <a:lnTo>
                  <a:pt x="126236" y="11362"/>
                </a:lnTo>
                <a:lnTo>
                  <a:pt x="125929" y="3529"/>
                </a:lnTo>
                <a:lnTo>
                  <a:pt x="129250" y="3529"/>
                </a:lnTo>
                <a:lnTo>
                  <a:pt x="129622" y="12908"/>
                </a:lnTo>
                <a:lnTo>
                  <a:pt x="129179" y="14118"/>
                </a:lnTo>
                <a:lnTo>
                  <a:pt x="128028" y="14654"/>
                </a:lnTo>
                <a:lnTo>
                  <a:pt x="86648" y="1633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76" name="bg object 1076"/>
          <p:cNvSpPr/>
          <p:nvPr/>
        </p:nvSpPr>
        <p:spPr>
          <a:xfrm>
            <a:off x="16204084" y="9753145"/>
            <a:ext cx="390064" cy="30480"/>
          </a:xfrm>
          <a:custGeom>
            <a:avLst/>
            <a:gdLst/>
            <a:ahLst/>
            <a:cxnLst/>
            <a:rect l="l" t="t" r="r" b="b"/>
            <a:pathLst>
              <a:path w="169545" h="30479">
                <a:moveTo>
                  <a:pt x="168087" y="29939"/>
                </a:moveTo>
                <a:lnTo>
                  <a:pt x="0" y="8225"/>
                </a:lnTo>
                <a:lnTo>
                  <a:pt x="1034" y="0"/>
                </a:lnTo>
                <a:lnTo>
                  <a:pt x="169122" y="21713"/>
                </a:lnTo>
                <a:lnTo>
                  <a:pt x="168087" y="29939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77" name="bg object 1077"/>
          <p:cNvSpPr/>
          <p:nvPr/>
        </p:nvSpPr>
        <p:spPr>
          <a:xfrm>
            <a:off x="16200292" y="9751378"/>
            <a:ext cx="397369" cy="78105"/>
          </a:xfrm>
          <a:custGeom>
            <a:avLst/>
            <a:gdLst/>
            <a:ahLst/>
            <a:cxnLst/>
            <a:rect l="l" t="t" r="r" b="b"/>
            <a:pathLst>
              <a:path w="172720" h="78104">
                <a:moveTo>
                  <a:pt x="44716" y="37871"/>
                </a:moveTo>
                <a:lnTo>
                  <a:pt x="43967" y="37122"/>
                </a:lnTo>
                <a:lnTo>
                  <a:pt x="41389" y="37122"/>
                </a:lnTo>
                <a:lnTo>
                  <a:pt x="41389" y="40474"/>
                </a:lnTo>
                <a:lnTo>
                  <a:pt x="41389" y="74460"/>
                </a:lnTo>
                <a:lnTo>
                  <a:pt x="32270" y="74460"/>
                </a:lnTo>
                <a:lnTo>
                  <a:pt x="32270" y="40474"/>
                </a:lnTo>
                <a:lnTo>
                  <a:pt x="41389" y="40474"/>
                </a:lnTo>
                <a:lnTo>
                  <a:pt x="41389" y="37122"/>
                </a:lnTo>
                <a:lnTo>
                  <a:pt x="29705" y="37122"/>
                </a:lnTo>
                <a:lnTo>
                  <a:pt x="28956" y="37871"/>
                </a:lnTo>
                <a:lnTo>
                  <a:pt x="28956" y="77076"/>
                </a:lnTo>
                <a:lnTo>
                  <a:pt x="29705" y="77825"/>
                </a:lnTo>
                <a:lnTo>
                  <a:pt x="43967" y="77825"/>
                </a:lnTo>
                <a:lnTo>
                  <a:pt x="44716" y="77076"/>
                </a:lnTo>
                <a:lnTo>
                  <a:pt x="44716" y="74460"/>
                </a:lnTo>
                <a:lnTo>
                  <a:pt x="44716" y="40474"/>
                </a:lnTo>
                <a:lnTo>
                  <a:pt x="44716" y="37871"/>
                </a:lnTo>
                <a:close/>
              </a:path>
              <a:path w="172720" h="78104">
                <a:moveTo>
                  <a:pt x="76860" y="37871"/>
                </a:moveTo>
                <a:lnTo>
                  <a:pt x="76111" y="37122"/>
                </a:lnTo>
                <a:lnTo>
                  <a:pt x="73545" y="37122"/>
                </a:lnTo>
                <a:lnTo>
                  <a:pt x="73545" y="40474"/>
                </a:lnTo>
                <a:lnTo>
                  <a:pt x="73545" y="74460"/>
                </a:lnTo>
                <a:lnTo>
                  <a:pt x="64414" y="74460"/>
                </a:lnTo>
                <a:lnTo>
                  <a:pt x="64414" y="40474"/>
                </a:lnTo>
                <a:lnTo>
                  <a:pt x="73545" y="40474"/>
                </a:lnTo>
                <a:lnTo>
                  <a:pt x="73545" y="37122"/>
                </a:lnTo>
                <a:lnTo>
                  <a:pt x="61849" y="37122"/>
                </a:lnTo>
                <a:lnTo>
                  <a:pt x="61099" y="37871"/>
                </a:lnTo>
                <a:lnTo>
                  <a:pt x="61099" y="77076"/>
                </a:lnTo>
                <a:lnTo>
                  <a:pt x="61849" y="77825"/>
                </a:lnTo>
                <a:lnTo>
                  <a:pt x="76111" y="77825"/>
                </a:lnTo>
                <a:lnTo>
                  <a:pt x="76860" y="77076"/>
                </a:lnTo>
                <a:lnTo>
                  <a:pt x="76860" y="74460"/>
                </a:lnTo>
                <a:lnTo>
                  <a:pt x="76860" y="40474"/>
                </a:lnTo>
                <a:lnTo>
                  <a:pt x="76860" y="37871"/>
                </a:lnTo>
                <a:close/>
              </a:path>
              <a:path w="172720" h="78104">
                <a:moveTo>
                  <a:pt x="109004" y="37871"/>
                </a:moveTo>
                <a:lnTo>
                  <a:pt x="108254" y="37122"/>
                </a:lnTo>
                <a:lnTo>
                  <a:pt x="105689" y="37122"/>
                </a:lnTo>
                <a:lnTo>
                  <a:pt x="105689" y="40474"/>
                </a:lnTo>
                <a:lnTo>
                  <a:pt x="105689" y="74460"/>
                </a:lnTo>
                <a:lnTo>
                  <a:pt x="96558" y="74460"/>
                </a:lnTo>
                <a:lnTo>
                  <a:pt x="96558" y="40474"/>
                </a:lnTo>
                <a:lnTo>
                  <a:pt x="105689" y="40474"/>
                </a:lnTo>
                <a:lnTo>
                  <a:pt x="105689" y="37122"/>
                </a:lnTo>
                <a:lnTo>
                  <a:pt x="93992" y="37122"/>
                </a:lnTo>
                <a:lnTo>
                  <a:pt x="93243" y="37871"/>
                </a:lnTo>
                <a:lnTo>
                  <a:pt x="93243" y="77076"/>
                </a:lnTo>
                <a:lnTo>
                  <a:pt x="93992" y="77825"/>
                </a:lnTo>
                <a:lnTo>
                  <a:pt x="108254" y="77825"/>
                </a:lnTo>
                <a:lnTo>
                  <a:pt x="109004" y="77076"/>
                </a:lnTo>
                <a:lnTo>
                  <a:pt x="109004" y="74460"/>
                </a:lnTo>
                <a:lnTo>
                  <a:pt x="109004" y="40474"/>
                </a:lnTo>
                <a:lnTo>
                  <a:pt x="109004" y="37871"/>
                </a:lnTo>
                <a:close/>
              </a:path>
              <a:path w="172720" h="78104">
                <a:moveTo>
                  <a:pt x="141147" y="37871"/>
                </a:moveTo>
                <a:lnTo>
                  <a:pt x="140398" y="37122"/>
                </a:lnTo>
                <a:lnTo>
                  <a:pt x="137820" y="37122"/>
                </a:lnTo>
                <a:lnTo>
                  <a:pt x="137820" y="40474"/>
                </a:lnTo>
                <a:lnTo>
                  <a:pt x="137820" y="74460"/>
                </a:lnTo>
                <a:lnTo>
                  <a:pt x="128701" y="74460"/>
                </a:lnTo>
                <a:lnTo>
                  <a:pt x="128701" y="40474"/>
                </a:lnTo>
                <a:lnTo>
                  <a:pt x="137820" y="40474"/>
                </a:lnTo>
                <a:lnTo>
                  <a:pt x="137820" y="37122"/>
                </a:lnTo>
                <a:lnTo>
                  <a:pt x="126136" y="37122"/>
                </a:lnTo>
                <a:lnTo>
                  <a:pt x="125387" y="37871"/>
                </a:lnTo>
                <a:lnTo>
                  <a:pt x="125387" y="77076"/>
                </a:lnTo>
                <a:lnTo>
                  <a:pt x="126136" y="77825"/>
                </a:lnTo>
                <a:lnTo>
                  <a:pt x="140398" y="77825"/>
                </a:lnTo>
                <a:lnTo>
                  <a:pt x="141147" y="77076"/>
                </a:lnTo>
                <a:lnTo>
                  <a:pt x="141147" y="74460"/>
                </a:lnTo>
                <a:lnTo>
                  <a:pt x="141147" y="40474"/>
                </a:lnTo>
                <a:lnTo>
                  <a:pt x="141147" y="37871"/>
                </a:lnTo>
                <a:close/>
              </a:path>
              <a:path w="172720" h="78104">
                <a:moveTo>
                  <a:pt x="172415" y="23698"/>
                </a:moveTo>
                <a:lnTo>
                  <a:pt x="172072" y="22466"/>
                </a:lnTo>
                <a:lnTo>
                  <a:pt x="170980" y="21818"/>
                </a:lnTo>
                <a:lnTo>
                  <a:pt x="168910" y="21551"/>
                </a:lnTo>
                <a:lnTo>
                  <a:pt x="168910" y="24942"/>
                </a:lnTo>
                <a:lnTo>
                  <a:pt x="168300" y="29832"/>
                </a:lnTo>
                <a:lnTo>
                  <a:pt x="3492" y="8547"/>
                </a:lnTo>
                <a:lnTo>
                  <a:pt x="4114" y="3657"/>
                </a:lnTo>
                <a:lnTo>
                  <a:pt x="168910" y="24942"/>
                </a:lnTo>
                <a:lnTo>
                  <a:pt x="168910" y="21551"/>
                </a:lnTo>
                <a:lnTo>
                  <a:pt x="30353" y="3657"/>
                </a:lnTo>
                <a:lnTo>
                  <a:pt x="2882" y="101"/>
                </a:lnTo>
                <a:lnTo>
                  <a:pt x="1981" y="0"/>
                </a:lnTo>
                <a:lnTo>
                  <a:pt x="1155" y="647"/>
                </a:lnTo>
                <a:lnTo>
                  <a:pt x="0" y="9779"/>
                </a:lnTo>
                <a:lnTo>
                  <a:pt x="330" y="11023"/>
                </a:lnTo>
                <a:lnTo>
                  <a:pt x="1435" y="11671"/>
                </a:lnTo>
                <a:lnTo>
                  <a:pt x="169519" y="33375"/>
                </a:lnTo>
                <a:lnTo>
                  <a:pt x="170561" y="33388"/>
                </a:lnTo>
                <a:lnTo>
                  <a:pt x="171272" y="32778"/>
                </a:lnTo>
                <a:lnTo>
                  <a:pt x="171640" y="29832"/>
                </a:lnTo>
                <a:lnTo>
                  <a:pt x="172415" y="2369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78" name="bg object 1078"/>
          <p:cNvSpPr/>
          <p:nvPr/>
        </p:nvSpPr>
        <p:spPr>
          <a:xfrm>
            <a:off x="16439819" y="9900390"/>
            <a:ext cx="58437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309" y="25206"/>
                </a:moveTo>
                <a:lnTo>
                  <a:pt x="5570" y="25206"/>
                </a:lnTo>
                <a:lnTo>
                  <a:pt x="0" y="19562"/>
                </a:lnTo>
                <a:lnTo>
                  <a:pt x="0" y="12603"/>
                </a:lnTo>
                <a:lnTo>
                  <a:pt x="0" y="5643"/>
                </a:lnTo>
                <a:lnTo>
                  <a:pt x="5570" y="0"/>
                </a:lnTo>
                <a:lnTo>
                  <a:pt x="19309" y="0"/>
                </a:lnTo>
                <a:lnTo>
                  <a:pt x="24880" y="5643"/>
                </a:lnTo>
                <a:lnTo>
                  <a:pt x="24880" y="19562"/>
                </a:lnTo>
                <a:lnTo>
                  <a:pt x="19309" y="25206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79" name="bg object 1079"/>
          <p:cNvSpPr/>
          <p:nvPr/>
        </p:nvSpPr>
        <p:spPr>
          <a:xfrm>
            <a:off x="16302291" y="9898710"/>
            <a:ext cx="198684" cy="48260"/>
          </a:xfrm>
          <a:custGeom>
            <a:avLst/>
            <a:gdLst/>
            <a:ahLst/>
            <a:cxnLst/>
            <a:rect l="l" t="t" r="r" b="b"/>
            <a:pathLst>
              <a:path w="86359" h="48259">
                <a:moveTo>
                  <a:pt x="3390" y="2819"/>
                </a:moveTo>
                <a:lnTo>
                  <a:pt x="2628" y="2044"/>
                </a:lnTo>
                <a:lnTo>
                  <a:pt x="762" y="2044"/>
                </a:lnTo>
                <a:lnTo>
                  <a:pt x="0" y="2819"/>
                </a:lnTo>
                <a:lnTo>
                  <a:pt x="0" y="48107"/>
                </a:lnTo>
                <a:lnTo>
                  <a:pt x="3390" y="48107"/>
                </a:lnTo>
                <a:lnTo>
                  <a:pt x="3390" y="2819"/>
                </a:lnTo>
                <a:close/>
              </a:path>
              <a:path w="86359" h="48259">
                <a:moveTo>
                  <a:pt x="86309" y="6413"/>
                </a:moveTo>
                <a:lnTo>
                  <a:pt x="83299" y="3365"/>
                </a:lnTo>
                <a:lnTo>
                  <a:pt x="82994" y="3060"/>
                </a:lnTo>
                <a:lnTo>
                  <a:pt x="82994" y="8267"/>
                </a:lnTo>
                <a:lnTo>
                  <a:pt x="82994" y="20320"/>
                </a:lnTo>
                <a:lnTo>
                  <a:pt x="78155" y="25209"/>
                </a:lnTo>
                <a:lnTo>
                  <a:pt x="66268" y="25209"/>
                </a:lnTo>
                <a:lnTo>
                  <a:pt x="61429" y="20320"/>
                </a:lnTo>
                <a:lnTo>
                  <a:pt x="61429" y="8267"/>
                </a:lnTo>
                <a:lnTo>
                  <a:pt x="66268" y="3365"/>
                </a:lnTo>
                <a:lnTo>
                  <a:pt x="78155" y="3365"/>
                </a:lnTo>
                <a:lnTo>
                  <a:pt x="82994" y="8267"/>
                </a:lnTo>
                <a:lnTo>
                  <a:pt x="82994" y="3060"/>
                </a:lnTo>
                <a:lnTo>
                  <a:pt x="79984" y="0"/>
                </a:lnTo>
                <a:lnTo>
                  <a:pt x="64439" y="0"/>
                </a:lnTo>
                <a:lnTo>
                  <a:pt x="58115" y="6413"/>
                </a:lnTo>
                <a:lnTo>
                  <a:pt x="58115" y="22161"/>
                </a:lnTo>
                <a:lnTo>
                  <a:pt x="64439" y="28575"/>
                </a:lnTo>
                <a:lnTo>
                  <a:pt x="79984" y="28575"/>
                </a:lnTo>
                <a:lnTo>
                  <a:pt x="83299" y="25209"/>
                </a:lnTo>
                <a:lnTo>
                  <a:pt x="86309" y="22161"/>
                </a:lnTo>
                <a:lnTo>
                  <a:pt x="86309" y="641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80" name="bg object 1080"/>
          <p:cNvSpPr/>
          <p:nvPr/>
        </p:nvSpPr>
        <p:spPr>
          <a:xfrm>
            <a:off x="16256798" y="9871062"/>
            <a:ext cx="127097" cy="50800"/>
          </a:xfrm>
          <a:custGeom>
            <a:avLst/>
            <a:gdLst/>
            <a:ahLst/>
            <a:cxnLst/>
            <a:rect l="l" t="t" r="r" b="b"/>
            <a:pathLst>
              <a:path w="55245" h="50800">
                <a:moveTo>
                  <a:pt x="54851" y="31407"/>
                </a:moveTo>
                <a:lnTo>
                  <a:pt x="53352" y="23888"/>
                </a:lnTo>
                <a:lnTo>
                  <a:pt x="49263" y="17741"/>
                </a:lnTo>
                <a:lnTo>
                  <a:pt x="43205" y="13601"/>
                </a:lnTo>
                <a:lnTo>
                  <a:pt x="35775" y="12077"/>
                </a:lnTo>
                <a:lnTo>
                  <a:pt x="35572" y="12090"/>
                </a:lnTo>
                <a:lnTo>
                  <a:pt x="34785" y="13182"/>
                </a:lnTo>
                <a:lnTo>
                  <a:pt x="34366" y="11074"/>
                </a:lnTo>
                <a:lnTo>
                  <a:pt x="30543" y="5308"/>
                </a:lnTo>
                <a:lnTo>
                  <a:pt x="24853" y="1422"/>
                </a:lnTo>
                <a:lnTo>
                  <a:pt x="17894" y="0"/>
                </a:lnTo>
                <a:lnTo>
                  <a:pt x="10922" y="1422"/>
                </a:lnTo>
                <a:lnTo>
                  <a:pt x="5245" y="5308"/>
                </a:lnTo>
                <a:lnTo>
                  <a:pt x="1409" y="11074"/>
                </a:lnTo>
                <a:lnTo>
                  <a:pt x="0" y="18122"/>
                </a:lnTo>
                <a:lnTo>
                  <a:pt x="1409" y="25171"/>
                </a:lnTo>
                <a:lnTo>
                  <a:pt x="5245" y="30937"/>
                </a:lnTo>
                <a:lnTo>
                  <a:pt x="10922" y="34823"/>
                </a:lnTo>
                <a:lnTo>
                  <a:pt x="17894" y="36245"/>
                </a:lnTo>
                <a:lnTo>
                  <a:pt x="18059" y="36220"/>
                </a:lnTo>
                <a:lnTo>
                  <a:pt x="17513" y="36969"/>
                </a:lnTo>
                <a:lnTo>
                  <a:pt x="19862" y="44932"/>
                </a:lnTo>
                <a:lnTo>
                  <a:pt x="27152" y="50736"/>
                </a:lnTo>
                <a:lnTo>
                  <a:pt x="35775" y="50736"/>
                </a:lnTo>
                <a:lnTo>
                  <a:pt x="43205" y="49212"/>
                </a:lnTo>
                <a:lnTo>
                  <a:pt x="49263" y="45072"/>
                </a:lnTo>
                <a:lnTo>
                  <a:pt x="53352" y="38938"/>
                </a:lnTo>
                <a:lnTo>
                  <a:pt x="54851" y="3140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81" name="bg object 1081"/>
          <p:cNvSpPr/>
          <p:nvPr/>
        </p:nvSpPr>
        <p:spPr>
          <a:xfrm>
            <a:off x="16292742" y="9881428"/>
            <a:ext cx="94959" cy="42545"/>
          </a:xfrm>
          <a:custGeom>
            <a:avLst/>
            <a:gdLst/>
            <a:ahLst/>
            <a:cxnLst/>
            <a:rect l="l" t="t" r="r" b="b"/>
            <a:pathLst>
              <a:path w="41275" h="42545">
                <a:moveTo>
                  <a:pt x="20159" y="42080"/>
                </a:moveTo>
                <a:lnTo>
                  <a:pt x="11067" y="42080"/>
                </a:lnTo>
                <a:lnTo>
                  <a:pt x="2886" y="35919"/>
                </a:lnTo>
                <a:lnTo>
                  <a:pt x="0" y="26185"/>
                </a:lnTo>
                <a:lnTo>
                  <a:pt x="510" y="25230"/>
                </a:lnTo>
                <a:lnTo>
                  <a:pt x="2308" y="24682"/>
                </a:lnTo>
                <a:lnTo>
                  <a:pt x="3243" y="25206"/>
                </a:lnTo>
                <a:lnTo>
                  <a:pt x="5699" y="33493"/>
                </a:lnTo>
                <a:lnTo>
                  <a:pt x="12544" y="38657"/>
                </a:lnTo>
                <a:lnTo>
                  <a:pt x="29743" y="38657"/>
                </a:lnTo>
                <a:lnTo>
                  <a:pt x="37548" y="30749"/>
                </a:lnTo>
                <a:lnTo>
                  <a:pt x="37548" y="11324"/>
                </a:lnTo>
                <a:lnTo>
                  <a:pt x="29743" y="3423"/>
                </a:lnTo>
                <a:lnTo>
                  <a:pt x="19057" y="3436"/>
                </a:lnTo>
                <a:lnTo>
                  <a:pt x="18355" y="2712"/>
                </a:lnTo>
                <a:lnTo>
                  <a:pt x="18275" y="866"/>
                </a:lnTo>
                <a:lnTo>
                  <a:pt x="19020" y="68"/>
                </a:lnTo>
                <a:lnTo>
                  <a:pt x="20159" y="0"/>
                </a:lnTo>
                <a:lnTo>
                  <a:pt x="28234" y="1655"/>
                </a:lnTo>
                <a:lnTo>
                  <a:pt x="34836" y="6168"/>
                </a:lnTo>
                <a:lnTo>
                  <a:pt x="39292" y="12856"/>
                </a:lnTo>
                <a:lnTo>
                  <a:pt x="40927" y="21040"/>
                </a:lnTo>
                <a:lnTo>
                  <a:pt x="39292" y="29223"/>
                </a:lnTo>
                <a:lnTo>
                  <a:pt x="34836" y="35912"/>
                </a:lnTo>
                <a:lnTo>
                  <a:pt x="28234" y="40425"/>
                </a:lnTo>
                <a:lnTo>
                  <a:pt x="20159" y="4208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82" name="bg object 1082"/>
          <p:cNvSpPr/>
          <p:nvPr/>
        </p:nvSpPr>
        <p:spPr>
          <a:xfrm>
            <a:off x="16297636" y="9858973"/>
            <a:ext cx="80350" cy="36830"/>
          </a:xfrm>
          <a:custGeom>
            <a:avLst/>
            <a:gdLst/>
            <a:ahLst/>
            <a:cxnLst/>
            <a:rect l="l" t="t" r="r" b="b"/>
            <a:pathLst>
              <a:path w="34925" h="36829">
                <a:moveTo>
                  <a:pt x="29958" y="36243"/>
                </a:moveTo>
                <a:lnTo>
                  <a:pt x="22806" y="36243"/>
                </a:lnTo>
                <a:lnTo>
                  <a:pt x="0" y="12066"/>
                </a:lnTo>
                <a:lnTo>
                  <a:pt x="2462" y="5044"/>
                </a:lnTo>
                <a:lnTo>
                  <a:pt x="9060" y="0"/>
                </a:lnTo>
                <a:lnTo>
                  <a:pt x="16841" y="0"/>
                </a:lnTo>
                <a:lnTo>
                  <a:pt x="23804" y="1424"/>
                </a:lnTo>
                <a:lnTo>
                  <a:pt x="29490" y="5307"/>
                </a:lnTo>
                <a:lnTo>
                  <a:pt x="33323" y="11067"/>
                </a:lnTo>
                <a:lnTo>
                  <a:pt x="34729" y="18121"/>
                </a:lnTo>
                <a:lnTo>
                  <a:pt x="34729" y="27681"/>
                </a:lnTo>
                <a:lnTo>
                  <a:pt x="29958" y="3624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83" name="bg object 1083"/>
          <p:cNvSpPr/>
          <p:nvPr/>
        </p:nvSpPr>
        <p:spPr>
          <a:xfrm>
            <a:off x="16293239" y="9857265"/>
            <a:ext cx="89116" cy="40005"/>
          </a:xfrm>
          <a:custGeom>
            <a:avLst/>
            <a:gdLst/>
            <a:ahLst/>
            <a:cxnLst/>
            <a:rect l="l" t="t" r="r" b="b"/>
            <a:pathLst>
              <a:path w="38734" h="40004">
                <a:moveTo>
                  <a:pt x="32476" y="39667"/>
                </a:moveTo>
                <a:lnTo>
                  <a:pt x="24714" y="39667"/>
                </a:lnTo>
                <a:lnTo>
                  <a:pt x="23778" y="39667"/>
                </a:lnTo>
                <a:lnTo>
                  <a:pt x="23021" y="38900"/>
                </a:lnTo>
                <a:lnTo>
                  <a:pt x="23021" y="37004"/>
                </a:lnTo>
                <a:lnTo>
                  <a:pt x="23778" y="36237"/>
                </a:lnTo>
                <a:lnTo>
                  <a:pt x="31116" y="36237"/>
                </a:lnTo>
                <a:lnTo>
                  <a:pt x="34944" y="27899"/>
                </a:lnTo>
                <a:lnTo>
                  <a:pt x="34944" y="10788"/>
                </a:lnTo>
                <a:lnTo>
                  <a:pt x="27681" y="3423"/>
                </a:lnTo>
                <a:lnTo>
                  <a:pt x="11923" y="3423"/>
                </a:lnTo>
                <a:lnTo>
                  <a:pt x="5798" y="7813"/>
                </a:lnTo>
                <a:lnTo>
                  <a:pt x="3188" y="15240"/>
                </a:lnTo>
                <a:lnTo>
                  <a:pt x="2228" y="15714"/>
                </a:lnTo>
                <a:lnTo>
                  <a:pt x="461" y="15072"/>
                </a:lnTo>
                <a:lnTo>
                  <a:pt x="0" y="14093"/>
                </a:lnTo>
                <a:lnTo>
                  <a:pt x="3083" y="5306"/>
                </a:lnTo>
                <a:lnTo>
                  <a:pt x="10495" y="0"/>
                </a:lnTo>
                <a:lnTo>
                  <a:pt x="18749" y="0"/>
                </a:lnTo>
                <a:lnTo>
                  <a:pt x="26363" y="1561"/>
                </a:lnTo>
                <a:lnTo>
                  <a:pt x="32588" y="5815"/>
                </a:lnTo>
                <a:lnTo>
                  <a:pt x="36789" y="12120"/>
                </a:lnTo>
                <a:lnTo>
                  <a:pt x="38330" y="19830"/>
                </a:lnTo>
                <a:lnTo>
                  <a:pt x="38330" y="31136"/>
                </a:lnTo>
                <a:lnTo>
                  <a:pt x="32476" y="3966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84" name="bg object 1084"/>
          <p:cNvSpPr/>
          <p:nvPr/>
        </p:nvSpPr>
        <p:spPr>
          <a:xfrm>
            <a:off x="16267796" y="9848108"/>
            <a:ext cx="77428" cy="29845"/>
          </a:xfrm>
          <a:custGeom>
            <a:avLst/>
            <a:gdLst/>
            <a:ahLst/>
            <a:cxnLst/>
            <a:rect l="l" t="t" r="r" b="b"/>
            <a:pathLst>
              <a:path w="33654" h="29845">
                <a:moveTo>
                  <a:pt x="5903" y="29801"/>
                </a:moveTo>
                <a:lnTo>
                  <a:pt x="2295" y="26696"/>
                </a:lnTo>
                <a:lnTo>
                  <a:pt x="0" y="22075"/>
                </a:lnTo>
                <a:lnTo>
                  <a:pt x="0" y="7570"/>
                </a:lnTo>
                <a:lnTo>
                  <a:pt x="7472" y="0"/>
                </a:lnTo>
                <a:lnTo>
                  <a:pt x="25914" y="0"/>
                </a:lnTo>
                <a:lnTo>
                  <a:pt x="33387" y="7570"/>
                </a:lnTo>
                <a:lnTo>
                  <a:pt x="33387" y="21520"/>
                </a:lnTo>
                <a:lnTo>
                  <a:pt x="31005" y="25368"/>
                </a:lnTo>
                <a:lnTo>
                  <a:pt x="5903" y="2980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85" name="bg object 1085"/>
          <p:cNvSpPr/>
          <p:nvPr/>
        </p:nvSpPr>
        <p:spPr>
          <a:xfrm>
            <a:off x="16263902" y="9846391"/>
            <a:ext cx="84733" cy="33655"/>
          </a:xfrm>
          <a:custGeom>
            <a:avLst/>
            <a:gdLst/>
            <a:ahLst/>
            <a:cxnLst/>
            <a:rect l="l" t="t" r="r" b="b"/>
            <a:pathLst>
              <a:path w="36829" h="33654">
                <a:moveTo>
                  <a:pt x="7595" y="33231"/>
                </a:moveTo>
                <a:lnTo>
                  <a:pt x="6500" y="32826"/>
                </a:lnTo>
                <a:lnTo>
                  <a:pt x="2369" y="29271"/>
                </a:lnTo>
                <a:lnTo>
                  <a:pt x="0" y="24095"/>
                </a:lnTo>
                <a:lnTo>
                  <a:pt x="0" y="18626"/>
                </a:lnTo>
                <a:lnTo>
                  <a:pt x="1447" y="11383"/>
                </a:lnTo>
                <a:lnTo>
                  <a:pt x="5391" y="5461"/>
                </a:lnTo>
                <a:lnTo>
                  <a:pt x="11236" y="1466"/>
                </a:lnTo>
                <a:lnTo>
                  <a:pt x="18386" y="0"/>
                </a:lnTo>
                <a:lnTo>
                  <a:pt x="25536" y="1466"/>
                </a:lnTo>
                <a:lnTo>
                  <a:pt x="31381" y="5461"/>
                </a:lnTo>
                <a:lnTo>
                  <a:pt x="35325" y="11383"/>
                </a:lnTo>
                <a:lnTo>
                  <a:pt x="36772" y="18626"/>
                </a:lnTo>
                <a:lnTo>
                  <a:pt x="36772" y="23671"/>
                </a:lnTo>
                <a:lnTo>
                  <a:pt x="33387" y="22692"/>
                </a:lnTo>
                <a:lnTo>
                  <a:pt x="33387" y="10245"/>
                </a:lnTo>
                <a:lnTo>
                  <a:pt x="26659" y="3429"/>
                </a:lnTo>
                <a:lnTo>
                  <a:pt x="10113" y="3429"/>
                </a:lnTo>
                <a:lnTo>
                  <a:pt x="3379" y="10245"/>
                </a:lnTo>
                <a:lnTo>
                  <a:pt x="3379" y="23085"/>
                </a:lnTo>
                <a:lnTo>
                  <a:pt x="5318" y="27313"/>
                </a:lnTo>
                <a:lnTo>
                  <a:pt x="9399" y="30824"/>
                </a:lnTo>
                <a:lnTo>
                  <a:pt x="9491" y="31903"/>
                </a:lnTo>
                <a:lnTo>
                  <a:pt x="8882" y="32626"/>
                </a:lnTo>
                <a:lnTo>
                  <a:pt x="7595" y="3323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86" name="bg object 1086"/>
          <p:cNvSpPr/>
          <p:nvPr/>
        </p:nvSpPr>
        <p:spPr>
          <a:xfrm>
            <a:off x="16234869" y="9883746"/>
            <a:ext cx="83272" cy="38100"/>
          </a:xfrm>
          <a:custGeom>
            <a:avLst/>
            <a:gdLst/>
            <a:ahLst/>
            <a:cxnLst/>
            <a:rect l="l" t="t" r="r" b="b"/>
            <a:pathLst>
              <a:path w="36195" h="38100">
                <a:moveTo>
                  <a:pt x="28653" y="38045"/>
                </a:moveTo>
                <a:lnTo>
                  <a:pt x="19082" y="38045"/>
                </a:lnTo>
                <a:lnTo>
                  <a:pt x="11654" y="36526"/>
                </a:lnTo>
                <a:lnTo>
                  <a:pt x="5589" y="32384"/>
                </a:lnTo>
                <a:lnTo>
                  <a:pt x="1499" y="26241"/>
                </a:lnTo>
                <a:lnTo>
                  <a:pt x="0" y="18720"/>
                </a:lnTo>
                <a:lnTo>
                  <a:pt x="0" y="9684"/>
                </a:lnTo>
                <a:lnTo>
                  <a:pt x="6130" y="2114"/>
                </a:lnTo>
                <a:lnTo>
                  <a:pt x="14403" y="0"/>
                </a:lnTo>
                <a:lnTo>
                  <a:pt x="35775" y="25966"/>
                </a:lnTo>
                <a:lnTo>
                  <a:pt x="31005" y="35632"/>
                </a:lnTo>
                <a:lnTo>
                  <a:pt x="28653" y="3804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87" name="bg object 1087"/>
          <p:cNvSpPr/>
          <p:nvPr/>
        </p:nvSpPr>
        <p:spPr>
          <a:xfrm>
            <a:off x="16230988" y="9881857"/>
            <a:ext cx="92038" cy="41910"/>
          </a:xfrm>
          <a:custGeom>
            <a:avLst/>
            <a:gdLst/>
            <a:ahLst/>
            <a:cxnLst/>
            <a:rect l="l" t="t" r="r" b="b"/>
            <a:pathLst>
              <a:path w="40004" h="41909">
                <a:moveTo>
                  <a:pt x="31079" y="41650"/>
                </a:moveTo>
                <a:lnTo>
                  <a:pt x="20768" y="41650"/>
                </a:lnTo>
                <a:lnTo>
                  <a:pt x="12693" y="39993"/>
                </a:lnTo>
                <a:lnTo>
                  <a:pt x="6090" y="35479"/>
                </a:lnTo>
                <a:lnTo>
                  <a:pt x="1635" y="28790"/>
                </a:lnTo>
                <a:lnTo>
                  <a:pt x="0" y="20610"/>
                </a:lnTo>
                <a:lnTo>
                  <a:pt x="1151" y="13690"/>
                </a:lnTo>
                <a:lnTo>
                  <a:pt x="4375" y="7691"/>
                </a:lnTo>
                <a:lnTo>
                  <a:pt x="9330" y="3056"/>
                </a:lnTo>
                <a:lnTo>
                  <a:pt x="15671" y="230"/>
                </a:lnTo>
                <a:lnTo>
                  <a:pt x="16570" y="0"/>
                </a:lnTo>
                <a:lnTo>
                  <a:pt x="17500" y="555"/>
                </a:lnTo>
                <a:lnTo>
                  <a:pt x="17955" y="2388"/>
                </a:lnTo>
                <a:lnTo>
                  <a:pt x="17407" y="3317"/>
                </a:lnTo>
                <a:lnTo>
                  <a:pt x="8777" y="5531"/>
                </a:lnTo>
                <a:lnTo>
                  <a:pt x="3379" y="12540"/>
                </a:lnTo>
                <a:lnTo>
                  <a:pt x="3379" y="30319"/>
                </a:lnTo>
                <a:lnTo>
                  <a:pt x="11184" y="38226"/>
                </a:lnTo>
                <a:lnTo>
                  <a:pt x="29620" y="38226"/>
                </a:lnTo>
                <a:lnTo>
                  <a:pt x="31423" y="36256"/>
                </a:lnTo>
                <a:lnTo>
                  <a:pt x="36366" y="26247"/>
                </a:lnTo>
                <a:lnTo>
                  <a:pt x="37382" y="25898"/>
                </a:lnTo>
                <a:lnTo>
                  <a:pt x="39056" y="26746"/>
                </a:lnTo>
                <a:lnTo>
                  <a:pt x="39395" y="27775"/>
                </a:lnTo>
                <a:lnTo>
                  <a:pt x="33916" y="38875"/>
                </a:lnTo>
                <a:lnTo>
                  <a:pt x="31079" y="4165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88" name="bg object 1088"/>
          <p:cNvSpPr/>
          <p:nvPr/>
        </p:nvSpPr>
        <p:spPr>
          <a:xfrm>
            <a:off x="16240358" y="9856558"/>
            <a:ext cx="67200" cy="33655"/>
          </a:xfrm>
          <a:custGeom>
            <a:avLst/>
            <a:gdLst/>
            <a:ahLst/>
            <a:cxnLst/>
            <a:rect l="l" t="t" r="r" b="b"/>
            <a:pathLst>
              <a:path w="29209" h="33654">
                <a:moveTo>
                  <a:pt x="14262" y="33630"/>
                </a:moveTo>
                <a:lnTo>
                  <a:pt x="6198" y="32433"/>
                </a:lnTo>
                <a:lnTo>
                  <a:pt x="0" y="25418"/>
                </a:lnTo>
                <a:lnTo>
                  <a:pt x="0" y="7576"/>
                </a:lnTo>
                <a:lnTo>
                  <a:pt x="7478" y="0"/>
                </a:lnTo>
                <a:lnTo>
                  <a:pt x="23957" y="0"/>
                </a:lnTo>
                <a:lnTo>
                  <a:pt x="26234" y="2419"/>
                </a:lnTo>
                <a:lnTo>
                  <a:pt x="28616" y="4832"/>
                </a:lnTo>
                <a:lnTo>
                  <a:pt x="23661" y="18296"/>
                </a:lnTo>
                <a:lnTo>
                  <a:pt x="19445" y="20585"/>
                </a:lnTo>
                <a:lnTo>
                  <a:pt x="16152" y="24301"/>
                </a:lnTo>
                <a:lnTo>
                  <a:pt x="14416" y="30862"/>
                </a:lnTo>
                <a:lnTo>
                  <a:pt x="14262" y="32258"/>
                </a:lnTo>
                <a:lnTo>
                  <a:pt x="14262" y="3363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89" name="bg object 1089"/>
          <p:cNvSpPr/>
          <p:nvPr/>
        </p:nvSpPr>
        <p:spPr>
          <a:xfrm>
            <a:off x="16236467" y="9854846"/>
            <a:ext cx="73046" cy="37465"/>
          </a:xfrm>
          <a:custGeom>
            <a:avLst/>
            <a:gdLst/>
            <a:ahLst/>
            <a:cxnLst/>
            <a:rect l="l" t="t" r="r" b="b"/>
            <a:pathLst>
              <a:path w="31750" h="37465">
                <a:moveTo>
                  <a:pt x="15955" y="37054"/>
                </a:moveTo>
                <a:lnTo>
                  <a:pt x="6752" y="35707"/>
                </a:lnTo>
                <a:lnTo>
                  <a:pt x="0" y="27793"/>
                </a:lnTo>
                <a:lnTo>
                  <a:pt x="0" y="18626"/>
                </a:lnTo>
                <a:lnTo>
                  <a:pt x="1447" y="11383"/>
                </a:lnTo>
                <a:lnTo>
                  <a:pt x="5391" y="5461"/>
                </a:lnTo>
                <a:lnTo>
                  <a:pt x="11236" y="1466"/>
                </a:lnTo>
                <a:lnTo>
                  <a:pt x="18386" y="0"/>
                </a:lnTo>
                <a:lnTo>
                  <a:pt x="26240" y="0"/>
                </a:lnTo>
                <a:lnTo>
                  <a:pt x="31503" y="5338"/>
                </a:lnTo>
                <a:lnTo>
                  <a:pt x="30309" y="6547"/>
                </a:lnTo>
                <a:lnTo>
                  <a:pt x="29010" y="7651"/>
                </a:lnTo>
                <a:lnTo>
                  <a:pt x="24843" y="3429"/>
                </a:lnTo>
                <a:lnTo>
                  <a:pt x="10113" y="3429"/>
                </a:lnTo>
                <a:lnTo>
                  <a:pt x="3385" y="10245"/>
                </a:lnTo>
                <a:lnTo>
                  <a:pt x="3385" y="25467"/>
                </a:lnTo>
                <a:lnTo>
                  <a:pt x="7995" y="31454"/>
                </a:lnTo>
                <a:lnTo>
                  <a:pt x="14373" y="33256"/>
                </a:lnTo>
                <a:lnTo>
                  <a:pt x="14631" y="31541"/>
                </a:lnTo>
                <a:lnTo>
                  <a:pt x="16256" y="25399"/>
                </a:lnTo>
                <a:lnTo>
                  <a:pt x="19611" y="21177"/>
                </a:lnTo>
                <a:lnTo>
                  <a:pt x="25379" y="18047"/>
                </a:lnTo>
                <a:lnTo>
                  <a:pt x="26400" y="18365"/>
                </a:lnTo>
                <a:lnTo>
                  <a:pt x="27281" y="20036"/>
                </a:lnTo>
                <a:lnTo>
                  <a:pt x="26973" y="21071"/>
                </a:lnTo>
                <a:lnTo>
                  <a:pt x="22055" y="23740"/>
                </a:lnTo>
                <a:lnTo>
                  <a:pt x="19272" y="27226"/>
                </a:lnTo>
                <a:lnTo>
                  <a:pt x="17801" y="32795"/>
                </a:lnTo>
                <a:lnTo>
                  <a:pt x="17641" y="34048"/>
                </a:lnTo>
                <a:lnTo>
                  <a:pt x="17647" y="35339"/>
                </a:lnTo>
                <a:lnTo>
                  <a:pt x="17063" y="36636"/>
                </a:lnTo>
                <a:lnTo>
                  <a:pt x="15955" y="3705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90" name="bg object 1090"/>
          <p:cNvSpPr/>
          <p:nvPr/>
        </p:nvSpPr>
        <p:spPr>
          <a:xfrm>
            <a:off x="16380855" y="9847527"/>
            <a:ext cx="468954" cy="37465"/>
          </a:xfrm>
          <a:custGeom>
            <a:avLst/>
            <a:gdLst/>
            <a:ahLst/>
            <a:cxnLst/>
            <a:rect l="l" t="t" r="r" b="b"/>
            <a:pathLst>
              <a:path w="203834" h="37465">
                <a:moveTo>
                  <a:pt x="203291" y="37253"/>
                </a:moveTo>
                <a:lnTo>
                  <a:pt x="0" y="37253"/>
                </a:lnTo>
                <a:lnTo>
                  <a:pt x="12686" y="0"/>
                </a:lnTo>
                <a:lnTo>
                  <a:pt x="203291" y="0"/>
                </a:lnTo>
                <a:lnTo>
                  <a:pt x="203291" y="37253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91" name="bg object 1091"/>
          <p:cNvSpPr/>
          <p:nvPr/>
        </p:nvSpPr>
        <p:spPr>
          <a:xfrm>
            <a:off x="16375513" y="9845286"/>
            <a:ext cx="479178" cy="41910"/>
          </a:xfrm>
          <a:custGeom>
            <a:avLst/>
            <a:gdLst/>
            <a:ahLst/>
            <a:cxnLst/>
            <a:rect l="l" t="t" r="r" b="b"/>
            <a:pathLst>
              <a:path w="208279" h="41909">
                <a:moveTo>
                  <a:pt x="206836" y="41731"/>
                </a:moveTo>
                <a:lnTo>
                  <a:pt x="1606" y="41731"/>
                </a:lnTo>
                <a:lnTo>
                  <a:pt x="941" y="41382"/>
                </a:lnTo>
                <a:lnTo>
                  <a:pt x="110" y="40203"/>
                </a:lnTo>
                <a:lnTo>
                  <a:pt x="0" y="39442"/>
                </a:lnTo>
                <a:lnTo>
                  <a:pt x="13228" y="604"/>
                </a:lnTo>
                <a:lnTo>
                  <a:pt x="14065" y="0"/>
                </a:lnTo>
                <a:lnTo>
                  <a:pt x="206836" y="0"/>
                </a:lnTo>
                <a:lnTo>
                  <a:pt x="207827" y="1003"/>
                </a:lnTo>
                <a:lnTo>
                  <a:pt x="207827" y="4477"/>
                </a:lnTo>
                <a:lnTo>
                  <a:pt x="16582" y="4477"/>
                </a:lnTo>
                <a:lnTo>
                  <a:pt x="5429" y="37247"/>
                </a:lnTo>
                <a:lnTo>
                  <a:pt x="207827" y="37247"/>
                </a:lnTo>
                <a:lnTo>
                  <a:pt x="207766" y="40789"/>
                </a:lnTo>
                <a:lnTo>
                  <a:pt x="206836" y="41731"/>
                </a:lnTo>
                <a:close/>
              </a:path>
              <a:path w="208279" h="41909">
                <a:moveTo>
                  <a:pt x="207827" y="37247"/>
                </a:moveTo>
                <a:lnTo>
                  <a:pt x="203402" y="37247"/>
                </a:lnTo>
                <a:lnTo>
                  <a:pt x="203402" y="4477"/>
                </a:lnTo>
                <a:lnTo>
                  <a:pt x="207827" y="4477"/>
                </a:lnTo>
                <a:lnTo>
                  <a:pt x="207827" y="3724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92" name="bg object 1092"/>
          <p:cNvSpPr/>
          <p:nvPr/>
        </p:nvSpPr>
        <p:spPr>
          <a:xfrm>
            <a:off x="16410039" y="9884779"/>
            <a:ext cx="439735" cy="62230"/>
          </a:xfrm>
          <a:custGeom>
            <a:avLst/>
            <a:gdLst/>
            <a:ahLst/>
            <a:cxnLst/>
            <a:rect l="l" t="t" r="r" b="b"/>
            <a:pathLst>
              <a:path w="191134" h="62229">
                <a:moveTo>
                  <a:pt x="0" y="62025"/>
                </a:moveTo>
                <a:lnTo>
                  <a:pt x="190604" y="62025"/>
                </a:lnTo>
                <a:lnTo>
                  <a:pt x="190604" y="0"/>
                </a:lnTo>
                <a:lnTo>
                  <a:pt x="0" y="0"/>
                </a:lnTo>
                <a:lnTo>
                  <a:pt x="0" y="6202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93" name="bg object 1093"/>
          <p:cNvSpPr/>
          <p:nvPr/>
        </p:nvSpPr>
        <p:spPr>
          <a:xfrm>
            <a:off x="16404935" y="9882468"/>
            <a:ext cx="449962" cy="64769"/>
          </a:xfrm>
          <a:custGeom>
            <a:avLst/>
            <a:gdLst/>
            <a:ahLst/>
            <a:cxnLst/>
            <a:rect l="l" t="t" r="r" b="b"/>
            <a:pathLst>
              <a:path w="195579" h="64770">
                <a:moveTo>
                  <a:pt x="195033" y="1282"/>
                </a:moveTo>
                <a:lnTo>
                  <a:pt x="194602" y="1282"/>
                </a:lnTo>
                <a:lnTo>
                  <a:pt x="194602" y="0"/>
                </a:lnTo>
                <a:lnTo>
                  <a:pt x="431" y="0"/>
                </a:lnTo>
                <a:lnTo>
                  <a:pt x="431" y="1282"/>
                </a:lnTo>
                <a:lnTo>
                  <a:pt x="0" y="1282"/>
                </a:lnTo>
                <a:lnTo>
                  <a:pt x="0" y="5118"/>
                </a:lnTo>
                <a:lnTo>
                  <a:pt x="0" y="63919"/>
                </a:lnTo>
                <a:lnTo>
                  <a:pt x="4419" y="63919"/>
                </a:lnTo>
                <a:lnTo>
                  <a:pt x="4419" y="5118"/>
                </a:lnTo>
                <a:lnTo>
                  <a:pt x="190601" y="5118"/>
                </a:lnTo>
                <a:lnTo>
                  <a:pt x="190601" y="64350"/>
                </a:lnTo>
                <a:lnTo>
                  <a:pt x="195033" y="64350"/>
                </a:lnTo>
                <a:lnTo>
                  <a:pt x="195033" y="5118"/>
                </a:lnTo>
                <a:lnTo>
                  <a:pt x="195033" y="4559"/>
                </a:lnTo>
                <a:lnTo>
                  <a:pt x="195033" y="128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94" name="bg object 1094"/>
          <p:cNvSpPr/>
          <p:nvPr/>
        </p:nvSpPr>
        <p:spPr>
          <a:xfrm>
            <a:off x="16749590" y="9910544"/>
            <a:ext cx="54054" cy="36830"/>
          </a:xfrm>
          <a:custGeom>
            <a:avLst/>
            <a:gdLst/>
            <a:ahLst/>
            <a:cxnLst/>
            <a:rect l="l" t="t" r="r" b="b"/>
            <a:pathLst>
              <a:path w="23495" h="36829">
                <a:moveTo>
                  <a:pt x="0" y="36260"/>
                </a:moveTo>
                <a:lnTo>
                  <a:pt x="23249" y="36260"/>
                </a:lnTo>
                <a:lnTo>
                  <a:pt x="23249" y="0"/>
                </a:lnTo>
                <a:lnTo>
                  <a:pt x="0" y="0"/>
                </a:lnTo>
                <a:lnTo>
                  <a:pt x="0" y="3626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95" name="bg object 1095"/>
          <p:cNvSpPr/>
          <p:nvPr/>
        </p:nvSpPr>
        <p:spPr>
          <a:xfrm>
            <a:off x="16745765" y="9908864"/>
            <a:ext cx="61358" cy="38100"/>
          </a:xfrm>
          <a:custGeom>
            <a:avLst/>
            <a:gdLst/>
            <a:ahLst/>
            <a:cxnLst/>
            <a:rect l="l" t="t" r="r" b="b"/>
            <a:pathLst>
              <a:path w="26670" h="38100">
                <a:moveTo>
                  <a:pt x="3317" y="37940"/>
                </a:moveTo>
                <a:lnTo>
                  <a:pt x="0" y="37940"/>
                </a:lnTo>
                <a:lnTo>
                  <a:pt x="0" y="754"/>
                </a:lnTo>
                <a:lnTo>
                  <a:pt x="744" y="0"/>
                </a:lnTo>
                <a:lnTo>
                  <a:pt x="25828" y="0"/>
                </a:lnTo>
                <a:lnTo>
                  <a:pt x="26567" y="754"/>
                </a:lnTo>
                <a:lnTo>
                  <a:pt x="26567" y="3361"/>
                </a:lnTo>
                <a:lnTo>
                  <a:pt x="3317" y="3361"/>
                </a:lnTo>
                <a:lnTo>
                  <a:pt x="3317" y="37940"/>
                </a:lnTo>
                <a:close/>
              </a:path>
              <a:path w="26670" h="38100">
                <a:moveTo>
                  <a:pt x="26567" y="37940"/>
                </a:moveTo>
                <a:lnTo>
                  <a:pt x="23255" y="37940"/>
                </a:lnTo>
                <a:lnTo>
                  <a:pt x="23255" y="3361"/>
                </a:lnTo>
                <a:lnTo>
                  <a:pt x="26567" y="3361"/>
                </a:lnTo>
                <a:lnTo>
                  <a:pt x="26567" y="3794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96" name="bg object 1096"/>
          <p:cNvSpPr/>
          <p:nvPr/>
        </p:nvSpPr>
        <p:spPr>
          <a:xfrm>
            <a:off x="16653334" y="9897101"/>
            <a:ext cx="40906" cy="26670"/>
          </a:xfrm>
          <a:custGeom>
            <a:avLst/>
            <a:gdLst/>
            <a:ahLst/>
            <a:cxnLst/>
            <a:rect l="l" t="t" r="r" b="b"/>
            <a:pathLst>
              <a:path w="17779" h="26670">
                <a:moveTo>
                  <a:pt x="17352" y="26515"/>
                </a:moveTo>
                <a:lnTo>
                  <a:pt x="0" y="26515"/>
                </a:lnTo>
                <a:lnTo>
                  <a:pt x="0" y="0"/>
                </a:lnTo>
                <a:lnTo>
                  <a:pt x="17352" y="0"/>
                </a:lnTo>
                <a:lnTo>
                  <a:pt x="17352" y="26515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97" name="bg object 1097"/>
          <p:cNvSpPr/>
          <p:nvPr/>
        </p:nvSpPr>
        <p:spPr>
          <a:xfrm>
            <a:off x="16649521" y="9895421"/>
            <a:ext cx="48210" cy="30480"/>
          </a:xfrm>
          <a:custGeom>
            <a:avLst/>
            <a:gdLst/>
            <a:ahLst/>
            <a:cxnLst/>
            <a:rect l="l" t="t" r="r" b="b"/>
            <a:pathLst>
              <a:path w="20954" h="30479">
                <a:moveTo>
                  <a:pt x="19925" y="29876"/>
                </a:moveTo>
                <a:lnTo>
                  <a:pt x="744" y="29876"/>
                </a:lnTo>
                <a:lnTo>
                  <a:pt x="0" y="29122"/>
                </a:lnTo>
                <a:lnTo>
                  <a:pt x="0" y="748"/>
                </a:lnTo>
                <a:lnTo>
                  <a:pt x="744" y="0"/>
                </a:lnTo>
                <a:lnTo>
                  <a:pt x="19925" y="0"/>
                </a:lnTo>
                <a:lnTo>
                  <a:pt x="20670" y="748"/>
                </a:lnTo>
                <a:lnTo>
                  <a:pt x="20670" y="3361"/>
                </a:lnTo>
                <a:lnTo>
                  <a:pt x="3317" y="3361"/>
                </a:lnTo>
                <a:lnTo>
                  <a:pt x="3317" y="26515"/>
                </a:lnTo>
                <a:lnTo>
                  <a:pt x="20670" y="26515"/>
                </a:lnTo>
                <a:lnTo>
                  <a:pt x="20670" y="29122"/>
                </a:lnTo>
                <a:lnTo>
                  <a:pt x="19925" y="29876"/>
                </a:lnTo>
                <a:close/>
              </a:path>
              <a:path w="20954" h="30479">
                <a:moveTo>
                  <a:pt x="20670" y="26515"/>
                </a:moveTo>
                <a:lnTo>
                  <a:pt x="17352" y="26515"/>
                </a:lnTo>
                <a:lnTo>
                  <a:pt x="17352" y="3361"/>
                </a:lnTo>
                <a:lnTo>
                  <a:pt x="20670" y="3361"/>
                </a:lnTo>
                <a:lnTo>
                  <a:pt x="20670" y="2651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98" name="bg object 1098"/>
          <p:cNvSpPr/>
          <p:nvPr/>
        </p:nvSpPr>
        <p:spPr>
          <a:xfrm>
            <a:off x="16550803" y="9897101"/>
            <a:ext cx="40906" cy="26670"/>
          </a:xfrm>
          <a:custGeom>
            <a:avLst/>
            <a:gdLst/>
            <a:ahLst/>
            <a:cxnLst/>
            <a:rect l="l" t="t" r="r" b="b"/>
            <a:pathLst>
              <a:path w="17779" h="26670">
                <a:moveTo>
                  <a:pt x="17352" y="26515"/>
                </a:moveTo>
                <a:lnTo>
                  <a:pt x="0" y="26515"/>
                </a:lnTo>
                <a:lnTo>
                  <a:pt x="0" y="0"/>
                </a:lnTo>
                <a:lnTo>
                  <a:pt x="17352" y="0"/>
                </a:lnTo>
                <a:lnTo>
                  <a:pt x="17352" y="2651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099" name="bg object 1099"/>
          <p:cNvSpPr/>
          <p:nvPr/>
        </p:nvSpPr>
        <p:spPr>
          <a:xfrm>
            <a:off x="16546981" y="9895421"/>
            <a:ext cx="48210" cy="30480"/>
          </a:xfrm>
          <a:custGeom>
            <a:avLst/>
            <a:gdLst/>
            <a:ahLst/>
            <a:cxnLst/>
            <a:rect l="l" t="t" r="r" b="b"/>
            <a:pathLst>
              <a:path w="20954" h="30479">
                <a:moveTo>
                  <a:pt x="19925" y="29876"/>
                </a:moveTo>
                <a:lnTo>
                  <a:pt x="744" y="29876"/>
                </a:lnTo>
                <a:lnTo>
                  <a:pt x="0" y="29122"/>
                </a:lnTo>
                <a:lnTo>
                  <a:pt x="0" y="748"/>
                </a:lnTo>
                <a:lnTo>
                  <a:pt x="744" y="0"/>
                </a:lnTo>
                <a:lnTo>
                  <a:pt x="19925" y="0"/>
                </a:lnTo>
                <a:lnTo>
                  <a:pt x="20670" y="748"/>
                </a:lnTo>
                <a:lnTo>
                  <a:pt x="20670" y="3361"/>
                </a:lnTo>
                <a:lnTo>
                  <a:pt x="3317" y="3361"/>
                </a:lnTo>
                <a:lnTo>
                  <a:pt x="3317" y="26515"/>
                </a:lnTo>
                <a:lnTo>
                  <a:pt x="20670" y="26515"/>
                </a:lnTo>
                <a:lnTo>
                  <a:pt x="20670" y="29122"/>
                </a:lnTo>
                <a:lnTo>
                  <a:pt x="19925" y="29876"/>
                </a:lnTo>
                <a:close/>
              </a:path>
              <a:path w="20954" h="30479">
                <a:moveTo>
                  <a:pt x="20670" y="26515"/>
                </a:moveTo>
                <a:lnTo>
                  <a:pt x="17352" y="26515"/>
                </a:lnTo>
                <a:lnTo>
                  <a:pt x="17352" y="3361"/>
                </a:lnTo>
                <a:lnTo>
                  <a:pt x="20670" y="3361"/>
                </a:lnTo>
                <a:lnTo>
                  <a:pt x="20670" y="2651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00" name="bg object 1100"/>
          <p:cNvSpPr/>
          <p:nvPr/>
        </p:nvSpPr>
        <p:spPr>
          <a:xfrm>
            <a:off x="16448260" y="9897101"/>
            <a:ext cx="40906" cy="26670"/>
          </a:xfrm>
          <a:custGeom>
            <a:avLst/>
            <a:gdLst/>
            <a:ahLst/>
            <a:cxnLst/>
            <a:rect l="l" t="t" r="r" b="b"/>
            <a:pathLst>
              <a:path w="17779" h="26670">
                <a:moveTo>
                  <a:pt x="17352" y="26515"/>
                </a:moveTo>
                <a:lnTo>
                  <a:pt x="0" y="26515"/>
                </a:lnTo>
                <a:lnTo>
                  <a:pt x="0" y="0"/>
                </a:lnTo>
                <a:lnTo>
                  <a:pt x="17352" y="0"/>
                </a:lnTo>
                <a:lnTo>
                  <a:pt x="17352" y="26515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01" name="bg object 1101"/>
          <p:cNvSpPr/>
          <p:nvPr/>
        </p:nvSpPr>
        <p:spPr>
          <a:xfrm>
            <a:off x="16430620" y="9856344"/>
            <a:ext cx="392986" cy="69215"/>
          </a:xfrm>
          <a:custGeom>
            <a:avLst/>
            <a:gdLst/>
            <a:ahLst/>
            <a:cxnLst/>
            <a:rect l="l" t="t" r="r" b="b"/>
            <a:pathLst>
              <a:path w="170815" h="69215">
                <a:moveTo>
                  <a:pt x="3327" y="762"/>
                </a:moveTo>
                <a:lnTo>
                  <a:pt x="2578" y="0"/>
                </a:lnTo>
                <a:lnTo>
                  <a:pt x="749" y="0"/>
                </a:lnTo>
                <a:lnTo>
                  <a:pt x="0" y="762"/>
                </a:lnTo>
                <a:lnTo>
                  <a:pt x="0" y="15367"/>
                </a:lnTo>
                <a:lnTo>
                  <a:pt x="749" y="16116"/>
                </a:lnTo>
                <a:lnTo>
                  <a:pt x="1663" y="16116"/>
                </a:lnTo>
                <a:lnTo>
                  <a:pt x="2578" y="16116"/>
                </a:lnTo>
                <a:lnTo>
                  <a:pt x="3327" y="15367"/>
                </a:lnTo>
                <a:lnTo>
                  <a:pt x="3327" y="762"/>
                </a:lnTo>
                <a:close/>
              </a:path>
              <a:path w="170815" h="69215">
                <a:moveTo>
                  <a:pt x="13182" y="762"/>
                </a:moveTo>
                <a:lnTo>
                  <a:pt x="12433" y="0"/>
                </a:lnTo>
                <a:lnTo>
                  <a:pt x="10604" y="0"/>
                </a:lnTo>
                <a:lnTo>
                  <a:pt x="9867" y="762"/>
                </a:lnTo>
                <a:lnTo>
                  <a:pt x="9867" y="15367"/>
                </a:lnTo>
                <a:lnTo>
                  <a:pt x="10604" y="16116"/>
                </a:lnTo>
                <a:lnTo>
                  <a:pt x="11518" y="16116"/>
                </a:lnTo>
                <a:lnTo>
                  <a:pt x="12433" y="16116"/>
                </a:lnTo>
                <a:lnTo>
                  <a:pt x="13182" y="15367"/>
                </a:lnTo>
                <a:lnTo>
                  <a:pt x="13182" y="762"/>
                </a:lnTo>
                <a:close/>
              </a:path>
              <a:path w="170815" h="69215">
                <a:moveTo>
                  <a:pt x="23025" y="762"/>
                </a:moveTo>
                <a:lnTo>
                  <a:pt x="22288" y="0"/>
                </a:lnTo>
                <a:lnTo>
                  <a:pt x="20459" y="0"/>
                </a:lnTo>
                <a:lnTo>
                  <a:pt x="19710" y="762"/>
                </a:lnTo>
                <a:lnTo>
                  <a:pt x="19710" y="15367"/>
                </a:lnTo>
                <a:lnTo>
                  <a:pt x="20459" y="16116"/>
                </a:lnTo>
                <a:lnTo>
                  <a:pt x="21374" y="16116"/>
                </a:lnTo>
                <a:lnTo>
                  <a:pt x="22288" y="16116"/>
                </a:lnTo>
                <a:lnTo>
                  <a:pt x="23025" y="15367"/>
                </a:lnTo>
                <a:lnTo>
                  <a:pt x="23025" y="762"/>
                </a:lnTo>
                <a:close/>
              </a:path>
              <a:path w="170815" h="69215">
                <a:moveTo>
                  <a:pt x="26670" y="39827"/>
                </a:moveTo>
                <a:lnTo>
                  <a:pt x="25933" y="39090"/>
                </a:lnTo>
                <a:lnTo>
                  <a:pt x="23355" y="39090"/>
                </a:lnTo>
                <a:lnTo>
                  <a:pt x="23355" y="42443"/>
                </a:lnTo>
                <a:lnTo>
                  <a:pt x="23355" y="65595"/>
                </a:lnTo>
                <a:lnTo>
                  <a:pt x="9321" y="65595"/>
                </a:lnTo>
                <a:lnTo>
                  <a:pt x="9321" y="42443"/>
                </a:lnTo>
                <a:lnTo>
                  <a:pt x="23355" y="42443"/>
                </a:lnTo>
                <a:lnTo>
                  <a:pt x="23355" y="39090"/>
                </a:lnTo>
                <a:lnTo>
                  <a:pt x="6743" y="39090"/>
                </a:lnTo>
                <a:lnTo>
                  <a:pt x="6007" y="39827"/>
                </a:lnTo>
                <a:lnTo>
                  <a:pt x="6007" y="68211"/>
                </a:lnTo>
                <a:lnTo>
                  <a:pt x="6743" y="68961"/>
                </a:lnTo>
                <a:lnTo>
                  <a:pt x="25933" y="68961"/>
                </a:lnTo>
                <a:lnTo>
                  <a:pt x="26670" y="68211"/>
                </a:lnTo>
                <a:lnTo>
                  <a:pt x="26670" y="65595"/>
                </a:lnTo>
                <a:lnTo>
                  <a:pt x="26670" y="42443"/>
                </a:lnTo>
                <a:lnTo>
                  <a:pt x="26670" y="39827"/>
                </a:lnTo>
                <a:close/>
              </a:path>
              <a:path w="170815" h="69215">
                <a:moveTo>
                  <a:pt x="32880" y="762"/>
                </a:moveTo>
                <a:lnTo>
                  <a:pt x="32143" y="0"/>
                </a:lnTo>
                <a:lnTo>
                  <a:pt x="30314" y="0"/>
                </a:lnTo>
                <a:lnTo>
                  <a:pt x="29565" y="762"/>
                </a:lnTo>
                <a:lnTo>
                  <a:pt x="29565" y="15367"/>
                </a:lnTo>
                <a:lnTo>
                  <a:pt x="30314" y="16116"/>
                </a:lnTo>
                <a:lnTo>
                  <a:pt x="31229" y="16116"/>
                </a:lnTo>
                <a:lnTo>
                  <a:pt x="32143" y="16116"/>
                </a:lnTo>
                <a:lnTo>
                  <a:pt x="32880" y="15367"/>
                </a:lnTo>
                <a:lnTo>
                  <a:pt x="32880" y="762"/>
                </a:lnTo>
                <a:close/>
              </a:path>
              <a:path w="170815" h="69215">
                <a:moveTo>
                  <a:pt x="42748" y="762"/>
                </a:moveTo>
                <a:lnTo>
                  <a:pt x="41998" y="0"/>
                </a:lnTo>
                <a:lnTo>
                  <a:pt x="40170" y="0"/>
                </a:lnTo>
                <a:lnTo>
                  <a:pt x="39433" y="762"/>
                </a:lnTo>
                <a:lnTo>
                  <a:pt x="39433" y="15367"/>
                </a:lnTo>
                <a:lnTo>
                  <a:pt x="40170" y="16116"/>
                </a:lnTo>
                <a:lnTo>
                  <a:pt x="41084" y="16116"/>
                </a:lnTo>
                <a:lnTo>
                  <a:pt x="41998" y="16116"/>
                </a:lnTo>
                <a:lnTo>
                  <a:pt x="42748" y="15367"/>
                </a:lnTo>
                <a:lnTo>
                  <a:pt x="42748" y="762"/>
                </a:lnTo>
                <a:close/>
              </a:path>
              <a:path w="170815" h="69215">
                <a:moveTo>
                  <a:pt x="52603" y="762"/>
                </a:moveTo>
                <a:lnTo>
                  <a:pt x="51854" y="0"/>
                </a:lnTo>
                <a:lnTo>
                  <a:pt x="50025" y="0"/>
                </a:lnTo>
                <a:lnTo>
                  <a:pt x="49276" y="762"/>
                </a:lnTo>
                <a:lnTo>
                  <a:pt x="49276" y="15367"/>
                </a:lnTo>
                <a:lnTo>
                  <a:pt x="50025" y="16116"/>
                </a:lnTo>
                <a:lnTo>
                  <a:pt x="50939" y="16116"/>
                </a:lnTo>
                <a:lnTo>
                  <a:pt x="51854" y="16116"/>
                </a:lnTo>
                <a:lnTo>
                  <a:pt x="52603" y="15367"/>
                </a:lnTo>
                <a:lnTo>
                  <a:pt x="52603" y="762"/>
                </a:lnTo>
                <a:close/>
              </a:path>
              <a:path w="170815" h="69215">
                <a:moveTo>
                  <a:pt x="62458" y="762"/>
                </a:moveTo>
                <a:lnTo>
                  <a:pt x="61709" y="0"/>
                </a:lnTo>
                <a:lnTo>
                  <a:pt x="59880" y="0"/>
                </a:lnTo>
                <a:lnTo>
                  <a:pt x="59131" y="762"/>
                </a:lnTo>
                <a:lnTo>
                  <a:pt x="59131" y="15367"/>
                </a:lnTo>
                <a:lnTo>
                  <a:pt x="59880" y="16116"/>
                </a:lnTo>
                <a:lnTo>
                  <a:pt x="60794" y="16116"/>
                </a:lnTo>
                <a:lnTo>
                  <a:pt x="61709" y="16116"/>
                </a:lnTo>
                <a:lnTo>
                  <a:pt x="62458" y="15367"/>
                </a:lnTo>
                <a:lnTo>
                  <a:pt x="62458" y="762"/>
                </a:lnTo>
                <a:close/>
              </a:path>
              <a:path w="170815" h="69215">
                <a:moveTo>
                  <a:pt x="72313" y="762"/>
                </a:moveTo>
                <a:lnTo>
                  <a:pt x="71564" y="0"/>
                </a:lnTo>
                <a:lnTo>
                  <a:pt x="69735" y="0"/>
                </a:lnTo>
                <a:lnTo>
                  <a:pt x="68999" y="762"/>
                </a:lnTo>
                <a:lnTo>
                  <a:pt x="68999" y="15367"/>
                </a:lnTo>
                <a:lnTo>
                  <a:pt x="69735" y="16116"/>
                </a:lnTo>
                <a:lnTo>
                  <a:pt x="70650" y="16116"/>
                </a:lnTo>
                <a:lnTo>
                  <a:pt x="71564" y="16116"/>
                </a:lnTo>
                <a:lnTo>
                  <a:pt x="72313" y="15367"/>
                </a:lnTo>
                <a:lnTo>
                  <a:pt x="72313" y="762"/>
                </a:lnTo>
                <a:close/>
              </a:path>
              <a:path w="170815" h="69215">
                <a:moveTo>
                  <a:pt x="82169" y="762"/>
                </a:moveTo>
                <a:lnTo>
                  <a:pt x="81419" y="0"/>
                </a:lnTo>
                <a:lnTo>
                  <a:pt x="79590" y="0"/>
                </a:lnTo>
                <a:lnTo>
                  <a:pt x="78854" y="762"/>
                </a:lnTo>
                <a:lnTo>
                  <a:pt x="78854" y="15367"/>
                </a:lnTo>
                <a:lnTo>
                  <a:pt x="79590" y="16116"/>
                </a:lnTo>
                <a:lnTo>
                  <a:pt x="80505" y="16116"/>
                </a:lnTo>
                <a:lnTo>
                  <a:pt x="81419" y="16116"/>
                </a:lnTo>
                <a:lnTo>
                  <a:pt x="82169" y="15367"/>
                </a:lnTo>
                <a:lnTo>
                  <a:pt x="82169" y="762"/>
                </a:lnTo>
                <a:close/>
              </a:path>
              <a:path w="170815" h="69215">
                <a:moveTo>
                  <a:pt x="91503" y="762"/>
                </a:moveTo>
                <a:lnTo>
                  <a:pt x="90754" y="0"/>
                </a:lnTo>
                <a:lnTo>
                  <a:pt x="88925" y="0"/>
                </a:lnTo>
                <a:lnTo>
                  <a:pt x="88176" y="762"/>
                </a:lnTo>
                <a:lnTo>
                  <a:pt x="88176" y="15367"/>
                </a:lnTo>
                <a:lnTo>
                  <a:pt x="88925" y="16116"/>
                </a:lnTo>
                <a:lnTo>
                  <a:pt x="89839" y="16116"/>
                </a:lnTo>
                <a:lnTo>
                  <a:pt x="90754" y="16116"/>
                </a:lnTo>
                <a:lnTo>
                  <a:pt x="91503" y="15367"/>
                </a:lnTo>
                <a:lnTo>
                  <a:pt x="91503" y="762"/>
                </a:lnTo>
                <a:close/>
              </a:path>
              <a:path w="170815" h="69215">
                <a:moveTo>
                  <a:pt x="101358" y="762"/>
                </a:moveTo>
                <a:lnTo>
                  <a:pt x="100609" y="0"/>
                </a:lnTo>
                <a:lnTo>
                  <a:pt x="98780" y="0"/>
                </a:lnTo>
                <a:lnTo>
                  <a:pt x="98044" y="762"/>
                </a:lnTo>
                <a:lnTo>
                  <a:pt x="98044" y="15367"/>
                </a:lnTo>
                <a:lnTo>
                  <a:pt x="98780" y="16116"/>
                </a:lnTo>
                <a:lnTo>
                  <a:pt x="99695" y="16116"/>
                </a:lnTo>
                <a:lnTo>
                  <a:pt x="100609" y="16116"/>
                </a:lnTo>
                <a:lnTo>
                  <a:pt x="101358" y="15367"/>
                </a:lnTo>
                <a:lnTo>
                  <a:pt x="101358" y="762"/>
                </a:lnTo>
                <a:close/>
              </a:path>
              <a:path w="170815" h="69215">
                <a:moveTo>
                  <a:pt x="111201" y="762"/>
                </a:moveTo>
                <a:lnTo>
                  <a:pt x="110464" y="0"/>
                </a:lnTo>
                <a:lnTo>
                  <a:pt x="108635" y="0"/>
                </a:lnTo>
                <a:lnTo>
                  <a:pt x="107886" y="762"/>
                </a:lnTo>
                <a:lnTo>
                  <a:pt x="107886" y="15367"/>
                </a:lnTo>
                <a:lnTo>
                  <a:pt x="108635" y="16116"/>
                </a:lnTo>
                <a:lnTo>
                  <a:pt x="109550" y="16116"/>
                </a:lnTo>
                <a:lnTo>
                  <a:pt x="110464" y="16116"/>
                </a:lnTo>
                <a:lnTo>
                  <a:pt x="111201" y="15367"/>
                </a:lnTo>
                <a:lnTo>
                  <a:pt x="111201" y="762"/>
                </a:lnTo>
                <a:close/>
              </a:path>
              <a:path w="170815" h="69215">
                <a:moveTo>
                  <a:pt x="121069" y="762"/>
                </a:moveTo>
                <a:lnTo>
                  <a:pt x="120319" y="0"/>
                </a:lnTo>
                <a:lnTo>
                  <a:pt x="118491" y="0"/>
                </a:lnTo>
                <a:lnTo>
                  <a:pt x="117754" y="762"/>
                </a:lnTo>
                <a:lnTo>
                  <a:pt x="117754" y="15367"/>
                </a:lnTo>
                <a:lnTo>
                  <a:pt x="118491" y="16116"/>
                </a:lnTo>
                <a:lnTo>
                  <a:pt x="119405" y="16116"/>
                </a:lnTo>
                <a:lnTo>
                  <a:pt x="120319" y="16116"/>
                </a:lnTo>
                <a:lnTo>
                  <a:pt x="121069" y="15367"/>
                </a:lnTo>
                <a:lnTo>
                  <a:pt x="121069" y="762"/>
                </a:lnTo>
                <a:close/>
              </a:path>
              <a:path w="170815" h="69215">
                <a:moveTo>
                  <a:pt x="130924" y="762"/>
                </a:moveTo>
                <a:lnTo>
                  <a:pt x="130175" y="0"/>
                </a:lnTo>
                <a:lnTo>
                  <a:pt x="128346" y="0"/>
                </a:lnTo>
                <a:lnTo>
                  <a:pt x="127609" y="762"/>
                </a:lnTo>
                <a:lnTo>
                  <a:pt x="127609" y="15367"/>
                </a:lnTo>
                <a:lnTo>
                  <a:pt x="128346" y="16116"/>
                </a:lnTo>
                <a:lnTo>
                  <a:pt x="129260" y="16116"/>
                </a:lnTo>
                <a:lnTo>
                  <a:pt x="130175" y="16116"/>
                </a:lnTo>
                <a:lnTo>
                  <a:pt x="130924" y="15367"/>
                </a:lnTo>
                <a:lnTo>
                  <a:pt x="130924" y="762"/>
                </a:lnTo>
                <a:close/>
              </a:path>
              <a:path w="170815" h="69215">
                <a:moveTo>
                  <a:pt x="140779" y="762"/>
                </a:moveTo>
                <a:lnTo>
                  <a:pt x="140042" y="0"/>
                </a:lnTo>
                <a:lnTo>
                  <a:pt x="138201" y="0"/>
                </a:lnTo>
                <a:lnTo>
                  <a:pt x="137452" y="762"/>
                </a:lnTo>
                <a:lnTo>
                  <a:pt x="137452" y="15367"/>
                </a:lnTo>
                <a:lnTo>
                  <a:pt x="138201" y="16116"/>
                </a:lnTo>
                <a:lnTo>
                  <a:pt x="139115" y="16116"/>
                </a:lnTo>
                <a:lnTo>
                  <a:pt x="140042" y="16116"/>
                </a:lnTo>
                <a:lnTo>
                  <a:pt x="140779" y="15367"/>
                </a:lnTo>
                <a:lnTo>
                  <a:pt x="140779" y="762"/>
                </a:lnTo>
                <a:close/>
              </a:path>
              <a:path w="170815" h="69215">
                <a:moveTo>
                  <a:pt x="150634" y="762"/>
                </a:moveTo>
                <a:lnTo>
                  <a:pt x="149898" y="0"/>
                </a:lnTo>
                <a:lnTo>
                  <a:pt x="148056" y="0"/>
                </a:lnTo>
                <a:lnTo>
                  <a:pt x="147320" y="762"/>
                </a:lnTo>
                <a:lnTo>
                  <a:pt x="147320" y="15367"/>
                </a:lnTo>
                <a:lnTo>
                  <a:pt x="148056" y="16116"/>
                </a:lnTo>
                <a:lnTo>
                  <a:pt x="148971" y="16116"/>
                </a:lnTo>
                <a:lnTo>
                  <a:pt x="149898" y="16116"/>
                </a:lnTo>
                <a:lnTo>
                  <a:pt x="150634" y="15367"/>
                </a:lnTo>
                <a:lnTo>
                  <a:pt x="150634" y="762"/>
                </a:lnTo>
                <a:close/>
              </a:path>
              <a:path w="170815" h="69215">
                <a:moveTo>
                  <a:pt x="160489" y="762"/>
                </a:moveTo>
                <a:lnTo>
                  <a:pt x="159753" y="0"/>
                </a:lnTo>
                <a:lnTo>
                  <a:pt x="157911" y="0"/>
                </a:lnTo>
                <a:lnTo>
                  <a:pt x="157162" y="762"/>
                </a:lnTo>
                <a:lnTo>
                  <a:pt x="157162" y="15367"/>
                </a:lnTo>
                <a:lnTo>
                  <a:pt x="157911" y="16116"/>
                </a:lnTo>
                <a:lnTo>
                  <a:pt x="158826" y="16116"/>
                </a:lnTo>
                <a:lnTo>
                  <a:pt x="159753" y="16116"/>
                </a:lnTo>
                <a:lnTo>
                  <a:pt x="160489" y="15367"/>
                </a:lnTo>
                <a:lnTo>
                  <a:pt x="160489" y="762"/>
                </a:lnTo>
                <a:close/>
              </a:path>
              <a:path w="170815" h="69215">
                <a:moveTo>
                  <a:pt x="170345" y="762"/>
                </a:moveTo>
                <a:lnTo>
                  <a:pt x="169608" y="0"/>
                </a:lnTo>
                <a:lnTo>
                  <a:pt x="167767" y="0"/>
                </a:lnTo>
                <a:lnTo>
                  <a:pt x="167030" y="762"/>
                </a:lnTo>
                <a:lnTo>
                  <a:pt x="167030" y="15367"/>
                </a:lnTo>
                <a:lnTo>
                  <a:pt x="167767" y="16116"/>
                </a:lnTo>
                <a:lnTo>
                  <a:pt x="168681" y="16116"/>
                </a:lnTo>
                <a:lnTo>
                  <a:pt x="169608" y="16116"/>
                </a:lnTo>
                <a:lnTo>
                  <a:pt x="170345" y="15367"/>
                </a:lnTo>
                <a:lnTo>
                  <a:pt x="170345" y="76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02" name="bg object 1102"/>
          <p:cNvSpPr/>
          <p:nvPr/>
        </p:nvSpPr>
        <p:spPr>
          <a:xfrm>
            <a:off x="16705329" y="9921850"/>
            <a:ext cx="20453" cy="13335"/>
          </a:xfrm>
          <a:custGeom>
            <a:avLst/>
            <a:gdLst/>
            <a:ahLst/>
            <a:cxnLst/>
            <a:rect l="l" t="t" r="r" b="b"/>
            <a:pathLst>
              <a:path w="8890" h="13334">
                <a:moveTo>
                  <a:pt x="7835" y="2552"/>
                </a:moveTo>
                <a:lnTo>
                  <a:pt x="7188" y="381"/>
                </a:lnTo>
                <a:lnTo>
                  <a:pt x="5308" y="0"/>
                </a:lnTo>
                <a:lnTo>
                  <a:pt x="1346" y="1231"/>
                </a:lnTo>
                <a:lnTo>
                  <a:pt x="0" y="2603"/>
                </a:lnTo>
                <a:lnTo>
                  <a:pt x="317" y="3683"/>
                </a:lnTo>
                <a:lnTo>
                  <a:pt x="647" y="4749"/>
                </a:lnTo>
                <a:lnTo>
                  <a:pt x="2514" y="5130"/>
                </a:lnTo>
                <a:lnTo>
                  <a:pt x="6489" y="3924"/>
                </a:lnTo>
                <a:lnTo>
                  <a:pt x="7835" y="2552"/>
                </a:lnTo>
                <a:close/>
              </a:path>
              <a:path w="8890" h="13334">
                <a:moveTo>
                  <a:pt x="8813" y="10007"/>
                </a:moveTo>
                <a:lnTo>
                  <a:pt x="7556" y="8674"/>
                </a:lnTo>
                <a:lnTo>
                  <a:pt x="3937" y="7899"/>
                </a:lnTo>
                <a:lnTo>
                  <a:pt x="2247" y="8585"/>
                </a:lnTo>
                <a:lnTo>
                  <a:pt x="1993" y="9829"/>
                </a:lnTo>
                <a:lnTo>
                  <a:pt x="1727" y="11074"/>
                </a:lnTo>
                <a:lnTo>
                  <a:pt x="2984" y="12395"/>
                </a:lnTo>
                <a:lnTo>
                  <a:pt x="6616" y="13182"/>
                </a:lnTo>
                <a:lnTo>
                  <a:pt x="8293" y="12484"/>
                </a:lnTo>
                <a:lnTo>
                  <a:pt x="8813" y="1000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03" name="bg object 1103"/>
          <p:cNvSpPr/>
          <p:nvPr/>
        </p:nvSpPr>
        <p:spPr>
          <a:xfrm>
            <a:off x="16704331" y="9938192"/>
            <a:ext cx="39445" cy="8890"/>
          </a:xfrm>
          <a:custGeom>
            <a:avLst/>
            <a:gdLst/>
            <a:ahLst/>
            <a:cxnLst/>
            <a:rect l="l" t="t" r="r" b="b"/>
            <a:pathLst>
              <a:path w="17145" h="8890">
                <a:moveTo>
                  <a:pt x="15124" y="8612"/>
                </a:moveTo>
                <a:lnTo>
                  <a:pt x="935" y="8612"/>
                </a:lnTo>
                <a:lnTo>
                  <a:pt x="0" y="0"/>
                </a:lnTo>
                <a:lnTo>
                  <a:pt x="16767" y="0"/>
                </a:lnTo>
                <a:lnTo>
                  <a:pt x="15124" y="861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04" name="bg object 1104"/>
          <p:cNvSpPr/>
          <p:nvPr/>
        </p:nvSpPr>
        <p:spPr>
          <a:xfrm>
            <a:off x="16701793" y="9915347"/>
            <a:ext cx="43827" cy="31750"/>
          </a:xfrm>
          <a:custGeom>
            <a:avLst/>
            <a:gdLst/>
            <a:ahLst/>
            <a:cxnLst/>
            <a:rect l="l" t="t" r="r" b="b"/>
            <a:pathLst>
              <a:path w="19050" h="31750">
                <a:moveTo>
                  <a:pt x="18948" y="23063"/>
                </a:moveTo>
                <a:lnTo>
                  <a:pt x="18719" y="22136"/>
                </a:lnTo>
                <a:lnTo>
                  <a:pt x="17868" y="21729"/>
                </a:lnTo>
                <a:lnTo>
                  <a:pt x="10414" y="21729"/>
                </a:lnTo>
                <a:lnTo>
                  <a:pt x="12128" y="15798"/>
                </a:lnTo>
                <a:lnTo>
                  <a:pt x="11391" y="8178"/>
                </a:lnTo>
                <a:lnTo>
                  <a:pt x="7810" y="520"/>
                </a:lnTo>
                <a:lnTo>
                  <a:pt x="6337" y="0"/>
                </a:lnTo>
                <a:lnTo>
                  <a:pt x="5803" y="1485"/>
                </a:lnTo>
                <a:lnTo>
                  <a:pt x="9156" y="8636"/>
                </a:lnTo>
                <a:lnTo>
                  <a:pt x="9855" y="15709"/>
                </a:lnTo>
                <a:lnTo>
                  <a:pt x="8102" y="21729"/>
                </a:lnTo>
                <a:lnTo>
                  <a:pt x="1092" y="21729"/>
                </a:lnTo>
                <a:lnTo>
                  <a:pt x="266" y="22098"/>
                </a:lnTo>
                <a:lnTo>
                  <a:pt x="0" y="22974"/>
                </a:lnTo>
                <a:lnTo>
                  <a:pt x="914" y="31470"/>
                </a:lnTo>
                <a:lnTo>
                  <a:pt x="3136" y="31470"/>
                </a:lnTo>
                <a:lnTo>
                  <a:pt x="2324" y="23977"/>
                </a:lnTo>
                <a:lnTo>
                  <a:pt x="8940" y="23977"/>
                </a:lnTo>
                <a:lnTo>
                  <a:pt x="16522" y="23977"/>
                </a:lnTo>
                <a:lnTo>
                  <a:pt x="15100" y="31470"/>
                </a:lnTo>
                <a:lnTo>
                  <a:pt x="17348" y="31470"/>
                </a:lnTo>
                <a:lnTo>
                  <a:pt x="18770" y="23977"/>
                </a:lnTo>
                <a:lnTo>
                  <a:pt x="18948" y="2306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05" name="bg object 1105"/>
          <p:cNvSpPr/>
          <p:nvPr/>
        </p:nvSpPr>
        <p:spPr>
          <a:xfrm>
            <a:off x="16496213" y="9910370"/>
            <a:ext cx="245434" cy="24765"/>
          </a:xfrm>
          <a:custGeom>
            <a:avLst/>
            <a:gdLst/>
            <a:ahLst/>
            <a:cxnLst/>
            <a:rect l="l" t="t" r="r" b="b"/>
            <a:pathLst>
              <a:path w="106679" h="24765">
                <a:moveTo>
                  <a:pt x="7848" y="14033"/>
                </a:moveTo>
                <a:lnTo>
                  <a:pt x="7200" y="11861"/>
                </a:lnTo>
                <a:lnTo>
                  <a:pt x="5321" y="11480"/>
                </a:lnTo>
                <a:lnTo>
                  <a:pt x="1346" y="12712"/>
                </a:lnTo>
                <a:lnTo>
                  <a:pt x="0" y="14084"/>
                </a:lnTo>
                <a:lnTo>
                  <a:pt x="330" y="15163"/>
                </a:lnTo>
                <a:lnTo>
                  <a:pt x="647" y="16230"/>
                </a:lnTo>
                <a:lnTo>
                  <a:pt x="2527" y="16611"/>
                </a:lnTo>
                <a:lnTo>
                  <a:pt x="6502" y="15405"/>
                </a:lnTo>
                <a:lnTo>
                  <a:pt x="7848" y="14033"/>
                </a:lnTo>
                <a:close/>
              </a:path>
              <a:path w="106679" h="24765">
                <a:moveTo>
                  <a:pt x="8826" y="21488"/>
                </a:moveTo>
                <a:lnTo>
                  <a:pt x="7569" y="20154"/>
                </a:lnTo>
                <a:lnTo>
                  <a:pt x="3949" y="19380"/>
                </a:lnTo>
                <a:lnTo>
                  <a:pt x="2260" y="20066"/>
                </a:lnTo>
                <a:lnTo>
                  <a:pt x="1993" y="21310"/>
                </a:lnTo>
                <a:lnTo>
                  <a:pt x="1739" y="22555"/>
                </a:lnTo>
                <a:lnTo>
                  <a:pt x="2997" y="23876"/>
                </a:lnTo>
                <a:lnTo>
                  <a:pt x="6616" y="24663"/>
                </a:lnTo>
                <a:lnTo>
                  <a:pt x="8305" y="23964"/>
                </a:lnTo>
                <a:lnTo>
                  <a:pt x="8826" y="21488"/>
                </a:lnTo>
                <a:close/>
              </a:path>
              <a:path w="106679" h="24765">
                <a:moveTo>
                  <a:pt x="97472" y="3352"/>
                </a:moveTo>
                <a:lnTo>
                  <a:pt x="96354" y="1625"/>
                </a:lnTo>
                <a:lnTo>
                  <a:pt x="92532" y="0"/>
                </a:lnTo>
                <a:lnTo>
                  <a:pt x="90538" y="406"/>
                </a:lnTo>
                <a:lnTo>
                  <a:pt x="89992" y="1714"/>
                </a:lnTo>
                <a:lnTo>
                  <a:pt x="89458" y="3022"/>
                </a:lnTo>
                <a:lnTo>
                  <a:pt x="90563" y="4749"/>
                </a:lnTo>
                <a:lnTo>
                  <a:pt x="94386" y="6375"/>
                </a:lnTo>
                <a:lnTo>
                  <a:pt x="96380" y="5981"/>
                </a:lnTo>
                <a:lnTo>
                  <a:pt x="97472" y="3352"/>
                </a:lnTo>
                <a:close/>
              </a:path>
              <a:path w="106679" h="24765">
                <a:moveTo>
                  <a:pt x="105143" y="6870"/>
                </a:moveTo>
                <a:lnTo>
                  <a:pt x="103898" y="5194"/>
                </a:lnTo>
                <a:lnTo>
                  <a:pt x="102044" y="5549"/>
                </a:lnTo>
                <a:lnTo>
                  <a:pt x="98729" y="8102"/>
                </a:lnTo>
                <a:lnTo>
                  <a:pt x="97904" y="9804"/>
                </a:lnTo>
                <a:lnTo>
                  <a:pt x="98526" y="10642"/>
                </a:lnTo>
                <a:lnTo>
                  <a:pt x="99161" y="11480"/>
                </a:lnTo>
                <a:lnTo>
                  <a:pt x="101003" y="11125"/>
                </a:lnTo>
                <a:lnTo>
                  <a:pt x="104317" y="8585"/>
                </a:lnTo>
                <a:lnTo>
                  <a:pt x="105143" y="6870"/>
                </a:lnTo>
                <a:close/>
              </a:path>
              <a:path w="106679" h="24765">
                <a:moveTo>
                  <a:pt x="106260" y="14998"/>
                </a:moveTo>
                <a:lnTo>
                  <a:pt x="104330" y="12865"/>
                </a:lnTo>
                <a:lnTo>
                  <a:pt x="102285" y="13169"/>
                </a:lnTo>
                <a:lnTo>
                  <a:pt x="99174" y="16065"/>
                </a:lnTo>
                <a:lnTo>
                  <a:pt x="98691" y="18110"/>
                </a:lnTo>
                <a:lnTo>
                  <a:pt x="99656" y="19177"/>
                </a:lnTo>
                <a:lnTo>
                  <a:pt x="100622" y="20243"/>
                </a:lnTo>
                <a:lnTo>
                  <a:pt x="102666" y="19939"/>
                </a:lnTo>
                <a:lnTo>
                  <a:pt x="105778" y="17043"/>
                </a:lnTo>
                <a:lnTo>
                  <a:pt x="106260" y="1499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06" name="bg object 1106"/>
          <p:cNvSpPr/>
          <p:nvPr/>
        </p:nvSpPr>
        <p:spPr>
          <a:xfrm>
            <a:off x="16495246" y="9938192"/>
            <a:ext cx="39445" cy="8890"/>
          </a:xfrm>
          <a:custGeom>
            <a:avLst/>
            <a:gdLst/>
            <a:ahLst/>
            <a:cxnLst/>
            <a:rect l="l" t="t" r="r" b="b"/>
            <a:pathLst>
              <a:path w="17145" h="8890">
                <a:moveTo>
                  <a:pt x="15124" y="8612"/>
                </a:moveTo>
                <a:lnTo>
                  <a:pt x="935" y="8612"/>
                </a:lnTo>
                <a:lnTo>
                  <a:pt x="0" y="0"/>
                </a:lnTo>
                <a:lnTo>
                  <a:pt x="16767" y="0"/>
                </a:lnTo>
                <a:lnTo>
                  <a:pt x="15124" y="8612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07" name="bg object 1107"/>
          <p:cNvSpPr/>
          <p:nvPr/>
        </p:nvSpPr>
        <p:spPr>
          <a:xfrm>
            <a:off x="16492680" y="9915080"/>
            <a:ext cx="43827" cy="31750"/>
          </a:xfrm>
          <a:custGeom>
            <a:avLst/>
            <a:gdLst/>
            <a:ahLst/>
            <a:cxnLst/>
            <a:rect l="l" t="t" r="r" b="b"/>
            <a:pathLst>
              <a:path w="19050" h="31750">
                <a:moveTo>
                  <a:pt x="18961" y="23329"/>
                </a:moveTo>
                <a:lnTo>
                  <a:pt x="18732" y="22402"/>
                </a:lnTo>
                <a:lnTo>
                  <a:pt x="17881" y="21996"/>
                </a:lnTo>
                <a:lnTo>
                  <a:pt x="10426" y="21996"/>
                </a:lnTo>
                <a:lnTo>
                  <a:pt x="12141" y="16065"/>
                </a:lnTo>
                <a:lnTo>
                  <a:pt x="11404" y="8445"/>
                </a:lnTo>
                <a:lnTo>
                  <a:pt x="7556" y="241"/>
                </a:lnTo>
                <a:lnTo>
                  <a:pt x="6896" y="0"/>
                </a:lnTo>
                <a:lnTo>
                  <a:pt x="6350" y="266"/>
                </a:lnTo>
                <a:lnTo>
                  <a:pt x="5816" y="1752"/>
                </a:lnTo>
                <a:lnTo>
                  <a:pt x="9169" y="8902"/>
                </a:lnTo>
                <a:lnTo>
                  <a:pt x="9867" y="15976"/>
                </a:lnTo>
                <a:lnTo>
                  <a:pt x="8115" y="21996"/>
                </a:lnTo>
                <a:lnTo>
                  <a:pt x="1104" y="21996"/>
                </a:lnTo>
                <a:lnTo>
                  <a:pt x="279" y="22364"/>
                </a:lnTo>
                <a:lnTo>
                  <a:pt x="0" y="23241"/>
                </a:lnTo>
                <a:lnTo>
                  <a:pt x="927" y="31737"/>
                </a:lnTo>
                <a:lnTo>
                  <a:pt x="3149" y="31737"/>
                </a:lnTo>
                <a:lnTo>
                  <a:pt x="2336" y="24244"/>
                </a:lnTo>
                <a:lnTo>
                  <a:pt x="8953" y="24244"/>
                </a:lnTo>
                <a:lnTo>
                  <a:pt x="16535" y="24244"/>
                </a:lnTo>
                <a:lnTo>
                  <a:pt x="15100" y="31737"/>
                </a:lnTo>
                <a:lnTo>
                  <a:pt x="17360" y="31737"/>
                </a:lnTo>
                <a:lnTo>
                  <a:pt x="18783" y="24244"/>
                </a:lnTo>
                <a:lnTo>
                  <a:pt x="18961" y="2332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08" name="bg object 1108"/>
          <p:cNvSpPr/>
          <p:nvPr/>
        </p:nvSpPr>
        <p:spPr>
          <a:xfrm>
            <a:off x="16492913" y="9910369"/>
            <a:ext cx="39445" cy="20320"/>
          </a:xfrm>
          <a:custGeom>
            <a:avLst/>
            <a:gdLst/>
            <a:ahLst/>
            <a:cxnLst/>
            <a:rect l="l" t="t" r="r" b="b"/>
            <a:pathLst>
              <a:path w="17145" h="20320">
                <a:moveTo>
                  <a:pt x="8026" y="3352"/>
                </a:moveTo>
                <a:lnTo>
                  <a:pt x="6908" y="1625"/>
                </a:lnTo>
                <a:lnTo>
                  <a:pt x="3086" y="0"/>
                </a:lnTo>
                <a:lnTo>
                  <a:pt x="1092" y="406"/>
                </a:lnTo>
                <a:lnTo>
                  <a:pt x="546" y="1714"/>
                </a:lnTo>
                <a:lnTo>
                  <a:pt x="0" y="3022"/>
                </a:lnTo>
                <a:lnTo>
                  <a:pt x="1117" y="4749"/>
                </a:lnTo>
                <a:lnTo>
                  <a:pt x="4940" y="6375"/>
                </a:lnTo>
                <a:lnTo>
                  <a:pt x="6934" y="5981"/>
                </a:lnTo>
                <a:lnTo>
                  <a:pt x="8026" y="3352"/>
                </a:lnTo>
                <a:close/>
              </a:path>
              <a:path w="17145" h="20320">
                <a:moveTo>
                  <a:pt x="15697" y="6870"/>
                </a:moveTo>
                <a:lnTo>
                  <a:pt x="14452" y="5194"/>
                </a:lnTo>
                <a:lnTo>
                  <a:pt x="12598" y="5549"/>
                </a:lnTo>
                <a:lnTo>
                  <a:pt x="9283" y="8102"/>
                </a:lnTo>
                <a:lnTo>
                  <a:pt x="8458" y="9804"/>
                </a:lnTo>
                <a:lnTo>
                  <a:pt x="9080" y="10642"/>
                </a:lnTo>
                <a:lnTo>
                  <a:pt x="9715" y="11480"/>
                </a:lnTo>
                <a:lnTo>
                  <a:pt x="11557" y="11125"/>
                </a:lnTo>
                <a:lnTo>
                  <a:pt x="14871" y="8585"/>
                </a:lnTo>
                <a:lnTo>
                  <a:pt x="15697" y="6870"/>
                </a:lnTo>
                <a:close/>
              </a:path>
              <a:path w="17145" h="20320">
                <a:moveTo>
                  <a:pt x="16814" y="14998"/>
                </a:moveTo>
                <a:lnTo>
                  <a:pt x="14884" y="12865"/>
                </a:lnTo>
                <a:lnTo>
                  <a:pt x="12839" y="13169"/>
                </a:lnTo>
                <a:lnTo>
                  <a:pt x="9728" y="16065"/>
                </a:lnTo>
                <a:lnTo>
                  <a:pt x="9245" y="18110"/>
                </a:lnTo>
                <a:lnTo>
                  <a:pt x="10210" y="19177"/>
                </a:lnTo>
                <a:lnTo>
                  <a:pt x="11176" y="20243"/>
                </a:lnTo>
                <a:lnTo>
                  <a:pt x="13220" y="19939"/>
                </a:lnTo>
                <a:lnTo>
                  <a:pt x="16332" y="17043"/>
                </a:lnTo>
                <a:lnTo>
                  <a:pt x="16814" y="1499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09" name="bg object 1109"/>
          <p:cNvSpPr/>
          <p:nvPr/>
        </p:nvSpPr>
        <p:spPr>
          <a:xfrm>
            <a:off x="16382146" y="9789452"/>
            <a:ext cx="134402" cy="59690"/>
          </a:xfrm>
          <a:custGeom>
            <a:avLst/>
            <a:gdLst/>
            <a:ahLst/>
            <a:cxnLst/>
            <a:rect l="l" t="t" r="r" b="b"/>
            <a:pathLst>
              <a:path w="58420" h="59690">
                <a:moveTo>
                  <a:pt x="58204" y="16852"/>
                </a:moveTo>
                <a:lnTo>
                  <a:pt x="57658" y="15938"/>
                </a:lnTo>
                <a:lnTo>
                  <a:pt x="38138" y="11137"/>
                </a:lnTo>
                <a:lnTo>
                  <a:pt x="38138" y="736"/>
                </a:lnTo>
                <a:lnTo>
                  <a:pt x="37388" y="0"/>
                </a:lnTo>
                <a:lnTo>
                  <a:pt x="35560" y="0"/>
                </a:lnTo>
                <a:lnTo>
                  <a:pt x="34810" y="736"/>
                </a:lnTo>
                <a:lnTo>
                  <a:pt x="34810" y="10312"/>
                </a:lnTo>
                <a:lnTo>
                  <a:pt x="1320" y="2057"/>
                </a:lnTo>
                <a:lnTo>
                  <a:pt x="431" y="2616"/>
                </a:lnTo>
                <a:lnTo>
                  <a:pt x="0" y="4419"/>
                </a:lnTo>
                <a:lnTo>
                  <a:pt x="546" y="5321"/>
                </a:lnTo>
                <a:lnTo>
                  <a:pt x="34810" y="13741"/>
                </a:lnTo>
                <a:lnTo>
                  <a:pt x="34810" y="58801"/>
                </a:lnTo>
                <a:lnTo>
                  <a:pt x="35560" y="59550"/>
                </a:lnTo>
                <a:lnTo>
                  <a:pt x="36474" y="59550"/>
                </a:lnTo>
                <a:lnTo>
                  <a:pt x="37388" y="59550"/>
                </a:lnTo>
                <a:lnTo>
                  <a:pt x="38138" y="58801"/>
                </a:lnTo>
                <a:lnTo>
                  <a:pt x="38138" y="14566"/>
                </a:lnTo>
                <a:lnTo>
                  <a:pt x="56375" y="19037"/>
                </a:lnTo>
                <a:lnTo>
                  <a:pt x="57124" y="19037"/>
                </a:lnTo>
                <a:lnTo>
                  <a:pt x="57810" y="18516"/>
                </a:lnTo>
                <a:lnTo>
                  <a:pt x="58204" y="1685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10" name="bg object 1110"/>
          <p:cNvSpPr/>
          <p:nvPr/>
        </p:nvSpPr>
        <p:spPr>
          <a:xfrm>
            <a:off x="15866168" y="9885011"/>
            <a:ext cx="11687" cy="62230"/>
          </a:xfrm>
          <a:custGeom>
            <a:avLst/>
            <a:gdLst/>
            <a:ahLst/>
            <a:cxnLst/>
            <a:rect l="l" t="t" r="r" b="b"/>
            <a:pathLst>
              <a:path w="5079" h="62229">
                <a:moveTo>
                  <a:pt x="4610" y="61793"/>
                </a:moveTo>
                <a:lnTo>
                  <a:pt x="0" y="61793"/>
                </a:lnTo>
                <a:lnTo>
                  <a:pt x="0" y="1047"/>
                </a:lnTo>
                <a:lnTo>
                  <a:pt x="1034" y="0"/>
                </a:lnTo>
                <a:lnTo>
                  <a:pt x="3582" y="0"/>
                </a:lnTo>
                <a:lnTo>
                  <a:pt x="4610" y="1047"/>
                </a:lnTo>
                <a:lnTo>
                  <a:pt x="4610" y="6179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11" name="bg object 1111"/>
          <p:cNvSpPr/>
          <p:nvPr/>
        </p:nvSpPr>
        <p:spPr>
          <a:xfrm>
            <a:off x="15815836" y="9786570"/>
            <a:ext cx="141706" cy="97155"/>
          </a:xfrm>
          <a:custGeom>
            <a:avLst/>
            <a:gdLst/>
            <a:ahLst/>
            <a:cxnLst/>
            <a:rect l="l" t="t" r="r" b="b"/>
            <a:pathLst>
              <a:path w="61595" h="97154">
                <a:moveTo>
                  <a:pt x="61010" y="26085"/>
                </a:moveTo>
                <a:lnTo>
                  <a:pt x="56426" y="18821"/>
                </a:lnTo>
                <a:lnTo>
                  <a:pt x="50380" y="15506"/>
                </a:lnTo>
                <a:lnTo>
                  <a:pt x="50380" y="0"/>
                </a:lnTo>
                <a:lnTo>
                  <a:pt x="7023" y="3644"/>
                </a:lnTo>
                <a:lnTo>
                  <a:pt x="2209" y="15100"/>
                </a:lnTo>
                <a:lnTo>
                  <a:pt x="0" y="48310"/>
                </a:lnTo>
                <a:lnTo>
                  <a:pt x="3352" y="85674"/>
                </a:lnTo>
                <a:lnTo>
                  <a:pt x="9766" y="96621"/>
                </a:lnTo>
                <a:lnTo>
                  <a:pt x="39281" y="96621"/>
                </a:lnTo>
                <a:lnTo>
                  <a:pt x="42608" y="60667"/>
                </a:lnTo>
                <a:lnTo>
                  <a:pt x="43624" y="55918"/>
                </a:lnTo>
                <a:lnTo>
                  <a:pt x="50266" y="53416"/>
                </a:lnTo>
                <a:lnTo>
                  <a:pt x="55905" y="48590"/>
                </a:lnTo>
                <a:lnTo>
                  <a:pt x="59651" y="42100"/>
                </a:lnTo>
                <a:lnTo>
                  <a:pt x="61010" y="34429"/>
                </a:lnTo>
                <a:lnTo>
                  <a:pt x="61010" y="2608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12" name="bg object 1112"/>
          <p:cNvSpPr/>
          <p:nvPr/>
        </p:nvSpPr>
        <p:spPr>
          <a:xfrm>
            <a:off x="15887410" y="9799040"/>
            <a:ext cx="74504" cy="46355"/>
          </a:xfrm>
          <a:custGeom>
            <a:avLst/>
            <a:gdLst/>
            <a:ahLst/>
            <a:cxnLst/>
            <a:rect l="l" t="t" r="r" b="b"/>
            <a:pathLst>
              <a:path w="32384" h="46354">
                <a:moveTo>
                  <a:pt x="12526" y="45884"/>
                </a:moveTo>
                <a:lnTo>
                  <a:pt x="12107" y="45922"/>
                </a:lnTo>
                <a:lnTo>
                  <a:pt x="11018" y="45922"/>
                </a:lnTo>
                <a:lnTo>
                  <a:pt x="10045" y="45130"/>
                </a:lnTo>
                <a:lnTo>
                  <a:pt x="9614" y="42735"/>
                </a:lnTo>
                <a:lnTo>
                  <a:pt x="10445" y="41519"/>
                </a:lnTo>
                <a:lnTo>
                  <a:pt x="20910" y="39580"/>
                </a:lnTo>
                <a:lnTo>
                  <a:pt x="27601" y="31448"/>
                </a:lnTo>
                <a:lnTo>
                  <a:pt x="27601" y="15415"/>
                </a:lnTo>
                <a:lnTo>
                  <a:pt x="24400" y="9360"/>
                </a:lnTo>
                <a:lnTo>
                  <a:pt x="19137" y="5712"/>
                </a:lnTo>
                <a:lnTo>
                  <a:pt x="15548" y="10164"/>
                </a:lnTo>
                <a:lnTo>
                  <a:pt x="10759" y="13357"/>
                </a:lnTo>
                <a:lnTo>
                  <a:pt x="5330" y="14929"/>
                </a:lnTo>
                <a:lnTo>
                  <a:pt x="5933" y="17242"/>
                </a:lnTo>
                <a:lnTo>
                  <a:pt x="6235" y="19599"/>
                </a:lnTo>
                <a:lnTo>
                  <a:pt x="6235" y="23247"/>
                </a:lnTo>
                <a:lnTo>
                  <a:pt x="5201" y="24289"/>
                </a:lnTo>
                <a:lnTo>
                  <a:pt x="2653" y="24289"/>
                </a:lnTo>
                <a:lnTo>
                  <a:pt x="1625" y="23247"/>
                </a:lnTo>
                <a:lnTo>
                  <a:pt x="1625" y="19288"/>
                </a:lnTo>
                <a:lnTo>
                  <a:pt x="1157" y="16618"/>
                </a:lnTo>
                <a:lnTo>
                  <a:pt x="0" y="13376"/>
                </a:lnTo>
                <a:lnTo>
                  <a:pt x="61" y="12665"/>
                </a:lnTo>
                <a:lnTo>
                  <a:pt x="732" y="11474"/>
                </a:lnTo>
                <a:lnTo>
                  <a:pt x="1311" y="11062"/>
                </a:lnTo>
                <a:lnTo>
                  <a:pt x="7952" y="9796"/>
                </a:lnTo>
                <a:lnTo>
                  <a:pt x="13172" y="6366"/>
                </a:lnTo>
                <a:lnTo>
                  <a:pt x="17333" y="305"/>
                </a:lnTo>
                <a:lnTo>
                  <a:pt x="18620" y="0"/>
                </a:lnTo>
                <a:lnTo>
                  <a:pt x="27398" y="4839"/>
                </a:lnTo>
                <a:lnTo>
                  <a:pt x="32211" y="13033"/>
                </a:lnTo>
                <a:lnTo>
                  <a:pt x="32211" y="21957"/>
                </a:lnTo>
                <a:lnTo>
                  <a:pt x="30739" y="30354"/>
                </a:lnTo>
                <a:lnTo>
                  <a:pt x="26646" y="37533"/>
                </a:lnTo>
                <a:lnTo>
                  <a:pt x="20414" y="42906"/>
                </a:lnTo>
                <a:lnTo>
                  <a:pt x="12526" y="4588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13" name="bg object 1113"/>
          <p:cNvSpPr/>
          <p:nvPr/>
        </p:nvSpPr>
        <p:spPr>
          <a:xfrm>
            <a:off x="15810785" y="9845365"/>
            <a:ext cx="21914" cy="33020"/>
          </a:xfrm>
          <a:custGeom>
            <a:avLst/>
            <a:gdLst/>
            <a:ahLst/>
            <a:cxnLst/>
            <a:rect l="l" t="t" r="r" b="b"/>
            <a:pathLst>
              <a:path w="9525" h="33020">
                <a:moveTo>
                  <a:pt x="9227" y="33019"/>
                </a:moveTo>
                <a:lnTo>
                  <a:pt x="3594" y="28292"/>
                </a:lnTo>
                <a:lnTo>
                  <a:pt x="0" y="21152"/>
                </a:lnTo>
                <a:lnTo>
                  <a:pt x="0" y="8350"/>
                </a:lnTo>
                <a:lnTo>
                  <a:pt x="1329" y="3853"/>
                </a:lnTo>
                <a:lnTo>
                  <a:pt x="3600" y="0"/>
                </a:lnTo>
                <a:lnTo>
                  <a:pt x="9227" y="33019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14" name="bg object 1114"/>
          <p:cNvSpPr/>
          <p:nvPr/>
        </p:nvSpPr>
        <p:spPr>
          <a:xfrm>
            <a:off x="15805483" y="9842701"/>
            <a:ext cx="33599" cy="38100"/>
          </a:xfrm>
          <a:custGeom>
            <a:avLst/>
            <a:gdLst/>
            <a:ahLst/>
            <a:cxnLst/>
            <a:rect l="l" t="t" r="r" b="b"/>
            <a:pathLst>
              <a:path w="14604" h="38100">
                <a:moveTo>
                  <a:pt x="12194" y="38021"/>
                </a:moveTo>
                <a:lnTo>
                  <a:pt x="11529" y="38021"/>
                </a:lnTo>
                <a:lnTo>
                  <a:pt x="10058" y="37484"/>
                </a:lnTo>
                <a:lnTo>
                  <a:pt x="3668" y="32121"/>
                </a:lnTo>
                <a:lnTo>
                  <a:pt x="0" y="24226"/>
                </a:lnTo>
                <a:lnTo>
                  <a:pt x="0" y="10794"/>
                </a:lnTo>
                <a:lnTo>
                  <a:pt x="1354" y="5830"/>
                </a:lnTo>
                <a:lnTo>
                  <a:pt x="4573" y="361"/>
                </a:lnTo>
                <a:lnTo>
                  <a:pt x="5989" y="0"/>
                </a:lnTo>
                <a:lnTo>
                  <a:pt x="8174" y="1322"/>
                </a:lnTo>
                <a:lnTo>
                  <a:pt x="8537" y="2750"/>
                </a:lnTo>
                <a:lnTo>
                  <a:pt x="5743" y="7495"/>
                </a:lnTo>
                <a:lnTo>
                  <a:pt x="4610" y="11636"/>
                </a:lnTo>
                <a:lnTo>
                  <a:pt x="4610" y="22830"/>
                </a:lnTo>
                <a:lnTo>
                  <a:pt x="7669" y="29415"/>
                </a:lnTo>
                <a:lnTo>
                  <a:pt x="13985" y="34709"/>
                </a:lnTo>
                <a:lnTo>
                  <a:pt x="14120" y="36181"/>
                </a:lnTo>
                <a:lnTo>
                  <a:pt x="12852" y="37734"/>
                </a:lnTo>
                <a:lnTo>
                  <a:pt x="12194" y="3802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15" name="bg object 1115"/>
          <p:cNvSpPr/>
          <p:nvPr/>
        </p:nvSpPr>
        <p:spPr>
          <a:xfrm>
            <a:off x="15906237" y="9842630"/>
            <a:ext cx="21914" cy="36195"/>
          </a:xfrm>
          <a:custGeom>
            <a:avLst/>
            <a:gdLst/>
            <a:ahLst/>
            <a:cxnLst/>
            <a:rect l="l" t="t" r="r" b="b"/>
            <a:pathLst>
              <a:path w="9525" h="36195">
                <a:moveTo>
                  <a:pt x="147" y="35757"/>
                </a:moveTo>
                <a:lnTo>
                  <a:pt x="0" y="374"/>
                </a:lnTo>
                <a:lnTo>
                  <a:pt x="1341" y="374"/>
                </a:lnTo>
                <a:lnTo>
                  <a:pt x="2653" y="230"/>
                </a:lnTo>
                <a:lnTo>
                  <a:pt x="3927" y="0"/>
                </a:lnTo>
                <a:lnTo>
                  <a:pt x="7331" y="4377"/>
                </a:lnTo>
                <a:lnTo>
                  <a:pt x="9374" y="9890"/>
                </a:lnTo>
                <a:lnTo>
                  <a:pt x="9374" y="23890"/>
                </a:lnTo>
                <a:lnTo>
                  <a:pt x="5786" y="31030"/>
                </a:lnTo>
                <a:lnTo>
                  <a:pt x="147" y="3575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16" name="bg object 1116"/>
          <p:cNvSpPr/>
          <p:nvPr/>
        </p:nvSpPr>
        <p:spPr>
          <a:xfrm>
            <a:off x="15900617" y="9840169"/>
            <a:ext cx="33599" cy="40640"/>
          </a:xfrm>
          <a:custGeom>
            <a:avLst/>
            <a:gdLst/>
            <a:ahLst/>
            <a:cxnLst/>
            <a:rect l="l" t="t" r="r" b="b"/>
            <a:pathLst>
              <a:path w="14604" h="40640">
                <a:moveTo>
                  <a:pt x="2591" y="40552"/>
                </a:moveTo>
                <a:lnTo>
                  <a:pt x="1926" y="40552"/>
                </a:lnTo>
                <a:lnTo>
                  <a:pt x="1268" y="40265"/>
                </a:lnTo>
                <a:lnTo>
                  <a:pt x="0" y="38713"/>
                </a:lnTo>
                <a:lnTo>
                  <a:pt x="141" y="37241"/>
                </a:lnTo>
                <a:lnTo>
                  <a:pt x="6450" y="31947"/>
                </a:lnTo>
                <a:lnTo>
                  <a:pt x="9510" y="25361"/>
                </a:lnTo>
                <a:lnTo>
                  <a:pt x="9510" y="13525"/>
                </a:lnTo>
                <a:lnTo>
                  <a:pt x="8076" y="8923"/>
                </a:lnTo>
                <a:lnTo>
                  <a:pt x="5349" y="4976"/>
                </a:lnTo>
                <a:lnTo>
                  <a:pt x="3397" y="5169"/>
                </a:lnTo>
                <a:lnTo>
                  <a:pt x="1169" y="5169"/>
                </a:lnTo>
                <a:lnTo>
                  <a:pt x="135" y="4122"/>
                </a:lnTo>
                <a:lnTo>
                  <a:pt x="135" y="1546"/>
                </a:lnTo>
                <a:lnTo>
                  <a:pt x="1169" y="498"/>
                </a:lnTo>
                <a:lnTo>
                  <a:pt x="3570" y="498"/>
                </a:lnTo>
                <a:lnTo>
                  <a:pt x="4721" y="386"/>
                </a:lnTo>
                <a:lnTo>
                  <a:pt x="6801" y="0"/>
                </a:lnTo>
                <a:lnTo>
                  <a:pt x="7657" y="330"/>
                </a:lnTo>
                <a:lnTo>
                  <a:pt x="12070" y="6017"/>
                </a:lnTo>
                <a:lnTo>
                  <a:pt x="14120" y="12016"/>
                </a:lnTo>
                <a:lnTo>
                  <a:pt x="14120" y="26758"/>
                </a:lnTo>
                <a:lnTo>
                  <a:pt x="10452" y="34653"/>
                </a:lnTo>
                <a:lnTo>
                  <a:pt x="4056" y="40016"/>
                </a:lnTo>
                <a:lnTo>
                  <a:pt x="2591" y="4055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17" name="bg object 1117"/>
          <p:cNvSpPr/>
          <p:nvPr/>
        </p:nvSpPr>
        <p:spPr>
          <a:xfrm>
            <a:off x="15906237" y="9842627"/>
            <a:ext cx="10226" cy="635"/>
          </a:xfrm>
          <a:custGeom>
            <a:avLst/>
            <a:gdLst/>
            <a:ahLst/>
            <a:cxnLst/>
            <a:rect l="l" t="t" r="r" b="b"/>
            <a:pathLst>
              <a:path w="4445" h="634">
                <a:moveTo>
                  <a:pt x="1341" y="374"/>
                </a:moveTo>
                <a:lnTo>
                  <a:pt x="0" y="374"/>
                </a:lnTo>
                <a:lnTo>
                  <a:pt x="3927" y="0"/>
                </a:lnTo>
                <a:lnTo>
                  <a:pt x="2653" y="236"/>
                </a:lnTo>
                <a:lnTo>
                  <a:pt x="1341" y="37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18" name="bg object 1118"/>
          <p:cNvSpPr/>
          <p:nvPr/>
        </p:nvSpPr>
        <p:spPr>
          <a:xfrm>
            <a:off x="15900926" y="9840102"/>
            <a:ext cx="20453" cy="5715"/>
          </a:xfrm>
          <a:custGeom>
            <a:avLst/>
            <a:gdLst/>
            <a:ahLst/>
            <a:cxnLst/>
            <a:rect l="l" t="t" r="r" b="b"/>
            <a:pathLst>
              <a:path w="8890" h="5715">
                <a:moveTo>
                  <a:pt x="3717" y="5238"/>
                </a:moveTo>
                <a:lnTo>
                  <a:pt x="2308" y="5238"/>
                </a:lnTo>
                <a:lnTo>
                  <a:pt x="1034" y="5238"/>
                </a:lnTo>
                <a:lnTo>
                  <a:pt x="0" y="4190"/>
                </a:lnTo>
                <a:lnTo>
                  <a:pt x="0" y="1615"/>
                </a:lnTo>
                <a:lnTo>
                  <a:pt x="1034" y="567"/>
                </a:lnTo>
                <a:lnTo>
                  <a:pt x="3434" y="567"/>
                </a:lnTo>
                <a:lnTo>
                  <a:pt x="4585" y="455"/>
                </a:lnTo>
                <a:lnTo>
                  <a:pt x="7072" y="0"/>
                </a:lnTo>
                <a:lnTo>
                  <a:pt x="8272" y="835"/>
                </a:lnTo>
                <a:lnTo>
                  <a:pt x="8728" y="3373"/>
                </a:lnTo>
                <a:lnTo>
                  <a:pt x="7903" y="4589"/>
                </a:lnTo>
                <a:lnTo>
                  <a:pt x="5139" y="5101"/>
                </a:lnTo>
                <a:lnTo>
                  <a:pt x="3717" y="523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19" name="bg object 1119"/>
          <p:cNvSpPr/>
          <p:nvPr/>
        </p:nvSpPr>
        <p:spPr>
          <a:xfrm>
            <a:off x="15779430" y="9795695"/>
            <a:ext cx="68663" cy="50165"/>
          </a:xfrm>
          <a:custGeom>
            <a:avLst/>
            <a:gdLst/>
            <a:ahLst/>
            <a:cxnLst/>
            <a:rect l="l" t="t" r="r" b="b"/>
            <a:pathLst>
              <a:path w="29845" h="50165">
                <a:moveTo>
                  <a:pt x="17229" y="49669"/>
                </a:moveTo>
                <a:lnTo>
                  <a:pt x="10312" y="45993"/>
                </a:lnTo>
                <a:lnTo>
                  <a:pt x="4858" y="40431"/>
                </a:lnTo>
                <a:lnTo>
                  <a:pt x="1283" y="33395"/>
                </a:lnTo>
                <a:lnTo>
                  <a:pt x="0" y="25299"/>
                </a:lnTo>
                <a:lnTo>
                  <a:pt x="1577" y="16350"/>
                </a:lnTo>
                <a:lnTo>
                  <a:pt x="5933" y="8770"/>
                </a:lnTo>
                <a:lnTo>
                  <a:pt x="12498" y="3129"/>
                </a:lnTo>
                <a:lnTo>
                  <a:pt x="20707" y="0"/>
                </a:lnTo>
                <a:lnTo>
                  <a:pt x="29712" y="38002"/>
                </a:lnTo>
                <a:lnTo>
                  <a:pt x="22855" y="40864"/>
                </a:lnTo>
                <a:lnTo>
                  <a:pt x="21310" y="42741"/>
                </a:lnTo>
                <a:lnTo>
                  <a:pt x="17229" y="49669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20" name="bg object 1120"/>
          <p:cNvSpPr/>
          <p:nvPr/>
        </p:nvSpPr>
        <p:spPr>
          <a:xfrm>
            <a:off x="15774129" y="9793155"/>
            <a:ext cx="80350" cy="54610"/>
          </a:xfrm>
          <a:custGeom>
            <a:avLst/>
            <a:gdLst/>
            <a:ahLst/>
            <a:cxnLst/>
            <a:rect l="l" t="t" r="r" b="b"/>
            <a:pathLst>
              <a:path w="34925" h="54609">
                <a:moveTo>
                  <a:pt x="20325" y="54546"/>
                </a:moveTo>
                <a:lnTo>
                  <a:pt x="19531" y="54546"/>
                </a:lnTo>
                <a:lnTo>
                  <a:pt x="18786" y="54421"/>
                </a:lnTo>
                <a:lnTo>
                  <a:pt x="11109" y="50318"/>
                </a:lnTo>
                <a:lnTo>
                  <a:pt x="5178" y="44179"/>
                </a:lnTo>
                <a:lnTo>
                  <a:pt x="1354" y="36514"/>
                </a:lnTo>
                <a:lnTo>
                  <a:pt x="0" y="27837"/>
                </a:lnTo>
                <a:lnTo>
                  <a:pt x="1688" y="18182"/>
                </a:lnTo>
                <a:lnTo>
                  <a:pt x="6384" y="9912"/>
                </a:lnTo>
                <a:lnTo>
                  <a:pt x="13534" y="3706"/>
                </a:lnTo>
                <a:lnTo>
                  <a:pt x="22584" y="243"/>
                </a:lnTo>
                <a:lnTo>
                  <a:pt x="23852" y="0"/>
                </a:lnTo>
                <a:lnTo>
                  <a:pt x="25046" y="835"/>
                </a:lnTo>
                <a:lnTo>
                  <a:pt x="25514" y="3373"/>
                </a:lnTo>
                <a:lnTo>
                  <a:pt x="24689" y="4595"/>
                </a:lnTo>
                <a:lnTo>
                  <a:pt x="23440" y="4832"/>
                </a:lnTo>
                <a:lnTo>
                  <a:pt x="15893" y="7721"/>
                </a:lnTo>
                <a:lnTo>
                  <a:pt x="9932" y="12895"/>
                </a:lnTo>
                <a:lnTo>
                  <a:pt x="6017" y="19789"/>
                </a:lnTo>
                <a:lnTo>
                  <a:pt x="4610" y="27837"/>
                </a:lnTo>
                <a:lnTo>
                  <a:pt x="5605" y="34639"/>
                </a:lnTo>
                <a:lnTo>
                  <a:pt x="8426" y="40724"/>
                </a:lnTo>
                <a:lnTo>
                  <a:pt x="12826" y="45737"/>
                </a:lnTo>
                <a:lnTo>
                  <a:pt x="18558" y="49326"/>
                </a:lnTo>
                <a:lnTo>
                  <a:pt x="22227" y="43296"/>
                </a:lnTo>
                <a:lnTo>
                  <a:pt x="24375" y="41207"/>
                </a:lnTo>
                <a:lnTo>
                  <a:pt x="32316" y="37896"/>
                </a:lnTo>
                <a:lnTo>
                  <a:pt x="33664" y="38463"/>
                </a:lnTo>
                <a:lnTo>
                  <a:pt x="34630" y="40845"/>
                </a:lnTo>
                <a:lnTo>
                  <a:pt x="34070" y="42211"/>
                </a:lnTo>
                <a:lnTo>
                  <a:pt x="26653" y="45310"/>
                </a:lnTo>
                <a:lnTo>
                  <a:pt x="25452" y="46707"/>
                </a:lnTo>
                <a:lnTo>
                  <a:pt x="21088" y="54128"/>
                </a:lnTo>
                <a:lnTo>
                  <a:pt x="20325" y="5454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21" name="bg object 1121"/>
          <p:cNvSpPr/>
          <p:nvPr/>
        </p:nvSpPr>
        <p:spPr>
          <a:xfrm>
            <a:off x="15823563" y="9761201"/>
            <a:ext cx="118334" cy="40640"/>
          </a:xfrm>
          <a:custGeom>
            <a:avLst/>
            <a:gdLst/>
            <a:ahLst/>
            <a:cxnLst/>
            <a:rect l="l" t="t" r="r" b="b"/>
            <a:pathLst>
              <a:path w="51434" h="40640">
                <a:moveTo>
                  <a:pt x="46307" y="40453"/>
                </a:moveTo>
                <a:lnTo>
                  <a:pt x="6247" y="34029"/>
                </a:lnTo>
                <a:lnTo>
                  <a:pt x="4628" y="34029"/>
                </a:lnTo>
                <a:lnTo>
                  <a:pt x="3059" y="34198"/>
                </a:lnTo>
                <a:lnTo>
                  <a:pt x="1526" y="34491"/>
                </a:lnTo>
                <a:lnTo>
                  <a:pt x="553" y="31760"/>
                </a:lnTo>
                <a:lnTo>
                  <a:pt x="0" y="28835"/>
                </a:lnTo>
                <a:lnTo>
                  <a:pt x="0" y="25761"/>
                </a:lnTo>
                <a:lnTo>
                  <a:pt x="1998" y="15734"/>
                </a:lnTo>
                <a:lnTo>
                  <a:pt x="7448" y="7546"/>
                </a:lnTo>
                <a:lnTo>
                  <a:pt x="15531" y="2024"/>
                </a:lnTo>
                <a:lnTo>
                  <a:pt x="25428" y="0"/>
                </a:lnTo>
                <a:lnTo>
                  <a:pt x="35328" y="2024"/>
                </a:lnTo>
                <a:lnTo>
                  <a:pt x="43413" y="7546"/>
                </a:lnTo>
                <a:lnTo>
                  <a:pt x="48864" y="15734"/>
                </a:lnTo>
                <a:lnTo>
                  <a:pt x="50862" y="25761"/>
                </a:lnTo>
                <a:lnTo>
                  <a:pt x="50862" y="31230"/>
                </a:lnTo>
                <a:lnTo>
                  <a:pt x="49170" y="36287"/>
                </a:lnTo>
                <a:lnTo>
                  <a:pt x="46307" y="4045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22" name="bg object 1122"/>
          <p:cNvSpPr/>
          <p:nvPr/>
        </p:nvSpPr>
        <p:spPr>
          <a:xfrm>
            <a:off x="15818247" y="9758864"/>
            <a:ext cx="128561" cy="45720"/>
          </a:xfrm>
          <a:custGeom>
            <a:avLst/>
            <a:gdLst/>
            <a:ahLst/>
            <a:cxnLst/>
            <a:rect l="l" t="t" r="r" b="b"/>
            <a:pathLst>
              <a:path w="55879" h="45720">
                <a:moveTo>
                  <a:pt x="49342" y="45130"/>
                </a:moveTo>
                <a:lnTo>
                  <a:pt x="48616" y="45130"/>
                </a:lnTo>
                <a:lnTo>
                  <a:pt x="47298" y="44712"/>
                </a:lnTo>
                <a:lnTo>
                  <a:pt x="46252" y="43976"/>
                </a:lnTo>
                <a:lnTo>
                  <a:pt x="45999" y="42517"/>
                </a:lnTo>
                <a:lnTo>
                  <a:pt x="49434" y="37515"/>
                </a:lnTo>
                <a:lnTo>
                  <a:pt x="50868" y="32895"/>
                </a:lnTo>
                <a:lnTo>
                  <a:pt x="50868" y="28099"/>
                </a:lnTo>
                <a:lnTo>
                  <a:pt x="49048" y="18990"/>
                </a:lnTo>
                <a:lnTo>
                  <a:pt x="44086" y="11542"/>
                </a:lnTo>
                <a:lnTo>
                  <a:pt x="36734" y="6515"/>
                </a:lnTo>
                <a:lnTo>
                  <a:pt x="27742" y="4670"/>
                </a:lnTo>
                <a:lnTo>
                  <a:pt x="18748" y="6515"/>
                </a:lnTo>
                <a:lnTo>
                  <a:pt x="11396" y="11542"/>
                </a:lnTo>
                <a:lnTo>
                  <a:pt x="6436" y="18990"/>
                </a:lnTo>
                <a:lnTo>
                  <a:pt x="4616" y="28099"/>
                </a:lnTo>
                <a:lnTo>
                  <a:pt x="4616" y="30151"/>
                </a:lnTo>
                <a:lnTo>
                  <a:pt x="4887" y="32202"/>
                </a:lnTo>
                <a:lnTo>
                  <a:pt x="5435" y="34217"/>
                </a:lnTo>
                <a:lnTo>
                  <a:pt x="6494" y="34092"/>
                </a:lnTo>
                <a:lnTo>
                  <a:pt x="9830" y="34029"/>
                </a:lnTo>
                <a:lnTo>
                  <a:pt x="10864" y="35077"/>
                </a:lnTo>
                <a:lnTo>
                  <a:pt x="10864" y="37659"/>
                </a:lnTo>
                <a:lnTo>
                  <a:pt x="9830" y="38706"/>
                </a:lnTo>
                <a:lnTo>
                  <a:pt x="7171" y="38706"/>
                </a:lnTo>
                <a:lnTo>
                  <a:pt x="5724" y="38844"/>
                </a:lnTo>
                <a:lnTo>
                  <a:pt x="3163" y="39330"/>
                </a:lnTo>
                <a:lnTo>
                  <a:pt x="2049" y="38700"/>
                </a:lnTo>
                <a:lnTo>
                  <a:pt x="560" y="34516"/>
                </a:lnTo>
                <a:lnTo>
                  <a:pt x="0" y="31317"/>
                </a:lnTo>
                <a:lnTo>
                  <a:pt x="0" y="28099"/>
                </a:lnTo>
                <a:lnTo>
                  <a:pt x="2183" y="17174"/>
                </a:lnTo>
                <a:lnTo>
                  <a:pt x="8135" y="8240"/>
                </a:lnTo>
                <a:lnTo>
                  <a:pt x="16954" y="2212"/>
                </a:lnTo>
                <a:lnTo>
                  <a:pt x="27742" y="0"/>
                </a:lnTo>
                <a:lnTo>
                  <a:pt x="38527" y="2212"/>
                </a:lnTo>
                <a:lnTo>
                  <a:pt x="47344" y="8240"/>
                </a:lnTo>
                <a:lnTo>
                  <a:pt x="53295" y="17174"/>
                </a:lnTo>
                <a:lnTo>
                  <a:pt x="55479" y="28099"/>
                </a:lnTo>
                <a:lnTo>
                  <a:pt x="55479" y="33855"/>
                </a:lnTo>
                <a:lnTo>
                  <a:pt x="53762" y="39399"/>
                </a:lnTo>
                <a:lnTo>
                  <a:pt x="50062" y="44780"/>
                </a:lnTo>
                <a:lnTo>
                  <a:pt x="49342" y="4513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23" name="bg object 1123"/>
          <p:cNvSpPr/>
          <p:nvPr/>
        </p:nvSpPr>
        <p:spPr>
          <a:xfrm>
            <a:off x="15861663" y="9811085"/>
            <a:ext cx="32140" cy="1905"/>
          </a:xfrm>
          <a:custGeom>
            <a:avLst/>
            <a:gdLst/>
            <a:ahLst/>
            <a:cxnLst/>
            <a:rect l="l" t="t" r="r" b="b"/>
            <a:pathLst>
              <a:path w="13970" h="1904">
                <a:moveTo>
                  <a:pt x="10482" y="1646"/>
                </a:moveTo>
                <a:lnTo>
                  <a:pt x="5743" y="1646"/>
                </a:lnTo>
                <a:lnTo>
                  <a:pt x="2763" y="1047"/>
                </a:lnTo>
                <a:lnTo>
                  <a:pt x="0" y="0"/>
                </a:lnTo>
                <a:lnTo>
                  <a:pt x="13591" y="1184"/>
                </a:lnTo>
                <a:lnTo>
                  <a:pt x="12058" y="1477"/>
                </a:lnTo>
                <a:lnTo>
                  <a:pt x="10482" y="164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24" name="bg object 1124"/>
          <p:cNvSpPr/>
          <p:nvPr/>
        </p:nvSpPr>
        <p:spPr>
          <a:xfrm>
            <a:off x="15855656" y="9808450"/>
            <a:ext cx="43827" cy="6985"/>
          </a:xfrm>
          <a:custGeom>
            <a:avLst/>
            <a:gdLst/>
            <a:ahLst/>
            <a:cxnLst/>
            <a:rect l="l" t="t" r="r" b="b"/>
            <a:pathLst>
              <a:path w="19050" h="6984">
                <a:moveTo>
                  <a:pt x="13154" y="6616"/>
                </a:moveTo>
                <a:lnTo>
                  <a:pt x="11479" y="6616"/>
                </a:lnTo>
                <a:lnTo>
                  <a:pt x="8205" y="6616"/>
                </a:lnTo>
                <a:lnTo>
                  <a:pt x="4949" y="6011"/>
                </a:lnTo>
                <a:lnTo>
                  <a:pt x="609" y="4377"/>
                </a:lnTo>
                <a:lnTo>
                  <a:pt x="0" y="3030"/>
                </a:lnTo>
                <a:lnTo>
                  <a:pt x="892" y="611"/>
                </a:lnTo>
                <a:lnTo>
                  <a:pt x="2215" y="0"/>
                </a:lnTo>
                <a:lnTo>
                  <a:pt x="7380" y="1945"/>
                </a:lnTo>
                <a:lnTo>
                  <a:pt x="11436" y="2350"/>
                </a:lnTo>
                <a:lnTo>
                  <a:pt x="17019" y="1278"/>
                </a:lnTo>
                <a:lnTo>
                  <a:pt x="18232" y="2120"/>
                </a:lnTo>
                <a:lnTo>
                  <a:pt x="18700" y="4658"/>
                </a:lnTo>
                <a:lnTo>
                  <a:pt x="17881" y="5880"/>
                </a:lnTo>
                <a:lnTo>
                  <a:pt x="14883" y="6448"/>
                </a:lnTo>
                <a:lnTo>
                  <a:pt x="13154" y="661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25" name="bg object 1125"/>
          <p:cNvSpPr/>
          <p:nvPr/>
        </p:nvSpPr>
        <p:spPr>
          <a:xfrm>
            <a:off x="15824355" y="9878386"/>
            <a:ext cx="90577" cy="31115"/>
          </a:xfrm>
          <a:custGeom>
            <a:avLst/>
            <a:gdLst/>
            <a:ahLst/>
            <a:cxnLst/>
            <a:rect l="l" t="t" r="r" b="b"/>
            <a:pathLst>
              <a:path w="39370" h="31115">
                <a:moveTo>
                  <a:pt x="19531" y="30837"/>
                </a:moveTo>
                <a:lnTo>
                  <a:pt x="11929" y="29281"/>
                </a:lnTo>
                <a:lnTo>
                  <a:pt x="5721" y="25040"/>
                </a:lnTo>
                <a:lnTo>
                  <a:pt x="1535" y="18751"/>
                </a:lnTo>
                <a:lnTo>
                  <a:pt x="0" y="11050"/>
                </a:lnTo>
                <a:lnTo>
                  <a:pt x="0" y="6959"/>
                </a:lnTo>
                <a:lnTo>
                  <a:pt x="1231" y="3155"/>
                </a:lnTo>
                <a:lnTo>
                  <a:pt x="3330" y="0"/>
                </a:lnTo>
                <a:lnTo>
                  <a:pt x="35738" y="0"/>
                </a:lnTo>
                <a:lnTo>
                  <a:pt x="37837" y="3155"/>
                </a:lnTo>
                <a:lnTo>
                  <a:pt x="39068" y="6959"/>
                </a:lnTo>
                <a:lnTo>
                  <a:pt x="39068" y="11050"/>
                </a:lnTo>
                <a:lnTo>
                  <a:pt x="37533" y="18751"/>
                </a:lnTo>
                <a:lnTo>
                  <a:pt x="33346" y="25040"/>
                </a:lnTo>
                <a:lnTo>
                  <a:pt x="27136" y="29281"/>
                </a:lnTo>
                <a:lnTo>
                  <a:pt x="19531" y="3083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26" name="bg object 1126"/>
          <p:cNvSpPr/>
          <p:nvPr/>
        </p:nvSpPr>
        <p:spPr>
          <a:xfrm>
            <a:off x="15819063" y="9875726"/>
            <a:ext cx="100803" cy="36195"/>
          </a:xfrm>
          <a:custGeom>
            <a:avLst/>
            <a:gdLst/>
            <a:ahLst/>
            <a:cxnLst/>
            <a:rect l="l" t="t" r="r" b="b"/>
            <a:pathLst>
              <a:path w="43815" h="36195">
                <a:moveTo>
                  <a:pt x="21833" y="35832"/>
                </a:moveTo>
                <a:lnTo>
                  <a:pt x="13342" y="34090"/>
                </a:lnTo>
                <a:lnTo>
                  <a:pt x="6401" y="29343"/>
                </a:lnTo>
                <a:lnTo>
                  <a:pt x="1718" y="22309"/>
                </a:lnTo>
                <a:lnTo>
                  <a:pt x="0" y="13706"/>
                </a:lnTo>
                <a:lnTo>
                  <a:pt x="0" y="9285"/>
                </a:lnTo>
                <a:lnTo>
                  <a:pt x="1280" y="5013"/>
                </a:lnTo>
                <a:lnTo>
                  <a:pt x="4425" y="286"/>
                </a:lnTo>
                <a:lnTo>
                  <a:pt x="5860" y="6"/>
                </a:lnTo>
                <a:lnTo>
                  <a:pt x="7971" y="1446"/>
                </a:lnTo>
                <a:lnTo>
                  <a:pt x="8254" y="2893"/>
                </a:lnTo>
                <a:lnTo>
                  <a:pt x="5619" y="6847"/>
                </a:lnTo>
                <a:lnTo>
                  <a:pt x="4610" y="10220"/>
                </a:lnTo>
                <a:lnTo>
                  <a:pt x="4610" y="23328"/>
                </a:lnTo>
                <a:lnTo>
                  <a:pt x="12335" y="31161"/>
                </a:lnTo>
                <a:lnTo>
                  <a:pt x="31331" y="31161"/>
                </a:lnTo>
                <a:lnTo>
                  <a:pt x="39062" y="23328"/>
                </a:lnTo>
                <a:lnTo>
                  <a:pt x="39062" y="10214"/>
                </a:lnTo>
                <a:lnTo>
                  <a:pt x="38047" y="6847"/>
                </a:lnTo>
                <a:lnTo>
                  <a:pt x="35418" y="2899"/>
                </a:lnTo>
                <a:lnTo>
                  <a:pt x="35695" y="1446"/>
                </a:lnTo>
                <a:lnTo>
                  <a:pt x="37800" y="0"/>
                </a:lnTo>
                <a:lnTo>
                  <a:pt x="39241" y="286"/>
                </a:lnTo>
                <a:lnTo>
                  <a:pt x="42386" y="5007"/>
                </a:lnTo>
                <a:lnTo>
                  <a:pt x="43673" y="9285"/>
                </a:lnTo>
                <a:lnTo>
                  <a:pt x="43673" y="13706"/>
                </a:lnTo>
                <a:lnTo>
                  <a:pt x="41953" y="22309"/>
                </a:lnTo>
                <a:lnTo>
                  <a:pt x="37268" y="29343"/>
                </a:lnTo>
                <a:lnTo>
                  <a:pt x="30325" y="34090"/>
                </a:lnTo>
                <a:lnTo>
                  <a:pt x="21833" y="3583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27" name="bg object 1127"/>
          <p:cNvSpPr/>
          <p:nvPr/>
        </p:nvSpPr>
        <p:spPr>
          <a:xfrm>
            <a:off x="15882071" y="9868942"/>
            <a:ext cx="24836" cy="9525"/>
          </a:xfrm>
          <a:custGeom>
            <a:avLst/>
            <a:gdLst/>
            <a:ahLst/>
            <a:cxnLst/>
            <a:rect l="l" t="t" r="r" b="b"/>
            <a:pathLst>
              <a:path w="10795" h="9525">
                <a:moveTo>
                  <a:pt x="10655" y="9441"/>
                </a:moveTo>
                <a:lnTo>
                  <a:pt x="0" y="0"/>
                </a:lnTo>
                <a:lnTo>
                  <a:pt x="5743" y="1995"/>
                </a:lnTo>
                <a:lnTo>
                  <a:pt x="7146" y="4171"/>
                </a:lnTo>
                <a:lnTo>
                  <a:pt x="10655" y="944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28" name="bg object 1128"/>
          <p:cNvSpPr/>
          <p:nvPr/>
        </p:nvSpPr>
        <p:spPr>
          <a:xfrm>
            <a:off x="15876095" y="9866316"/>
            <a:ext cx="35062" cy="13335"/>
          </a:xfrm>
          <a:custGeom>
            <a:avLst/>
            <a:gdLst/>
            <a:ahLst/>
            <a:cxnLst/>
            <a:rect l="l" t="t" r="r" b="b"/>
            <a:pathLst>
              <a:path w="15240" h="13334">
                <a:moveTo>
                  <a:pt x="11233" y="13220"/>
                </a:moveTo>
                <a:lnTo>
                  <a:pt x="6801" y="6560"/>
                </a:lnTo>
                <a:lnTo>
                  <a:pt x="646" y="4415"/>
                </a:lnTo>
                <a:lnTo>
                  <a:pt x="0" y="3086"/>
                </a:lnTo>
                <a:lnTo>
                  <a:pt x="824" y="648"/>
                </a:lnTo>
                <a:lnTo>
                  <a:pt x="2135" y="0"/>
                </a:lnTo>
                <a:lnTo>
                  <a:pt x="9762" y="2650"/>
                </a:lnTo>
                <a:lnTo>
                  <a:pt x="15160" y="10763"/>
                </a:lnTo>
                <a:lnTo>
                  <a:pt x="13252" y="12072"/>
                </a:lnTo>
                <a:lnTo>
                  <a:pt x="11233" y="1322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29" name="bg object 1129"/>
          <p:cNvSpPr/>
          <p:nvPr/>
        </p:nvSpPr>
        <p:spPr>
          <a:xfrm>
            <a:off x="17695567" y="9709696"/>
            <a:ext cx="93499" cy="30480"/>
          </a:xfrm>
          <a:custGeom>
            <a:avLst/>
            <a:gdLst/>
            <a:ahLst/>
            <a:cxnLst/>
            <a:rect l="l" t="t" r="r" b="b"/>
            <a:pathLst>
              <a:path w="40640" h="30479">
                <a:moveTo>
                  <a:pt x="40576" y="11074"/>
                </a:moveTo>
                <a:lnTo>
                  <a:pt x="38862" y="9969"/>
                </a:lnTo>
                <a:lnTo>
                  <a:pt x="38049" y="4406"/>
                </a:lnTo>
                <a:lnTo>
                  <a:pt x="33197" y="0"/>
                </a:lnTo>
                <a:lnTo>
                  <a:pt x="25844" y="0"/>
                </a:lnTo>
                <a:lnTo>
                  <a:pt x="24447" y="292"/>
                </a:lnTo>
                <a:lnTo>
                  <a:pt x="24079" y="431"/>
                </a:lnTo>
                <a:lnTo>
                  <a:pt x="23418" y="0"/>
                </a:lnTo>
                <a:lnTo>
                  <a:pt x="7810" y="3162"/>
                </a:lnTo>
                <a:lnTo>
                  <a:pt x="0" y="6375"/>
                </a:lnTo>
                <a:lnTo>
                  <a:pt x="0" y="22136"/>
                </a:lnTo>
                <a:lnTo>
                  <a:pt x="6985" y="28232"/>
                </a:lnTo>
                <a:lnTo>
                  <a:pt x="28092" y="30048"/>
                </a:lnTo>
                <a:lnTo>
                  <a:pt x="40576" y="1107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30" name="bg object 1130"/>
          <p:cNvSpPr/>
          <p:nvPr/>
        </p:nvSpPr>
        <p:spPr>
          <a:xfrm>
            <a:off x="17744542" y="9708016"/>
            <a:ext cx="45288" cy="13970"/>
          </a:xfrm>
          <a:custGeom>
            <a:avLst/>
            <a:gdLst/>
            <a:ahLst/>
            <a:cxnLst/>
            <a:rect l="l" t="t" r="r" b="b"/>
            <a:pathLst>
              <a:path w="19684" h="13970">
                <a:moveTo>
                  <a:pt x="17598" y="13482"/>
                </a:moveTo>
                <a:lnTo>
                  <a:pt x="17063" y="13394"/>
                </a:lnTo>
                <a:lnTo>
                  <a:pt x="16010" y="13027"/>
                </a:lnTo>
                <a:lnTo>
                  <a:pt x="14927" y="12846"/>
                </a:lnTo>
                <a:lnTo>
                  <a:pt x="12920" y="12846"/>
                </a:lnTo>
                <a:lnTo>
                  <a:pt x="12175" y="12091"/>
                </a:lnTo>
                <a:lnTo>
                  <a:pt x="12175" y="10239"/>
                </a:lnTo>
                <a:lnTo>
                  <a:pt x="12920" y="9484"/>
                </a:lnTo>
                <a:lnTo>
                  <a:pt x="13837" y="9484"/>
                </a:lnTo>
                <a:lnTo>
                  <a:pt x="15265" y="9566"/>
                </a:lnTo>
                <a:lnTo>
                  <a:pt x="13720" y="5899"/>
                </a:lnTo>
                <a:lnTo>
                  <a:pt x="10107" y="3361"/>
                </a:lnTo>
                <a:lnTo>
                  <a:pt x="4825" y="3361"/>
                </a:lnTo>
                <a:lnTo>
                  <a:pt x="3625" y="3585"/>
                </a:lnTo>
                <a:lnTo>
                  <a:pt x="1612" y="4365"/>
                </a:lnTo>
                <a:lnTo>
                  <a:pt x="652" y="3928"/>
                </a:lnTo>
                <a:lnTo>
                  <a:pt x="0" y="2195"/>
                </a:lnTo>
                <a:lnTo>
                  <a:pt x="430" y="1222"/>
                </a:lnTo>
                <a:lnTo>
                  <a:pt x="2819" y="299"/>
                </a:lnTo>
                <a:lnTo>
                  <a:pt x="4419" y="0"/>
                </a:lnTo>
                <a:lnTo>
                  <a:pt x="12606" y="0"/>
                </a:lnTo>
                <a:lnTo>
                  <a:pt x="18287" y="4970"/>
                </a:lnTo>
                <a:lnTo>
                  <a:pt x="19322" y="12135"/>
                </a:lnTo>
                <a:lnTo>
                  <a:pt x="19106" y="12721"/>
                </a:lnTo>
                <a:lnTo>
                  <a:pt x="18663" y="13095"/>
                </a:lnTo>
                <a:lnTo>
                  <a:pt x="17598" y="1348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31" name="bg object 1131"/>
          <p:cNvSpPr/>
          <p:nvPr/>
        </p:nvSpPr>
        <p:spPr>
          <a:xfrm>
            <a:off x="17699266" y="9704954"/>
            <a:ext cx="49671" cy="11430"/>
          </a:xfrm>
          <a:custGeom>
            <a:avLst/>
            <a:gdLst/>
            <a:ahLst/>
            <a:cxnLst/>
            <a:rect l="l" t="t" r="r" b="b"/>
            <a:pathLst>
              <a:path w="21590" h="11429">
                <a:moveTo>
                  <a:pt x="0" y="11106"/>
                </a:moveTo>
                <a:lnTo>
                  <a:pt x="381" y="4907"/>
                </a:lnTo>
                <a:lnTo>
                  <a:pt x="5453" y="0"/>
                </a:lnTo>
                <a:lnTo>
                  <a:pt x="15831" y="0"/>
                </a:lnTo>
                <a:lnTo>
                  <a:pt x="19475" y="2207"/>
                </a:lnTo>
                <a:lnTo>
                  <a:pt x="21550" y="5525"/>
                </a:lnTo>
                <a:lnTo>
                  <a:pt x="0" y="1110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32" name="bg object 1132"/>
          <p:cNvSpPr/>
          <p:nvPr/>
        </p:nvSpPr>
        <p:spPr>
          <a:xfrm>
            <a:off x="17695330" y="9703274"/>
            <a:ext cx="58437" cy="14604"/>
          </a:xfrm>
          <a:custGeom>
            <a:avLst/>
            <a:gdLst/>
            <a:ahLst/>
            <a:cxnLst/>
            <a:rect l="l" t="t" r="r" b="b"/>
            <a:pathLst>
              <a:path w="25400" h="14604">
                <a:moveTo>
                  <a:pt x="2579" y="14467"/>
                </a:moveTo>
                <a:lnTo>
                  <a:pt x="1711" y="14467"/>
                </a:lnTo>
                <a:lnTo>
                  <a:pt x="689" y="14405"/>
                </a:lnTo>
                <a:lnTo>
                  <a:pt x="0" y="13607"/>
                </a:lnTo>
                <a:lnTo>
                  <a:pt x="492" y="5568"/>
                </a:lnTo>
                <a:lnTo>
                  <a:pt x="6346" y="0"/>
                </a:lnTo>
                <a:lnTo>
                  <a:pt x="17974" y="0"/>
                </a:lnTo>
                <a:lnTo>
                  <a:pt x="22196" y="2357"/>
                </a:lnTo>
                <a:lnTo>
                  <a:pt x="25157" y="7090"/>
                </a:lnTo>
                <a:lnTo>
                  <a:pt x="24923" y="8131"/>
                </a:lnTo>
                <a:lnTo>
                  <a:pt x="23378" y="9123"/>
                </a:lnTo>
                <a:lnTo>
                  <a:pt x="22350" y="8892"/>
                </a:lnTo>
                <a:lnTo>
                  <a:pt x="20005" y="5132"/>
                </a:lnTo>
                <a:lnTo>
                  <a:pt x="16829" y="3361"/>
                </a:lnTo>
                <a:lnTo>
                  <a:pt x="8094" y="3361"/>
                </a:lnTo>
                <a:lnTo>
                  <a:pt x="3693" y="7545"/>
                </a:lnTo>
                <a:lnTo>
                  <a:pt x="3311" y="13781"/>
                </a:lnTo>
                <a:lnTo>
                  <a:pt x="2579" y="1446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33" name="bg object 1133"/>
          <p:cNvSpPr/>
          <p:nvPr/>
        </p:nvSpPr>
        <p:spPr>
          <a:xfrm>
            <a:off x="17670453" y="9716017"/>
            <a:ext cx="43827" cy="24130"/>
          </a:xfrm>
          <a:custGeom>
            <a:avLst/>
            <a:gdLst/>
            <a:ahLst/>
            <a:cxnLst/>
            <a:rect l="l" t="t" r="r" b="b"/>
            <a:pathLst>
              <a:path w="19050" h="24129">
                <a:moveTo>
                  <a:pt x="14422" y="23715"/>
                </a:moveTo>
                <a:lnTo>
                  <a:pt x="5238" y="23715"/>
                </a:lnTo>
                <a:lnTo>
                  <a:pt x="0" y="18408"/>
                </a:lnTo>
                <a:lnTo>
                  <a:pt x="0" y="5313"/>
                </a:lnTo>
                <a:lnTo>
                  <a:pt x="5238" y="0"/>
                </a:lnTo>
                <a:lnTo>
                  <a:pt x="11707" y="0"/>
                </a:lnTo>
                <a:lnTo>
                  <a:pt x="12520" y="43"/>
                </a:lnTo>
                <a:lnTo>
                  <a:pt x="12483" y="791"/>
                </a:lnTo>
                <a:lnTo>
                  <a:pt x="18897" y="21202"/>
                </a:lnTo>
                <a:lnTo>
                  <a:pt x="16909" y="22773"/>
                </a:lnTo>
                <a:lnTo>
                  <a:pt x="14422" y="2371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34" name="bg object 1134"/>
          <p:cNvSpPr/>
          <p:nvPr/>
        </p:nvSpPr>
        <p:spPr>
          <a:xfrm>
            <a:off x="17666638" y="9714339"/>
            <a:ext cx="52593" cy="27305"/>
          </a:xfrm>
          <a:custGeom>
            <a:avLst/>
            <a:gdLst/>
            <a:ahLst/>
            <a:cxnLst/>
            <a:rect l="l" t="t" r="r" b="b"/>
            <a:pathLst>
              <a:path w="22859" h="27304">
                <a:moveTo>
                  <a:pt x="16361" y="27076"/>
                </a:moveTo>
                <a:lnTo>
                  <a:pt x="13363" y="27076"/>
                </a:lnTo>
                <a:lnTo>
                  <a:pt x="5995" y="27076"/>
                </a:lnTo>
                <a:lnTo>
                  <a:pt x="0" y="21002"/>
                </a:lnTo>
                <a:lnTo>
                  <a:pt x="0" y="6073"/>
                </a:lnTo>
                <a:lnTo>
                  <a:pt x="5995" y="0"/>
                </a:lnTo>
                <a:lnTo>
                  <a:pt x="13363" y="0"/>
                </a:lnTo>
                <a:lnTo>
                  <a:pt x="15210" y="112"/>
                </a:lnTo>
                <a:lnTo>
                  <a:pt x="15887" y="1085"/>
                </a:lnTo>
                <a:lnTo>
                  <a:pt x="15825" y="2007"/>
                </a:lnTo>
                <a:lnTo>
                  <a:pt x="15801" y="3398"/>
                </a:lnTo>
                <a:lnTo>
                  <a:pt x="15062" y="4153"/>
                </a:lnTo>
                <a:lnTo>
                  <a:pt x="13560" y="4153"/>
                </a:lnTo>
                <a:lnTo>
                  <a:pt x="13043" y="3847"/>
                </a:lnTo>
                <a:lnTo>
                  <a:pt x="12748" y="3379"/>
                </a:lnTo>
                <a:lnTo>
                  <a:pt x="7497" y="3704"/>
                </a:lnTo>
                <a:lnTo>
                  <a:pt x="3317" y="8138"/>
                </a:lnTo>
                <a:lnTo>
                  <a:pt x="3317" y="19150"/>
                </a:lnTo>
                <a:lnTo>
                  <a:pt x="7823" y="23715"/>
                </a:lnTo>
                <a:lnTo>
                  <a:pt x="15616" y="23715"/>
                </a:lnTo>
                <a:lnTo>
                  <a:pt x="17746" y="22967"/>
                </a:lnTo>
                <a:lnTo>
                  <a:pt x="20257" y="20984"/>
                </a:lnTo>
                <a:lnTo>
                  <a:pt x="21297" y="21108"/>
                </a:lnTo>
                <a:lnTo>
                  <a:pt x="22424" y="22574"/>
                </a:lnTo>
                <a:lnTo>
                  <a:pt x="22295" y="23634"/>
                </a:lnTo>
                <a:lnTo>
                  <a:pt x="19205" y="26085"/>
                </a:lnTo>
                <a:lnTo>
                  <a:pt x="16361" y="2707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35" name="bg object 1135"/>
          <p:cNvSpPr/>
          <p:nvPr/>
        </p:nvSpPr>
        <p:spPr>
          <a:xfrm>
            <a:off x="17713929" y="9737218"/>
            <a:ext cx="43827" cy="5715"/>
          </a:xfrm>
          <a:custGeom>
            <a:avLst/>
            <a:gdLst/>
            <a:ahLst/>
            <a:cxnLst/>
            <a:rect l="l" t="t" r="r" b="b"/>
            <a:pathLst>
              <a:path w="19050" h="5715">
                <a:moveTo>
                  <a:pt x="13369" y="5681"/>
                </a:moveTo>
                <a:lnTo>
                  <a:pt x="5749" y="5681"/>
                </a:lnTo>
                <a:lnTo>
                  <a:pt x="2055" y="3404"/>
                </a:lnTo>
                <a:lnTo>
                  <a:pt x="0" y="0"/>
                </a:lnTo>
                <a:lnTo>
                  <a:pt x="18558" y="1864"/>
                </a:lnTo>
                <a:lnTo>
                  <a:pt x="16422" y="4203"/>
                </a:lnTo>
                <a:lnTo>
                  <a:pt x="13369" y="568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36" name="bg object 1136"/>
          <p:cNvSpPr/>
          <p:nvPr/>
        </p:nvSpPr>
        <p:spPr>
          <a:xfrm>
            <a:off x="17709576" y="9735305"/>
            <a:ext cx="52593" cy="9525"/>
          </a:xfrm>
          <a:custGeom>
            <a:avLst/>
            <a:gdLst/>
            <a:ahLst/>
            <a:cxnLst/>
            <a:rect l="l" t="t" r="r" b="b"/>
            <a:pathLst>
              <a:path w="22859" h="9525">
                <a:moveTo>
                  <a:pt x="15567" y="9272"/>
                </a:moveTo>
                <a:lnTo>
                  <a:pt x="11867" y="9272"/>
                </a:lnTo>
                <a:lnTo>
                  <a:pt x="7189" y="9272"/>
                </a:lnTo>
                <a:lnTo>
                  <a:pt x="2936" y="6847"/>
                </a:lnTo>
                <a:lnTo>
                  <a:pt x="0" y="2001"/>
                </a:lnTo>
                <a:lnTo>
                  <a:pt x="246" y="966"/>
                </a:lnTo>
                <a:lnTo>
                  <a:pt x="1803" y="0"/>
                </a:lnTo>
                <a:lnTo>
                  <a:pt x="2825" y="243"/>
                </a:lnTo>
                <a:lnTo>
                  <a:pt x="5152" y="4090"/>
                </a:lnTo>
                <a:lnTo>
                  <a:pt x="8353" y="5911"/>
                </a:lnTo>
                <a:lnTo>
                  <a:pt x="14687" y="5911"/>
                </a:lnTo>
                <a:lnTo>
                  <a:pt x="17303" y="4745"/>
                </a:lnTo>
                <a:lnTo>
                  <a:pt x="19857" y="1958"/>
                </a:lnTo>
                <a:lnTo>
                  <a:pt x="20910" y="1914"/>
                </a:lnTo>
                <a:lnTo>
                  <a:pt x="22252" y="3174"/>
                </a:lnTo>
                <a:lnTo>
                  <a:pt x="22289" y="4234"/>
                </a:lnTo>
                <a:lnTo>
                  <a:pt x="19143" y="7689"/>
                </a:lnTo>
                <a:lnTo>
                  <a:pt x="15567" y="927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37" name="bg object 1137"/>
          <p:cNvSpPr/>
          <p:nvPr/>
        </p:nvSpPr>
        <p:spPr>
          <a:xfrm>
            <a:off x="17756622" y="9719820"/>
            <a:ext cx="46749" cy="23495"/>
          </a:xfrm>
          <a:custGeom>
            <a:avLst/>
            <a:gdLst/>
            <a:ahLst/>
            <a:cxnLst/>
            <a:rect l="l" t="t" r="r" b="b"/>
            <a:pathLst>
              <a:path w="20320" h="23495">
                <a:moveTo>
                  <a:pt x="15050" y="23079"/>
                </a:moveTo>
                <a:lnTo>
                  <a:pt x="5189" y="23079"/>
                </a:lnTo>
                <a:lnTo>
                  <a:pt x="2142" y="21601"/>
                </a:lnTo>
                <a:lnTo>
                  <a:pt x="0" y="19263"/>
                </a:lnTo>
                <a:lnTo>
                  <a:pt x="12347" y="0"/>
                </a:lnTo>
                <a:lnTo>
                  <a:pt x="16964" y="1590"/>
                </a:lnTo>
                <a:lnTo>
                  <a:pt x="20288" y="6005"/>
                </a:lnTo>
                <a:lnTo>
                  <a:pt x="20288" y="17766"/>
                </a:lnTo>
                <a:lnTo>
                  <a:pt x="15050" y="23079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38" name="bg object 1138"/>
          <p:cNvSpPr/>
          <p:nvPr/>
        </p:nvSpPr>
        <p:spPr>
          <a:xfrm>
            <a:off x="17752397" y="9717924"/>
            <a:ext cx="55515" cy="26670"/>
          </a:xfrm>
          <a:custGeom>
            <a:avLst/>
            <a:gdLst/>
            <a:ahLst/>
            <a:cxnLst/>
            <a:rect l="l" t="t" r="r" b="b"/>
            <a:pathLst>
              <a:path w="24129" h="26670">
                <a:moveTo>
                  <a:pt x="17789" y="26652"/>
                </a:moveTo>
                <a:lnTo>
                  <a:pt x="10421" y="26652"/>
                </a:lnTo>
                <a:lnTo>
                  <a:pt x="6721" y="26652"/>
                </a:lnTo>
                <a:lnTo>
                  <a:pt x="3145" y="25068"/>
                </a:lnTo>
                <a:lnTo>
                  <a:pt x="0" y="21614"/>
                </a:lnTo>
                <a:lnTo>
                  <a:pt x="36" y="20553"/>
                </a:lnTo>
                <a:lnTo>
                  <a:pt x="1378" y="19294"/>
                </a:lnTo>
                <a:lnTo>
                  <a:pt x="2431" y="19337"/>
                </a:lnTo>
                <a:lnTo>
                  <a:pt x="4985" y="22125"/>
                </a:lnTo>
                <a:lnTo>
                  <a:pt x="7602" y="23291"/>
                </a:lnTo>
                <a:lnTo>
                  <a:pt x="15961" y="23291"/>
                </a:lnTo>
                <a:lnTo>
                  <a:pt x="20467" y="18726"/>
                </a:lnTo>
                <a:lnTo>
                  <a:pt x="20467" y="8755"/>
                </a:lnTo>
                <a:lnTo>
                  <a:pt x="17727" y="4889"/>
                </a:lnTo>
                <a:lnTo>
                  <a:pt x="12784" y="3186"/>
                </a:lnTo>
                <a:lnTo>
                  <a:pt x="12317" y="2232"/>
                </a:lnTo>
                <a:lnTo>
                  <a:pt x="12908" y="473"/>
                </a:lnTo>
                <a:lnTo>
                  <a:pt x="13849" y="0"/>
                </a:lnTo>
                <a:lnTo>
                  <a:pt x="20140" y="2170"/>
                </a:lnTo>
                <a:lnTo>
                  <a:pt x="23784" y="7321"/>
                </a:lnTo>
                <a:lnTo>
                  <a:pt x="23784" y="20578"/>
                </a:lnTo>
                <a:lnTo>
                  <a:pt x="17789" y="2665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39" name="bg object 1139"/>
          <p:cNvSpPr/>
          <p:nvPr/>
        </p:nvSpPr>
        <p:spPr>
          <a:xfrm>
            <a:off x="17776375" y="9719182"/>
            <a:ext cx="8765" cy="635"/>
          </a:xfrm>
          <a:custGeom>
            <a:avLst/>
            <a:gdLst/>
            <a:ahLst/>
            <a:cxnLst/>
            <a:rect l="l" t="t" r="r" b="b"/>
            <a:pathLst>
              <a:path w="3809" h="634">
                <a:moveTo>
                  <a:pt x="3761" y="636"/>
                </a:moveTo>
                <a:lnTo>
                  <a:pt x="0" y="0"/>
                </a:lnTo>
                <a:lnTo>
                  <a:pt x="1317" y="0"/>
                </a:lnTo>
                <a:lnTo>
                  <a:pt x="2579" y="230"/>
                </a:lnTo>
                <a:lnTo>
                  <a:pt x="3761" y="63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40" name="bg object 1140"/>
          <p:cNvSpPr/>
          <p:nvPr/>
        </p:nvSpPr>
        <p:spPr>
          <a:xfrm>
            <a:off x="17772551" y="9717502"/>
            <a:ext cx="17531" cy="4445"/>
          </a:xfrm>
          <a:custGeom>
            <a:avLst/>
            <a:gdLst/>
            <a:ahLst/>
            <a:cxnLst/>
            <a:rect l="l" t="t" r="r" b="b"/>
            <a:pathLst>
              <a:path w="7620" h="4445">
                <a:moveTo>
                  <a:pt x="6112" y="3997"/>
                </a:moveTo>
                <a:lnTo>
                  <a:pt x="5422" y="3997"/>
                </a:lnTo>
                <a:lnTo>
                  <a:pt x="4887" y="3909"/>
                </a:lnTo>
                <a:lnTo>
                  <a:pt x="3834" y="3542"/>
                </a:lnTo>
                <a:lnTo>
                  <a:pt x="2751" y="3361"/>
                </a:lnTo>
                <a:lnTo>
                  <a:pt x="744" y="3361"/>
                </a:lnTo>
                <a:lnTo>
                  <a:pt x="0" y="2606"/>
                </a:lnTo>
                <a:lnTo>
                  <a:pt x="0" y="754"/>
                </a:lnTo>
                <a:lnTo>
                  <a:pt x="744" y="0"/>
                </a:lnTo>
                <a:lnTo>
                  <a:pt x="3114" y="0"/>
                </a:lnTo>
                <a:lnTo>
                  <a:pt x="4561" y="243"/>
                </a:lnTo>
                <a:lnTo>
                  <a:pt x="6826" y="1022"/>
                </a:lnTo>
                <a:lnTo>
                  <a:pt x="7288" y="1983"/>
                </a:lnTo>
                <a:lnTo>
                  <a:pt x="6758" y="3554"/>
                </a:lnTo>
                <a:lnTo>
                  <a:pt x="6112" y="399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41" name="bg object 1141"/>
          <p:cNvSpPr/>
          <p:nvPr/>
        </p:nvSpPr>
        <p:spPr>
          <a:xfrm>
            <a:off x="17876460" y="9831181"/>
            <a:ext cx="5844" cy="17780"/>
          </a:xfrm>
          <a:custGeom>
            <a:avLst/>
            <a:gdLst/>
            <a:ahLst/>
            <a:cxnLst/>
            <a:rect l="l" t="t" r="r" b="b"/>
            <a:pathLst>
              <a:path w="2540" h="17779">
                <a:moveTo>
                  <a:pt x="2233" y="17623"/>
                </a:moveTo>
                <a:lnTo>
                  <a:pt x="0" y="15361"/>
                </a:lnTo>
                <a:lnTo>
                  <a:pt x="0" y="2265"/>
                </a:lnTo>
                <a:lnTo>
                  <a:pt x="2233" y="0"/>
                </a:lnTo>
                <a:lnTo>
                  <a:pt x="2233" y="1762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42" name="bg object 1142"/>
          <p:cNvSpPr/>
          <p:nvPr/>
        </p:nvSpPr>
        <p:spPr>
          <a:xfrm>
            <a:off x="17872650" y="9828588"/>
            <a:ext cx="10226" cy="22860"/>
          </a:xfrm>
          <a:custGeom>
            <a:avLst/>
            <a:gdLst/>
            <a:ahLst/>
            <a:cxnLst/>
            <a:rect l="l" t="t" r="r" b="b"/>
            <a:pathLst>
              <a:path w="4445" h="22859">
                <a:moveTo>
                  <a:pt x="3890" y="22811"/>
                </a:moveTo>
                <a:lnTo>
                  <a:pt x="0" y="18870"/>
                </a:lnTo>
                <a:lnTo>
                  <a:pt x="0" y="3941"/>
                </a:lnTo>
                <a:lnTo>
                  <a:pt x="3890" y="0"/>
                </a:lnTo>
                <a:lnTo>
                  <a:pt x="3890" y="5397"/>
                </a:lnTo>
                <a:lnTo>
                  <a:pt x="3317" y="6005"/>
                </a:lnTo>
                <a:lnTo>
                  <a:pt x="3317" y="17018"/>
                </a:lnTo>
                <a:lnTo>
                  <a:pt x="3890" y="17598"/>
                </a:lnTo>
                <a:lnTo>
                  <a:pt x="3890" y="228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43" name="bg object 1143"/>
          <p:cNvSpPr/>
          <p:nvPr/>
        </p:nvSpPr>
        <p:spPr>
          <a:xfrm>
            <a:off x="17782953" y="9847527"/>
            <a:ext cx="99342" cy="37465"/>
          </a:xfrm>
          <a:custGeom>
            <a:avLst/>
            <a:gdLst/>
            <a:ahLst/>
            <a:cxnLst/>
            <a:rect l="l" t="t" r="r" b="b"/>
            <a:pathLst>
              <a:path w="43179" h="37465">
                <a:moveTo>
                  <a:pt x="42877" y="37253"/>
                </a:moveTo>
                <a:lnTo>
                  <a:pt x="0" y="37253"/>
                </a:lnTo>
                <a:lnTo>
                  <a:pt x="14397" y="0"/>
                </a:lnTo>
                <a:lnTo>
                  <a:pt x="42877" y="0"/>
                </a:lnTo>
                <a:lnTo>
                  <a:pt x="42877" y="37253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44" name="bg object 1144"/>
          <p:cNvSpPr/>
          <p:nvPr/>
        </p:nvSpPr>
        <p:spPr>
          <a:xfrm>
            <a:off x="17777583" y="9845294"/>
            <a:ext cx="105186" cy="101600"/>
          </a:xfrm>
          <a:custGeom>
            <a:avLst/>
            <a:gdLst/>
            <a:ahLst/>
            <a:cxnLst/>
            <a:rect l="l" t="t" r="r" b="b"/>
            <a:pathLst>
              <a:path w="45720" h="101600">
                <a:moveTo>
                  <a:pt x="45212" y="0"/>
                </a:moveTo>
                <a:lnTo>
                  <a:pt x="15811" y="0"/>
                </a:lnTo>
                <a:lnTo>
                  <a:pt x="14998" y="558"/>
                </a:lnTo>
                <a:lnTo>
                  <a:pt x="0" y="39357"/>
                </a:lnTo>
                <a:lnTo>
                  <a:pt x="88" y="40144"/>
                </a:lnTo>
                <a:lnTo>
                  <a:pt x="914" y="41363"/>
                </a:lnTo>
                <a:lnTo>
                  <a:pt x="1600" y="41732"/>
                </a:lnTo>
                <a:lnTo>
                  <a:pt x="14516" y="41732"/>
                </a:lnTo>
                <a:lnTo>
                  <a:pt x="14516" y="101523"/>
                </a:lnTo>
                <a:lnTo>
                  <a:pt x="18935" y="101523"/>
                </a:lnTo>
                <a:lnTo>
                  <a:pt x="18935" y="41732"/>
                </a:lnTo>
                <a:lnTo>
                  <a:pt x="45212" y="41732"/>
                </a:lnTo>
                <a:lnTo>
                  <a:pt x="45212" y="37249"/>
                </a:lnTo>
                <a:lnTo>
                  <a:pt x="15506" y="37249"/>
                </a:lnTo>
                <a:lnTo>
                  <a:pt x="5575" y="37249"/>
                </a:lnTo>
                <a:lnTo>
                  <a:pt x="18237" y="4470"/>
                </a:lnTo>
                <a:lnTo>
                  <a:pt x="45212" y="4470"/>
                </a:lnTo>
                <a:lnTo>
                  <a:pt x="45212" y="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45" name="bg object 1145"/>
          <p:cNvSpPr/>
          <p:nvPr/>
        </p:nvSpPr>
        <p:spPr>
          <a:xfrm>
            <a:off x="17874480" y="9897101"/>
            <a:ext cx="7305" cy="26670"/>
          </a:xfrm>
          <a:custGeom>
            <a:avLst/>
            <a:gdLst/>
            <a:ahLst/>
            <a:cxnLst/>
            <a:rect l="l" t="t" r="r" b="b"/>
            <a:pathLst>
              <a:path w="3175" h="26670">
                <a:moveTo>
                  <a:pt x="0" y="26515"/>
                </a:moveTo>
                <a:lnTo>
                  <a:pt x="3094" y="26515"/>
                </a:lnTo>
                <a:lnTo>
                  <a:pt x="3094" y="0"/>
                </a:lnTo>
                <a:lnTo>
                  <a:pt x="0" y="0"/>
                </a:lnTo>
                <a:lnTo>
                  <a:pt x="0" y="26515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46" name="bg object 1146"/>
          <p:cNvSpPr/>
          <p:nvPr/>
        </p:nvSpPr>
        <p:spPr>
          <a:xfrm>
            <a:off x="17847737" y="9856344"/>
            <a:ext cx="35062" cy="69215"/>
          </a:xfrm>
          <a:custGeom>
            <a:avLst/>
            <a:gdLst/>
            <a:ahLst/>
            <a:cxnLst/>
            <a:rect l="l" t="t" r="r" b="b"/>
            <a:pathLst>
              <a:path w="15240" h="69215">
                <a:moveTo>
                  <a:pt x="3314" y="762"/>
                </a:moveTo>
                <a:lnTo>
                  <a:pt x="2578" y="0"/>
                </a:lnTo>
                <a:lnTo>
                  <a:pt x="749" y="0"/>
                </a:lnTo>
                <a:lnTo>
                  <a:pt x="0" y="762"/>
                </a:lnTo>
                <a:lnTo>
                  <a:pt x="0" y="15367"/>
                </a:lnTo>
                <a:lnTo>
                  <a:pt x="749" y="16116"/>
                </a:lnTo>
                <a:lnTo>
                  <a:pt x="1663" y="16116"/>
                </a:lnTo>
                <a:lnTo>
                  <a:pt x="2578" y="16116"/>
                </a:lnTo>
                <a:lnTo>
                  <a:pt x="3314" y="15367"/>
                </a:lnTo>
                <a:lnTo>
                  <a:pt x="3314" y="762"/>
                </a:lnTo>
                <a:close/>
              </a:path>
              <a:path w="15240" h="69215">
                <a:moveTo>
                  <a:pt x="13169" y="762"/>
                </a:moveTo>
                <a:lnTo>
                  <a:pt x="12433" y="0"/>
                </a:lnTo>
                <a:lnTo>
                  <a:pt x="10604" y="0"/>
                </a:lnTo>
                <a:lnTo>
                  <a:pt x="9867" y="762"/>
                </a:lnTo>
                <a:lnTo>
                  <a:pt x="9867" y="15367"/>
                </a:lnTo>
                <a:lnTo>
                  <a:pt x="10604" y="16116"/>
                </a:lnTo>
                <a:lnTo>
                  <a:pt x="11518" y="16116"/>
                </a:lnTo>
                <a:lnTo>
                  <a:pt x="12433" y="16116"/>
                </a:lnTo>
                <a:lnTo>
                  <a:pt x="13169" y="15367"/>
                </a:lnTo>
                <a:lnTo>
                  <a:pt x="13169" y="762"/>
                </a:lnTo>
                <a:close/>
              </a:path>
              <a:path w="15240" h="69215">
                <a:moveTo>
                  <a:pt x="14706" y="39090"/>
                </a:moveTo>
                <a:lnTo>
                  <a:pt x="10706" y="39090"/>
                </a:lnTo>
                <a:lnTo>
                  <a:pt x="9956" y="39827"/>
                </a:lnTo>
                <a:lnTo>
                  <a:pt x="9956" y="68211"/>
                </a:lnTo>
                <a:lnTo>
                  <a:pt x="10706" y="68961"/>
                </a:lnTo>
                <a:lnTo>
                  <a:pt x="14706" y="68961"/>
                </a:lnTo>
                <a:lnTo>
                  <a:pt x="14706" y="65595"/>
                </a:lnTo>
                <a:lnTo>
                  <a:pt x="13271" y="65595"/>
                </a:lnTo>
                <a:lnTo>
                  <a:pt x="13271" y="42443"/>
                </a:lnTo>
                <a:lnTo>
                  <a:pt x="14706" y="42443"/>
                </a:lnTo>
                <a:lnTo>
                  <a:pt x="14706" y="3909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pic>
        <p:nvPicPr>
          <p:cNvPr id="1147" name="bg object 114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956154" y="9594478"/>
            <a:ext cx="327822" cy="110033"/>
          </a:xfrm>
          <a:prstGeom prst="rect">
            <a:avLst/>
          </a:prstGeom>
        </p:spPr>
      </p:pic>
      <p:sp>
        <p:nvSpPr>
          <p:cNvPr id="1148" name="bg object 1148"/>
          <p:cNvSpPr/>
          <p:nvPr/>
        </p:nvSpPr>
        <p:spPr>
          <a:xfrm>
            <a:off x="16672720" y="9766768"/>
            <a:ext cx="243973" cy="29209"/>
          </a:xfrm>
          <a:custGeom>
            <a:avLst/>
            <a:gdLst/>
            <a:ahLst/>
            <a:cxnLst/>
            <a:rect l="l" t="t" r="r" b="b"/>
            <a:pathLst>
              <a:path w="106045" h="29209">
                <a:moveTo>
                  <a:pt x="105837" y="28598"/>
                </a:moveTo>
                <a:lnTo>
                  <a:pt x="0" y="28598"/>
                </a:lnTo>
                <a:lnTo>
                  <a:pt x="11049" y="0"/>
                </a:lnTo>
                <a:lnTo>
                  <a:pt x="95680" y="0"/>
                </a:lnTo>
                <a:lnTo>
                  <a:pt x="105837" y="28598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49" name="bg object 1149"/>
          <p:cNvSpPr/>
          <p:nvPr/>
        </p:nvSpPr>
        <p:spPr>
          <a:xfrm>
            <a:off x="16669078" y="9765048"/>
            <a:ext cx="251277" cy="32384"/>
          </a:xfrm>
          <a:custGeom>
            <a:avLst/>
            <a:gdLst/>
            <a:ahLst/>
            <a:cxnLst/>
            <a:rect l="l" t="t" r="r" b="b"/>
            <a:pathLst>
              <a:path w="109220" h="32384">
                <a:moveTo>
                  <a:pt x="107419" y="32034"/>
                </a:moveTo>
                <a:lnTo>
                  <a:pt x="1021" y="32034"/>
                </a:lnTo>
                <a:lnTo>
                  <a:pt x="492" y="31753"/>
                </a:lnTo>
                <a:lnTo>
                  <a:pt x="178" y="31286"/>
                </a:lnTo>
                <a:lnTo>
                  <a:pt x="0" y="29689"/>
                </a:lnTo>
                <a:lnTo>
                  <a:pt x="11307" y="430"/>
                </a:lnTo>
                <a:lnTo>
                  <a:pt x="11935" y="0"/>
                </a:lnTo>
                <a:lnTo>
                  <a:pt x="97976" y="0"/>
                </a:lnTo>
                <a:lnTo>
                  <a:pt x="98617" y="455"/>
                </a:lnTo>
                <a:lnTo>
                  <a:pt x="99676" y="3436"/>
                </a:lnTo>
                <a:lnTo>
                  <a:pt x="13788" y="3436"/>
                </a:lnTo>
                <a:lnTo>
                  <a:pt x="4068" y="28598"/>
                </a:lnTo>
                <a:lnTo>
                  <a:pt x="108616" y="28598"/>
                </a:lnTo>
                <a:lnTo>
                  <a:pt x="109019" y="29733"/>
                </a:lnTo>
                <a:lnTo>
                  <a:pt x="108810" y="31304"/>
                </a:lnTo>
                <a:lnTo>
                  <a:pt x="107419" y="32034"/>
                </a:lnTo>
                <a:close/>
              </a:path>
              <a:path w="109220" h="32384">
                <a:moveTo>
                  <a:pt x="108616" y="28598"/>
                </a:moveTo>
                <a:lnTo>
                  <a:pt x="105006" y="28598"/>
                </a:lnTo>
                <a:lnTo>
                  <a:pt x="96068" y="3436"/>
                </a:lnTo>
                <a:lnTo>
                  <a:pt x="99676" y="3436"/>
                </a:lnTo>
                <a:lnTo>
                  <a:pt x="108616" y="2859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50" name="bg object 1150"/>
          <p:cNvSpPr/>
          <p:nvPr/>
        </p:nvSpPr>
        <p:spPr>
          <a:xfrm>
            <a:off x="16698141" y="9795361"/>
            <a:ext cx="195763" cy="52705"/>
          </a:xfrm>
          <a:custGeom>
            <a:avLst/>
            <a:gdLst/>
            <a:ahLst/>
            <a:cxnLst/>
            <a:rect l="l" t="t" r="r" b="b"/>
            <a:pathLst>
              <a:path w="85090" h="52704">
                <a:moveTo>
                  <a:pt x="84631" y="52195"/>
                </a:moveTo>
                <a:lnTo>
                  <a:pt x="0" y="52195"/>
                </a:lnTo>
                <a:lnTo>
                  <a:pt x="0" y="0"/>
                </a:lnTo>
                <a:lnTo>
                  <a:pt x="84631" y="0"/>
                </a:lnTo>
                <a:lnTo>
                  <a:pt x="84631" y="5219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51" name="bg object 1151"/>
          <p:cNvSpPr/>
          <p:nvPr/>
        </p:nvSpPr>
        <p:spPr>
          <a:xfrm>
            <a:off x="16694234" y="9793642"/>
            <a:ext cx="203067" cy="55880"/>
          </a:xfrm>
          <a:custGeom>
            <a:avLst/>
            <a:gdLst/>
            <a:ahLst/>
            <a:cxnLst/>
            <a:rect l="l" t="t" r="r" b="b"/>
            <a:pathLst>
              <a:path w="88265" h="55879">
                <a:moveTo>
                  <a:pt x="87266" y="55637"/>
                </a:moveTo>
                <a:lnTo>
                  <a:pt x="757" y="55637"/>
                </a:lnTo>
                <a:lnTo>
                  <a:pt x="0" y="54864"/>
                </a:lnTo>
                <a:lnTo>
                  <a:pt x="0" y="773"/>
                </a:lnTo>
                <a:lnTo>
                  <a:pt x="757" y="0"/>
                </a:lnTo>
                <a:lnTo>
                  <a:pt x="87266" y="0"/>
                </a:lnTo>
                <a:lnTo>
                  <a:pt x="88023" y="773"/>
                </a:lnTo>
                <a:lnTo>
                  <a:pt x="88023" y="3442"/>
                </a:lnTo>
                <a:lnTo>
                  <a:pt x="3397" y="3442"/>
                </a:lnTo>
                <a:lnTo>
                  <a:pt x="3397" y="52195"/>
                </a:lnTo>
                <a:lnTo>
                  <a:pt x="88023" y="52195"/>
                </a:lnTo>
                <a:lnTo>
                  <a:pt x="88023" y="54864"/>
                </a:lnTo>
                <a:lnTo>
                  <a:pt x="87266" y="55637"/>
                </a:lnTo>
                <a:close/>
              </a:path>
              <a:path w="88265" h="55879">
                <a:moveTo>
                  <a:pt x="88023" y="52195"/>
                </a:moveTo>
                <a:lnTo>
                  <a:pt x="84631" y="52195"/>
                </a:lnTo>
                <a:lnTo>
                  <a:pt x="84631" y="3442"/>
                </a:lnTo>
                <a:lnTo>
                  <a:pt x="88023" y="3442"/>
                </a:lnTo>
                <a:lnTo>
                  <a:pt x="88023" y="5219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52" name="bg object 1152"/>
          <p:cNvSpPr/>
          <p:nvPr/>
        </p:nvSpPr>
        <p:spPr>
          <a:xfrm>
            <a:off x="16816872" y="9815147"/>
            <a:ext cx="42367" cy="31115"/>
          </a:xfrm>
          <a:custGeom>
            <a:avLst/>
            <a:gdLst/>
            <a:ahLst/>
            <a:cxnLst/>
            <a:rect l="l" t="t" r="r" b="b"/>
            <a:pathLst>
              <a:path w="18415" h="31115">
                <a:moveTo>
                  <a:pt x="17844" y="30693"/>
                </a:moveTo>
                <a:lnTo>
                  <a:pt x="0" y="30693"/>
                </a:lnTo>
                <a:lnTo>
                  <a:pt x="0" y="0"/>
                </a:lnTo>
                <a:lnTo>
                  <a:pt x="17844" y="0"/>
                </a:lnTo>
                <a:lnTo>
                  <a:pt x="17844" y="30693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53" name="bg object 1153"/>
          <p:cNvSpPr/>
          <p:nvPr/>
        </p:nvSpPr>
        <p:spPr>
          <a:xfrm>
            <a:off x="16813935" y="9813854"/>
            <a:ext cx="48210" cy="33655"/>
          </a:xfrm>
          <a:custGeom>
            <a:avLst/>
            <a:gdLst/>
            <a:ahLst/>
            <a:cxnLst/>
            <a:rect l="l" t="t" r="r" b="b"/>
            <a:pathLst>
              <a:path w="20954" h="33654">
                <a:moveTo>
                  <a:pt x="19826" y="33275"/>
                </a:moveTo>
                <a:lnTo>
                  <a:pt x="18417" y="33275"/>
                </a:lnTo>
                <a:lnTo>
                  <a:pt x="17850" y="32695"/>
                </a:lnTo>
                <a:lnTo>
                  <a:pt x="17850" y="2581"/>
                </a:lnTo>
                <a:lnTo>
                  <a:pt x="2548" y="2581"/>
                </a:lnTo>
                <a:lnTo>
                  <a:pt x="2548" y="32695"/>
                </a:lnTo>
                <a:lnTo>
                  <a:pt x="1975" y="33275"/>
                </a:lnTo>
                <a:lnTo>
                  <a:pt x="1274" y="33275"/>
                </a:lnTo>
                <a:lnTo>
                  <a:pt x="572" y="33275"/>
                </a:lnTo>
                <a:lnTo>
                  <a:pt x="0" y="32695"/>
                </a:lnTo>
                <a:lnTo>
                  <a:pt x="0" y="579"/>
                </a:lnTo>
                <a:lnTo>
                  <a:pt x="572" y="0"/>
                </a:lnTo>
                <a:lnTo>
                  <a:pt x="19826" y="0"/>
                </a:lnTo>
                <a:lnTo>
                  <a:pt x="20393" y="579"/>
                </a:lnTo>
                <a:lnTo>
                  <a:pt x="20393" y="32695"/>
                </a:lnTo>
                <a:lnTo>
                  <a:pt x="19826" y="3327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54" name="bg object 1154"/>
          <p:cNvSpPr/>
          <p:nvPr/>
        </p:nvSpPr>
        <p:spPr>
          <a:xfrm>
            <a:off x="16742966" y="9804828"/>
            <a:ext cx="30679" cy="20955"/>
          </a:xfrm>
          <a:custGeom>
            <a:avLst/>
            <a:gdLst/>
            <a:ahLst/>
            <a:cxnLst/>
            <a:rect l="l" t="t" r="r" b="b"/>
            <a:pathLst>
              <a:path w="13334" h="20954">
                <a:moveTo>
                  <a:pt x="13320" y="20354"/>
                </a:moveTo>
                <a:lnTo>
                  <a:pt x="0" y="20354"/>
                </a:lnTo>
                <a:lnTo>
                  <a:pt x="0" y="0"/>
                </a:lnTo>
                <a:lnTo>
                  <a:pt x="13320" y="0"/>
                </a:lnTo>
                <a:lnTo>
                  <a:pt x="13320" y="20354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55" name="bg object 1155"/>
          <p:cNvSpPr/>
          <p:nvPr/>
        </p:nvSpPr>
        <p:spPr>
          <a:xfrm>
            <a:off x="16722452" y="9773538"/>
            <a:ext cx="146092" cy="53340"/>
          </a:xfrm>
          <a:custGeom>
            <a:avLst/>
            <a:gdLst/>
            <a:ahLst/>
            <a:cxnLst/>
            <a:rect l="l" t="t" r="r" b="b"/>
            <a:pathLst>
              <a:path w="63500" h="53340">
                <a:moveTo>
                  <a:pt x="2552" y="584"/>
                </a:moveTo>
                <a:lnTo>
                  <a:pt x="1968" y="0"/>
                </a:lnTo>
                <a:lnTo>
                  <a:pt x="571" y="0"/>
                </a:lnTo>
                <a:lnTo>
                  <a:pt x="0" y="584"/>
                </a:lnTo>
                <a:lnTo>
                  <a:pt x="0" y="11785"/>
                </a:lnTo>
                <a:lnTo>
                  <a:pt x="571" y="12369"/>
                </a:lnTo>
                <a:lnTo>
                  <a:pt x="1270" y="12369"/>
                </a:lnTo>
                <a:lnTo>
                  <a:pt x="1968" y="12369"/>
                </a:lnTo>
                <a:lnTo>
                  <a:pt x="2552" y="11785"/>
                </a:lnTo>
                <a:lnTo>
                  <a:pt x="2552" y="584"/>
                </a:lnTo>
                <a:close/>
              </a:path>
              <a:path w="63500" h="53340">
                <a:moveTo>
                  <a:pt x="10109" y="584"/>
                </a:moveTo>
                <a:lnTo>
                  <a:pt x="9537" y="0"/>
                </a:lnTo>
                <a:lnTo>
                  <a:pt x="8140" y="0"/>
                </a:lnTo>
                <a:lnTo>
                  <a:pt x="7569" y="584"/>
                </a:lnTo>
                <a:lnTo>
                  <a:pt x="7569" y="11785"/>
                </a:lnTo>
                <a:lnTo>
                  <a:pt x="8140" y="12369"/>
                </a:lnTo>
                <a:lnTo>
                  <a:pt x="8839" y="12369"/>
                </a:lnTo>
                <a:lnTo>
                  <a:pt x="9537" y="12369"/>
                </a:lnTo>
                <a:lnTo>
                  <a:pt x="10109" y="11785"/>
                </a:lnTo>
                <a:lnTo>
                  <a:pt x="10109" y="584"/>
                </a:lnTo>
                <a:close/>
              </a:path>
              <a:path w="63500" h="53340">
                <a:moveTo>
                  <a:pt x="17678" y="584"/>
                </a:moveTo>
                <a:lnTo>
                  <a:pt x="17106" y="0"/>
                </a:lnTo>
                <a:lnTo>
                  <a:pt x="15709" y="0"/>
                </a:lnTo>
                <a:lnTo>
                  <a:pt x="15125" y="584"/>
                </a:lnTo>
                <a:lnTo>
                  <a:pt x="15125" y="11785"/>
                </a:lnTo>
                <a:lnTo>
                  <a:pt x="15709" y="12369"/>
                </a:lnTo>
                <a:lnTo>
                  <a:pt x="16408" y="12369"/>
                </a:lnTo>
                <a:lnTo>
                  <a:pt x="17106" y="12369"/>
                </a:lnTo>
                <a:lnTo>
                  <a:pt x="17678" y="11785"/>
                </a:lnTo>
                <a:lnTo>
                  <a:pt x="17678" y="584"/>
                </a:lnTo>
                <a:close/>
              </a:path>
              <a:path w="63500" h="53340">
                <a:moveTo>
                  <a:pt x="23507" y="30581"/>
                </a:moveTo>
                <a:lnTo>
                  <a:pt x="22936" y="29997"/>
                </a:lnTo>
                <a:lnTo>
                  <a:pt x="20955" y="29997"/>
                </a:lnTo>
                <a:lnTo>
                  <a:pt x="20955" y="32588"/>
                </a:lnTo>
                <a:lnTo>
                  <a:pt x="20955" y="50355"/>
                </a:lnTo>
                <a:lnTo>
                  <a:pt x="10185" y="50355"/>
                </a:lnTo>
                <a:lnTo>
                  <a:pt x="10185" y="32588"/>
                </a:lnTo>
                <a:lnTo>
                  <a:pt x="20955" y="32588"/>
                </a:lnTo>
                <a:lnTo>
                  <a:pt x="20955" y="29997"/>
                </a:lnTo>
                <a:lnTo>
                  <a:pt x="8216" y="29997"/>
                </a:lnTo>
                <a:lnTo>
                  <a:pt x="7645" y="30581"/>
                </a:lnTo>
                <a:lnTo>
                  <a:pt x="7645" y="52362"/>
                </a:lnTo>
                <a:lnTo>
                  <a:pt x="8216" y="52933"/>
                </a:lnTo>
                <a:lnTo>
                  <a:pt x="22936" y="52933"/>
                </a:lnTo>
                <a:lnTo>
                  <a:pt x="23507" y="52362"/>
                </a:lnTo>
                <a:lnTo>
                  <a:pt x="23507" y="50355"/>
                </a:lnTo>
                <a:lnTo>
                  <a:pt x="23507" y="32588"/>
                </a:lnTo>
                <a:lnTo>
                  <a:pt x="23507" y="30581"/>
                </a:lnTo>
                <a:close/>
              </a:path>
              <a:path w="63500" h="53340">
                <a:moveTo>
                  <a:pt x="25247" y="584"/>
                </a:moveTo>
                <a:lnTo>
                  <a:pt x="24676" y="0"/>
                </a:lnTo>
                <a:lnTo>
                  <a:pt x="23266" y="0"/>
                </a:lnTo>
                <a:lnTo>
                  <a:pt x="22694" y="584"/>
                </a:lnTo>
                <a:lnTo>
                  <a:pt x="22694" y="11785"/>
                </a:lnTo>
                <a:lnTo>
                  <a:pt x="23266" y="12369"/>
                </a:lnTo>
                <a:lnTo>
                  <a:pt x="23977" y="12369"/>
                </a:lnTo>
                <a:lnTo>
                  <a:pt x="24676" y="12369"/>
                </a:lnTo>
                <a:lnTo>
                  <a:pt x="25247" y="11785"/>
                </a:lnTo>
                <a:lnTo>
                  <a:pt x="25247" y="584"/>
                </a:lnTo>
                <a:close/>
              </a:path>
              <a:path w="63500" h="53340">
                <a:moveTo>
                  <a:pt x="32816" y="584"/>
                </a:moveTo>
                <a:lnTo>
                  <a:pt x="32232" y="0"/>
                </a:lnTo>
                <a:lnTo>
                  <a:pt x="30835" y="0"/>
                </a:lnTo>
                <a:lnTo>
                  <a:pt x="30264" y="584"/>
                </a:lnTo>
                <a:lnTo>
                  <a:pt x="30264" y="11785"/>
                </a:lnTo>
                <a:lnTo>
                  <a:pt x="30835" y="12369"/>
                </a:lnTo>
                <a:lnTo>
                  <a:pt x="31534" y="12369"/>
                </a:lnTo>
                <a:lnTo>
                  <a:pt x="32232" y="12369"/>
                </a:lnTo>
                <a:lnTo>
                  <a:pt x="32816" y="11785"/>
                </a:lnTo>
                <a:lnTo>
                  <a:pt x="32816" y="584"/>
                </a:lnTo>
                <a:close/>
              </a:path>
              <a:path w="63500" h="53340">
                <a:moveTo>
                  <a:pt x="40373" y="584"/>
                </a:moveTo>
                <a:lnTo>
                  <a:pt x="39801" y="0"/>
                </a:lnTo>
                <a:lnTo>
                  <a:pt x="38404" y="0"/>
                </a:lnTo>
                <a:lnTo>
                  <a:pt x="37833" y="584"/>
                </a:lnTo>
                <a:lnTo>
                  <a:pt x="37833" y="11785"/>
                </a:lnTo>
                <a:lnTo>
                  <a:pt x="38404" y="12369"/>
                </a:lnTo>
                <a:lnTo>
                  <a:pt x="39103" y="12369"/>
                </a:lnTo>
                <a:lnTo>
                  <a:pt x="39801" y="12369"/>
                </a:lnTo>
                <a:lnTo>
                  <a:pt x="40373" y="11785"/>
                </a:lnTo>
                <a:lnTo>
                  <a:pt x="40373" y="584"/>
                </a:lnTo>
                <a:close/>
              </a:path>
              <a:path w="63500" h="53340">
                <a:moveTo>
                  <a:pt x="47942" y="584"/>
                </a:moveTo>
                <a:lnTo>
                  <a:pt x="47371" y="0"/>
                </a:lnTo>
                <a:lnTo>
                  <a:pt x="45974" y="0"/>
                </a:lnTo>
                <a:lnTo>
                  <a:pt x="45402" y="584"/>
                </a:lnTo>
                <a:lnTo>
                  <a:pt x="45402" y="11785"/>
                </a:lnTo>
                <a:lnTo>
                  <a:pt x="45974" y="12369"/>
                </a:lnTo>
                <a:lnTo>
                  <a:pt x="46672" y="12369"/>
                </a:lnTo>
                <a:lnTo>
                  <a:pt x="47371" y="12369"/>
                </a:lnTo>
                <a:lnTo>
                  <a:pt x="47942" y="11785"/>
                </a:lnTo>
                <a:lnTo>
                  <a:pt x="47942" y="584"/>
                </a:lnTo>
                <a:close/>
              </a:path>
              <a:path w="63500" h="53340">
                <a:moveTo>
                  <a:pt x="55511" y="584"/>
                </a:moveTo>
                <a:lnTo>
                  <a:pt x="54940" y="0"/>
                </a:lnTo>
                <a:lnTo>
                  <a:pt x="53530" y="0"/>
                </a:lnTo>
                <a:lnTo>
                  <a:pt x="52959" y="584"/>
                </a:lnTo>
                <a:lnTo>
                  <a:pt x="52959" y="11785"/>
                </a:lnTo>
                <a:lnTo>
                  <a:pt x="53530" y="12369"/>
                </a:lnTo>
                <a:lnTo>
                  <a:pt x="54241" y="12369"/>
                </a:lnTo>
                <a:lnTo>
                  <a:pt x="54940" y="12369"/>
                </a:lnTo>
                <a:lnTo>
                  <a:pt x="55511" y="11785"/>
                </a:lnTo>
                <a:lnTo>
                  <a:pt x="55511" y="584"/>
                </a:lnTo>
                <a:close/>
              </a:path>
              <a:path w="63500" h="53340">
                <a:moveTo>
                  <a:pt x="63080" y="584"/>
                </a:moveTo>
                <a:lnTo>
                  <a:pt x="62509" y="0"/>
                </a:lnTo>
                <a:lnTo>
                  <a:pt x="61099" y="0"/>
                </a:lnTo>
                <a:lnTo>
                  <a:pt x="60528" y="584"/>
                </a:lnTo>
                <a:lnTo>
                  <a:pt x="60528" y="11785"/>
                </a:lnTo>
                <a:lnTo>
                  <a:pt x="61099" y="12369"/>
                </a:lnTo>
                <a:lnTo>
                  <a:pt x="61798" y="12369"/>
                </a:lnTo>
                <a:lnTo>
                  <a:pt x="62509" y="12369"/>
                </a:lnTo>
                <a:lnTo>
                  <a:pt x="63080" y="11785"/>
                </a:lnTo>
                <a:lnTo>
                  <a:pt x="63080" y="58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56" name="bg object 1156"/>
          <p:cNvSpPr/>
          <p:nvPr/>
        </p:nvSpPr>
        <p:spPr>
          <a:xfrm>
            <a:off x="17554894" y="9847527"/>
            <a:ext cx="318479" cy="37465"/>
          </a:xfrm>
          <a:custGeom>
            <a:avLst/>
            <a:gdLst/>
            <a:ahLst/>
            <a:cxnLst/>
            <a:rect l="l" t="t" r="r" b="b"/>
            <a:pathLst>
              <a:path w="138429" h="37465">
                <a:moveTo>
                  <a:pt x="137858" y="37253"/>
                </a:moveTo>
                <a:lnTo>
                  <a:pt x="0" y="37253"/>
                </a:lnTo>
                <a:lnTo>
                  <a:pt x="14391" y="0"/>
                </a:lnTo>
                <a:lnTo>
                  <a:pt x="124630" y="0"/>
                </a:lnTo>
                <a:lnTo>
                  <a:pt x="137858" y="37253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57" name="bg object 1157"/>
          <p:cNvSpPr/>
          <p:nvPr/>
        </p:nvSpPr>
        <p:spPr>
          <a:xfrm>
            <a:off x="17549539" y="9845285"/>
            <a:ext cx="328706" cy="41910"/>
          </a:xfrm>
          <a:custGeom>
            <a:avLst/>
            <a:gdLst/>
            <a:ahLst/>
            <a:cxnLst/>
            <a:rect l="l" t="t" r="r" b="b"/>
            <a:pathLst>
              <a:path w="142875" h="41909">
                <a:moveTo>
                  <a:pt x="140905" y="41731"/>
                </a:moveTo>
                <a:lnTo>
                  <a:pt x="1594" y="41731"/>
                </a:lnTo>
                <a:lnTo>
                  <a:pt x="911" y="41363"/>
                </a:lnTo>
                <a:lnTo>
                  <a:pt x="111" y="40178"/>
                </a:lnTo>
                <a:lnTo>
                  <a:pt x="0" y="39361"/>
                </a:lnTo>
                <a:lnTo>
                  <a:pt x="14994" y="561"/>
                </a:lnTo>
                <a:lnTo>
                  <a:pt x="15807" y="0"/>
                </a:lnTo>
                <a:lnTo>
                  <a:pt x="127892" y="0"/>
                </a:lnTo>
                <a:lnTo>
                  <a:pt x="128723" y="592"/>
                </a:lnTo>
                <a:lnTo>
                  <a:pt x="130103" y="4477"/>
                </a:lnTo>
                <a:lnTo>
                  <a:pt x="18232" y="4477"/>
                </a:lnTo>
                <a:lnTo>
                  <a:pt x="5564" y="37247"/>
                </a:lnTo>
                <a:lnTo>
                  <a:pt x="141741" y="37247"/>
                </a:lnTo>
                <a:lnTo>
                  <a:pt x="142491" y="39361"/>
                </a:lnTo>
                <a:lnTo>
                  <a:pt x="142413" y="40178"/>
                </a:lnTo>
                <a:lnTo>
                  <a:pt x="141582" y="41376"/>
                </a:lnTo>
                <a:lnTo>
                  <a:pt x="140905" y="41731"/>
                </a:lnTo>
                <a:close/>
              </a:path>
              <a:path w="142875" h="41909">
                <a:moveTo>
                  <a:pt x="141741" y="37247"/>
                </a:moveTo>
                <a:lnTo>
                  <a:pt x="137039" y="37247"/>
                </a:lnTo>
                <a:lnTo>
                  <a:pt x="125399" y="4477"/>
                </a:lnTo>
                <a:lnTo>
                  <a:pt x="130103" y="4477"/>
                </a:lnTo>
                <a:lnTo>
                  <a:pt x="141741" y="3724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58" name="bg object 1158"/>
          <p:cNvSpPr/>
          <p:nvPr/>
        </p:nvSpPr>
        <p:spPr>
          <a:xfrm>
            <a:off x="17588003" y="9884779"/>
            <a:ext cx="254197" cy="62230"/>
          </a:xfrm>
          <a:custGeom>
            <a:avLst/>
            <a:gdLst/>
            <a:ahLst/>
            <a:cxnLst/>
            <a:rect l="l" t="t" r="r" b="b"/>
            <a:pathLst>
              <a:path w="110490" h="62229">
                <a:moveTo>
                  <a:pt x="0" y="62025"/>
                </a:moveTo>
                <a:lnTo>
                  <a:pt x="110238" y="62025"/>
                </a:lnTo>
                <a:lnTo>
                  <a:pt x="110238" y="0"/>
                </a:lnTo>
                <a:lnTo>
                  <a:pt x="0" y="0"/>
                </a:lnTo>
                <a:lnTo>
                  <a:pt x="0" y="62025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59" name="bg object 1159"/>
          <p:cNvSpPr/>
          <p:nvPr/>
        </p:nvSpPr>
        <p:spPr>
          <a:xfrm>
            <a:off x="17582900" y="9882467"/>
            <a:ext cx="264426" cy="64769"/>
          </a:xfrm>
          <a:custGeom>
            <a:avLst/>
            <a:gdLst/>
            <a:ahLst/>
            <a:cxnLst/>
            <a:rect l="l" t="t" r="r" b="b"/>
            <a:pathLst>
              <a:path w="114934" h="64770">
                <a:moveTo>
                  <a:pt x="114655" y="1282"/>
                </a:moveTo>
                <a:lnTo>
                  <a:pt x="114223" y="1282"/>
                </a:lnTo>
                <a:lnTo>
                  <a:pt x="114223" y="0"/>
                </a:lnTo>
                <a:lnTo>
                  <a:pt x="431" y="0"/>
                </a:lnTo>
                <a:lnTo>
                  <a:pt x="431" y="1282"/>
                </a:lnTo>
                <a:lnTo>
                  <a:pt x="0" y="1282"/>
                </a:lnTo>
                <a:lnTo>
                  <a:pt x="0" y="5118"/>
                </a:lnTo>
                <a:lnTo>
                  <a:pt x="0" y="63919"/>
                </a:lnTo>
                <a:lnTo>
                  <a:pt x="4432" y="63919"/>
                </a:lnTo>
                <a:lnTo>
                  <a:pt x="4432" y="5118"/>
                </a:lnTo>
                <a:lnTo>
                  <a:pt x="110236" y="5118"/>
                </a:lnTo>
                <a:lnTo>
                  <a:pt x="110236" y="64350"/>
                </a:lnTo>
                <a:lnTo>
                  <a:pt x="114655" y="64350"/>
                </a:lnTo>
                <a:lnTo>
                  <a:pt x="114655" y="5118"/>
                </a:lnTo>
                <a:lnTo>
                  <a:pt x="114655" y="4559"/>
                </a:lnTo>
                <a:lnTo>
                  <a:pt x="114655" y="128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60" name="bg object 1160"/>
          <p:cNvSpPr/>
          <p:nvPr/>
        </p:nvSpPr>
        <p:spPr>
          <a:xfrm>
            <a:off x="17742653" y="9910544"/>
            <a:ext cx="54054" cy="36830"/>
          </a:xfrm>
          <a:custGeom>
            <a:avLst/>
            <a:gdLst/>
            <a:ahLst/>
            <a:cxnLst/>
            <a:rect l="l" t="t" r="r" b="b"/>
            <a:pathLst>
              <a:path w="23495" h="36829">
                <a:moveTo>
                  <a:pt x="0" y="36260"/>
                </a:moveTo>
                <a:lnTo>
                  <a:pt x="23249" y="36260"/>
                </a:lnTo>
                <a:lnTo>
                  <a:pt x="23249" y="0"/>
                </a:lnTo>
                <a:lnTo>
                  <a:pt x="0" y="0"/>
                </a:lnTo>
                <a:lnTo>
                  <a:pt x="0" y="36260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61" name="bg object 1161"/>
          <p:cNvSpPr/>
          <p:nvPr/>
        </p:nvSpPr>
        <p:spPr>
          <a:xfrm>
            <a:off x="17738831" y="9908864"/>
            <a:ext cx="61358" cy="38100"/>
          </a:xfrm>
          <a:custGeom>
            <a:avLst/>
            <a:gdLst/>
            <a:ahLst/>
            <a:cxnLst/>
            <a:rect l="l" t="t" r="r" b="b"/>
            <a:pathLst>
              <a:path w="26670" h="38100">
                <a:moveTo>
                  <a:pt x="3323" y="37940"/>
                </a:moveTo>
                <a:lnTo>
                  <a:pt x="0" y="37940"/>
                </a:lnTo>
                <a:lnTo>
                  <a:pt x="0" y="754"/>
                </a:lnTo>
                <a:lnTo>
                  <a:pt x="744" y="0"/>
                </a:lnTo>
                <a:lnTo>
                  <a:pt x="25828" y="0"/>
                </a:lnTo>
                <a:lnTo>
                  <a:pt x="26567" y="754"/>
                </a:lnTo>
                <a:lnTo>
                  <a:pt x="26567" y="3361"/>
                </a:lnTo>
                <a:lnTo>
                  <a:pt x="3323" y="3361"/>
                </a:lnTo>
                <a:lnTo>
                  <a:pt x="3323" y="37940"/>
                </a:lnTo>
                <a:close/>
              </a:path>
              <a:path w="26670" h="38100">
                <a:moveTo>
                  <a:pt x="26567" y="37940"/>
                </a:moveTo>
                <a:lnTo>
                  <a:pt x="23249" y="37940"/>
                </a:lnTo>
                <a:lnTo>
                  <a:pt x="23249" y="3361"/>
                </a:lnTo>
                <a:lnTo>
                  <a:pt x="26567" y="3361"/>
                </a:lnTo>
                <a:lnTo>
                  <a:pt x="26567" y="3794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62" name="bg object 1162"/>
          <p:cNvSpPr/>
          <p:nvPr/>
        </p:nvSpPr>
        <p:spPr>
          <a:xfrm>
            <a:off x="17646406" y="9897101"/>
            <a:ext cx="40906" cy="26670"/>
          </a:xfrm>
          <a:custGeom>
            <a:avLst/>
            <a:gdLst/>
            <a:ahLst/>
            <a:cxnLst/>
            <a:rect l="l" t="t" r="r" b="b"/>
            <a:pathLst>
              <a:path w="17779" h="26670">
                <a:moveTo>
                  <a:pt x="17352" y="26515"/>
                </a:moveTo>
                <a:lnTo>
                  <a:pt x="0" y="26515"/>
                </a:lnTo>
                <a:lnTo>
                  <a:pt x="0" y="0"/>
                </a:lnTo>
                <a:lnTo>
                  <a:pt x="17352" y="0"/>
                </a:lnTo>
                <a:lnTo>
                  <a:pt x="17352" y="26515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63" name="bg object 1163"/>
          <p:cNvSpPr/>
          <p:nvPr/>
        </p:nvSpPr>
        <p:spPr>
          <a:xfrm>
            <a:off x="17619657" y="9856343"/>
            <a:ext cx="189919" cy="69215"/>
          </a:xfrm>
          <a:custGeom>
            <a:avLst/>
            <a:gdLst/>
            <a:ahLst/>
            <a:cxnLst/>
            <a:rect l="l" t="t" r="r" b="b"/>
            <a:pathLst>
              <a:path w="82550" h="69215">
                <a:moveTo>
                  <a:pt x="3327" y="762"/>
                </a:moveTo>
                <a:lnTo>
                  <a:pt x="2578" y="0"/>
                </a:lnTo>
                <a:lnTo>
                  <a:pt x="749" y="0"/>
                </a:lnTo>
                <a:lnTo>
                  <a:pt x="0" y="762"/>
                </a:lnTo>
                <a:lnTo>
                  <a:pt x="0" y="15367"/>
                </a:lnTo>
                <a:lnTo>
                  <a:pt x="749" y="16116"/>
                </a:lnTo>
                <a:lnTo>
                  <a:pt x="1663" y="16116"/>
                </a:lnTo>
                <a:lnTo>
                  <a:pt x="2578" y="16116"/>
                </a:lnTo>
                <a:lnTo>
                  <a:pt x="3327" y="15367"/>
                </a:lnTo>
                <a:lnTo>
                  <a:pt x="3327" y="762"/>
                </a:lnTo>
                <a:close/>
              </a:path>
              <a:path w="82550" h="69215">
                <a:moveTo>
                  <a:pt x="13182" y="762"/>
                </a:moveTo>
                <a:lnTo>
                  <a:pt x="12446" y="0"/>
                </a:lnTo>
                <a:lnTo>
                  <a:pt x="10604" y="0"/>
                </a:lnTo>
                <a:lnTo>
                  <a:pt x="9855" y="762"/>
                </a:lnTo>
                <a:lnTo>
                  <a:pt x="9855" y="15367"/>
                </a:lnTo>
                <a:lnTo>
                  <a:pt x="10604" y="16116"/>
                </a:lnTo>
                <a:lnTo>
                  <a:pt x="11518" y="16116"/>
                </a:lnTo>
                <a:lnTo>
                  <a:pt x="12446" y="16116"/>
                </a:lnTo>
                <a:lnTo>
                  <a:pt x="13182" y="15367"/>
                </a:lnTo>
                <a:lnTo>
                  <a:pt x="13182" y="762"/>
                </a:lnTo>
                <a:close/>
              </a:path>
              <a:path w="82550" h="69215">
                <a:moveTo>
                  <a:pt x="23037" y="762"/>
                </a:moveTo>
                <a:lnTo>
                  <a:pt x="22288" y="0"/>
                </a:lnTo>
                <a:lnTo>
                  <a:pt x="20459" y="0"/>
                </a:lnTo>
                <a:lnTo>
                  <a:pt x="19723" y="762"/>
                </a:lnTo>
                <a:lnTo>
                  <a:pt x="19723" y="15367"/>
                </a:lnTo>
                <a:lnTo>
                  <a:pt x="20459" y="16116"/>
                </a:lnTo>
                <a:lnTo>
                  <a:pt x="21374" y="16116"/>
                </a:lnTo>
                <a:lnTo>
                  <a:pt x="22288" y="16116"/>
                </a:lnTo>
                <a:lnTo>
                  <a:pt x="23037" y="15367"/>
                </a:lnTo>
                <a:lnTo>
                  <a:pt x="23037" y="762"/>
                </a:lnTo>
                <a:close/>
              </a:path>
              <a:path w="82550" h="69215">
                <a:moveTo>
                  <a:pt x="30632" y="39827"/>
                </a:moveTo>
                <a:lnTo>
                  <a:pt x="29883" y="39090"/>
                </a:lnTo>
                <a:lnTo>
                  <a:pt x="27305" y="39090"/>
                </a:lnTo>
                <a:lnTo>
                  <a:pt x="27305" y="42443"/>
                </a:lnTo>
                <a:lnTo>
                  <a:pt x="27305" y="65595"/>
                </a:lnTo>
                <a:lnTo>
                  <a:pt x="13271" y="65595"/>
                </a:lnTo>
                <a:lnTo>
                  <a:pt x="13271" y="42443"/>
                </a:lnTo>
                <a:lnTo>
                  <a:pt x="27305" y="42443"/>
                </a:lnTo>
                <a:lnTo>
                  <a:pt x="27305" y="39090"/>
                </a:lnTo>
                <a:lnTo>
                  <a:pt x="10706" y="39090"/>
                </a:lnTo>
                <a:lnTo>
                  <a:pt x="9956" y="39827"/>
                </a:lnTo>
                <a:lnTo>
                  <a:pt x="9956" y="68211"/>
                </a:lnTo>
                <a:lnTo>
                  <a:pt x="10706" y="68961"/>
                </a:lnTo>
                <a:lnTo>
                  <a:pt x="29883" y="68961"/>
                </a:lnTo>
                <a:lnTo>
                  <a:pt x="30632" y="68211"/>
                </a:lnTo>
                <a:lnTo>
                  <a:pt x="30632" y="65595"/>
                </a:lnTo>
                <a:lnTo>
                  <a:pt x="30632" y="42443"/>
                </a:lnTo>
                <a:lnTo>
                  <a:pt x="30632" y="39827"/>
                </a:lnTo>
                <a:close/>
              </a:path>
              <a:path w="82550" h="69215">
                <a:moveTo>
                  <a:pt x="32893" y="762"/>
                </a:moveTo>
                <a:lnTo>
                  <a:pt x="32156" y="0"/>
                </a:lnTo>
                <a:lnTo>
                  <a:pt x="30314" y="0"/>
                </a:lnTo>
                <a:lnTo>
                  <a:pt x="29578" y="762"/>
                </a:lnTo>
                <a:lnTo>
                  <a:pt x="29578" y="15367"/>
                </a:lnTo>
                <a:lnTo>
                  <a:pt x="30314" y="16116"/>
                </a:lnTo>
                <a:lnTo>
                  <a:pt x="31229" y="16116"/>
                </a:lnTo>
                <a:lnTo>
                  <a:pt x="32156" y="16116"/>
                </a:lnTo>
                <a:lnTo>
                  <a:pt x="32893" y="15367"/>
                </a:lnTo>
                <a:lnTo>
                  <a:pt x="32893" y="762"/>
                </a:lnTo>
                <a:close/>
              </a:path>
              <a:path w="82550" h="69215">
                <a:moveTo>
                  <a:pt x="42748" y="762"/>
                </a:moveTo>
                <a:lnTo>
                  <a:pt x="42011" y="0"/>
                </a:lnTo>
                <a:lnTo>
                  <a:pt x="40170" y="0"/>
                </a:lnTo>
                <a:lnTo>
                  <a:pt x="39433" y="762"/>
                </a:lnTo>
                <a:lnTo>
                  <a:pt x="39433" y="15367"/>
                </a:lnTo>
                <a:lnTo>
                  <a:pt x="40170" y="16116"/>
                </a:lnTo>
                <a:lnTo>
                  <a:pt x="41084" y="16116"/>
                </a:lnTo>
                <a:lnTo>
                  <a:pt x="42011" y="16116"/>
                </a:lnTo>
                <a:lnTo>
                  <a:pt x="42748" y="15367"/>
                </a:lnTo>
                <a:lnTo>
                  <a:pt x="42748" y="762"/>
                </a:lnTo>
                <a:close/>
              </a:path>
              <a:path w="82550" h="69215">
                <a:moveTo>
                  <a:pt x="52603" y="762"/>
                </a:moveTo>
                <a:lnTo>
                  <a:pt x="51866" y="0"/>
                </a:lnTo>
                <a:lnTo>
                  <a:pt x="50025" y="0"/>
                </a:lnTo>
                <a:lnTo>
                  <a:pt x="49288" y="762"/>
                </a:lnTo>
                <a:lnTo>
                  <a:pt x="49288" y="15367"/>
                </a:lnTo>
                <a:lnTo>
                  <a:pt x="50025" y="16116"/>
                </a:lnTo>
                <a:lnTo>
                  <a:pt x="50939" y="16116"/>
                </a:lnTo>
                <a:lnTo>
                  <a:pt x="51866" y="16116"/>
                </a:lnTo>
                <a:lnTo>
                  <a:pt x="52603" y="15367"/>
                </a:lnTo>
                <a:lnTo>
                  <a:pt x="52603" y="762"/>
                </a:lnTo>
                <a:close/>
              </a:path>
              <a:path w="82550" h="69215">
                <a:moveTo>
                  <a:pt x="62458" y="762"/>
                </a:moveTo>
                <a:lnTo>
                  <a:pt x="61722" y="0"/>
                </a:lnTo>
                <a:lnTo>
                  <a:pt x="59880" y="0"/>
                </a:lnTo>
                <a:lnTo>
                  <a:pt x="59143" y="762"/>
                </a:lnTo>
                <a:lnTo>
                  <a:pt x="59143" y="15367"/>
                </a:lnTo>
                <a:lnTo>
                  <a:pt x="59880" y="16116"/>
                </a:lnTo>
                <a:lnTo>
                  <a:pt x="60807" y="16116"/>
                </a:lnTo>
                <a:lnTo>
                  <a:pt x="61722" y="16116"/>
                </a:lnTo>
                <a:lnTo>
                  <a:pt x="62458" y="15367"/>
                </a:lnTo>
                <a:lnTo>
                  <a:pt x="62458" y="762"/>
                </a:lnTo>
                <a:close/>
              </a:path>
              <a:path w="82550" h="69215">
                <a:moveTo>
                  <a:pt x="72313" y="762"/>
                </a:moveTo>
                <a:lnTo>
                  <a:pt x="71577" y="0"/>
                </a:lnTo>
                <a:lnTo>
                  <a:pt x="69735" y="0"/>
                </a:lnTo>
                <a:lnTo>
                  <a:pt x="68999" y="762"/>
                </a:lnTo>
                <a:lnTo>
                  <a:pt x="68999" y="15367"/>
                </a:lnTo>
                <a:lnTo>
                  <a:pt x="69735" y="16116"/>
                </a:lnTo>
                <a:lnTo>
                  <a:pt x="70662" y="16116"/>
                </a:lnTo>
                <a:lnTo>
                  <a:pt x="71577" y="16116"/>
                </a:lnTo>
                <a:lnTo>
                  <a:pt x="72313" y="15367"/>
                </a:lnTo>
                <a:lnTo>
                  <a:pt x="72313" y="762"/>
                </a:lnTo>
                <a:close/>
              </a:path>
              <a:path w="82550" h="69215">
                <a:moveTo>
                  <a:pt x="82169" y="762"/>
                </a:moveTo>
                <a:lnTo>
                  <a:pt x="81432" y="0"/>
                </a:lnTo>
                <a:lnTo>
                  <a:pt x="79590" y="0"/>
                </a:lnTo>
                <a:lnTo>
                  <a:pt x="78854" y="762"/>
                </a:lnTo>
                <a:lnTo>
                  <a:pt x="78854" y="15367"/>
                </a:lnTo>
                <a:lnTo>
                  <a:pt x="79590" y="16116"/>
                </a:lnTo>
                <a:lnTo>
                  <a:pt x="80518" y="16116"/>
                </a:lnTo>
                <a:lnTo>
                  <a:pt x="81432" y="16116"/>
                </a:lnTo>
                <a:lnTo>
                  <a:pt x="82169" y="15367"/>
                </a:lnTo>
                <a:lnTo>
                  <a:pt x="82169" y="76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64" name="bg object 1164"/>
          <p:cNvSpPr/>
          <p:nvPr/>
        </p:nvSpPr>
        <p:spPr>
          <a:xfrm>
            <a:off x="17640960" y="9739910"/>
            <a:ext cx="241051" cy="110489"/>
          </a:xfrm>
          <a:custGeom>
            <a:avLst/>
            <a:gdLst/>
            <a:ahLst/>
            <a:cxnLst/>
            <a:rect l="l" t="t" r="r" b="b"/>
            <a:pathLst>
              <a:path w="104775" h="110490">
                <a:moveTo>
                  <a:pt x="104597" y="0"/>
                </a:moveTo>
                <a:lnTo>
                  <a:pt x="15811" y="0"/>
                </a:lnTo>
                <a:lnTo>
                  <a:pt x="14998" y="558"/>
                </a:lnTo>
                <a:lnTo>
                  <a:pt x="0" y="39357"/>
                </a:lnTo>
                <a:lnTo>
                  <a:pt x="88" y="40144"/>
                </a:lnTo>
                <a:lnTo>
                  <a:pt x="914" y="41363"/>
                </a:lnTo>
                <a:lnTo>
                  <a:pt x="1587" y="41732"/>
                </a:lnTo>
                <a:lnTo>
                  <a:pt x="14503" y="41732"/>
                </a:lnTo>
                <a:lnTo>
                  <a:pt x="14503" y="42291"/>
                </a:lnTo>
                <a:lnTo>
                  <a:pt x="14503" y="104914"/>
                </a:lnTo>
                <a:lnTo>
                  <a:pt x="14503" y="108750"/>
                </a:lnTo>
                <a:lnTo>
                  <a:pt x="15176" y="108750"/>
                </a:lnTo>
                <a:lnTo>
                  <a:pt x="15176" y="110032"/>
                </a:lnTo>
                <a:lnTo>
                  <a:pt x="104584" y="110032"/>
                </a:lnTo>
                <a:lnTo>
                  <a:pt x="104584" y="108750"/>
                </a:lnTo>
                <a:lnTo>
                  <a:pt x="104584" y="104914"/>
                </a:lnTo>
                <a:lnTo>
                  <a:pt x="18935" y="104914"/>
                </a:lnTo>
                <a:lnTo>
                  <a:pt x="18935" y="42291"/>
                </a:lnTo>
                <a:lnTo>
                  <a:pt x="104584" y="42291"/>
                </a:lnTo>
                <a:lnTo>
                  <a:pt x="104584" y="41732"/>
                </a:lnTo>
                <a:lnTo>
                  <a:pt x="104597" y="37249"/>
                </a:lnTo>
                <a:lnTo>
                  <a:pt x="14935" y="37172"/>
                </a:lnTo>
                <a:lnTo>
                  <a:pt x="5562" y="37249"/>
                </a:lnTo>
                <a:lnTo>
                  <a:pt x="18224" y="4470"/>
                </a:lnTo>
                <a:lnTo>
                  <a:pt x="104597" y="4470"/>
                </a:lnTo>
                <a:lnTo>
                  <a:pt x="104597" y="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65" name="bg object 1165"/>
          <p:cNvSpPr/>
          <p:nvPr/>
        </p:nvSpPr>
        <p:spPr>
          <a:xfrm>
            <a:off x="17834084" y="9805160"/>
            <a:ext cx="48210" cy="40005"/>
          </a:xfrm>
          <a:custGeom>
            <a:avLst/>
            <a:gdLst/>
            <a:ahLst/>
            <a:cxnLst/>
            <a:rect l="l" t="t" r="r" b="b"/>
            <a:pathLst>
              <a:path w="20954" h="40004">
                <a:moveTo>
                  <a:pt x="20653" y="39979"/>
                </a:moveTo>
                <a:lnTo>
                  <a:pt x="20653" y="0"/>
                </a:lnTo>
                <a:lnTo>
                  <a:pt x="0" y="0"/>
                </a:lnTo>
                <a:lnTo>
                  <a:pt x="0" y="39979"/>
                </a:lnTo>
                <a:lnTo>
                  <a:pt x="20653" y="39979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66" name="bg object 1166"/>
          <p:cNvSpPr/>
          <p:nvPr/>
        </p:nvSpPr>
        <p:spPr>
          <a:xfrm>
            <a:off x="17830261" y="9803479"/>
            <a:ext cx="52593" cy="43815"/>
          </a:xfrm>
          <a:custGeom>
            <a:avLst/>
            <a:gdLst/>
            <a:ahLst/>
            <a:cxnLst/>
            <a:rect l="l" t="t" r="r" b="b"/>
            <a:pathLst>
              <a:path w="22859" h="43815">
                <a:moveTo>
                  <a:pt x="2579" y="43340"/>
                </a:moveTo>
                <a:lnTo>
                  <a:pt x="744" y="43340"/>
                </a:lnTo>
                <a:lnTo>
                  <a:pt x="0" y="42585"/>
                </a:lnTo>
                <a:lnTo>
                  <a:pt x="0" y="754"/>
                </a:lnTo>
                <a:lnTo>
                  <a:pt x="744" y="0"/>
                </a:lnTo>
                <a:lnTo>
                  <a:pt x="22314" y="0"/>
                </a:lnTo>
                <a:lnTo>
                  <a:pt x="22314" y="3361"/>
                </a:lnTo>
                <a:lnTo>
                  <a:pt x="3317" y="3361"/>
                </a:lnTo>
                <a:lnTo>
                  <a:pt x="3317" y="42585"/>
                </a:lnTo>
                <a:lnTo>
                  <a:pt x="2579" y="4334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67" name="bg object 1167"/>
          <p:cNvSpPr/>
          <p:nvPr/>
        </p:nvSpPr>
        <p:spPr>
          <a:xfrm>
            <a:off x="17737834" y="9791712"/>
            <a:ext cx="40906" cy="26670"/>
          </a:xfrm>
          <a:custGeom>
            <a:avLst/>
            <a:gdLst/>
            <a:ahLst/>
            <a:cxnLst/>
            <a:rect l="l" t="t" r="r" b="b"/>
            <a:pathLst>
              <a:path w="17779" h="26670">
                <a:moveTo>
                  <a:pt x="17352" y="26515"/>
                </a:moveTo>
                <a:lnTo>
                  <a:pt x="0" y="26515"/>
                </a:lnTo>
                <a:lnTo>
                  <a:pt x="0" y="0"/>
                </a:lnTo>
                <a:lnTo>
                  <a:pt x="17352" y="0"/>
                </a:lnTo>
                <a:lnTo>
                  <a:pt x="17352" y="26515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68" name="bg object 1168"/>
          <p:cNvSpPr/>
          <p:nvPr/>
        </p:nvSpPr>
        <p:spPr>
          <a:xfrm>
            <a:off x="17711113" y="9750959"/>
            <a:ext cx="166544" cy="69215"/>
          </a:xfrm>
          <a:custGeom>
            <a:avLst/>
            <a:gdLst/>
            <a:ahLst/>
            <a:cxnLst/>
            <a:rect l="l" t="t" r="r" b="b"/>
            <a:pathLst>
              <a:path w="72390" h="69215">
                <a:moveTo>
                  <a:pt x="3314" y="749"/>
                </a:moveTo>
                <a:lnTo>
                  <a:pt x="2578" y="0"/>
                </a:lnTo>
                <a:lnTo>
                  <a:pt x="736" y="0"/>
                </a:lnTo>
                <a:lnTo>
                  <a:pt x="0" y="749"/>
                </a:lnTo>
                <a:lnTo>
                  <a:pt x="0" y="15367"/>
                </a:lnTo>
                <a:lnTo>
                  <a:pt x="736" y="16116"/>
                </a:lnTo>
                <a:lnTo>
                  <a:pt x="1651" y="16116"/>
                </a:lnTo>
                <a:lnTo>
                  <a:pt x="2578" y="16116"/>
                </a:lnTo>
                <a:lnTo>
                  <a:pt x="3314" y="15367"/>
                </a:lnTo>
                <a:lnTo>
                  <a:pt x="3314" y="749"/>
                </a:lnTo>
                <a:close/>
              </a:path>
              <a:path w="72390" h="69215">
                <a:moveTo>
                  <a:pt x="13169" y="749"/>
                </a:moveTo>
                <a:lnTo>
                  <a:pt x="12433" y="0"/>
                </a:lnTo>
                <a:lnTo>
                  <a:pt x="10591" y="0"/>
                </a:lnTo>
                <a:lnTo>
                  <a:pt x="9855" y="749"/>
                </a:lnTo>
                <a:lnTo>
                  <a:pt x="9855" y="15367"/>
                </a:lnTo>
                <a:lnTo>
                  <a:pt x="10591" y="16116"/>
                </a:lnTo>
                <a:lnTo>
                  <a:pt x="11506" y="16116"/>
                </a:lnTo>
                <a:lnTo>
                  <a:pt x="12433" y="16116"/>
                </a:lnTo>
                <a:lnTo>
                  <a:pt x="13169" y="15367"/>
                </a:lnTo>
                <a:lnTo>
                  <a:pt x="13169" y="749"/>
                </a:lnTo>
                <a:close/>
              </a:path>
              <a:path w="72390" h="69215">
                <a:moveTo>
                  <a:pt x="23025" y="749"/>
                </a:moveTo>
                <a:lnTo>
                  <a:pt x="22288" y="0"/>
                </a:lnTo>
                <a:lnTo>
                  <a:pt x="20447" y="0"/>
                </a:lnTo>
                <a:lnTo>
                  <a:pt x="19710" y="749"/>
                </a:lnTo>
                <a:lnTo>
                  <a:pt x="19710" y="15367"/>
                </a:lnTo>
                <a:lnTo>
                  <a:pt x="20447" y="16116"/>
                </a:lnTo>
                <a:lnTo>
                  <a:pt x="21361" y="16116"/>
                </a:lnTo>
                <a:lnTo>
                  <a:pt x="22288" y="16116"/>
                </a:lnTo>
                <a:lnTo>
                  <a:pt x="23025" y="15367"/>
                </a:lnTo>
                <a:lnTo>
                  <a:pt x="23025" y="749"/>
                </a:lnTo>
                <a:close/>
              </a:path>
              <a:path w="72390" h="69215">
                <a:moveTo>
                  <a:pt x="30619" y="39839"/>
                </a:moveTo>
                <a:lnTo>
                  <a:pt x="29870" y="39077"/>
                </a:lnTo>
                <a:lnTo>
                  <a:pt x="27305" y="39077"/>
                </a:lnTo>
                <a:lnTo>
                  <a:pt x="27305" y="42443"/>
                </a:lnTo>
                <a:lnTo>
                  <a:pt x="27305" y="65595"/>
                </a:lnTo>
                <a:lnTo>
                  <a:pt x="13271" y="65595"/>
                </a:lnTo>
                <a:lnTo>
                  <a:pt x="13271" y="42443"/>
                </a:lnTo>
                <a:lnTo>
                  <a:pt x="27305" y="42443"/>
                </a:lnTo>
                <a:lnTo>
                  <a:pt x="27305" y="39077"/>
                </a:lnTo>
                <a:lnTo>
                  <a:pt x="10693" y="39077"/>
                </a:lnTo>
                <a:lnTo>
                  <a:pt x="9944" y="39839"/>
                </a:lnTo>
                <a:lnTo>
                  <a:pt x="9944" y="68211"/>
                </a:lnTo>
                <a:lnTo>
                  <a:pt x="10693" y="68961"/>
                </a:lnTo>
                <a:lnTo>
                  <a:pt x="29870" y="68961"/>
                </a:lnTo>
                <a:lnTo>
                  <a:pt x="30619" y="68211"/>
                </a:lnTo>
                <a:lnTo>
                  <a:pt x="30619" y="65595"/>
                </a:lnTo>
                <a:lnTo>
                  <a:pt x="30619" y="42443"/>
                </a:lnTo>
                <a:lnTo>
                  <a:pt x="30619" y="39839"/>
                </a:lnTo>
                <a:close/>
              </a:path>
              <a:path w="72390" h="69215">
                <a:moveTo>
                  <a:pt x="32880" y="749"/>
                </a:moveTo>
                <a:lnTo>
                  <a:pt x="32143" y="0"/>
                </a:lnTo>
                <a:lnTo>
                  <a:pt x="30302" y="0"/>
                </a:lnTo>
                <a:lnTo>
                  <a:pt x="29565" y="749"/>
                </a:lnTo>
                <a:lnTo>
                  <a:pt x="29565" y="15367"/>
                </a:lnTo>
                <a:lnTo>
                  <a:pt x="30302" y="16116"/>
                </a:lnTo>
                <a:lnTo>
                  <a:pt x="31229" y="16116"/>
                </a:lnTo>
                <a:lnTo>
                  <a:pt x="32143" y="16116"/>
                </a:lnTo>
                <a:lnTo>
                  <a:pt x="32880" y="15367"/>
                </a:lnTo>
                <a:lnTo>
                  <a:pt x="32880" y="749"/>
                </a:lnTo>
                <a:close/>
              </a:path>
              <a:path w="72390" h="69215">
                <a:moveTo>
                  <a:pt x="42735" y="749"/>
                </a:moveTo>
                <a:lnTo>
                  <a:pt x="41998" y="0"/>
                </a:lnTo>
                <a:lnTo>
                  <a:pt x="40157" y="0"/>
                </a:lnTo>
                <a:lnTo>
                  <a:pt x="39420" y="749"/>
                </a:lnTo>
                <a:lnTo>
                  <a:pt x="39420" y="15367"/>
                </a:lnTo>
                <a:lnTo>
                  <a:pt x="40157" y="16116"/>
                </a:lnTo>
                <a:lnTo>
                  <a:pt x="41084" y="16116"/>
                </a:lnTo>
                <a:lnTo>
                  <a:pt x="41998" y="16116"/>
                </a:lnTo>
                <a:lnTo>
                  <a:pt x="42735" y="15367"/>
                </a:lnTo>
                <a:lnTo>
                  <a:pt x="42735" y="749"/>
                </a:lnTo>
                <a:close/>
              </a:path>
              <a:path w="72390" h="69215">
                <a:moveTo>
                  <a:pt x="52603" y="749"/>
                </a:moveTo>
                <a:lnTo>
                  <a:pt x="51854" y="0"/>
                </a:lnTo>
                <a:lnTo>
                  <a:pt x="50012" y="0"/>
                </a:lnTo>
                <a:lnTo>
                  <a:pt x="49276" y="749"/>
                </a:lnTo>
                <a:lnTo>
                  <a:pt x="49276" y="15367"/>
                </a:lnTo>
                <a:lnTo>
                  <a:pt x="50012" y="16116"/>
                </a:lnTo>
                <a:lnTo>
                  <a:pt x="50939" y="16116"/>
                </a:lnTo>
                <a:lnTo>
                  <a:pt x="51854" y="16116"/>
                </a:lnTo>
                <a:lnTo>
                  <a:pt x="52603" y="15367"/>
                </a:lnTo>
                <a:lnTo>
                  <a:pt x="52603" y="749"/>
                </a:lnTo>
                <a:close/>
              </a:path>
              <a:path w="72390" h="69215">
                <a:moveTo>
                  <a:pt x="62458" y="749"/>
                </a:moveTo>
                <a:lnTo>
                  <a:pt x="61709" y="0"/>
                </a:lnTo>
                <a:lnTo>
                  <a:pt x="59867" y="0"/>
                </a:lnTo>
                <a:lnTo>
                  <a:pt x="59131" y="749"/>
                </a:lnTo>
                <a:lnTo>
                  <a:pt x="59131" y="15367"/>
                </a:lnTo>
                <a:lnTo>
                  <a:pt x="59867" y="16116"/>
                </a:lnTo>
                <a:lnTo>
                  <a:pt x="60794" y="16116"/>
                </a:lnTo>
                <a:lnTo>
                  <a:pt x="61709" y="16116"/>
                </a:lnTo>
                <a:lnTo>
                  <a:pt x="62458" y="15367"/>
                </a:lnTo>
                <a:lnTo>
                  <a:pt x="62458" y="749"/>
                </a:lnTo>
                <a:close/>
              </a:path>
              <a:path w="72390" h="69215">
                <a:moveTo>
                  <a:pt x="72301" y="749"/>
                </a:moveTo>
                <a:lnTo>
                  <a:pt x="71564" y="0"/>
                </a:lnTo>
                <a:lnTo>
                  <a:pt x="69735" y="0"/>
                </a:lnTo>
                <a:lnTo>
                  <a:pt x="68986" y="749"/>
                </a:lnTo>
                <a:lnTo>
                  <a:pt x="68986" y="15367"/>
                </a:lnTo>
                <a:lnTo>
                  <a:pt x="69735" y="16116"/>
                </a:lnTo>
                <a:lnTo>
                  <a:pt x="70650" y="16116"/>
                </a:lnTo>
                <a:lnTo>
                  <a:pt x="71564" y="16116"/>
                </a:lnTo>
                <a:lnTo>
                  <a:pt x="72301" y="15367"/>
                </a:lnTo>
                <a:lnTo>
                  <a:pt x="72301" y="74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69" name="bg object 1169"/>
          <p:cNvSpPr/>
          <p:nvPr/>
        </p:nvSpPr>
        <p:spPr>
          <a:xfrm>
            <a:off x="16849849" y="9668577"/>
            <a:ext cx="321401" cy="278765"/>
          </a:xfrm>
          <a:custGeom>
            <a:avLst/>
            <a:gdLst/>
            <a:ahLst/>
            <a:cxnLst/>
            <a:rect l="l" t="t" r="r" b="b"/>
            <a:pathLst>
              <a:path w="139700" h="278765">
                <a:moveTo>
                  <a:pt x="139594" y="278228"/>
                </a:moveTo>
                <a:lnTo>
                  <a:pt x="0" y="278228"/>
                </a:lnTo>
                <a:lnTo>
                  <a:pt x="0" y="0"/>
                </a:lnTo>
                <a:lnTo>
                  <a:pt x="139594" y="26758"/>
                </a:lnTo>
                <a:lnTo>
                  <a:pt x="139594" y="278228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70" name="bg object 1170"/>
          <p:cNvSpPr/>
          <p:nvPr/>
        </p:nvSpPr>
        <p:spPr>
          <a:xfrm>
            <a:off x="16844761" y="9666252"/>
            <a:ext cx="331628" cy="280670"/>
          </a:xfrm>
          <a:custGeom>
            <a:avLst/>
            <a:gdLst/>
            <a:ahLst/>
            <a:cxnLst/>
            <a:rect l="l" t="t" r="r" b="b"/>
            <a:pathLst>
              <a:path w="144145" h="280670">
                <a:moveTo>
                  <a:pt x="4425" y="280552"/>
                </a:moveTo>
                <a:lnTo>
                  <a:pt x="0" y="280552"/>
                </a:lnTo>
                <a:lnTo>
                  <a:pt x="0" y="1658"/>
                </a:lnTo>
                <a:lnTo>
                  <a:pt x="295" y="1028"/>
                </a:lnTo>
                <a:lnTo>
                  <a:pt x="1311" y="174"/>
                </a:lnTo>
                <a:lnTo>
                  <a:pt x="1975" y="0"/>
                </a:lnTo>
                <a:lnTo>
                  <a:pt x="28235" y="5032"/>
                </a:lnTo>
                <a:lnTo>
                  <a:pt x="4425" y="5032"/>
                </a:lnTo>
                <a:lnTo>
                  <a:pt x="4425" y="280552"/>
                </a:lnTo>
                <a:close/>
              </a:path>
              <a:path w="144145" h="280670">
                <a:moveTo>
                  <a:pt x="144020" y="280552"/>
                </a:moveTo>
                <a:lnTo>
                  <a:pt x="139600" y="280552"/>
                </a:lnTo>
                <a:lnTo>
                  <a:pt x="139600" y="30936"/>
                </a:lnTo>
                <a:lnTo>
                  <a:pt x="4425" y="5032"/>
                </a:lnTo>
                <a:lnTo>
                  <a:pt x="28235" y="5032"/>
                </a:lnTo>
                <a:lnTo>
                  <a:pt x="143262" y="27076"/>
                </a:lnTo>
                <a:lnTo>
                  <a:pt x="144020" y="28005"/>
                </a:lnTo>
                <a:lnTo>
                  <a:pt x="144020" y="28055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71" name="bg object 1171"/>
          <p:cNvSpPr/>
          <p:nvPr/>
        </p:nvSpPr>
        <p:spPr>
          <a:xfrm>
            <a:off x="16843881" y="9867498"/>
            <a:ext cx="248356" cy="11430"/>
          </a:xfrm>
          <a:custGeom>
            <a:avLst/>
            <a:gdLst/>
            <a:ahLst/>
            <a:cxnLst/>
            <a:rect l="l" t="t" r="r" b="b"/>
            <a:pathLst>
              <a:path w="107950" h="11429">
                <a:moveTo>
                  <a:pt x="264" y="11068"/>
                </a:moveTo>
                <a:lnTo>
                  <a:pt x="0" y="4352"/>
                </a:lnTo>
                <a:lnTo>
                  <a:pt x="107284" y="0"/>
                </a:lnTo>
                <a:lnTo>
                  <a:pt x="107548" y="6722"/>
                </a:lnTo>
                <a:lnTo>
                  <a:pt x="264" y="11068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72" name="bg object 1172"/>
          <p:cNvSpPr/>
          <p:nvPr/>
        </p:nvSpPr>
        <p:spPr>
          <a:xfrm>
            <a:off x="16821420" y="9855933"/>
            <a:ext cx="290720" cy="16510"/>
          </a:xfrm>
          <a:custGeom>
            <a:avLst/>
            <a:gdLst/>
            <a:ahLst/>
            <a:cxnLst/>
            <a:rect l="l" t="t" r="r" b="b"/>
            <a:pathLst>
              <a:path w="126365" h="16509">
                <a:moveTo>
                  <a:pt x="443" y="16294"/>
                </a:moveTo>
                <a:lnTo>
                  <a:pt x="0" y="5101"/>
                </a:lnTo>
                <a:lnTo>
                  <a:pt x="125830" y="0"/>
                </a:lnTo>
                <a:lnTo>
                  <a:pt x="126273" y="11193"/>
                </a:lnTo>
                <a:lnTo>
                  <a:pt x="443" y="16294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73" name="bg object 1173"/>
          <p:cNvSpPr/>
          <p:nvPr/>
        </p:nvSpPr>
        <p:spPr>
          <a:xfrm>
            <a:off x="16817606" y="9854149"/>
            <a:ext cx="299488" cy="20320"/>
          </a:xfrm>
          <a:custGeom>
            <a:avLst/>
            <a:gdLst/>
            <a:ahLst/>
            <a:cxnLst/>
            <a:rect l="l" t="t" r="r" b="b"/>
            <a:pathLst>
              <a:path w="130175" h="20320">
                <a:moveTo>
                  <a:pt x="2099" y="19761"/>
                </a:moveTo>
                <a:lnTo>
                  <a:pt x="1212" y="19761"/>
                </a:lnTo>
                <a:lnTo>
                  <a:pt x="480" y="19051"/>
                </a:lnTo>
                <a:lnTo>
                  <a:pt x="0" y="6953"/>
                </a:lnTo>
                <a:lnTo>
                  <a:pt x="437" y="5743"/>
                </a:lnTo>
                <a:lnTo>
                  <a:pt x="1594" y="5207"/>
                </a:lnTo>
                <a:lnTo>
                  <a:pt x="127418" y="106"/>
                </a:lnTo>
                <a:lnTo>
                  <a:pt x="128341" y="0"/>
                </a:lnTo>
                <a:lnTo>
                  <a:pt x="129105" y="791"/>
                </a:lnTo>
                <a:lnTo>
                  <a:pt x="129213" y="3529"/>
                </a:lnTo>
                <a:lnTo>
                  <a:pt x="125898" y="3529"/>
                </a:lnTo>
                <a:lnTo>
                  <a:pt x="3379" y="8499"/>
                </a:lnTo>
                <a:lnTo>
                  <a:pt x="3693" y="16332"/>
                </a:lnTo>
                <a:lnTo>
                  <a:pt x="86646" y="16332"/>
                </a:lnTo>
                <a:lnTo>
                  <a:pt x="2099" y="19761"/>
                </a:lnTo>
                <a:close/>
              </a:path>
              <a:path w="130175" h="20320">
                <a:moveTo>
                  <a:pt x="86646" y="16332"/>
                </a:moveTo>
                <a:lnTo>
                  <a:pt x="3693" y="16332"/>
                </a:lnTo>
                <a:lnTo>
                  <a:pt x="126206" y="11362"/>
                </a:lnTo>
                <a:lnTo>
                  <a:pt x="125898" y="3529"/>
                </a:lnTo>
                <a:lnTo>
                  <a:pt x="129213" y="3529"/>
                </a:lnTo>
                <a:lnTo>
                  <a:pt x="129585" y="12908"/>
                </a:lnTo>
                <a:lnTo>
                  <a:pt x="129148" y="14118"/>
                </a:lnTo>
                <a:lnTo>
                  <a:pt x="127997" y="14654"/>
                </a:lnTo>
                <a:lnTo>
                  <a:pt x="86646" y="1633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74" name="bg object 1174"/>
          <p:cNvSpPr/>
          <p:nvPr/>
        </p:nvSpPr>
        <p:spPr>
          <a:xfrm>
            <a:off x="16926383" y="9776763"/>
            <a:ext cx="271730" cy="12065"/>
          </a:xfrm>
          <a:custGeom>
            <a:avLst/>
            <a:gdLst/>
            <a:ahLst/>
            <a:cxnLst/>
            <a:rect l="l" t="t" r="r" b="b"/>
            <a:pathLst>
              <a:path w="118109" h="12065">
                <a:moveTo>
                  <a:pt x="117194" y="11860"/>
                </a:moveTo>
                <a:lnTo>
                  <a:pt x="0" y="6716"/>
                </a:lnTo>
                <a:lnTo>
                  <a:pt x="289" y="0"/>
                </a:lnTo>
                <a:lnTo>
                  <a:pt x="117483" y="5144"/>
                </a:lnTo>
                <a:lnTo>
                  <a:pt x="117194" y="11860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75" name="bg object 1175"/>
          <p:cNvSpPr/>
          <p:nvPr/>
        </p:nvSpPr>
        <p:spPr>
          <a:xfrm>
            <a:off x="16903622" y="9765122"/>
            <a:ext cx="318479" cy="17780"/>
          </a:xfrm>
          <a:custGeom>
            <a:avLst/>
            <a:gdLst/>
            <a:ahLst/>
            <a:cxnLst/>
            <a:rect l="l" t="t" r="r" b="b"/>
            <a:pathLst>
              <a:path w="138429" h="17779">
                <a:moveTo>
                  <a:pt x="137452" y="17230"/>
                </a:moveTo>
                <a:lnTo>
                  <a:pt x="0" y="11193"/>
                </a:lnTo>
                <a:lnTo>
                  <a:pt x="480" y="0"/>
                </a:lnTo>
                <a:lnTo>
                  <a:pt x="137932" y="6036"/>
                </a:lnTo>
                <a:lnTo>
                  <a:pt x="137452" y="17230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76" name="bg object 1176"/>
          <p:cNvSpPr/>
          <p:nvPr/>
        </p:nvSpPr>
        <p:spPr>
          <a:xfrm>
            <a:off x="16882775" y="9696411"/>
            <a:ext cx="343315" cy="144780"/>
          </a:xfrm>
          <a:custGeom>
            <a:avLst/>
            <a:gdLst/>
            <a:ahLst/>
            <a:cxnLst/>
            <a:rect l="l" t="t" r="r" b="b"/>
            <a:pathLst>
              <a:path w="149225" h="144779">
                <a:moveTo>
                  <a:pt x="21488" y="104559"/>
                </a:moveTo>
                <a:lnTo>
                  <a:pt x="20751" y="103809"/>
                </a:lnTo>
                <a:lnTo>
                  <a:pt x="18173" y="103809"/>
                </a:lnTo>
                <a:lnTo>
                  <a:pt x="18173" y="107175"/>
                </a:lnTo>
                <a:lnTo>
                  <a:pt x="18173" y="141160"/>
                </a:lnTo>
                <a:lnTo>
                  <a:pt x="3327" y="141160"/>
                </a:lnTo>
                <a:lnTo>
                  <a:pt x="3327" y="107175"/>
                </a:lnTo>
                <a:lnTo>
                  <a:pt x="18173" y="107175"/>
                </a:lnTo>
                <a:lnTo>
                  <a:pt x="18173" y="103809"/>
                </a:lnTo>
                <a:lnTo>
                  <a:pt x="749" y="103809"/>
                </a:lnTo>
                <a:lnTo>
                  <a:pt x="0" y="104559"/>
                </a:lnTo>
                <a:lnTo>
                  <a:pt x="0" y="143764"/>
                </a:lnTo>
                <a:lnTo>
                  <a:pt x="749" y="144513"/>
                </a:lnTo>
                <a:lnTo>
                  <a:pt x="20751" y="144513"/>
                </a:lnTo>
                <a:lnTo>
                  <a:pt x="21488" y="143764"/>
                </a:lnTo>
                <a:lnTo>
                  <a:pt x="21488" y="141160"/>
                </a:lnTo>
                <a:lnTo>
                  <a:pt x="21488" y="107175"/>
                </a:lnTo>
                <a:lnTo>
                  <a:pt x="21488" y="104559"/>
                </a:lnTo>
                <a:close/>
              </a:path>
              <a:path w="149225" h="144779">
                <a:moveTo>
                  <a:pt x="21488" y="749"/>
                </a:moveTo>
                <a:lnTo>
                  <a:pt x="20751" y="0"/>
                </a:lnTo>
                <a:lnTo>
                  <a:pt x="18173" y="0"/>
                </a:lnTo>
                <a:lnTo>
                  <a:pt x="18173" y="3352"/>
                </a:lnTo>
                <a:lnTo>
                  <a:pt x="18173" y="42570"/>
                </a:lnTo>
                <a:lnTo>
                  <a:pt x="3327" y="42570"/>
                </a:lnTo>
                <a:lnTo>
                  <a:pt x="3327" y="3352"/>
                </a:lnTo>
                <a:lnTo>
                  <a:pt x="18173" y="3352"/>
                </a:lnTo>
                <a:lnTo>
                  <a:pt x="18173" y="0"/>
                </a:lnTo>
                <a:lnTo>
                  <a:pt x="749" y="0"/>
                </a:lnTo>
                <a:lnTo>
                  <a:pt x="0" y="749"/>
                </a:lnTo>
                <a:lnTo>
                  <a:pt x="0" y="45173"/>
                </a:lnTo>
                <a:lnTo>
                  <a:pt x="749" y="45923"/>
                </a:lnTo>
                <a:lnTo>
                  <a:pt x="20751" y="45923"/>
                </a:lnTo>
                <a:lnTo>
                  <a:pt x="21488" y="45173"/>
                </a:lnTo>
                <a:lnTo>
                  <a:pt x="21488" y="42570"/>
                </a:lnTo>
                <a:lnTo>
                  <a:pt x="21488" y="3352"/>
                </a:lnTo>
                <a:lnTo>
                  <a:pt x="21488" y="749"/>
                </a:lnTo>
                <a:close/>
              </a:path>
              <a:path w="149225" h="144779">
                <a:moveTo>
                  <a:pt x="57137" y="104559"/>
                </a:moveTo>
                <a:lnTo>
                  <a:pt x="56400" y="103809"/>
                </a:lnTo>
                <a:lnTo>
                  <a:pt x="53822" y="103809"/>
                </a:lnTo>
                <a:lnTo>
                  <a:pt x="53822" y="107175"/>
                </a:lnTo>
                <a:lnTo>
                  <a:pt x="53822" y="141160"/>
                </a:lnTo>
                <a:lnTo>
                  <a:pt x="38963" y="141160"/>
                </a:lnTo>
                <a:lnTo>
                  <a:pt x="38963" y="107175"/>
                </a:lnTo>
                <a:lnTo>
                  <a:pt x="53822" y="107175"/>
                </a:lnTo>
                <a:lnTo>
                  <a:pt x="53822" y="103809"/>
                </a:lnTo>
                <a:lnTo>
                  <a:pt x="36398" y="103809"/>
                </a:lnTo>
                <a:lnTo>
                  <a:pt x="35648" y="104559"/>
                </a:lnTo>
                <a:lnTo>
                  <a:pt x="35648" y="143764"/>
                </a:lnTo>
                <a:lnTo>
                  <a:pt x="36398" y="144513"/>
                </a:lnTo>
                <a:lnTo>
                  <a:pt x="56400" y="144513"/>
                </a:lnTo>
                <a:lnTo>
                  <a:pt x="57137" y="143764"/>
                </a:lnTo>
                <a:lnTo>
                  <a:pt x="57137" y="141160"/>
                </a:lnTo>
                <a:lnTo>
                  <a:pt x="57137" y="107175"/>
                </a:lnTo>
                <a:lnTo>
                  <a:pt x="57137" y="104559"/>
                </a:lnTo>
                <a:close/>
              </a:path>
              <a:path w="149225" h="144779">
                <a:moveTo>
                  <a:pt x="57137" y="749"/>
                </a:moveTo>
                <a:lnTo>
                  <a:pt x="56400" y="0"/>
                </a:lnTo>
                <a:lnTo>
                  <a:pt x="53822" y="0"/>
                </a:lnTo>
                <a:lnTo>
                  <a:pt x="53822" y="3352"/>
                </a:lnTo>
                <a:lnTo>
                  <a:pt x="53822" y="42570"/>
                </a:lnTo>
                <a:lnTo>
                  <a:pt x="38963" y="42570"/>
                </a:lnTo>
                <a:lnTo>
                  <a:pt x="38963" y="3352"/>
                </a:lnTo>
                <a:lnTo>
                  <a:pt x="53822" y="3352"/>
                </a:lnTo>
                <a:lnTo>
                  <a:pt x="53822" y="0"/>
                </a:lnTo>
                <a:lnTo>
                  <a:pt x="36398" y="0"/>
                </a:lnTo>
                <a:lnTo>
                  <a:pt x="35648" y="749"/>
                </a:lnTo>
                <a:lnTo>
                  <a:pt x="35648" y="45173"/>
                </a:lnTo>
                <a:lnTo>
                  <a:pt x="36398" y="45923"/>
                </a:lnTo>
                <a:lnTo>
                  <a:pt x="56400" y="45923"/>
                </a:lnTo>
                <a:lnTo>
                  <a:pt x="57137" y="45173"/>
                </a:lnTo>
                <a:lnTo>
                  <a:pt x="57137" y="42570"/>
                </a:lnTo>
                <a:lnTo>
                  <a:pt x="57137" y="3352"/>
                </a:lnTo>
                <a:lnTo>
                  <a:pt x="57137" y="749"/>
                </a:lnTo>
                <a:close/>
              </a:path>
              <a:path w="149225" h="144779">
                <a:moveTo>
                  <a:pt x="92125" y="104559"/>
                </a:moveTo>
                <a:lnTo>
                  <a:pt x="91376" y="103809"/>
                </a:lnTo>
                <a:lnTo>
                  <a:pt x="88798" y="103809"/>
                </a:lnTo>
                <a:lnTo>
                  <a:pt x="88798" y="107162"/>
                </a:lnTo>
                <a:lnTo>
                  <a:pt x="88798" y="141147"/>
                </a:lnTo>
                <a:lnTo>
                  <a:pt x="73952" y="141147"/>
                </a:lnTo>
                <a:lnTo>
                  <a:pt x="73952" y="107162"/>
                </a:lnTo>
                <a:lnTo>
                  <a:pt x="88798" y="107162"/>
                </a:lnTo>
                <a:lnTo>
                  <a:pt x="88798" y="103809"/>
                </a:lnTo>
                <a:lnTo>
                  <a:pt x="71374" y="103809"/>
                </a:lnTo>
                <a:lnTo>
                  <a:pt x="70637" y="104559"/>
                </a:lnTo>
                <a:lnTo>
                  <a:pt x="70637" y="143764"/>
                </a:lnTo>
                <a:lnTo>
                  <a:pt x="71374" y="144513"/>
                </a:lnTo>
                <a:lnTo>
                  <a:pt x="91376" y="144513"/>
                </a:lnTo>
                <a:lnTo>
                  <a:pt x="92125" y="143764"/>
                </a:lnTo>
                <a:lnTo>
                  <a:pt x="92125" y="141147"/>
                </a:lnTo>
                <a:lnTo>
                  <a:pt x="92125" y="107162"/>
                </a:lnTo>
                <a:lnTo>
                  <a:pt x="92125" y="104559"/>
                </a:lnTo>
                <a:close/>
              </a:path>
              <a:path w="149225" h="144779">
                <a:moveTo>
                  <a:pt x="148691" y="73901"/>
                </a:moveTo>
                <a:lnTo>
                  <a:pt x="147980" y="73113"/>
                </a:lnTo>
                <a:lnTo>
                  <a:pt x="145262" y="72999"/>
                </a:lnTo>
                <a:lnTo>
                  <a:pt x="145262" y="76365"/>
                </a:lnTo>
                <a:lnTo>
                  <a:pt x="144919" y="84188"/>
                </a:lnTo>
                <a:lnTo>
                  <a:pt x="10782" y="78308"/>
                </a:lnTo>
                <a:lnTo>
                  <a:pt x="11125" y="70472"/>
                </a:lnTo>
                <a:lnTo>
                  <a:pt x="145262" y="76365"/>
                </a:lnTo>
                <a:lnTo>
                  <a:pt x="145262" y="72999"/>
                </a:lnTo>
                <a:lnTo>
                  <a:pt x="87744" y="70472"/>
                </a:lnTo>
                <a:lnTo>
                  <a:pt x="9613" y="67043"/>
                </a:lnTo>
                <a:lnTo>
                  <a:pt x="8420" y="67475"/>
                </a:lnTo>
                <a:lnTo>
                  <a:pt x="7874" y="68643"/>
                </a:lnTo>
                <a:lnTo>
                  <a:pt x="7366" y="80759"/>
                </a:lnTo>
                <a:lnTo>
                  <a:pt x="8064" y="81546"/>
                </a:lnTo>
                <a:lnTo>
                  <a:pt x="146507" y="87617"/>
                </a:lnTo>
                <a:lnTo>
                  <a:pt x="147637" y="87185"/>
                </a:lnTo>
                <a:lnTo>
                  <a:pt x="148170" y="86017"/>
                </a:lnTo>
                <a:lnTo>
                  <a:pt x="148247" y="84188"/>
                </a:lnTo>
                <a:lnTo>
                  <a:pt x="148691" y="7390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77" name="bg object 1177"/>
          <p:cNvSpPr/>
          <p:nvPr/>
        </p:nvSpPr>
        <p:spPr>
          <a:xfrm>
            <a:off x="16889241" y="9896683"/>
            <a:ext cx="163622" cy="16510"/>
          </a:xfrm>
          <a:custGeom>
            <a:avLst/>
            <a:gdLst/>
            <a:ahLst/>
            <a:cxnLst/>
            <a:rect l="l" t="t" r="r" b="b"/>
            <a:pathLst>
              <a:path w="71120" h="16509">
                <a:moveTo>
                  <a:pt x="70628" y="16307"/>
                </a:moveTo>
                <a:lnTo>
                  <a:pt x="0" y="16307"/>
                </a:lnTo>
                <a:lnTo>
                  <a:pt x="0" y="0"/>
                </a:lnTo>
                <a:lnTo>
                  <a:pt x="70628" y="0"/>
                </a:lnTo>
                <a:lnTo>
                  <a:pt x="70628" y="16307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78" name="bg object 1178"/>
          <p:cNvSpPr/>
          <p:nvPr/>
        </p:nvSpPr>
        <p:spPr>
          <a:xfrm>
            <a:off x="16885425" y="9895003"/>
            <a:ext cx="170927" cy="19685"/>
          </a:xfrm>
          <a:custGeom>
            <a:avLst/>
            <a:gdLst/>
            <a:ahLst/>
            <a:cxnLst/>
            <a:rect l="l" t="t" r="r" b="b"/>
            <a:pathLst>
              <a:path w="74295" h="19684">
                <a:moveTo>
                  <a:pt x="73201" y="19668"/>
                </a:moveTo>
                <a:lnTo>
                  <a:pt x="744" y="19668"/>
                </a:lnTo>
                <a:lnTo>
                  <a:pt x="0" y="18920"/>
                </a:lnTo>
                <a:lnTo>
                  <a:pt x="0" y="754"/>
                </a:lnTo>
                <a:lnTo>
                  <a:pt x="744" y="0"/>
                </a:lnTo>
                <a:lnTo>
                  <a:pt x="73201" y="0"/>
                </a:lnTo>
                <a:lnTo>
                  <a:pt x="73945" y="754"/>
                </a:lnTo>
                <a:lnTo>
                  <a:pt x="73945" y="3361"/>
                </a:lnTo>
                <a:lnTo>
                  <a:pt x="3317" y="3361"/>
                </a:lnTo>
                <a:lnTo>
                  <a:pt x="3317" y="16307"/>
                </a:lnTo>
                <a:lnTo>
                  <a:pt x="73945" y="16307"/>
                </a:lnTo>
                <a:lnTo>
                  <a:pt x="73945" y="18920"/>
                </a:lnTo>
                <a:lnTo>
                  <a:pt x="73201" y="19668"/>
                </a:lnTo>
                <a:close/>
              </a:path>
              <a:path w="74295" h="19684">
                <a:moveTo>
                  <a:pt x="73945" y="16307"/>
                </a:moveTo>
                <a:lnTo>
                  <a:pt x="70628" y="16307"/>
                </a:lnTo>
                <a:lnTo>
                  <a:pt x="70628" y="3361"/>
                </a:lnTo>
                <a:lnTo>
                  <a:pt x="73945" y="3361"/>
                </a:lnTo>
                <a:lnTo>
                  <a:pt x="73945" y="1630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79" name="bg object 1179"/>
          <p:cNvSpPr/>
          <p:nvPr/>
        </p:nvSpPr>
        <p:spPr>
          <a:xfrm>
            <a:off x="17062289" y="9711710"/>
            <a:ext cx="58437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309" y="25206"/>
                </a:moveTo>
                <a:lnTo>
                  <a:pt x="5570" y="25206"/>
                </a:lnTo>
                <a:lnTo>
                  <a:pt x="0" y="19562"/>
                </a:lnTo>
                <a:lnTo>
                  <a:pt x="0" y="12603"/>
                </a:lnTo>
                <a:lnTo>
                  <a:pt x="0" y="5643"/>
                </a:lnTo>
                <a:lnTo>
                  <a:pt x="5570" y="0"/>
                </a:lnTo>
                <a:lnTo>
                  <a:pt x="19309" y="0"/>
                </a:lnTo>
                <a:lnTo>
                  <a:pt x="24880" y="5643"/>
                </a:lnTo>
                <a:lnTo>
                  <a:pt x="24880" y="19562"/>
                </a:lnTo>
                <a:lnTo>
                  <a:pt x="19309" y="25206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80" name="bg object 1180"/>
          <p:cNvSpPr/>
          <p:nvPr/>
        </p:nvSpPr>
        <p:spPr>
          <a:xfrm>
            <a:off x="16840553" y="9615932"/>
            <a:ext cx="283415" cy="123189"/>
          </a:xfrm>
          <a:custGeom>
            <a:avLst/>
            <a:gdLst/>
            <a:ahLst/>
            <a:cxnLst/>
            <a:rect l="l" t="t" r="r" b="b"/>
            <a:pathLst>
              <a:path w="123190" h="123190">
                <a:moveTo>
                  <a:pt x="58204" y="16852"/>
                </a:moveTo>
                <a:lnTo>
                  <a:pt x="57658" y="15951"/>
                </a:lnTo>
                <a:lnTo>
                  <a:pt x="38125" y="11137"/>
                </a:lnTo>
                <a:lnTo>
                  <a:pt x="38125" y="749"/>
                </a:lnTo>
                <a:lnTo>
                  <a:pt x="37388" y="0"/>
                </a:lnTo>
                <a:lnTo>
                  <a:pt x="35560" y="0"/>
                </a:lnTo>
                <a:lnTo>
                  <a:pt x="34810" y="749"/>
                </a:lnTo>
                <a:lnTo>
                  <a:pt x="34810" y="10325"/>
                </a:lnTo>
                <a:lnTo>
                  <a:pt x="1333" y="2057"/>
                </a:lnTo>
                <a:lnTo>
                  <a:pt x="431" y="2616"/>
                </a:lnTo>
                <a:lnTo>
                  <a:pt x="0" y="4419"/>
                </a:lnTo>
                <a:lnTo>
                  <a:pt x="546" y="5334"/>
                </a:lnTo>
                <a:lnTo>
                  <a:pt x="34810" y="13754"/>
                </a:lnTo>
                <a:lnTo>
                  <a:pt x="34810" y="58801"/>
                </a:lnTo>
                <a:lnTo>
                  <a:pt x="35560" y="59563"/>
                </a:lnTo>
                <a:lnTo>
                  <a:pt x="36474" y="59563"/>
                </a:lnTo>
                <a:lnTo>
                  <a:pt x="37388" y="59563"/>
                </a:lnTo>
                <a:lnTo>
                  <a:pt x="38125" y="58801"/>
                </a:lnTo>
                <a:lnTo>
                  <a:pt x="38125" y="14566"/>
                </a:lnTo>
                <a:lnTo>
                  <a:pt x="56375" y="19037"/>
                </a:lnTo>
                <a:lnTo>
                  <a:pt x="57124" y="19037"/>
                </a:lnTo>
                <a:lnTo>
                  <a:pt x="57810" y="18529"/>
                </a:lnTo>
                <a:lnTo>
                  <a:pt x="58204" y="16852"/>
                </a:lnTo>
                <a:close/>
              </a:path>
              <a:path w="123190" h="123190">
                <a:moveTo>
                  <a:pt x="122910" y="100507"/>
                </a:moveTo>
                <a:lnTo>
                  <a:pt x="119900" y="97459"/>
                </a:lnTo>
                <a:lnTo>
                  <a:pt x="119595" y="97155"/>
                </a:lnTo>
                <a:lnTo>
                  <a:pt x="119595" y="102362"/>
                </a:lnTo>
                <a:lnTo>
                  <a:pt x="119595" y="114414"/>
                </a:lnTo>
                <a:lnTo>
                  <a:pt x="114757" y="119316"/>
                </a:lnTo>
                <a:lnTo>
                  <a:pt x="102870" y="119316"/>
                </a:lnTo>
                <a:lnTo>
                  <a:pt x="98031" y="114414"/>
                </a:lnTo>
                <a:lnTo>
                  <a:pt x="98031" y="102362"/>
                </a:lnTo>
                <a:lnTo>
                  <a:pt x="102870" y="97459"/>
                </a:lnTo>
                <a:lnTo>
                  <a:pt x="114757" y="97459"/>
                </a:lnTo>
                <a:lnTo>
                  <a:pt x="119595" y="102362"/>
                </a:lnTo>
                <a:lnTo>
                  <a:pt x="119595" y="97155"/>
                </a:lnTo>
                <a:lnTo>
                  <a:pt x="116586" y="94107"/>
                </a:lnTo>
                <a:lnTo>
                  <a:pt x="101041" y="94107"/>
                </a:lnTo>
                <a:lnTo>
                  <a:pt x="94716" y="100507"/>
                </a:lnTo>
                <a:lnTo>
                  <a:pt x="94716" y="116268"/>
                </a:lnTo>
                <a:lnTo>
                  <a:pt x="101041" y="122669"/>
                </a:lnTo>
                <a:lnTo>
                  <a:pt x="116586" y="122669"/>
                </a:lnTo>
                <a:lnTo>
                  <a:pt x="119900" y="119316"/>
                </a:lnTo>
                <a:lnTo>
                  <a:pt x="122910" y="116268"/>
                </a:lnTo>
                <a:lnTo>
                  <a:pt x="122910" y="10050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81" name="bg object 1181"/>
          <p:cNvSpPr/>
          <p:nvPr/>
        </p:nvSpPr>
        <p:spPr>
          <a:xfrm>
            <a:off x="17501632" y="9640708"/>
            <a:ext cx="220598" cy="306705"/>
          </a:xfrm>
          <a:custGeom>
            <a:avLst/>
            <a:gdLst/>
            <a:ahLst/>
            <a:cxnLst/>
            <a:rect l="l" t="t" r="r" b="b"/>
            <a:pathLst>
              <a:path w="95884" h="306704">
                <a:moveTo>
                  <a:pt x="95693" y="306097"/>
                </a:moveTo>
                <a:lnTo>
                  <a:pt x="0" y="306097"/>
                </a:lnTo>
                <a:lnTo>
                  <a:pt x="0" y="27868"/>
                </a:lnTo>
                <a:lnTo>
                  <a:pt x="95693" y="0"/>
                </a:lnTo>
                <a:lnTo>
                  <a:pt x="95693" y="306097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82" name="bg object 1182"/>
          <p:cNvSpPr/>
          <p:nvPr/>
        </p:nvSpPr>
        <p:spPr>
          <a:xfrm>
            <a:off x="17496544" y="9638358"/>
            <a:ext cx="230825" cy="308610"/>
          </a:xfrm>
          <a:custGeom>
            <a:avLst/>
            <a:gdLst/>
            <a:ahLst/>
            <a:cxnLst/>
            <a:rect l="l" t="t" r="r" b="b"/>
            <a:pathLst>
              <a:path w="100329" h="308609">
                <a:moveTo>
                  <a:pt x="4425" y="308446"/>
                </a:moveTo>
                <a:lnTo>
                  <a:pt x="0" y="308446"/>
                </a:lnTo>
                <a:lnTo>
                  <a:pt x="0" y="29222"/>
                </a:lnTo>
                <a:lnTo>
                  <a:pt x="652" y="28342"/>
                </a:lnTo>
                <a:lnTo>
                  <a:pt x="97964" y="0"/>
                </a:lnTo>
                <a:lnTo>
                  <a:pt x="98678" y="137"/>
                </a:lnTo>
                <a:lnTo>
                  <a:pt x="99792" y="985"/>
                </a:lnTo>
                <a:lnTo>
                  <a:pt x="100112" y="1646"/>
                </a:lnTo>
                <a:lnTo>
                  <a:pt x="100112" y="5325"/>
                </a:lnTo>
                <a:lnTo>
                  <a:pt x="95693" y="5325"/>
                </a:lnTo>
                <a:lnTo>
                  <a:pt x="4425" y="31909"/>
                </a:lnTo>
                <a:lnTo>
                  <a:pt x="4425" y="308446"/>
                </a:lnTo>
                <a:close/>
              </a:path>
              <a:path w="100329" h="308609">
                <a:moveTo>
                  <a:pt x="100112" y="308446"/>
                </a:moveTo>
                <a:lnTo>
                  <a:pt x="95693" y="308446"/>
                </a:lnTo>
                <a:lnTo>
                  <a:pt x="95693" y="5325"/>
                </a:lnTo>
                <a:lnTo>
                  <a:pt x="100112" y="5325"/>
                </a:lnTo>
                <a:lnTo>
                  <a:pt x="100112" y="30844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83" name="bg object 1183"/>
          <p:cNvSpPr/>
          <p:nvPr/>
        </p:nvSpPr>
        <p:spPr>
          <a:xfrm>
            <a:off x="17560885" y="9779933"/>
            <a:ext cx="156318" cy="10160"/>
          </a:xfrm>
          <a:custGeom>
            <a:avLst/>
            <a:gdLst/>
            <a:ahLst/>
            <a:cxnLst/>
            <a:rect l="l" t="t" r="r" b="b"/>
            <a:pathLst>
              <a:path w="67945" h="10159">
                <a:moveTo>
                  <a:pt x="67131" y="9665"/>
                </a:moveTo>
                <a:lnTo>
                  <a:pt x="0" y="6716"/>
                </a:lnTo>
                <a:lnTo>
                  <a:pt x="289" y="0"/>
                </a:lnTo>
                <a:lnTo>
                  <a:pt x="67414" y="2949"/>
                </a:lnTo>
                <a:lnTo>
                  <a:pt x="67131" y="9665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84" name="bg object 1184"/>
          <p:cNvSpPr/>
          <p:nvPr/>
        </p:nvSpPr>
        <p:spPr>
          <a:xfrm>
            <a:off x="17544052" y="9768407"/>
            <a:ext cx="238129" cy="15875"/>
          </a:xfrm>
          <a:custGeom>
            <a:avLst/>
            <a:gdLst/>
            <a:ahLst/>
            <a:cxnLst/>
            <a:rect l="l" t="t" r="r" b="b"/>
            <a:pathLst>
              <a:path w="103504" h="15875">
                <a:moveTo>
                  <a:pt x="102673" y="15702"/>
                </a:moveTo>
                <a:lnTo>
                  <a:pt x="0" y="11193"/>
                </a:lnTo>
                <a:lnTo>
                  <a:pt x="480" y="0"/>
                </a:lnTo>
                <a:lnTo>
                  <a:pt x="103153" y="4508"/>
                </a:lnTo>
                <a:lnTo>
                  <a:pt x="102673" y="15702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85" name="bg object 1185"/>
          <p:cNvSpPr/>
          <p:nvPr/>
        </p:nvSpPr>
        <p:spPr>
          <a:xfrm>
            <a:off x="17540148" y="9766729"/>
            <a:ext cx="245434" cy="19685"/>
          </a:xfrm>
          <a:custGeom>
            <a:avLst/>
            <a:gdLst/>
            <a:ahLst/>
            <a:cxnLst/>
            <a:rect l="l" t="t" r="r" b="b"/>
            <a:pathLst>
              <a:path w="106679" h="19684">
                <a:moveTo>
                  <a:pt x="105252" y="19057"/>
                </a:moveTo>
                <a:lnTo>
                  <a:pt x="104298" y="19057"/>
                </a:lnTo>
                <a:lnTo>
                  <a:pt x="707" y="14511"/>
                </a:lnTo>
                <a:lnTo>
                  <a:pt x="0" y="13725"/>
                </a:lnTo>
                <a:lnTo>
                  <a:pt x="517" y="1608"/>
                </a:lnTo>
                <a:lnTo>
                  <a:pt x="1052" y="442"/>
                </a:lnTo>
                <a:lnTo>
                  <a:pt x="2246" y="0"/>
                </a:lnTo>
                <a:lnTo>
                  <a:pt x="80352" y="3429"/>
                </a:lnTo>
                <a:lnTo>
                  <a:pt x="3761" y="3429"/>
                </a:lnTo>
                <a:lnTo>
                  <a:pt x="3422" y="11268"/>
                </a:lnTo>
                <a:lnTo>
                  <a:pt x="102784" y="15627"/>
                </a:lnTo>
                <a:lnTo>
                  <a:pt x="106107" y="15627"/>
                </a:lnTo>
                <a:lnTo>
                  <a:pt x="105991" y="18352"/>
                </a:lnTo>
                <a:lnTo>
                  <a:pt x="105252" y="19057"/>
                </a:lnTo>
                <a:close/>
              </a:path>
              <a:path w="106679" h="19684">
                <a:moveTo>
                  <a:pt x="106107" y="15627"/>
                </a:moveTo>
                <a:lnTo>
                  <a:pt x="102784" y="15627"/>
                </a:lnTo>
                <a:lnTo>
                  <a:pt x="103122" y="7795"/>
                </a:lnTo>
                <a:lnTo>
                  <a:pt x="3761" y="3429"/>
                </a:lnTo>
                <a:lnTo>
                  <a:pt x="80352" y="3429"/>
                </a:lnTo>
                <a:lnTo>
                  <a:pt x="104920" y="4508"/>
                </a:lnTo>
                <a:lnTo>
                  <a:pt x="106071" y="5051"/>
                </a:lnTo>
                <a:lnTo>
                  <a:pt x="106508" y="6260"/>
                </a:lnTo>
                <a:lnTo>
                  <a:pt x="106107" y="1562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86" name="bg object 1186"/>
          <p:cNvSpPr/>
          <p:nvPr/>
        </p:nvSpPr>
        <p:spPr>
          <a:xfrm>
            <a:off x="17538396" y="9703024"/>
            <a:ext cx="42367" cy="43180"/>
          </a:xfrm>
          <a:custGeom>
            <a:avLst/>
            <a:gdLst/>
            <a:ahLst/>
            <a:cxnLst/>
            <a:rect l="l" t="t" r="r" b="b"/>
            <a:pathLst>
              <a:path w="18415" h="43179">
                <a:moveTo>
                  <a:pt x="18171" y="42573"/>
                </a:moveTo>
                <a:lnTo>
                  <a:pt x="0" y="42573"/>
                </a:lnTo>
                <a:lnTo>
                  <a:pt x="0" y="0"/>
                </a:lnTo>
                <a:lnTo>
                  <a:pt x="18171" y="0"/>
                </a:lnTo>
                <a:lnTo>
                  <a:pt x="18171" y="42573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87" name="bg object 1187"/>
          <p:cNvSpPr/>
          <p:nvPr/>
        </p:nvSpPr>
        <p:spPr>
          <a:xfrm>
            <a:off x="17534581" y="9701349"/>
            <a:ext cx="49671" cy="46355"/>
          </a:xfrm>
          <a:custGeom>
            <a:avLst/>
            <a:gdLst/>
            <a:ahLst/>
            <a:cxnLst/>
            <a:rect l="l" t="t" r="r" b="b"/>
            <a:pathLst>
              <a:path w="21590" h="46354">
                <a:moveTo>
                  <a:pt x="20744" y="45934"/>
                </a:moveTo>
                <a:lnTo>
                  <a:pt x="744" y="45934"/>
                </a:lnTo>
                <a:lnTo>
                  <a:pt x="0" y="45179"/>
                </a:lnTo>
                <a:lnTo>
                  <a:pt x="0" y="748"/>
                </a:lnTo>
                <a:lnTo>
                  <a:pt x="744" y="0"/>
                </a:lnTo>
                <a:lnTo>
                  <a:pt x="20744" y="0"/>
                </a:lnTo>
                <a:lnTo>
                  <a:pt x="21488" y="748"/>
                </a:lnTo>
                <a:lnTo>
                  <a:pt x="21488" y="3361"/>
                </a:lnTo>
                <a:lnTo>
                  <a:pt x="3317" y="3361"/>
                </a:lnTo>
                <a:lnTo>
                  <a:pt x="3317" y="42573"/>
                </a:lnTo>
                <a:lnTo>
                  <a:pt x="21488" y="42573"/>
                </a:lnTo>
                <a:lnTo>
                  <a:pt x="21488" y="45179"/>
                </a:lnTo>
                <a:lnTo>
                  <a:pt x="20744" y="45934"/>
                </a:lnTo>
                <a:close/>
              </a:path>
              <a:path w="21590" h="46354">
                <a:moveTo>
                  <a:pt x="21488" y="42573"/>
                </a:moveTo>
                <a:lnTo>
                  <a:pt x="18171" y="42573"/>
                </a:lnTo>
                <a:lnTo>
                  <a:pt x="18171" y="3361"/>
                </a:lnTo>
                <a:lnTo>
                  <a:pt x="21488" y="3361"/>
                </a:lnTo>
                <a:lnTo>
                  <a:pt x="21488" y="4257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88" name="bg object 1188"/>
          <p:cNvSpPr/>
          <p:nvPr/>
        </p:nvSpPr>
        <p:spPr>
          <a:xfrm>
            <a:off x="17538396" y="9801897"/>
            <a:ext cx="42367" cy="37465"/>
          </a:xfrm>
          <a:custGeom>
            <a:avLst/>
            <a:gdLst/>
            <a:ahLst/>
            <a:cxnLst/>
            <a:rect l="l" t="t" r="r" b="b"/>
            <a:pathLst>
              <a:path w="18415" h="37465">
                <a:moveTo>
                  <a:pt x="18171" y="37341"/>
                </a:moveTo>
                <a:lnTo>
                  <a:pt x="0" y="37341"/>
                </a:lnTo>
                <a:lnTo>
                  <a:pt x="0" y="0"/>
                </a:lnTo>
                <a:lnTo>
                  <a:pt x="18171" y="0"/>
                </a:lnTo>
                <a:lnTo>
                  <a:pt x="18171" y="3734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89" name="bg object 1189"/>
          <p:cNvSpPr/>
          <p:nvPr/>
        </p:nvSpPr>
        <p:spPr>
          <a:xfrm>
            <a:off x="17534581" y="9800215"/>
            <a:ext cx="49671" cy="41275"/>
          </a:xfrm>
          <a:custGeom>
            <a:avLst/>
            <a:gdLst/>
            <a:ahLst/>
            <a:cxnLst/>
            <a:rect l="l" t="t" r="r" b="b"/>
            <a:pathLst>
              <a:path w="21590" h="41275">
                <a:moveTo>
                  <a:pt x="20744" y="40708"/>
                </a:moveTo>
                <a:lnTo>
                  <a:pt x="744" y="40708"/>
                </a:lnTo>
                <a:lnTo>
                  <a:pt x="0" y="39954"/>
                </a:lnTo>
                <a:lnTo>
                  <a:pt x="0" y="754"/>
                </a:lnTo>
                <a:lnTo>
                  <a:pt x="744" y="0"/>
                </a:lnTo>
                <a:lnTo>
                  <a:pt x="20744" y="0"/>
                </a:lnTo>
                <a:lnTo>
                  <a:pt x="21488" y="754"/>
                </a:lnTo>
                <a:lnTo>
                  <a:pt x="21488" y="3361"/>
                </a:lnTo>
                <a:lnTo>
                  <a:pt x="3317" y="3361"/>
                </a:lnTo>
                <a:lnTo>
                  <a:pt x="3317" y="37347"/>
                </a:lnTo>
                <a:lnTo>
                  <a:pt x="21488" y="37347"/>
                </a:lnTo>
                <a:lnTo>
                  <a:pt x="21488" y="39954"/>
                </a:lnTo>
                <a:lnTo>
                  <a:pt x="20744" y="40708"/>
                </a:lnTo>
                <a:close/>
              </a:path>
              <a:path w="21590" h="41275">
                <a:moveTo>
                  <a:pt x="21488" y="37347"/>
                </a:moveTo>
                <a:lnTo>
                  <a:pt x="18171" y="37347"/>
                </a:lnTo>
                <a:lnTo>
                  <a:pt x="18171" y="3361"/>
                </a:lnTo>
                <a:lnTo>
                  <a:pt x="21488" y="3361"/>
                </a:lnTo>
                <a:lnTo>
                  <a:pt x="21488" y="3734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90" name="bg object 1190"/>
          <p:cNvSpPr/>
          <p:nvPr/>
        </p:nvSpPr>
        <p:spPr>
          <a:xfrm>
            <a:off x="17637373" y="9669138"/>
            <a:ext cx="42367" cy="43180"/>
          </a:xfrm>
          <a:custGeom>
            <a:avLst/>
            <a:gdLst/>
            <a:ahLst/>
            <a:cxnLst/>
            <a:rect l="l" t="t" r="r" b="b"/>
            <a:pathLst>
              <a:path w="18415" h="43179">
                <a:moveTo>
                  <a:pt x="18171" y="42573"/>
                </a:moveTo>
                <a:lnTo>
                  <a:pt x="0" y="42573"/>
                </a:lnTo>
                <a:lnTo>
                  <a:pt x="0" y="0"/>
                </a:lnTo>
                <a:lnTo>
                  <a:pt x="18171" y="0"/>
                </a:lnTo>
                <a:lnTo>
                  <a:pt x="18171" y="42573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91" name="bg object 1191"/>
          <p:cNvSpPr/>
          <p:nvPr/>
        </p:nvSpPr>
        <p:spPr>
          <a:xfrm>
            <a:off x="17633553" y="9667459"/>
            <a:ext cx="49671" cy="46355"/>
          </a:xfrm>
          <a:custGeom>
            <a:avLst/>
            <a:gdLst/>
            <a:ahLst/>
            <a:cxnLst/>
            <a:rect l="l" t="t" r="r" b="b"/>
            <a:pathLst>
              <a:path w="21590" h="46354">
                <a:moveTo>
                  <a:pt x="20744" y="45934"/>
                </a:moveTo>
                <a:lnTo>
                  <a:pt x="744" y="45934"/>
                </a:lnTo>
                <a:lnTo>
                  <a:pt x="0" y="45179"/>
                </a:lnTo>
                <a:lnTo>
                  <a:pt x="0" y="754"/>
                </a:lnTo>
                <a:lnTo>
                  <a:pt x="744" y="0"/>
                </a:lnTo>
                <a:lnTo>
                  <a:pt x="20744" y="0"/>
                </a:lnTo>
                <a:lnTo>
                  <a:pt x="21488" y="754"/>
                </a:lnTo>
                <a:lnTo>
                  <a:pt x="21488" y="3361"/>
                </a:lnTo>
                <a:lnTo>
                  <a:pt x="3317" y="3361"/>
                </a:lnTo>
                <a:lnTo>
                  <a:pt x="3317" y="42573"/>
                </a:lnTo>
                <a:lnTo>
                  <a:pt x="21488" y="42573"/>
                </a:lnTo>
                <a:lnTo>
                  <a:pt x="21488" y="45179"/>
                </a:lnTo>
                <a:lnTo>
                  <a:pt x="20744" y="45934"/>
                </a:lnTo>
                <a:close/>
              </a:path>
              <a:path w="21590" h="46354">
                <a:moveTo>
                  <a:pt x="21488" y="42573"/>
                </a:moveTo>
                <a:lnTo>
                  <a:pt x="18171" y="42573"/>
                </a:lnTo>
                <a:lnTo>
                  <a:pt x="18171" y="3361"/>
                </a:lnTo>
                <a:lnTo>
                  <a:pt x="21488" y="3361"/>
                </a:lnTo>
                <a:lnTo>
                  <a:pt x="21488" y="4257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92" name="bg object 1192"/>
          <p:cNvSpPr/>
          <p:nvPr/>
        </p:nvSpPr>
        <p:spPr>
          <a:xfrm>
            <a:off x="17637373" y="9815130"/>
            <a:ext cx="42367" cy="37465"/>
          </a:xfrm>
          <a:custGeom>
            <a:avLst/>
            <a:gdLst/>
            <a:ahLst/>
            <a:cxnLst/>
            <a:rect l="l" t="t" r="r" b="b"/>
            <a:pathLst>
              <a:path w="18415" h="37465">
                <a:moveTo>
                  <a:pt x="18171" y="37341"/>
                </a:moveTo>
                <a:lnTo>
                  <a:pt x="0" y="37341"/>
                </a:lnTo>
                <a:lnTo>
                  <a:pt x="0" y="0"/>
                </a:lnTo>
                <a:lnTo>
                  <a:pt x="18171" y="0"/>
                </a:lnTo>
                <a:lnTo>
                  <a:pt x="18171" y="3734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93" name="bg object 1193"/>
          <p:cNvSpPr/>
          <p:nvPr/>
        </p:nvSpPr>
        <p:spPr>
          <a:xfrm>
            <a:off x="17633553" y="9813448"/>
            <a:ext cx="49671" cy="41275"/>
          </a:xfrm>
          <a:custGeom>
            <a:avLst/>
            <a:gdLst/>
            <a:ahLst/>
            <a:cxnLst/>
            <a:rect l="l" t="t" r="r" b="b"/>
            <a:pathLst>
              <a:path w="21590" h="41275">
                <a:moveTo>
                  <a:pt x="20744" y="40708"/>
                </a:moveTo>
                <a:lnTo>
                  <a:pt x="744" y="40708"/>
                </a:lnTo>
                <a:lnTo>
                  <a:pt x="0" y="39954"/>
                </a:lnTo>
                <a:lnTo>
                  <a:pt x="0" y="754"/>
                </a:lnTo>
                <a:lnTo>
                  <a:pt x="744" y="0"/>
                </a:lnTo>
                <a:lnTo>
                  <a:pt x="20744" y="0"/>
                </a:lnTo>
                <a:lnTo>
                  <a:pt x="21488" y="754"/>
                </a:lnTo>
                <a:lnTo>
                  <a:pt x="21488" y="3361"/>
                </a:lnTo>
                <a:lnTo>
                  <a:pt x="3317" y="3361"/>
                </a:lnTo>
                <a:lnTo>
                  <a:pt x="3317" y="37347"/>
                </a:lnTo>
                <a:lnTo>
                  <a:pt x="21488" y="37347"/>
                </a:lnTo>
                <a:lnTo>
                  <a:pt x="21488" y="39954"/>
                </a:lnTo>
                <a:lnTo>
                  <a:pt x="20744" y="40708"/>
                </a:lnTo>
                <a:close/>
              </a:path>
              <a:path w="21590" h="41275">
                <a:moveTo>
                  <a:pt x="21488" y="37347"/>
                </a:moveTo>
                <a:lnTo>
                  <a:pt x="18171" y="37347"/>
                </a:lnTo>
                <a:lnTo>
                  <a:pt x="18171" y="3361"/>
                </a:lnTo>
                <a:lnTo>
                  <a:pt x="21488" y="3361"/>
                </a:lnTo>
                <a:lnTo>
                  <a:pt x="21488" y="3734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94" name="bg object 1194"/>
          <p:cNvSpPr/>
          <p:nvPr/>
        </p:nvSpPr>
        <p:spPr>
          <a:xfrm>
            <a:off x="17537674" y="9877615"/>
            <a:ext cx="42367" cy="37465"/>
          </a:xfrm>
          <a:custGeom>
            <a:avLst/>
            <a:gdLst/>
            <a:ahLst/>
            <a:cxnLst/>
            <a:rect l="l" t="t" r="r" b="b"/>
            <a:pathLst>
              <a:path w="18415" h="37465">
                <a:moveTo>
                  <a:pt x="18171" y="37341"/>
                </a:moveTo>
                <a:lnTo>
                  <a:pt x="0" y="37341"/>
                </a:lnTo>
                <a:lnTo>
                  <a:pt x="0" y="0"/>
                </a:lnTo>
                <a:lnTo>
                  <a:pt x="18171" y="0"/>
                </a:lnTo>
                <a:lnTo>
                  <a:pt x="18171" y="3734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95" name="bg object 1195"/>
          <p:cNvSpPr/>
          <p:nvPr/>
        </p:nvSpPr>
        <p:spPr>
          <a:xfrm>
            <a:off x="17533854" y="9875931"/>
            <a:ext cx="49671" cy="41275"/>
          </a:xfrm>
          <a:custGeom>
            <a:avLst/>
            <a:gdLst/>
            <a:ahLst/>
            <a:cxnLst/>
            <a:rect l="l" t="t" r="r" b="b"/>
            <a:pathLst>
              <a:path w="21590" h="41275">
                <a:moveTo>
                  <a:pt x="20744" y="40702"/>
                </a:moveTo>
                <a:lnTo>
                  <a:pt x="744" y="40702"/>
                </a:lnTo>
                <a:lnTo>
                  <a:pt x="0" y="39954"/>
                </a:lnTo>
                <a:lnTo>
                  <a:pt x="0" y="754"/>
                </a:lnTo>
                <a:lnTo>
                  <a:pt x="744" y="0"/>
                </a:lnTo>
                <a:lnTo>
                  <a:pt x="20744" y="0"/>
                </a:lnTo>
                <a:lnTo>
                  <a:pt x="21488" y="754"/>
                </a:lnTo>
                <a:lnTo>
                  <a:pt x="21488" y="3361"/>
                </a:lnTo>
                <a:lnTo>
                  <a:pt x="3317" y="3361"/>
                </a:lnTo>
                <a:lnTo>
                  <a:pt x="3317" y="37347"/>
                </a:lnTo>
                <a:lnTo>
                  <a:pt x="21488" y="37347"/>
                </a:lnTo>
                <a:lnTo>
                  <a:pt x="21488" y="39954"/>
                </a:lnTo>
                <a:lnTo>
                  <a:pt x="20744" y="40702"/>
                </a:lnTo>
                <a:close/>
              </a:path>
              <a:path w="21590" h="41275">
                <a:moveTo>
                  <a:pt x="21488" y="37347"/>
                </a:moveTo>
                <a:lnTo>
                  <a:pt x="18171" y="37347"/>
                </a:lnTo>
                <a:lnTo>
                  <a:pt x="18171" y="3361"/>
                </a:lnTo>
                <a:lnTo>
                  <a:pt x="21488" y="3361"/>
                </a:lnTo>
                <a:lnTo>
                  <a:pt x="21488" y="3734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96" name="bg object 1196"/>
          <p:cNvSpPr/>
          <p:nvPr/>
        </p:nvSpPr>
        <p:spPr>
          <a:xfrm>
            <a:off x="17637373" y="9891309"/>
            <a:ext cx="42367" cy="37465"/>
          </a:xfrm>
          <a:custGeom>
            <a:avLst/>
            <a:gdLst/>
            <a:ahLst/>
            <a:cxnLst/>
            <a:rect l="l" t="t" r="r" b="b"/>
            <a:pathLst>
              <a:path w="18415" h="37465">
                <a:moveTo>
                  <a:pt x="18171" y="37341"/>
                </a:moveTo>
                <a:lnTo>
                  <a:pt x="0" y="37341"/>
                </a:lnTo>
                <a:lnTo>
                  <a:pt x="0" y="0"/>
                </a:lnTo>
                <a:lnTo>
                  <a:pt x="18171" y="0"/>
                </a:lnTo>
                <a:lnTo>
                  <a:pt x="18171" y="3734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97" name="bg object 1197"/>
          <p:cNvSpPr/>
          <p:nvPr/>
        </p:nvSpPr>
        <p:spPr>
          <a:xfrm>
            <a:off x="17633553" y="9889624"/>
            <a:ext cx="49671" cy="41275"/>
          </a:xfrm>
          <a:custGeom>
            <a:avLst/>
            <a:gdLst/>
            <a:ahLst/>
            <a:cxnLst/>
            <a:rect l="l" t="t" r="r" b="b"/>
            <a:pathLst>
              <a:path w="21590" h="41275">
                <a:moveTo>
                  <a:pt x="20744" y="40702"/>
                </a:moveTo>
                <a:lnTo>
                  <a:pt x="744" y="40702"/>
                </a:lnTo>
                <a:lnTo>
                  <a:pt x="0" y="39954"/>
                </a:lnTo>
                <a:lnTo>
                  <a:pt x="0" y="754"/>
                </a:lnTo>
                <a:lnTo>
                  <a:pt x="744" y="0"/>
                </a:lnTo>
                <a:lnTo>
                  <a:pt x="20744" y="0"/>
                </a:lnTo>
                <a:lnTo>
                  <a:pt x="21488" y="754"/>
                </a:lnTo>
                <a:lnTo>
                  <a:pt x="21488" y="3361"/>
                </a:lnTo>
                <a:lnTo>
                  <a:pt x="3317" y="3361"/>
                </a:lnTo>
                <a:lnTo>
                  <a:pt x="3317" y="37347"/>
                </a:lnTo>
                <a:lnTo>
                  <a:pt x="21488" y="37347"/>
                </a:lnTo>
                <a:lnTo>
                  <a:pt x="21488" y="39954"/>
                </a:lnTo>
                <a:lnTo>
                  <a:pt x="20744" y="40702"/>
                </a:lnTo>
                <a:close/>
              </a:path>
              <a:path w="21590" h="41275">
                <a:moveTo>
                  <a:pt x="21488" y="37347"/>
                </a:moveTo>
                <a:lnTo>
                  <a:pt x="18171" y="37347"/>
                </a:lnTo>
                <a:lnTo>
                  <a:pt x="18171" y="3361"/>
                </a:lnTo>
                <a:lnTo>
                  <a:pt x="21488" y="3361"/>
                </a:lnTo>
                <a:lnTo>
                  <a:pt x="21488" y="3734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98" name="bg object 1198"/>
          <p:cNvSpPr/>
          <p:nvPr/>
        </p:nvSpPr>
        <p:spPr>
          <a:xfrm>
            <a:off x="17638218" y="9725751"/>
            <a:ext cx="58437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309" y="25206"/>
                </a:moveTo>
                <a:lnTo>
                  <a:pt x="5570" y="25206"/>
                </a:lnTo>
                <a:lnTo>
                  <a:pt x="0" y="19562"/>
                </a:lnTo>
                <a:lnTo>
                  <a:pt x="0" y="12603"/>
                </a:lnTo>
                <a:lnTo>
                  <a:pt x="0" y="5643"/>
                </a:lnTo>
                <a:lnTo>
                  <a:pt x="5570" y="0"/>
                </a:lnTo>
                <a:lnTo>
                  <a:pt x="19309" y="0"/>
                </a:lnTo>
                <a:lnTo>
                  <a:pt x="24880" y="5643"/>
                </a:lnTo>
                <a:lnTo>
                  <a:pt x="24880" y="19562"/>
                </a:lnTo>
                <a:lnTo>
                  <a:pt x="19309" y="25206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199" name="bg object 1199"/>
          <p:cNvSpPr/>
          <p:nvPr/>
        </p:nvSpPr>
        <p:spPr>
          <a:xfrm>
            <a:off x="17595231" y="9587903"/>
            <a:ext cx="151935" cy="359410"/>
          </a:xfrm>
          <a:custGeom>
            <a:avLst/>
            <a:gdLst/>
            <a:ahLst/>
            <a:cxnLst/>
            <a:rect l="l" t="t" r="r" b="b"/>
            <a:pathLst>
              <a:path w="66040" h="359409">
                <a:moveTo>
                  <a:pt x="45224" y="142582"/>
                </a:moveTo>
                <a:lnTo>
                  <a:pt x="42214" y="139534"/>
                </a:lnTo>
                <a:lnTo>
                  <a:pt x="41897" y="139217"/>
                </a:lnTo>
                <a:lnTo>
                  <a:pt x="41897" y="144437"/>
                </a:lnTo>
                <a:lnTo>
                  <a:pt x="41897" y="156476"/>
                </a:lnTo>
                <a:lnTo>
                  <a:pt x="37058" y="161378"/>
                </a:lnTo>
                <a:lnTo>
                  <a:pt x="25171" y="161378"/>
                </a:lnTo>
                <a:lnTo>
                  <a:pt x="20332" y="156476"/>
                </a:lnTo>
                <a:lnTo>
                  <a:pt x="20332" y="144437"/>
                </a:lnTo>
                <a:lnTo>
                  <a:pt x="25171" y="139534"/>
                </a:lnTo>
                <a:lnTo>
                  <a:pt x="37058" y="139534"/>
                </a:lnTo>
                <a:lnTo>
                  <a:pt x="41897" y="144437"/>
                </a:lnTo>
                <a:lnTo>
                  <a:pt x="41897" y="139217"/>
                </a:lnTo>
                <a:lnTo>
                  <a:pt x="38900" y="136169"/>
                </a:lnTo>
                <a:lnTo>
                  <a:pt x="23342" y="136169"/>
                </a:lnTo>
                <a:lnTo>
                  <a:pt x="17018" y="142582"/>
                </a:lnTo>
                <a:lnTo>
                  <a:pt x="17018" y="158330"/>
                </a:lnTo>
                <a:lnTo>
                  <a:pt x="23342" y="164744"/>
                </a:lnTo>
                <a:lnTo>
                  <a:pt x="38900" y="164744"/>
                </a:lnTo>
                <a:lnTo>
                  <a:pt x="42214" y="161378"/>
                </a:lnTo>
                <a:lnTo>
                  <a:pt x="45224" y="158330"/>
                </a:lnTo>
                <a:lnTo>
                  <a:pt x="45224" y="142582"/>
                </a:lnTo>
                <a:close/>
              </a:path>
              <a:path w="66040" h="359409">
                <a:moveTo>
                  <a:pt x="58216" y="16852"/>
                </a:moveTo>
                <a:lnTo>
                  <a:pt x="57670" y="15938"/>
                </a:lnTo>
                <a:lnTo>
                  <a:pt x="38138" y="11137"/>
                </a:lnTo>
                <a:lnTo>
                  <a:pt x="38138" y="736"/>
                </a:lnTo>
                <a:lnTo>
                  <a:pt x="37401" y="0"/>
                </a:lnTo>
                <a:lnTo>
                  <a:pt x="35560" y="0"/>
                </a:lnTo>
                <a:lnTo>
                  <a:pt x="34823" y="736"/>
                </a:lnTo>
                <a:lnTo>
                  <a:pt x="34823" y="10312"/>
                </a:lnTo>
                <a:lnTo>
                  <a:pt x="1333" y="2057"/>
                </a:lnTo>
                <a:lnTo>
                  <a:pt x="431" y="2616"/>
                </a:lnTo>
                <a:lnTo>
                  <a:pt x="0" y="4419"/>
                </a:lnTo>
                <a:lnTo>
                  <a:pt x="546" y="5321"/>
                </a:lnTo>
                <a:lnTo>
                  <a:pt x="34823" y="13741"/>
                </a:lnTo>
                <a:lnTo>
                  <a:pt x="34823" y="58801"/>
                </a:lnTo>
                <a:lnTo>
                  <a:pt x="35560" y="59550"/>
                </a:lnTo>
                <a:lnTo>
                  <a:pt x="36474" y="59550"/>
                </a:lnTo>
                <a:lnTo>
                  <a:pt x="37401" y="59550"/>
                </a:lnTo>
                <a:lnTo>
                  <a:pt x="38138" y="58801"/>
                </a:lnTo>
                <a:lnTo>
                  <a:pt x="38138" y="14566"/>
                </a:lnTo>
                <a:lnTo>
                  <a:pt x="56388" y="19037"/>
                </a:lnTo>
                <a:lnTo>
                  <a:pt x="57137" y="19037"/>
                </a:lnTo>
                <a:lnTo>
                  <a:pt x="57810" y="18516"/>
                </a:lnTo>
                <a:lnTo>
                  <a:pt x="58216" y="16852"/>
                </a:lnTo>
                <a:close/>
              </a:path>
              <a:path w="66040" h="359409">
                <a:moveTo>
                  <a:pt x="65862" y="304406"/>
                </a:moveTo>
                <a:lnTo>
                  <a:pt x="64985" y="303517"/>
                </a:lnTo>
                <a:lnTo>
                  <a:pt x="62852" y="303517"/>
                </a:lnTo>
                <a:lnTo>
                  <a:pt x="61976" y="304406"/>
                </a:lnTo>
                <a:lnTo>
                  <a:pt x="61976" y="358914"/>
                </a:lnTo>
                <a:lnTo>
                  <a:pt x="65862" y="358914"/>
                </a:lnTo>
                <a:lnTo>
                  <a:pt x="65862" y="30440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00" name="bg object 1200"/>
          <p:cNvSpPr/>
          <p:nvPr/>
        </p:nvSpPr>
        <p:spPr>
          <a:xfrm>
            <a:off x="17685485" y="9857258"/>
            <a:ext cx="146092" cy="58419"/>
          </a:xfrm>
          <a:custGeom>
            <a:avLst/>
            <a:gdLst/>
            <a:ahLst/>
            <a:cxnLst/>
            <a:rect l="l" t="t" r="r" b="b"/>
            <a:pathLst>
              <a:path w="63500" h="58420">
                <a:moveTo>
                  <a:pt x="63093" y="36131"/>
                </a:moveTo>
                <a:lnTo>
                  <a:pt x="61379" y="27482"/>
                </a:lnTo>
                <a:lnTo>
                  <a:pt x="56667" y="20408"/>
                </a:lnTo>
                <a:lnTo>
                  <a:pt x="49695" y="15646"/>
                </a:lnTo>
                <a:lnTo>
                  <a:pt x="41148" y="13893"/>
                </a:lnTo>
                <a:lnTo>
                  <a:pt x="40919" y="13906"/>
                </a:lnTo>
                <a:lnTo>
                  <a:pt x="40005" y="15163"/>
                </a:lnTo>
                <a:lnTo>
                  <a:pt x="39535" y="12738"/>
                </a:lnTo>
                <a:lnTo>
                  <a:pt x="35128" y="6108"/>
                </a:lnTo>
                <a:lnTo>
                  <a:pt x="28587" y="1638"/>
                </a:lnTo>
                <a:lnTo>
                  <a:pt x="20574" y="0"/>
                </a:lnTo>
                <a:lnTo>
                  <a:pt x="12560" y="1638"/>
                </a:lnTo>
                <a:lnTo>
                  <a:pt x="6019" y="6108"/>
                </a:lnTo>
                <a:lnTo>
                  <a:pt x="1612" y="12738"/>
                </a:lnTo>
                <a:lnTo>
                  <a:pt x="0" y="20853"/>
                </a:lnTo>
                <a:lnTo>
                  <a:pt x="1612" y="28968"/>
                </a:lnTo>
                <a:lnTo>
                  <a:pt x="6019" y="35585"/>
                </a:lnTo>
                <a:lnTo>
                  <a:pt x="12560" y="40055"/>
                </a:lnTo>
                <a:lnTo>
                  <a:pt x="20574" y="41694"/>
                </a:lnTo>
                <a:lnTo>
                  <a:pt x="20764" y="41656"/>
                </a:lnTo>
                <a:lnTo>
                  <a:pt x="20129" y="42532"/>
                </a:lnTo>
                <a:lnTo>
                  <a:pt x="23164" y="48869"/>
                </a:lnTo>
                <a:lnTo>
                  <a:pt x="27940" y="53886"/>
                </a:lnTo>
                <a:lnTo>
                  <a:pt x="34061" y="57188"/>
                </a:lnTo>
                <a:lnTo>
                  <a:pt x="41148" y="58369"/>
                </a:lnTo>
                <a:lnTo>
                  <a:pt x="49695" y="56616"/>
                </a:lnTo>
                <a:lnTo>
                  <a:pt x="56667" y="51854"/>
                </a:lnTo>
                <a:lnTo>
                  <a:pt x="61379" y="44792"/>
                </a:lnTo>
                <a:lnTo>
                  <a:pt x="63093" y="36131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01" name="bg object 1201"/>
          <p:cNvSpPr/>
          <p:nvPr/>
        </p:nvSpPr>
        <p:spPr>
          <a:xfrm>
            <a:off x="17726824" y="9869179"/>
            <a:ext cx="109569" cy="48895"/>
          </a:xfrm>
          <a:custGeom>
            <a:avLst/>
            <a:gdLst/>
            <a:ahLst/>
            <a:cxnLst/>
            <a:rect l="l" t="t" r="r" b="b"/>
            <a:pathLst>
              <a:path w="47625" h="48895">
                <a:moveTo>
                  <a:pt x="23187" y="48416"/>
                </a:moveTo>
                <a:lnTo>
                  <a:pt x="0" y="30132"/>
                </a:lnTo>
                <a:lnTo>
                  <a:pt x="584" y="29034"/>
                </a:lnTo>
                <a:lnTo>
                  <a:pt x="2653" y="28405"/>
                </a:lnTo>
                <a:lnTo>
                  <a:pt x="3730" y="28997"/>
                </a:lnTo>
                <a:lnTo>
                  <a:pt x="6555" y="38538"/>
                </a:lnTo>
                <a:lnTo>
                  <a:pt x="14428" y="44475"/>
                </a:lnTo>
                <a:lnTo>
                  <a:pt x="23187" y="44475"/>
                </a:lnTo>
                <a:lnTo>
                  <a:pt x="30967" y="42880"/>
                </a:lnTo>
                <a:lnTo>
                  <a:pt x="37326" y="38532"/>
                </a:lnTo>
                <a:lnTo>
                  <a:pt x="41618" y="32089"/>
                </a:lnTo>
                <a:lnTo>
                  <a:pt x="43193" y="24208"/>
                </a:lnTo>
                <a:lnTo>
                  <a:pt x="41618" y="16328"/>
                </a:lnTo>
                <a:lnTo>
                  <a:pt x="37329" y="9887"/>
                </a:lnTo>
                <a:lnTo>
                  <a:pt x="30974" y="5541"/>
                </a:lnTo>
                <a:lnTo>
                  <a:pt x="23206" y="3947"/>
                </a:lnTo>
                <a:lnTo>
                  <a:pt x="21919" y="3959"/>
                </a:lnTo>
                <a:lnTo>
                  <a:pt x="21113" y="3124"/>
                </a:lnTo>
                <a:lnTo>
                  <a:pt x="21020" y="1003"/>
                </a:lnTo>
                <a:lnTo>
                  <a:pt x="21876" y="87"/>
                </a:lnTo>
                <a:lnTo>
                  <a:pt x="23187" y="0"/>
                </a:lnTo>
                <a:lnTo>
                  <a:pt x="32478" y="1905"/>
                </a:lnTo>
                <a:lnTo>
                  <a:pt x="40075" y="7099"/>
                </a:lnTo>
                <a:lnTo>
                  <a:pt x="45202" y="14795"/>
                </a:lnTo>
                <a:lnTo>
                  <a:pt x="47083" y="24208"/>
                </a:lnTo>
                <a:lnTo>
                  <a:pt x="45202" y="33623"/>
                </a:lnTo>
                <a:lnTo>
                  <a:pt x="40075" y="41319"/>
                </a:lnTo>
                <a:lnTo>
                  <a:pt x="32478" y="46511"/>
                </a:lnTo>
                <a:lnTo>
                  <a:pt x="23187" y="4841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02" name="bg object 1202"/>
          <p:cNvSpPr/>
          <p:nvPr/>
        </p:nvSpPr>
        <p:spPr>
          <a:xfrm>
            <a:off x="17732445" y="9843360"/>
            <a:ext cx="92038" cy="41910"/>
          </a:xfrm>
          <a:custGeom>
            <a:avLst/>
            <a:gdLst/>
            <a:ahLst/>
            <a:cxnLst/>
            <a:rect l="l" t="t" r="r" b="b"/>
            <a:pathLst>
              <a:path w="40004" h="41909">
                <a:moveTo>
                  <a:pt x="34464" y="41687"/>
                </a:moveTo>
                <a:lnTo>
                  <a:pt x="26234" y="41687"/>
                </a:lnTo>
                <a:lnTo>
                  <a:pt x="0" y="13875"/>
                </a:lnTo>
                <a:lnTo>
                  <a:pt x="2831" y="5793"/>
                </a:lnTo>
                <a:lnTo>
                  <a:pt x="10427" y="0"/>
                </a:lnTo>
                <a:lnTo>
                  <a:pt x="19371" y="0"/>
                </a:lnTo>
                <a:lnTo>
                  <a:pt x="27382" y="1637"/>
                </a:lnTo>
                <a:lnTo>
                  <a:pt x="33923" y="6103"/>
                </a:lnTo>
                <a:lnTo>
                  <a:pt x="38332" y="12727"/>
                </a:lnTo>
                <a:lnTo>
                  <a:pt x="39949" y="20840"/>
                </a:lnTo>
                <a:lnTo>
                  <a:pt x="39949" y="31834"/>
                </a:lnTo>
                <a:lnTo>
                  <a:pt x="34464" y="4168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03" name="bg object 1203"/>
          <p:cNvSpPr/>
          <p:nvPr/>
        </p:nvSpPr>
        <p:spPr>
          <a:xfrm>
            <a:off x="17727396" y="9841385"/>
            <a:ext cx="102264" cy="45720"/>
          </a:xfrm>
          <a:custGeom>
            <a:avLst/>
            <a:gdLst/>
            <a:ahLst/>
            <a:cxnLst/>
            <a:rect l="l" t="t" r="r" b="b"/>
            <a:pathLst>
              <a:path w="44450" h="45720">
                <a:moveTo>
                  <a:pt x="28426" y="45635"/>
                </a:moveTo>
                <a:lnTo>
                  <a:pt x="27348" y="45635"/>
                </a:lnTo>
                <a:lnTo>
                  <a:pt x="26480" y="44749"/>
                </a:lnTo>
                <a:lnTo>
                  <a:pt x="26480" y="42573"/>
                </a:lnTo>
                <a:lnTo>
                  <a:pt x="27348" y="41694"/>
                </a:lnTo>
                <a:lnTo>
                  <a:pt x="35794" y="41694"/>
                </a:lnTo>
                <a:lnTo>
                  <a:pt x="40201" y="32096"/>
                </a:lnTo>
                <a:lnTo>
                  <a:pt x="40201" y="22817"/>
                </a:lnTo>
                <a:lnTo>
                  <a:pt x="38734" y="15477"/>
                </a:lnTo>
                <a:lnTo>
                  <a:pt x="34737" y="9476"/>
                </a:lnTo>
                <a:lnTo>
                  <a:pt x="28814" y="5426"/>
                </a:lnTo>
                <a:lnTo>
                  <a:pt x="21568" y="3941"/>
                </a:lnTo>
                <a:lnTo>
                  <a:pt x="13714" y="3941"/>
                </a:lnTo>
                <a:lnTo>
                  <a:pt x="6666" y="8992"/>
                </a:lnTo>
                <a:lnTo>
                  <a:pt x="3668" y="17535"/>
                </a:lnTo>
                <a:lnTo>
                  <a:pt x="2560" y="18078"/>
                </a:lnTo>
                <a:lnTo>
                  <a:pt x="529" y="17342"/>
                </a:lnTo>
                <a:lnTo>
                  <a:pt x="0" y="16213"/>
                </a:lnTo>
                <a:lnTo>
                  <a:pt x="357" y="15190"/>
                </a:lnTo>
                <a:lnTo>
                  <a:pt x="3680" y="8984"/>
                </a:lnTo>
                <a:lnTo>
                  <a:pt x="8596" y="4188"/>
                </a:lnTo>
                <a:lnTo>
                  <a:pt x="14695" y="1095"/>
                </a:lnTo>
                <a:lnTo>
                  <a:pt x="21568" y="0"/>
                </a:lnTo>
                <a:lnTo>
                  <a:pt x="30325" y="1795"/>
                </a:lnTo>
                <a:lnTo>
                  <a:pt x="37486" y="6689"/>
                </a:lnTo>
                <a:lnTo>
                  <a:pt x="42318" y="13943"/>
                </a:lnTo>
                <a:lnTo>
                  <a:pt x="44091" y="22817"/>
                </a:lnTo>
                <a:lnTo>
                  <a:pt x="42900" y="31870"/>
                </a:lnTo>
                <a:lnTo>
                  <a:pt x="39608" y="39104"/>
                </a:lnTo>
                <a:lnTo>
                  <a:pt x="34641" y="43899"/>
                </a:lnTo>
                <a:lnTo>
                  <a:pt x="28426" y="4563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04" name="bg object 1204"/>
          <p:cNvSpPr/>
          <p:nvPr/>
        </p:nvSpPr>
        <p:spPr>
          <a:xfrm>
            <a:off x="17698122" y="9830851"/>
            <a:ext cx="89116" cy="34290"/>
          </a:xfrm>
          <a:custGeom>
            <a:avLst/>
            <a:gdLst/>
            <a:ahLst/>
            <a:cxnLst/>
            <a:rect l="l" t="t" r="r" b="b"/>
            <a:pathLst>
              <a:path w="38734" h="34290">
                <a:moveTo>
                  <a:pt x="6789" y="34285"/>
                </a:moveTo>
                <a:lnTo>
                  <a:pt x="2640" y="30718"/>
                </a:lnTo>
                <a:lnTo>
                  <a:pt x="0" y="25399"/>
                </a:lnTo>
                <a:lnTo>
                  <a:pt x="0" y="19456"/>
                </a:lnTo>
                <a:lnTo>
                  <a:pt x="1509" y="11883"/>
                </a:lnTo>
                <a:lnTo>
                  <a:pt x="5625" y="5698"/>
                </a:lnTo>
                <a:lnTo>
                  <a:pt x="11729" y="1529"/>
                </a:lnTo>
                <a:lnTo>
                  <a:pt x="19205" y="0"/>
                </a:lnTo>
                <a:lnTo>
                  <a:pt x="26680" y="1529"/>
                </a:lnTo>
                <a:lnTo>
                  <a:pt x="32784" y="5698"/>
                </a:lnTo>
                <a:lnTo>
                  <a:pt x="36900" y="11883"/>
                </a:lnTo>
                <a:lnTo>
                  <a:pt x="38410" y="19456"/>
                </a:lnTo>
                <a:lnTo>
                  <a:pt x="38410" y="24757"/>
                </a:lnTo>
                <a:lnTo>
                  <a:pt x="35664" y="29184"/>
                </a:lnTo>
                <a:lnTo>
                  <a:pt x="6789" y="3428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05" name="bg object 1205"/>
          <p:cNvSpPr/>
          <p:nvPr/>
        </p:nvSpPr>
        <p:spPr>
          <a:xfrm>
            <a:off x="17693633" y="9828882"/>
            <a:ext cx="97881" cy="38735"/>
          </a:xfrm>
          <a:custGeom>
            <a:avLst/>
            <a:gdLst/>
            <a:ahLst/>
            <a:cxnLst/>
            <a:rect l="l" t="t" r="r" b="b"/>
            <a:pathLst>
              <a:path w="42545" h="38734">
                <a:moveTo>
                  <a:pt x="8740" y="38226"/>
                </a:moveTo>
                <a:lnTo>
                  <a:pt x="7478" y="37759"/>
                </a:lnTo>
                <a:lnTo>
                  <a:pt x="2726" y="33668"/>
                </a:lnTo>
                <a:lnTo>
                  <a:pt x="0" y="27719"/>
                </a:lnTo>
                <a:lnTo>
                  <a:pt x="0" y="21426"/>
                </a:lnTo>
                <a:lnTo>
                  <a:pt x="1665" y="13093"/>
                </a:lnTo>
                <a:lnTo>
                  <a:pt x="6203" y="6282"/>
                </a:lnTo>
                <a:lnTo>
                  <a:pt x="12927" y="1686"/>
                </a:lnTo>
                <a:lnTo>
                  <a:pt x="21150" y="0"/>
                </a:lnTo>
                <a:lnTo>
                  <a:pt x="29376" y="1686"/>
                </a:lnTo>
                <a:lnTo>
                  <a:pt x="36102" y="6282"/>
                </a:lnTo>
                <a:lnTo>
                  <a:pt x="40641" y="13093"/>
                </a:lnTo>
                <a:lnTo>
                  <a:pt x="42306" y="21426"/>
                </a:lnTo>
                <a:lnTo>
                  <a:pt x="42306" y="27226"/>
                </a:lnTo>
                <a:lnTo>
                  <a:pt x="38410" y="26103"/>
                </a:lnTo>
                <a:lnTo>
                  <a:pt x="38410" y="11786"/>
                </a:lnTo>
                <a:lnTo>
                  <a:pt x="30672" y="3941"/>
                </a:lnTo>
                <a:lnTo>
                  <a:pt x="11633" y="3941"/>
                </a:lnTo>
                <a:lnTo>
                  <a:pt x="3896" y="11786"/>
                </a:lnTo>
                <a:lnTo>
                  <a:pt x="3896" y="26559"/>
                </a:lnTo>
                <a:lnTo>
                  <a:pt x="6118" y="31417"/>
                </a:lnTo>
                <a:lnTo>
                  <a:pt x="10815" y="35458"/>
                </a:lnTo>
                <a:lnTo>
                  <a:pt x="10919" y="36698"/>
                </a:lnTo>
                <a:lnTo>
                  <a:pt x="10224" y="37534"/>
                </a:lnTo>
                <a:lnTo>
                  <a:pt x="8740" y="3822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06" name="bg object 1206"/>
          <p:cNvSpPr/>
          <p:nvPr/>
        </p:nvSpPr>
        <p:spPr>
          <a:xfrm>
            <a:off x="17660242" y="9871856"/>
            <a:ext cx="94959" cy="43815"/>
          </a:xfrm>
          <a:custGeom>
            <a:avLst/>
            <a:gdLst/>
            <a:ahLst/>
            <a:cxnLst/>
            <a:rect l="l" t="t" r="r" b="b"/>
            <a:pathLst>
              <a:path w="41275" h="43815">
                <a:moveTo>
                  <a:pt x="32962" y="43764"/>
                </a:moveTo>
                <a:lnTo>
                  <a:pt x="21950" y="43764"/>
                </a:lnTo>
                <a:lnTo>
                  <a:pt x="13407" y="42017"/>
                </a:lnTo>
                <a:lnTo>
                  <a:pt x="6430" y="37253"/>
                </a:lnTo>
                <a:lnTo>
                  <a:pt x="1725" y="30186"/>
                </a:lnTo>
                <a:lnTo>
                  <a:pt x="0" y="21532"/>
                </a:lnTo>
                <a:lnTo>
                  <a:pt x="1250" y="14124"/>
                </a:lnTo>
                <a:lnTo>
                  <a:pt x="4715" y="7780"/>
                </a:lnTo>
                <a:lnTo>
                  <a:pt x="9964" y="2928"/>
                </a:lnTo>
                <a:lnTo>
                  <a:pt x="16564" y="0"/>
                </a:lnTo>
                <a:lnTo>
                  <a:pt x="41155" y="29870"/>
                </a:lnTo>
                <a:lnTo>
                  <a:pt x="35671" y="40989"/>
                </a:lnTo>
                <a:lnTo>
                  <a:pt x="32962" y="4376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07" name="bg object 1207"/>
          <p:cNvSpPr/>
          <p:nvPr/>
        </p:nvSpPr>
        <p:spPr>
          <a:xfrm>
            <a:off x="17655763" y="9869683"/>
            <a:ext cx="105186" cy="48260"/>
          </a:xfrm>
          <a:custGeom>
            <a:avLst/>
            <a:gdLst/>
            <a:ahLst/>
            <a:cxnLst/>
            <a:rect l="l" t="t" r="r" b="b"/>
            <a:pathLst>
              <a:path w="45720" h="48259">
                <a:moveTo>
                  <a:pt x="23895" y="47911"/>
                </a:moveTo>
                <a:lnTo>
                  <a:pt x="14604" y="46006"/>
                </a:lnTo>
                <a:lnTo>
                  <a:pt x="7008" y="40813"/>
                </a:lnTo>
                <a:lnTo>
                  <a:pt x="1881" y="33118"/>
                </a:lnTo>
                <a:lnTo>
                  <a:pt x="0" y="23703"/>
                </a:lnTo>
                <a:lnTo>
                  <a:pt x="1324" y="15744"/>
                </a:lnTo>
                <a:lnTo>
                  <a:pt x="5035" y="8841"/>
                </a:lnTo>
                <a:lnTo>
                  <a:pt x="10737" y="3509"/>
                </a:lnTo>
                <a:lnTo>
                  <a:pt x="18035" y="261"/>
                </a:lnTo>
                <a:lnTo>
                  <a:pt x="19063" y="0"/>
                </a:lnTo>
                <a:lnTo>
                  <a:pt x="20134" y="629"/>
                </a:lnTo>
                <a:lnTo>
                  <a:pt x="20657" y="2743"/>
                </a:lnTo>
                <a:lnTo>
                  <a:pt x="20029" y="3816"/>
                </a:lnTo>
                <a:lnTo>
                  <a:pt x="10101" y="6354"/>
                </a:lnTo>
                <a:lnTo>
                  <a:pt x="3890" y="14423"/>
                </a:lnTo>
                <a:lnTo>
                  <a:pt x="3890" y="23703"/>
                </a:lnTo>
                <a:lnTo>
                  <a:pt x="5464" y="31584"/>
                </a:lnTo>
                <a:lnTo>
                  <a:pt x="9756" y="38027"/>
                </a:lnTo>
                <a:lnTo>
                  <a:pt x="16116" y="42374"/>
                </a:lnTo>
                <a:lnTo>
                  <a:pt x="23895" y="43970"/>
                </a:lnTo>
                <a:lnTo>
                  <a:pt x="34076" y="43970"/>
                </a:lnTo>
                <a:lnTo>
                  <a:pt x="36157" y="41706"/>
                </a:lnTo>
                <a:lnTo>
                  <a:pt x="41838" y="30188"/>
                </a:lnTo>
                <a:lnTo>
                  <a:pt x="43008" y="29795"/>
                </a:lnTo>
                <a:lnTo>
                  <a:pt x="44935" y="30768"/>
                </a:lnTo>
                <a:lnTo>
                  <a:pt x="45322" y="31947"/>
                </a:lnTo>
                <a:lnTo>
                  <a:pt x="44842" y="32926"/>
                </a:lnTo>
                <a:lnTo>
                  <a:pt x="40781" y="40242"/>
                </a:lnTo>
                <a:lnTo>
                  <a:pt x="36633" y="44840"/>
                </a:lnTo>
                <a:lnTo>
                  <a:pt x="31353" y="47228"/>
                </a:lnTo>
                <a:lnTo>
                  <a:pt x="23895" y="479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08" name="bg object 1208"/>
          <p:cNvSpPr/>
          <p:nvPr/>
        </p:nvSpPr>
        <p:spPr>
          <a:xfrm>
            <a:off x="17666555" y="9840582"/>
            <a:ext cx="75968" cy="38735"/>
          </a:xfrm>
          <a:custGeom>
            <a:avLst/>
            <a:gdLst/>
            <a:ahLst/>
            <a:cxnLst/>
            <a:rect l="l" t="t" r="r" b="b"/>
            <a:pathLst>
              <a:path w="33020" h="38734">
                <a:moveTo>
                  <a:pt x="16410" y="38682"/>
                </a:moveTo>
                <a:lnTo>
                  <a:pt x="7128" y="37303"/>
                </a:lnTo>
                <a:lnTo>
                  <a:pt x="0" y="29234"/>
                </a:lnTo>
                <a:lnTo>
                  <a:pt x="0" y="19456"/>
                </a:lnTo>
                <a:lnTo>
                  <a:pt x="1509" y="11880"/>
                </a:lnTo>
                <a:lnTo>
                  <a:pt x="5625" y="5696"/>
                </a:lnTo>
                <a:lnTo>
                  <a:pt x="11729" y="1528"/>
                </a:lnTo>
                <a:lnTo>
                  <a:pt x="19205" y="0"/>
                </a:lnTo>
                <a:lnTo>
                  <a:pt x="27558" y="0"/>
                </a:lnTo>
                <a:lnTo>
                  <a:pt x="30180" y="2775"/>
                </a:lnTo>
                <a:lnTo>
                  <a:pt x="32925" y="5556"/>
                </a:lnTo>
                <a:lnTo>
                  <a:pt x="27219" y="21040"/>
                </a:lnTo>
                <a:lnTo>
                  <a:pt x="22362" y="23671"/>
                </a:lnTo>
                <a:lnTo>
                  <a:pt x="18577" y="27949"/>
                </a:lnTo>
                <a:lnTo>
                  <a:pt x="16582" y="35495"/>
                </a:lnTo>
                <a:lnTo>
                  <a:pt x="16404" y="37104"/>
                </a:lnTo>
                <a:lnTo>
                  <a:pt x="16410" y="3868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09" name="bg object 1209"/>
          <p:cNvSpPr/>
          <p:nvPr/>
        </p:nvSpPr>
        <p:spPr>
          <a:xfrm>
            <a:off x="17662074" y="9838608"/>
            <a:ext cx="84733" cy="43180"/>
          </a:xfrm>
          <a:custGeom>
            <a:avLst/>
            <a:gdLst/>
            <a:ahLst/>
            <a:cxnLst/>
            <a:rect l="l" t="t" r="r" b="b"/>
            <a:pathLst>
              <a:path w="36829" h="43179">
                <a:moveTo>
                  <a:pt x="18355" y="42623"/>
                </a:moveTo>
                <a:lnTo>
                  <a:pt x="0" y="21426"/>
                </a:lnTo>
                <a:lnTo>
                  <a:pt x="1665" y="13093"/>
                </a:lnTo>
                <a:lnTo>
                  <a:pt x="6203" y="6282"/>
                </a:lnTo>
                <a:lnTo>
                  <a:pt x="12927" y="1686"/>
                </a:lnTo>
                <a:lnTo>
                  <a:pt x="21150" y="0"/>
                </a:lnTo>
                <a:lnTo>
                  <a:pt x="30192" y="0"/>
                </a:lnTo>
                <a:lnTo>
                  <a:pt x="36243" y="6136"/>
                </a:lnTo>
                <a:lnTo>
                  <a:pt x="34870" y="7526"/>
                </a:lnTo>
                <a:lnTo>
                  <a:pt x="33375" y="8799"/>
                </a:lnTo>
                <a:lnTo>
                  <a:pt x="28579" y="3941"/>
                </a:lnTo>
                <a:lnTo>
                  <a:pt x="11640" y="3941"/>
                </a:lnTo>
                <a:lnTo>
                  <a:pt x="3896" y="11786"/>
                </a:lnTo>
                <a:lnTo>
                  <a:pt x="3896" y="29296"/>
                </a:lnTo>
                <a:lnTo>
                  <a:pt x="9202" y="36181"/>
                </a:lnTo>
                <a:lnTo>
                  <a:pt x="16539" y="38251"/>
                </a:lnTo>
                <a:lnTo>
                  <a:pt x="16829" y="36281"/>
                </a:lnTo>
                <a:lnTo>
                  <a:pt x="18700" y="29215"/>
                </a:lnTo>
                <a:lnTo>
                  <a:pt x="22559" y="24357"/>
                </a:lnTo>
                <a:lnTo>
                  <a:pt x="29195" y="20759"/>
                </a:lnTo>
                <a:lnTo>
                  <a:pt x="30377" y="21121"/>
                </a:lnTo>
                <a:lnTo>
                  <a:pt x="31386" y="23042"/>
                </a:lnTo>
                <a:lnTo>
                  <a:pt x="31029" y="24239"/>
                </a:lnTo>
                <a:lnTo>
                  <a:pt x="25372" y="27307"/>
                </a:lnTo>
                <a:lnTo>
                  <a:pt x="22172" y="31317"/>
                </a:lnTo>
                <a:lnTo>
                  <a:pt x="20479" y="37721"/>
                </a:lnTo>
                <a:lnTo>
                  <a:pt x="20300" y="39162"/>
                </a:lnTo>
                <a:lnTo>
                  <a:pt x="20300" y="41220"/>
                </a:lnTo>
                <a:lnTo>
                  <a:pt x="20060" y="41768"/>
                </a:lnTo>
                <a:lnTo>
                  <a:pt x="19629" y="42143"/>
                </a:lnTo>
                <a:lnTo>
                  <a:pt x="18355" y="4262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10" name="bg object 1210"/>
          <p:cNvSpPr/>
          <p:nvPr/>
        </p:nvSpPr>
        <p:spPr>
          <a:xfrm>
            <a:off x="17124544" y="9595759"/>
            <a:ext cx="407595" cy="351155"/>
          </a:xfrm>
          <a:custGeom>
            <a:avLst/>
            <a:gdLst/>
            <a:ahLst/>
            <a:cxnLst/>
            <a:rect l="l" t="t" r="r" b="b"/>
            <a:pathLst>
              <a:path w="177165" h="351154">
                <a:moveTo>
                  <a:pt x="176939" y="351046"/>
                </a:moveTo>
                <a:lnTo>
                  <a:pt x="0" y="351046"/>
                </a:lnTo>
                <a:lnTo>
                  <a:pt x="0" y="0"/>
                </a:lnTo>
                <a:lnTo>
                  <a:pt x="176939" y="33605"/>
                </a:lnTo>
                <a:lnTo>
                  <a:pt x="176939" y="351046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11" name="bg object 1211"/>
          <p:cNvSpPr/>
          <p:nvPr/>
        </p:nvSpPr>
        <p:spPr>
          <a:xfrm>
            <a:off x="17119453" y="9593429"/>
            <a:ext cx="417822" cy="353695"/>
          </a:xfrm>
          <a:custGeom>
            <a:avLst/>
            <a:gdLst/>
            <a:ahLst/>
            <a:cxnLst/>
            <a:rect l="l" t="t" r="r" b="b"/>
            <a:pathLst>
              <a:path w="181609" h="353695">
                <a:moveTo>
                  <a:pt x="4425" y="353377"/>
                </a:moveTo>
                <a:lnTo>
                  <a:pt x="0" y="353377"/>
                </a:lnTo>
                <a:lnTo>
                  <a:pt x="0" y="1658"/>
                </a:lnTo>
                <a:lnTo>
                  <a:pt x="289" y="1028"/>
                </a:lnTo>
                <a:lnTo>
                  <a:pt x="1304" y="174"/>
                </a:lnTo>
                <a:lnTo>
                  <a:pt x="1982" y="0"/>
                </a:lnTo>
                <a:lnTo>
                  <a:pt x="28441" y="5026"/>
                </a:lnTo>
                <a:lnTo>
                  <a:pt x="4425" y="5026"/>
                </a:lnTo>
                <a:lnTo>
                  <a:pt x="4425" y="353377"/>
                </a:lnTo>
                <a:close/>
              </a:path>
              <a:path w="181609" h="353695">
                <a:moveTo>
                  <a:pt x="181359" y="353377"/>
                </a:moveTo>
                <a:lnTo>
                  <a:pt x="176933" y="353377"/>
                </a:lnTo>
                <a:lnTo>
                  <a:pt x="176933" y="37796"/>
                </a:lnTo>
                <a:lnTo>
                  <a:pt x="4425" y="5026"/>
                </a:lnTo>
                <a:lnTo>
                  <a:pt x="28441" y="5026"/>
                </a:lnTo>
                <a:lnTo>
                  <a:pt x="180602" y="33930"/>
                </a:lnTo>
                <a:lnTo>
                  <a:pt x="181359" y="34859"/>
                </a:lnTo>
                <a:lnTo>
                  <a:pt x="181359" y="35337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12" name="bg object 1212"/>
          <p:cNvSpPr/>
          <p:nvPr/>
        </p:nvSpPr>
        <p:spPr>
          <a:xfrm>
            <a:off x="17131491" y="9869375"/>
            <a:ext cx="395908" cy="13970"/>
          </a:xfrm>
          <a:custGeom>
            <a:avLst/>
            <a:gdLst/>
            <a:ahLst/>
            <a:cxnLst/>
            <a:rect l="l" t="t" r="r" b="b"/>
            <a:pathLst>
              <a:path w="172084" h="13970">
                <a:moveTo>
                  <a:pt x="264" y="13656"/>
                </a:moveTo>
                <a:lnTo>
                  <a:pt x="0" y="6940"/>
                </a:lnTo>
                <a:lnTo>
                  <a:pt x="171221" y="0"/>
                </a:lnTo>
                <a:lnTo>
                  <a:pt x="171485" y="6716"/>
                </a:lnTo>
                <a:lnTo>
                  <a:pt x="264" y="13656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13" name="bg object 1213"/>
          <p:cNvSpPr/>
          <p:nvPr/>
        </p:nvSpPr>
        <p:spPr>
          <a:xfrm>
            <a:off x="17096250" y="9857581"/>
            <a:ext cx="463110" cy="19685"/>
          </a:xfrm>
          <a:custGeom>
            <a:avLst/>
            <a:gdLst/>
            <a:ahLst/>
            <a:cxnLst/>
            <a:rect l="l" t="t" r="r" b="b"/>
            <a:pathLst>
              <a:path w="201295" h="19684">
                <a:moveTo>
                  <a:pt x="443" y="19337"/>
                </a:moveTo>
                <a:lnTo>
                  <a:pt x="0" y="8144"/>
                </a:lnTo>
                <a:lnTo>
                  <a:pt x="200822" y="0"/>
                </a:lnTo>
                <a:lnTo>
                  <a:pt x="201266" y="11193"/>
                </a:lnTo>
                <a:lnTo>
                  <a:pt x="443" y="19337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14" name="bg object 1214"/>
          <p:cNvSpPr/>
          <p:nvPr/>
        </p:nvSpPr>
        <p:spPr>
          <a:xfrm>
            <a:off x="17092356" y="9855903"/>
            <a:ext cx="471873" cy="22860"/>
          </a:xfrm>
          <a:custGeom>
            <a:avLst/>
            <a:gdLst/>
            <a:ahLst/>
            <a:cxnLst/>
            <a:rect l="l" t="t" r="r" b="b"/>
            <a:pathLst>
              <a:path w="205104" h="22859">
                <a:moveTo>
                  <a:pt x="2135" y="22699"/>
                </a:moveTo>
                <a:lnTo>
                  <a:pt x="1009" y="22250"/>
                </a:lnTo>
                <a:lnTo>
                  <a:pt x="480" y="21083"/>
                </a:lnTo>
                <a:lnTo>
                  <a:pt x="0" y="8961"/>
                </a:lnTo>
                <a:lnTo>
                  <a:pt x="714" y="8181"/>
                </a:lnTo>
                <a:lnTo>
                  <a:pt x="202447" y="0"/>
                </a:lnTo>
                <a:lnTo>
                  <a:pt x="203642" y="442"/>
                </a:lnTo>
                <a:lnTo>
                  <a:pt x="204171" y="1608"/>
                </a:lnTo>
                <a:lnTo>
                  <a:pt x="204243" y="3423"/>
                </a:lnTo>
                <a:lnTo>
                  <a:pt x="200921" y="3423"/>
                </a:lnTo>
                <a:lnTo>
                  <a:pt x="3416" y="11436"/>
                </a:lnTo>
                <a:lnTo>
                  <a:pt x="3724" y="19269"/>
                </a:lnTo>
                <a:lnTo>
                  <a:pt x="86732" y="19269"/>
                </a:lnTo>
                <a:lnTo>
                  <a:pt x="2135" y="22699"/>
                </a:lnTo>
                <a:close/>
              </a:path>
              <a:path w="205104" h="22859">
                <a:moveTo>
                  <a:pt x="86732" y="19269"/>
                </a:moveTo>
                <a:lnTo>
                  <a:pt x="3724" y="19269"/>
                </a:lnTo>
                <a:lnTo>
                  <a:pt x="201235" y="11262"/>
                </a:lnTo>
                <a:lnTo>
                  <a:pt x="200921" y="3423"/>
                </a:lnTo>
                <a:lnTo>
                  <a:pt x="204243" y="3423"/>
                </a:lnTo>
                <a:lnTo>
                  <a:pt x="204651" y="13731"/>
                </a:lnTo>
                <a:lnTo>
                  <a:pt x="203937" y="14517"/>
                </a:lnTo>
                <a:lnTo>
                  <a:pt x="86732" y="1926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15" name="bg object 1215"/>
          <p:cNvSpPr/>
          <p:nvPr/>
        </p:nvSpPr>
        <p:spPr>
          <a:xfrm>
            <a:off x="17130433" y="9769756"/>
            <a:ext cx="395908" cy="14604"/>
          </a:xfrm>
          <a:custGeom>
            <a:avLst/>
            <a:gdLst/>
            <a:ahLst/>
            <a:cxnLst/>
            <a:rect l="l" t="t" r="r" b="b"/>
            <a:pathLst>
              <a:path w="172084" h="14604">
                <a:moveTo>
                  <a:pt x="171196" y="14230"/>
                </a:moveTo>
                <a:lnTo>
                  <a:pt x="0" y="6716"/>
                </a:lnTo>
                <a:lnTo>
                  <a:pt x="289" y="0"/>
                </a:lnTo>
                <a:lnTo>
                  <a:pt x="171485" y="7514"/>
                </a:lnTo>
                <a:lnTo>
                  <a:pt x="171196" y="14230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16" name="bg object 1216"/>
          <p:cNvSpPr/>
          <p:nvPr/>
        </p:nvSpPr>
        <p:spPr>
          <a:xfrm>
            <a:off x="17096878" y="9757910"/>
            <a:ext cx="463110" cy="20320"/>
          </a:xfrm>
          <a:custGeom>
            <a:avLst/>
            <a:gdLst/>
            <a:ahLst/>
            <a:cxnLst/>
            <a:rect l="l" t="t" r="r" b="b"/>
            <a:pathLst>
              <a:path w="201295" h="20320">
                <a:moveTo>
                  <a:pt x="200792" y="20011"/>
                </a:moveTo>
                <a:lnTo>
                  <a:pt x="0" y="11193"/>
                </a:lnTo>
                <a:lnTo>
                  <a:pt x="480" y="0"/>
                </a:lnTo>
                <a:lnTo>
                  <a:pt x="201272" y="8817"/>
                </a:lnTo>
                <a:lnTo>
                  <a:pt x="200792" y="20011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17" name="bg object 1217"/>
          <p:cNvSpPr/>
          <p:nvPr/>
        </p:nvSpPr>
        <p:spPr>
          <a:xfrm>
            <a:off x="17093063" y="9756157"/>
            <a:ext cx="471873" cy="23495"/>
          </a:xfrm>
          <a:custGeom>
            <a:avLst/>
            <a:gdLst/>
            <a:ahLst/>
            <a:cxnLst/>
            <a:rect l="l" t="t" r="r" b="b"/>
            <a:pathLst>
              <a:path w="205104" h="23495">
                <a:moveTo>
                  <a:pt x="202454" y="23441"/>
                </a:moveTo>
                <a:lnTo>
                  <a:pt x="1588" y="14629"/>
                </a:lnTo>
                <a:lnTo>
                  <a:pt x="437" y="14087"/>
                </a:lnTo>
                <a:lnTo>
                  <a:pt x="0" y="12877"/>
                </a:lnTo>
                <a:lnTo>
                  <a:pt x="517" y="754"/>
                </a:lnTo>
                <a:lnTo>
                  <a:pt x="1261" y="0"/>
                </a:lnTo>
                <a:lnTo>
                  <a:pt x="2209" y="74"/>
                </a:lnTo>
                <a:lnTo>
                  <a:pt x="80336" y="3504"/>
                </a:lnTo>
                <a:lnTo>
                  <a:pt x="3724" y="3504"/>
                </a:lnTo>
                <a:lnTo>
                  <a:pt x="3385" y="11343"/>
                </a:lnTo>
                <a:lnTo>
                  <a:pt x="200865" y="20011"/>
                </a:lnTo>
                <a:lnTo>
                  <a:pt x="204187" y="20011"/>
                </a:lnTo>
                <a:lnTo>
                  <a:pt x="204109" y="21832"/>
                </a:lnTo>
                <a:lnTo>
                  <a:pt x="203574" y="22998"/>
                </a:lnTo>
                <a:lnTo>
                  <a:pt x="202454" y="23441"/>
                </a:lnTo>
                <a:close/>
              </a:path>
              <a:path w="205104" h="23495">
                <a:moveTo>
                  <a:pt x="204187" y="20011"/>
                </a:moveTo>
                <a:lnTo>
                  <a:pt x="200865" y="20011"/>
                </a:lnTo>
                <a:lnTo>
                  <a:pt x="201204" y="12178"/>
                </a:lnTo>
                <a:lnTo>
                  <a:pt x="3724" y="3504"/>
                </a:lnTo>
                <a:lnTo>
                  <a:pt x="80336" y="3504"/>
                </a:lnTo>
                <a:lnTo>
                  <a:pt x="203919" y="8929"/>
                </a:lnTo>
                <a:lnTo>
                  <a:pt x="204626" y="9715"/>
                </a:lnTo>
                <a:lnTo>
                  <a:pt x="204187" y="200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18" name="bg object 1218"/>
          <p:cNvSpPr/>
          <p:nvPr/>
        </p:nvSpPr>
        <p:spPr>
          <a:xfrm>
            <a:off x="17131221" y="9673022"/>
            <a:ext cx="394447" cy="9525"/>
          </a:xfrm>
          <a:custGeom>
            <a:avLst/>
            <a:gdLst/>
            <a:ahLst/>
            <a:cxnLst/>
            <a:rect l="l" t="t" r="r" b="b"/>
            <a:pathLst>
              <a:path w="171450" h="9525">
                <a:moveTo>
                  <a:pt x="86" y="9035"/>
                </a:moveTo>
                <a:lnTo>
                  <a:pt x="0" y="2313"/>
                </a:lnTo>
                <a:lnTo>
                  <a:pt x="171344" y="0"/>
                </a:lnTo>
                <a:lnTo>
                  <a:pt x="171430" y="6722"/>
                </a:lnTo>
                <a:lnTo>
                  <a:pt x="86" y="9035"/>
                </a:lnTo>
                <a:close/>
              </a:path>
            </a:pathLst>
          </a:custGeom>
          <a:solidFill>
            <a:srgbClr val="C3C2C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19" name="bg object 1219"/>
          <p:cNvSpPr/>
          <p:nvPr/>
        </p:nvSpPr>
        <p:spPr>
          <a:xfrm>
            <a:off x="17096632" y="9661617"/>
            <a:ext cx="463110" cy="13970"/>
          </a:xfrm>
          <a:custGeom>
            <a:avLst/>
            <a:gdLst/>
            <a:ahLst/>
            <a:cxnLst/>
            <a:rect l="l" t="t" r="r" b="b"/>
            <a:pathLst>
              <a:path w="201295" h="13970">
                <a:moveTo>
                  <a:pt x="147" y="13918"/>
                </a:moveTo>
                <a:lnTo>
                  <a:pt x="0" y="2718"/>
                </a:lnTo>
                <a:lnTo>
                  <a:pt x="200964" y="0"/>
                </a:lnTo>
                <a:lnTo>
                  <a:pt x="201112" y="11206"/>
                </a:lnTo>
                <a:lnTo>
                  <a:pt x="147" y="13918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20" name="bg object 1220"/>
          <p:cNvSpPr/>
          <p:nvPr/>
        </p:nvSpPr>
        <p:spPr>
          <a:xfrm>
            <a:off x="17093028" y="9659950"/>
            <a:ext cx="470415" cy="186690"/>
          </a:xfrm>
          <a:custGeom>
            <a:avLst/>
            <a:gdLst/>
            <a:ahLst/>
            <a:cxnLst/>
            <a:rect l="l" t="t" r="r" b="b"/>
            <a:pathLst>
              <a:path w="204470" h="186690">
                <a:moveTo>
                  <a:pt x="164274" y="141020"/>
                </a:moveTo>
                <a:lnTo>
                  <a:pt x="163537" y="140271"/>
                </a:lnTo>
                <a:lnTo>
                  <a:pt x="160947" y="140271"/>
                </a:lnTo>
                <a:lnTo>
                  <a:pt x="160947" y="143637"/>
                </a:lnTo>
                <a:lnTo>
                  <a:pt x="160947" y="182841"/>
                </a:lnTo>
                <a:lnTo>
                  <a:pt x="136258" y="182841"/>
                </a:lnTo>
                <a:lnTo>
                  <a:pt x="136258" y="143637"/>
                </a:lnTo>
                <a:lnTo>
                  <a:pt x="160947" y="143637"/>
                </a:lnTo>
                <a:lnTo>
                  <a:pt x="160947" y="140271"/>
                </a:lnTo>
                <a:lnTo>
                  <a:pt x="133680" y="140271"/>
                </a:lnTo>
                <a:lnTo>
                  <a:pt x="132943" y="141020"/>
                </a:lnTo>
                <a:lnTo>
                  <a:pt x="132943" y="185458"/>
                </a:lnTo>
                <a:lnTo>
                  <a:pt x="133680" y="186207"/>
                </a:lnTo>
                <a:lnTo>
                  <a:pt x="163537" y="186207"/>
                </a:lnTo>
                <a:lnTo>
                  <a:pt x="164274" y="185458"/>
                </a:lnTo>
                <a:lnTo>
                  <a:pt x="164274" y="182841"/>
                </a:lnTo>
                <a:lnTo>
                  <a:pt x="164274" y="143637"/>
                </a:lnTo>
                <a:lnTo>
                  <a:pt x="164274" y="141020"/>
                </a:lnTo>
                <a:close/>
              </a:path>
              <a:path w="204470" h="186690">
                <a:moveTo>
                  <a:pt x="204330" y="12852"/>
                </a:moveTo>
                <a:lnTo>
                  <a:pt x="204203" y="3378"/>
                </a:lnTo>
                <a:lnTo>
                  <a:pt x="204177" y="736"/>
                </a:lnTo>
                <a:lnTo>
                  <a:pt x="203428" y="0"/>
                </a:lnTo>
                <a:lnTo>
                  <a:pt x="202501" y="0"/>
                </a:lnTo>
                <a:lnTo>
                  <a:pt x="200990" y="25"/>
                </a:lnTo>
                <a:lnTo>
                  <a:pt x="200990" y="11226"/>
                </a:lnTo>
                <a:lnTo>
                  <a:pt x="3340" y="13893"/>
                </a:lnTo>
                <a:lnTo>
                  <a:pt x="3238" y="6045"/>
                </a:lnTo>
                <a:lnTo>
                  <a:pt x="200888" y="3378"/>
                </a:lnTo>
                <a:lnTo>
                  <a:pt x="200990" y="11226"/>
                </a:lnTo>
                <a:lnTo>
                  <a:pt x="200990" y="25"/>
                </a:lnTo>
                <a:lnTo>
                  <a:pt x="622" y="2717"/>
                </a:lnTo>
                <a:lnTo>
                  <a:pt x="0" y="3378"/>
                </a:lnTo>
                <a:lnTo>
                  <a:pt x="50" y="15621"/>
                </a:lnTo>
                <a:lnTo>
                  <a:pt x="546" y="16802"/>
                </a:lnTo>
                <a:lnTo>
                  <a:pt x="1727" y="17272"/>
                </a:lnTo>
                <a:lnTo>
                  <a:pt x="202692" y="14554"/>
                </a:lnTo>
                <a:lnTo>
                  <a:pt x="203860" y="14058"/>
                </a:lnTo>
                <a:lnTo>
                  <a:pt x="203923" y="13893"/>
                </a:lnTo>
                <a:lnTo>
                  <a:pt x="204330" y="1285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21" name="bg object 1221"/>
          <p:cNvSpPr/>
          <p:nvPr/>
        </p:nvSpPr>
        <p:spPr>
          <a:xfrm>
            <a:off x="17182216" y="9801896"/>
            <a:ext cx="65741" cy="43180"/>
          </a:xfrm>
          <a:custGeom>
            <a:avLst/>
            <a:gdLst/>
            <a:ahLst/>
            <a:cxnLst/>
            <a:rect l="l" t="t" r="r" b="b"/>
            <a:pathLst>
              <a:path w="28575" h="43179">
                <a:moveTo>
                  <a:pt x="28013" y="42573"/>
                </a:moveTo>
                <a:lnTo>
                  <a:pt x="0" y="42573"/>
                </a:lnTo>
                <a:lnTo>
                  <a:pt x="0" y="0"/>
                </a:lnTo>
                <a:lnTo>
                  <a:pt x="28013" y="0"/>
                </a:lnTo>
                <a:lnTo>
                  <a:pt x="28013" y="42573"/>
                </a:lnTo>
                <a:close/>
              </a:path>
            </a:pathLst>
          </a:custGeom>
          <a:solidFill>
            <a:srgbClr val="38ABE1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22" name="bg object 1222"/>
          <p:cNvSpPr/>
          <p:nvPr/>
        </p:nvSpPr>
        <p:spPr>
          <a:xfrm>
            <a:off x="17178394" y="9800217"/>
            <a:ext cx="73046" cy="46355"/>
          </a:xfrm>
          <a:custGeom>
            <a:avLst/>
            <a:gdLst/>
            <a:ahLst/>
            <a:cxnLst/>
            <a:rect l="l" t="t" r="r" b="b"/>
            <a:pathLst>
              <a:path w="31750" h="46354">
                <a:moveTo>
                  <a:pt x="30586" y="45928"/>
                </a:moveTo>
                <a:lnTo>
                  <a:pt x="744" y="45928"/>
                </a:lnTo>
                <a:lnTo>
                  <a:pt x="0" y="45179"/>
                </a:lnTo>
                <a:lnTo>
                  <a:pt x="0" y="748"/>
                </a:lnTo>
                <a:lnTo>
                  <a:pt x="744" y="0"/>
                </a:lnTo>
                <a:lnTo>
                  <a:pt x="30586" y="0"/>
                </a:lnTo>
                <a:lnTo>
                  <a:pt x="31331" y="748"/>
                </a:lnTo>
                <a:lnTo>
                  <a:pt x="31331" y="3361"/>
                </a:lnTo>
                <a:lnTo>
                  <a:pt x="3317" y="3361"/>
                </a:lnTo>
                <a:lnTo>
                  <a:pt x="3317" y="42573"/>
                </a:lnTo>
                <a:lnTo>
                  <a:pt x="31331" y="42573"/>
                </a:lnTo>
                <a:lnTo>
                  <a:pt x="31331" y="45179"/>
                </a:lnTo>
                <a:lnTo>
                  <a:pt x="30586" y="45928"/>
                </a:lnTo>
                <a:close/>
              </a:path>
              <a:path w="31750" h="46354">
                <a:moveTo>
                  <a:pt x="31331" y="42573"/>
                </a:moveTo>
                <a:lnTo>
                  <a:pt x="28013" y="42573"/>
                </a:lnTo>
                <a:lnTo>
                  <a:pt x="28013" y="3361"/>
                </a:lnTo>
                <a:lnTo>
                  <a:pt x="31331" y="3361"/>
                </a:lnTo>
                <a:lnTo>
                  <a:pt x="31331" y="4257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23" name="bg object 1223"/>
          <p:cNvSpPr/>
          <p:nvPr/>
        </p:nvSpPr>
        <p:spPr>
          <a:xfrm>
            <a:off x="17402713" y="9698079"/>
            <a:ext cx="65741" cy="43180"/>
          </a:xfrm>
          <a:custGeom>
            <a:avLst/>
            <a:gdLst/>
            <a:ahLst/>
            <a:cxnLst/>
            <a:rect l="l" t="t" r="r" b="b"/>
            <a:pathLst>
              <a:path w="28575" h="43179">
                <a:moveTo>
                  <a:pt x="28013" y="42573"/>
                </a:moveTo>
                <a:lnTo>
                  <a:pt x="0" y="42573"/>
                </a:lnTo>
                <a:lnTo>
                  <a:pt x="0" y="0"/>
                </a:lnTo>
                <a:lnTo>
                  <a:pt x="28013" y="0"/>
                </a:lnTo>
                <a:lnTo>
                  <a:pt x="28013" y="42573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24" name="bg object 1224"/>
          <p:cNvSpPr/>
          <p:nvPr/>
        </p:nvSpPr>
        <p:spPr>
          <a:xfrm>
            <a:off x="17178374" y="9696412"/>
            <a:ext cx="293644" cy="243204"/>
          </a:xfrm>
          <a:custGeom>
            <a:avLst/>
            <a:gdLst/>
            <a:ahLst/>
            <a:cxnLst/>
            <a:rect l="l" t="t" r="r" b="b"/>
            <a:pathLst>
              <a:path w="127634" h="243204">
                <a:moveTo>
                  <a:pt x="31330" y="197548"/>
                </a:moveTo>
                <a:lnTo>
                  <a:pt x="30594" y="196799"/>
                </a:lnTo>
                <a:lnTo>
                  <a:pt x="28016" y="196799"/>
                </a:lnTo>
                <a:lnTo>
                  <a:pt x="28016" y="200152"/>
                </a:lnTo>
                <a:lnTo>
                  <a:pt x="28016" y="239369"/>
                </a:lnTo>
                <a:lnTo>
                  <a:pt x="3314" y="239369"/>
                </a:lnTo>
                <a:lnTo>
                  <a:pt x="3314" y="200152"/>
                </a:lnTo>
                <a:lnTo>
                  <a:pt x="28016" y="200152"/>
                </a:lnTo>
                <a:lnTo>
                  <a:pt x="28016" y="196799"/>
                </a:lnTo>
                <a:lnTo>
                  <a:pt x="749" y="196799"/>
                </a:lnTo>
                <a:lnTo>
                  <a:pt x="0" y="197548"/>
                </a:lnTo>
                <a:lnTo>
                  <a:pt x="0" y="241973"/>
                </a:lnTo>
                <a:lnTo>
                  <a:pt x="749" y="242735"/>
                </a:lnTo>
                <a:lnTo>
                  <a:pt x="30594" y="242735"/>
                </a:lnTo>
                <a:lnTo>
                  <a:pt x="31330" y="241973"/>
                </a:lnTo>
                <a:lnTo>
                  <a:pt x="31330" y="239369"/>
                </a:lnTo>
                <a:lnTo>
                  <a:pt x="31330" y="200152"/>
                </a:lnTo>
                <a:lnTo>
                  <a:pt x="31330" y="197548"/>
                </a:lnTo>
                <a:close/>
              </a:path>
              <a:path w="127634" h="243204">
                <a:moveTo>
                  <a:pt x="31330" y="749"/>
                </a:moveTo>
                <a:lnTo>
                  <a:pt x="30594" y="0"/>
                </a:lnTo>
                <a:lnTo>
                  <a:pt x="28016" y="0"/>
                </a:lnTo>
                <a:lnTo>
                  <a:pt x="28016" y="3352"/>
                </a:lnTo>
                <a:lnTo>
                  <a:pt x="28016" y="42570"/>
                </a:lnTo>
                <a:lnTo>
                  <a:pt x="3327" y="42570"/>
                </a:lnTo>
                <a:lnTo>
                  <a:pt x="3327" y="3352"/>
                </a:lnTo>
                <a:lnTo>
                  <a:pt x="28016" y="3352"/>
                </a:lnTo>
                <a:lnTo>
                  <a:pt x="28016" y="0"/>
                </a:lnTo>
                <a:lnTo>
                  <a:pt x="736" y="0"/>
                </a:lnTo>
                <a:lnTo>
                  <a:pt x="0" y="749"/>
                </a:lnTo>
                <a:lnTo>
                  <a:pt x="0" y="45173"/>
                </a:lnTo>
                <a:lnTo>
                  <a:pt x="736" y="45923"/>
                </a:lnTo>
                <a:lnTo>
                  <a:pt x="30594" y="45923"/>
                </a:lnTo>
                <a:lnTo>
                  <a:pt x="31330" y="45173"/>
                </a:lnTo>
                <a:lnTo>
                  <a:pt x="31330" y="42570"/>
                </a:lnTo>
                <a:lnTo>
                  <a:pt x="31330" y="3352"/>
                </a:lnTo>
                <a:lnTo>
                  <a:pt x="31330" y="749"/>
                </a:lnTo>
                <a:close/>
              </a:path>
              <a:path w="127634" h="243204">
                <a:moveTo>
                  <a:pt x="127177" y="197548"/>
                </a:moveTo>
                <a:lnTo>
                  <a:pt x="126441" y="196799"/>
                </a:lnTo>
                <a:lnTo>
                  <a:pt x="123850" y="196799"/>
                </a:lnTo>
                <a:lnTo>
                  <a:pt x="123850" y="200152"/>
                </a:lnTo>
                <a:lnTo>
                  <a:pt x="123850" y="239369"/>
                </a:lnTo>
                <a:lnTo>
                  <a:pt x="99161" y="239369"/>
                </a:lnTo>
                <a:lnTo>
                  <a:pt x="99161" y="200152"/>
                </a:lnTo>
                <a:lnTo>
                  <a:pt x="123850" y="200152"/>
                </a:lnTo>
                <a:lnTo>
                  <a:pt x="123850" y="196799"/>
                </a:lnTo>
                <a:lnTo>
                  <a:pt x="96583" y="196799"/>
                </a:lnTo>
                <a:lnTo>
                  <a:pt x="95846" y="197548"/>
                </a:lnTo>
                <a:lnTo>
                  <a:pt x="95846" y="241973"/>
                </a:lnTo>
                <a:lnTo>
                  <a:pt x="96583" y="242735"/>
                </a:lnTo>
                <a:lnTo>
                  <a:pt x="126441" y="242735"/>
                </a:lnTo>
                <a:lnTo>
                  <a:pt x="127177" y="241973"/>
                </a:lnTo>
                <a:lnTo>
                  <a:pt x="127177" y="239369"/>
                </a:lnTo>
                <a:lnTo>
                  <a:pt x="127177" y="200152"/>
                </a:lnTo>
                <a:lnTo>
                  <a:pt x="127177" y="197548"/>
                </a:lnTo>
                <a:close/>
              </a:path>
              <a:path w="127634" h="243204">
                <a:moveTo>
                  <a:pt x="127177" y="749"/>
                </a:moveTo>
                <a:lnTo>
                  <a:pt x="126441" y="0"/>
                </a:lnTo>
                <a:lnTo>
                  <a:pt x="123850" y="0"/>
                </a:lnTo>
                <a:lnTo>
                  <a:pt x="123850" y="3352"/>
                </a:lnTo>
                <a:lnTo>
                  <a:pt x="123850" y="42570"/>
                </a:lnTo>
                <a:lnTo>
                  <a:pt x="99161" y="42570"/>
                </a:lnTo>
                <a:lnTo>
                  <a:pt x="99161" y="3352"/>
                </a:lnTo>
                <a:lnTo>
                  <a:pt x="123850" y="3352"/>
                </a:lnTo>
                <a:lnTo>
                  <a:pt x="123850" y="0"/>
                </a:lnTo>
                <a:lnTo>
                  <a:pt x="96583" y="0"/>
                </a:lnTo>
                <a:lnTo>
                  <a:pt x="95846" y="749"/>
                </a:lnTo>
                <a:lnTo>
                  <a:pt x="95846" y="45173"/>
                </a:lnTo>
                <a:lnTo>
                  <a:pt x="96583" y="45923"/>
                </a:lnTo>
                <a:lnTo>
                  <a:pt x="126441" y="45923"/>
                </a:lnTo>
                <a:lnTo>
                  <a:pt x="127177" y="45173"/>
                </a:lnTo>
                <a:lnTo>
                  <a:pt x="127177" y="42570"/>
                </a:lnTo>
                <a:lnTo>
                  <a:pt x="127177" y="3352"/>
                </a:lnTo>
                <a:lnTo>
                  <a:pt x="127177" y="74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25" name="bg object 1225"/>
          <p:cNvSpPr/>
          <p:nvPr/>
        </p:nvSpPr>
        <p:spPr>
          <a:xfrm>
            <a:off x="17184332" y="9619844"/>
            <a:ext cx="58437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19309" y="25206"/>
                </a:moveTo>
                <a:lnTo>
                  <a:pt x="5570" y="25206"/>
                </a:lnTo>
                <a:lnTo>
                  <a:pt x="0" y="19562"/>
                </a:lnTo>
                <a:lnTo>
                  <a:pt x="0" y="12603"/>
                </a:lnTo>
                <a:lnTo>
                  <a:pt x="0" y="5643"/>
                </a:lnTo>
                <a:lnTo>
                  <a:pt x="5570" y="0"/>
                </a:lnTo>
                <a:lnTo>
                  <a:pt x="19309" y="0"/>
                </a:lnTo>
                <a:lnTo>
                  <a:pt x="24880" y="5643"/>
                </a:lnTo>
                <a:lnTo>
                  <a:pt x="24880" y="19562"/>
                </a:lnTo>
                <a:lnTo>
                  <a:pt x="19309" y="25206"/>
                </a:lnTo>
                <a:close/>
              </a:path>
            </a:pathLst>
          </a:custGeom>
          <a:solidFill>
            <a:srgbClr val="FCB52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26" name="bg object 1226"/>
          <p:cNvSpPr/>
          <p:nvPr/>
        </p:nvSpPr>
        <p:spPr>
          <a:xfrm>
            <a:off x="17157191" y="9561792"/>
            <a:ext cx="338932" cy="284480"/>
          </a:xfrm>
          <a:custGeom>
            <a:avLst/>
            <a:gdLst/>
            <a:ahLst/>
            <a:cxnLst/>
            <a:rect l="l" t="t" r="r" b="b"/>
            <a:pathLst>
              <a:path w="147320" h="284479">
                <a:moveTo>
                  <a:pt x="38328" y="62788"/>
                </a:moveTo>
                <a:lnTo>
                  <a:pt x="35318" y="59740"/>
                </a:lnTo>
                <a:lnTo>
                  <a:pt x="35013" y="59436"/>
                </a:lnTo>
                <a:lnTo>
                  <a:pt x="35013" y="64643"/>
                </a:lnTo>
                <a:lnTo>
                  <a:pt x="35013" y="76682"/>
                </a:lnTo>
                <a:lnTo>
                  <a:pt x="30175" y="81584"/>
                </a:lnTo>
                <a:lnTo>
                  <a:pt x="18288" y="81584"/>
                </a:lnTo>
                <a:lnTo>
                  <a:pt x="13449" y="76682"/>
                </a:lnTo>
                <a:lnTo>
                  <a:pt x="13449" y="64643"/>
                </a:lnTo>
                <a:lnTo>
                  <a:pt x="18288" y="59740"/>
                </a:lnTo>
                <a:lnTo>
                  <a:pt x="30175" y="59740"/>
                </a:lnTo>
                <a:lnTo>
                  <a:pt x="35013" y="64643"/>
                </a:lnTo>
                <a:lnTo>
                  <a:pt x="35013" y="59436"/>
                </a:lnTo>
                <a:lnTo>
                  <a:pt x="32004" y="56375"/>
                </a:lnTo>
                <a:lnTo>
                  <a:pt x="16459" y="56375"/>
                </a:lnTo>
                <a:lnTo>
                  <a:pt x="10134" y="62788"/>
                </a:lnTo>
                <a:lnTo>
                  <a:pt x="10134" y="78536"/>
                </a:lnTo>
                <a:lnTo>
                  <a:pt x="16459" y="84950"/>
                </a:lnTo>
                <a:lnTo>
                  <a:pt x="32004" y="84950"/>
                </a:lnTo>
                <a:lnTo>
                  <a:pt x="35318" y="81584"/>
                </a:lnTo>
                <a:lnTo>
                  <a:pt x="38328" y="78536"/>
                </a:lnTo>
                <a:lnTo>
                  <a:pt x="38328" y="62788"/>
                </a:lnTo>
                <a:close/>
              </a:path>
              <a:path w="147320" h="284479">
                <a:moveTo>
                  <a:pt x="49758" y="281800"/>
                </a:moveTo>
                <a:lnTo>
                  <a:pt x="49009" y="281051"/>
                </a:lnTo>
                <a:lnTo>
                  <a:pt x="736" y="281051"/>
                </a:lnTo>
                <a:lnTo>
                  <a:pt x="0" y="281800"/>
                </a:lnTo>
                <a:lnTo>
                  <a:pt x="0" y="283654"/>
                </a:lnTo>
                <a:lnTo>
                  <a:pt x="736" y="284416"/>
                </a:lnTo>
                <a:lnTo>
                  <a:pt x="1651" y="284416"/>
                </a:lnTo>
                <a:lnTo>
                  <a:pt x="49009" y="284416"/>
                </a:lnTo>
                <a:lnTo>
                  <a:pt x="49758" y="283654"/>
                </a:lnTo>
                <a:lnTo>
                  <a:pt x="49758" y="281800"/>
                </a:lnTo>
                <a:close/>
              </a:path>
              <a:path w="147320" h="284479">
                <a:moveTo>
                  <a:pt x="49758" y="177939"/>
                </a:moveTo>
                <a:lnTo>
                  <a:pt x="49009" y="177190"/>
                </a:lnTo>
                <a:lnTo>
                  <a:pt x="736" y="177190"/>
                </a:lnTo>
                <a:lnTo>
                  <a:pt x="0" y="177939"/>
                </a:lnTo>
                <a:lnTo>
                  <a:pt x="0" y="179793"/>
                </a:lnTo>
                <a:lnTo>
                  <a:pt x="736" y="180543"/>
                </a:lnTo>
                <a:lnTo>
                  <a:pt x="1651" y="180543"/>
                </a:lnTo>
                <a:lnTo>
                  <a:pt x="49009" y="180543"/>
                </a:lnTo>
                <a:lnTo>
                  <a:pt x="49758" y="179793"/>
                </a:lnTo>
                <a:lnTo>
                  <a:pt x="49758" y="177939"/>
                </a:lnTo>
                <a:close/>
              </a:path>
              <a:path w="147320" h="284479">
                <a:moveTo>
                  <a:pt x="142455" y="14795"/>
                </a:moveTo>
                <a:lnTo>
                  <a:pt x="141897" y="13893"/>
                </a:lnTo>
                <a:lnTo>
                  <a:pt x="122377" y="9080"/>
                </a:lnTo>
                <a:lnTo>
                  <a:pt x="122377" y="927"/>
                </a:lnTo>
                <a:lnTo>
                  <a:pt x="121627" y="177"/>
                </a:lnTo>
                <a:lnTo>
                  <a:pt x="119799" y="177"/>
                </a:lnTo>
                <a:lnTo>
                  <a:pt x="119062" y="927"/>
                </a:lnTo>
                <a:lnTo>
                  <a:pt x="119062" y="8267"/>
                </a:lnTo>
                <a:lnTo>
                  <a:pt x="85572" y="0"/>
                </a:lnTo>
                <a:lnTo>
                  <a:pt x="84670" y="558"/>
                </a:lnTo>
                <a:lnTo>
                  <a:pt x="84239" y="2362"/>
                </a:lnTo>
                <a:lnTo>
                  <a:pt x="84785" y="3263"/>
                </a:lnTo>
                <a:lnTo>
                  <a:pt x="119062" y="11684"/>
                </a:lnTo>
                <a:lnTo>
                  <a:pt x="119062" y="58978"/>
                </a:lnTo>
                <a:lnTo>
                  <a:pt x="119799" y="59740"/>
                </a:lnTo>
                <a:lnTo>
                  <a:pt x="120713" y="59740"/>
                </a:lnTo>
                <a:lnTo>
                  <a:pt x="121627" y="59740"/>
                </a:lnTo>
                <a:lnTo>
                  <a:pt x="122377" y="58978"/>
                </a:lnTo>
                <a:lnTo>
                  <a:pt x="122377" y="12509"/>
                </a:lnTo>
                <a:lnTo>
                  <a:pt x="140627" y="16979"/>
                </a:lnTo>
                <a:lnTo>
                  <a:pt x="141376" y="16979"/>
                </a:lnTo>
                <a:lnTo>
                  <a:pt x="142049" y="16471"/>
                </a:lnTo>
                <a:lnTo>
                  <a:pt x="142455" y="14795"/>
                </a:lnTo>
                <a:close/>
              </a:path>
              <a:path w="147320" h="284479">
                <a:moveTo>
                  <a:pt x="145592" y="281800"/>
                </a:moveTo>
                <a:lnTo>
                  <a:pt x="144856" y="281051"/>
                </a:lnTo>
                <a:lnTo>
                  <a:pt x="96570" y="281051"/>
                </a:lnTo>
                <a:lnTo>
                  <a:pt x="95834" y="281800"/>
                </a:lnTo>
                <a:lnTo>
                  <a:pt x="95834" y="283654"/>
                </a:lnTo>
                <a:lnTo>
                  <a:pt x="96570" y="284416"/>
                </a:lnTo>
                <a:lnTo>
                  <a:pt x="97497" y="284416"/>
                </a:lnTo>
                <a:lnTo>
                  <a:pt x="144856" y="284416"/>
                </a:lnTo>
                <a:lnTo>
                  <a:pt x="145592" y="283654"/>
                </a:lnTo>
                <a:lnTo>
                  <a:pt x="145592" y="281800"/>
                </a:lnTo>
                <a:close/>
              </a:path>
              <a:path w="147320" h="284479">
                <a:moveTo>
                  <a:pt x="146786" y="177939"/>
                </a:moveTo>
                <a:lnTo>
                  <a:pt x="146037" y="177190"/>
                </a:lnTo>
                <a:lnTo>
                  <a:pt x="97764" y="177190"/>
                </a:lnTo>
                <a:lnTo>
                  <a:pt x="97015" y="177939"/>
                </a:lnTo>
                <a:lnTo>
                  <a:pt x="97015" y="179793"/>
                </a:lnTo>
                <a:lnTo>
                  <a:pt x="97764" y="180543"/>
                </a:lnTo>
                <a:lnTo>
                  <a:pt x="98679" y="180543"/>
                </a:lnTo>
                <a:lnTo>
                  <a:pt x="146037" y="180543"/>
                </a:lnTo>
                <a:lnTo>
                  <a:pt x="146786" y="179793"/>
                </a:lnTo>
                <a:lnTo>
                  <a:pt x="146786" y="17793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27" name="bg object 1227"/>
          <p:cNvSpPr/>
          <p:nvPr/>
        </p:nvSpPr>
        <p:spPr>
          <a:xfrm>
            <a:off x="17162625" y="9709379"/>
            <a:ext cx="20453" cy="13335"/>
          </a:xfrm>
          <a:custGeom>
            <a:avLst/>
            <a:gdLst/>
            <a:ahLst/>
            <a:cxnLst/>
            <a:rect l="l" t="t" r="r" b="b"/>
            <a:pathLst>
              <a:path w="8890" h="13334">
                <a:moveTo>
                  <a:pt x="7848" y="2540"/>
                </a:moveTo>
                <a:lnTo>
                  <a:pt x="7200" y="381"/>
                </a:lnTo>
                <a:lnTo>
                  <a:pt x="5321" y="0"/>
                </a:lnTo>
                <a:lnTo>
                  <a:pt x="1358" y="1219"/>
                </a:lnTo>
                <a:lnTo>
                  <a:pt x="0" y="2590"/>
                </a:lnTo>
                <a:lnTo>
                  <a:pt x="330" y="3670"/>
                </a:lnTo>
                <a:lnTo>
                  <a:pt x="647" y="4749"/>
                </a:lnTo>
                <a:lnTo>
                  <a:pt x="2527" y="5130"/>
                </a:lnTo>
                <a:lnTo>
                  <a:pt x="6489" y="3911"/>
                </a:lnTo>
                <a:lnTo>
                  <a:pt x="7848" y="2540"/>
                </a:lnTo>
                <a:close/>
              </a:path>
              <a:path w="8890" h="13334">
                <a:moveTo>
                  <a:pt x="8826" y="9994"/>
                </a:moveTo>
                <a:lnTo>
                  <a:pt x="7569" y="8674"/>
                </a:lnTo>
                <a:lnTo>
                  <a:pt x="3949" y="7886"/>
                </a:lnTo>
                <a:lnTo>
                  <a:pt x="2260" y="8585"/>
                </a:lnTo>
                <a:lnTo>
                  <a:pt x="1993" y="9817"/>
                </a:lnTo>
                <a:lnTo>
                  <a:pt x="1739" y="11061"/>
                </a:lnTo>
                <a:lnTo>
                  <a:pt x="2997" y="12395"/>
                </a:lnTo>
                <a:lnTo>
                  <a:pt x="6616" y="13169"/>
                </a:lnTo>
                <a:lnTo>
                  <a:pt x="8305" y="12484"/>
                </a:lnTo>
                <a:lnTo>
                  <a:pt x="8826" y="9994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28" name="bg object 1228"/>
          <p:cNvSpPr/>
          <p:nvPr/>
        </p:nvSpPr>
        <p:spPr>
          <a:xfrm>
            <a:off x="17161653" y="9725715"/>
            <a:ext cx="39445" cy="13335"/>
          </a:xfrm>
          <a:custGeom>
            <a:avLst/>
            <a:gdLst/>
            <a:ahLst/>
            <a:cxnLst/>
            <a:rect l="l" t="t" r="r" b="b"/>
            <a:pathLst>
              <a:path w="17145" h="13334">
                <a:moveTo>
                  <a:pt x="14280" y="13033"/>
                </a:moveTo>
                <a:lnTo>
                  <a:pt x="1415" y="13033"/>
                </a:lnTo>
                <a:lnTo>
                  <a:pt x="0" y="0"/>
                </a:lnTo>
                <a:lnTo>
                  <a:pt x="16767" y="0"/>
                </a:lnTo>
                <a:lnTo>
                  <a:pt x="14280" y="13033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29" name="bg object 1229"/>
          <p:cNvSpPr/>
          <p:nvPr/>
        </p:nvSpPr>
        <p:spPr>
          <a:xfrm>
            <a:off x="17159119" y="9702864"/>
            <a:ext cx="43827" cy="37465"/>
          </a:xfrm>
          <a:custGeom>
            <a:avLst/>
            <a:gdLst/>
            <a:ahLst/>
            <a:cxnLst/>
            <a:rect l="l" t="t" r="r" b="b"/>
            <a:pathLst>
              <a:path w="19050" h="37465">
                <a:moveTo>
                  <a:pt x="18948" y="23075"/>
                </a:moveTo>
                <a:lnTo>
                  <a:pt x="18719" y="22148"/>
                </a:lnTo>
                <a:lnTo>
                  <a:pt x="17868" y="21742"/>
                </a:lnTo>
                <a:lnTo>
                  <a:pt x="16522" y="21742"/>
                </a:lnTo>
                <a:lnTo>
                  <a:pt x="16522" y="23977"/>
                </a:lnTo>
                <a:lnTo>
                  <a:pt x="14465" y="34772"/>
                </a:lnTo>
                <a:lnTo>
                  <a:pt x="3505" y="34772"/>
                </a:lnTo>
                <a:lnTo>
                  <a:pt x="2324" y="23977"/>
                </a:lnTo>
                <a:lnTo>
                  <a:pt x="8940" y="23977"/>
                </a:lnTo>
                <a:lnTo>
                  <a:pt x="16522" y="23977"/>
                </a:lnTo>
                <a:lnTo>
                  <a:pt x="16522" y="21742"/>
                </a:lnTo>
                <a:lnTo>
                  <a:pt x="10414" y="21742"/>
                </a:lnTo>
                <a:lnTo>
                  <a:pt x="12128" y="15811"/>
                </a:lnTo>
                <a:lnTo>
                  <a:pt x="11391" y="8191"/>
                </a:lnTo>
                <a:lnTo>
                  <a:pt x="7810" y="533"/>
                </a:lnTo>
                <a:lnTo>
                  <a:pt x="6337" y="0"/>
                </a:lnTo>
                <a:lnTo>
                  <a:pt x="5803" y="1485"/>
                </a:lnTo>
                <a:lnTo>
                  <a:pt x="9156" y="8636"/>
                </a:lnTo>
                <a:lnTo>
                  <a:pt x="9842" y="15722"/>
                </a:lnTo>
                <a:lnTo>
                  <a:pt x="8102" y="21742"/>
                </a:lnTo>
                <a:lnTo>
                  <a:pt x="1092" y="21742"/>
                </a:lnTo>
                <a:lnTo>
                  <a:pt x="266" y="22110"/>
                </a:lnTo>
                <a:lnTo>
                  <a:pt x="0" y="22974"/>
                </a:lnTo>
                <a:lnTo>
                  <a:pt x="1473" y="36576"/>
                </a:lnTo>
                <a:lnTo>
                  <a:pt x="1943" y="37007"/>
                </a:lnTo>
                <a:lnTo>
                  <a:pt x="15379" y="37007"/>
                </a:lnTo>
                <a:lnTo>
                  <a:pt x="16459" y="36093"/>
                </a:lnTo>
                <a:lnTo>
                  <a:pt x="16713" y="34772"/>
                </a:lnTo>
                <a:lnTo>
                  <a:pt x="18770" y="23977"/>
                </a:lnTo>
                <a:lnTo>
                  <a:pt x="18948" y="2307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30" name="bg object 1230"/>
          <p:cNvSpPr/>
          <p:nvPr/>
        </p:nvSpPr>
        <p:spPr>
          <a:xfrm>
            <a:off x="17159324" y="9697886"/>
            <a:ext cx="330167" cy="129539"/>
          </a:xfrm>
          <a:custGeom>
            <a:avLst/>
            <a:gdLst/>
            <a:ahLst/>
            <a:cxnLst/>
            <a:rect l="l" t="t" r="r" b="b"/>
            <a:pathLst>
              <a:path w="143509" h="129540">
                <a:moveTo>
                  <a:pt x="8013" y="3352"/>
                </a:moveTo>
                <a:lnTo>
                  <a:pt x="6908" y="1625"/>
                </a:lnTo>
                <a:lnTo>
                  <a:pt x="3086" y="0"/>
                </a:lnTo>
                <a:lnTo>
                  <a:pt x="1092" y="406"/>
                </a:lnTo>
                <a:lnTo>
                  <a:pt x="546" y="1714"/>
                </a:lnTo>
                <a:lnTo>
                  <a:pt x="0" y="3022"/>
                </a:lnTo>
                <a:lnTo>
                  <a:pt x="1117" y="4749"/>
                </a:lnTo>
                <a:lnTo>
                  <a:pt x="4940" y="6388"/>
                </a:lnTo>
                <a:lnTo>
                  <a:pt x="6934" y="5981"/>
                </a:lnTo>
                <a:lnTo>
                  <a:pt x="8013" y="3352"/>
                </a:lnTo>
                <a:close/>
              </a:path>
              <a:path w="143509" h="129540">
                <a:moveTo>
                  <a:pt x="15697" y="6870"/>
                </a:moveTo>
                <a:lnTo>
                  <a:pt x="14452" y="5207"/>
                </a:lnTo>
                <a:lnTo>
                  <a:pt x="12598" y="5562"/>
                </a:lnTo>
                <a:lnTo>
                  <a:pt x="9283" y="8102"/>
                </a:lnTo>
                <a:lnTo>
                  <a:pt x="8458" y="9817"/>
                </a:lnTo>
                <a:lnTo>
                  <a:pt x="9080" y="10642"/>
                </a:lnTo>
                <a:lnTo>
                  <a:pt x="9715" y="11480"/>
                </a:lnTo>
                <a:lnTo>
                  <a:pt x="11557" y="11125"/>
                </a:lnTo>
                <a:lnTo>
                  <a:pt x="14859" y="8572"/>
                </a:lnTo>
                <a:lnTo>
                  <a:pt x="15697" y="6870"/>
                </a:lnTo>
                <a:close/>
              </a:path>
              <a:path w="143509" h="129540">
                <a:moveTo>
                  <a:pt x="16814" y="15011"/>
                </a:moveTo>
                <a:lnTo>
                  <a:pt x="14884" y="12877"/>
                </a:lnTo>
                <a:lnTo>
                  <a:pt x="12839" y="13182"/>
                </a:lnTo>
                <a:lnTo>
                  <a:pt x="9715" y="16078"/>
                </a:lnTo>
                <a:lnTo>
                  <a:pt x="9245" y="18110"/>
                </a:lnTo>
                <a:lnTo>
                  <a:pt x="10210" y="19177"/>
                </a:lnTo>
                <a:lnTo>
                  <a:pt x="11176" y="20243"/>
                </a:lnTo>
                <a:lnTo>
                  <a:pt x="13220" y="19939"/>
                </a:lnTo>
                <a:lnTo>
                  <a:pt x="16332" y="17043"/>
                </a:lnTo>
                <a:lnTo>
                  <a:pt x="16814" y="15011"/>
                </a:lnTo>
                <a:close/>
              </a:path>
              <a:path w="143509" h="129540">
                <a:moveTo>
                  <a:pt x="141592" y="126847"/>
                </a:moveTo>
                <a:lnTo>
                  <a:pt x="141325" y="125615"/>
                </a:lnTo>
                <a:lnTo>
                  <a:pt x="141058" y="124371"/>
                </a:lnTo>
                <a:lnTo>
                  <a:pt x="139344" y="123685"/>
                </a:lnTo>
                <a:lnTo>
                  <a:pt x="135661" y="124460"/>
                </a:lnTo>
                <a:lnTo>
                  <a:pt x="134378" y="125793"/>
                </a:lnTo>
                <a:lnTo>
                  <a:pt x="134912" y="128270"/>
                </a:lnTo>
                <a:lnTo>
                  <a:pt x="136626" y="128955"/>
                </a:lnTo>
                <a:lnTo>
                  <a:pt x="140309" y="128181"/>
                </a:lnTo>
                <a:lnTo>
                  <a:pt x="141592" y="126847"/>
                </a:lnTo>
                <a:close/>
              </a:path>
              <a:path w="143509" h="129540">
                <a:moveTo>
                  <a:pt x="143357" y="118376"/>
                </a:moveTo>
                <a:lnTo>
                  <a:pt x="141986" y="117005"/>
                </a:lnTo>
                <a:lnTo>
                  <a:pt x="137934" y="115785"/>
                </a:lnTo>
                <a:lnTo>
                  <a:pt x="136042" y="116166"/>
                </a:lnTo>
                <a:lnTo>
                  <a:pt x="135382" y="118325"/>
                </a:lnTo>
                <a:lnTo>
                  <a:pt x="136740" y="119697"/>
                </a:lnTo>
                <a:lnTo>
                  <a:pt x="140792" y="120929"/>
                </a:lnTo>
                <a:lnTo>
                  <a:pt x="142697" y="120535"/>
                </a:lnTo>
                <a:lnTo>
                  <a:pt x="143027" y="119456"/>
                </a:lnTo>
                <a:lnTo>
                  <a:pt x="143357" y="11837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31" name="bg object 1231"/>
          <p:cNvSpPr/>
          <p:nvPr/>
        </p:nvSpPr>
        <p:spPr>
          <a:xfrm>
            <a:off x="17450916" y="9830013"/>
            <a:ext cx="39445" cy="13335"/>
          </a:xfrm>
          <a:custGeom>
            <a:avLst/>
            <a:gdLst/>
            <a:ahLst/>
            <a:cxnLst/>
            <a:rect l="l" t="t" r="r" b="b"/>
            <a:pathLst>
              <a:path w="17145" h="13334">
                <a:moveTo>
                  <a:pt x="15616" y="13033"/>
                </a:moveTo>
                <a:lnTo>
                  <a:pt x="2529" y="13033"/>
                </a:lnTo>
                <a:lnTo>
                  <a:pt x="0" y="0"/>
                </a:lnTo>
                <a:lnTo>
                  <a:pt x="17056" y="0"/>
                </a:lnTo>
                <a:lnTo>
                  <a:pt x="15616" y="13033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32" name="bg object 1232"/>
          <p:cNvSpPr/>
          <p:nvPr/>
        </p:nvSpPr>
        <p:spPr>
          <a:xfrm>
            <a:off x="17448411" y="9806890"/>
            <a:ext cx="45288" cy="37465"/>
          </a:xfrm>
          <a:custGeom>
            <a:avLst/>
            <a:gdLst/>
            <a:ahLst/>
            <a:cxnLst/>
            <a:rect l="l" t="t" r="r" b="b"/>
            <a:pathLst>
              <a:path w="19684" h="37465">
                <a:moveTo>
                  <a:pt x="19240" y="23253"/>
                </a:moveTo>
                <a:lnTo>
                  <a:pt x="18961" y="22377"/>
                </a:lnTo>
                <a:lnTo>
                  <a:pt x="18135" y="22009"/>
                </a:lnTo>
                <a:lnTo>
                  <a:pt x="16903" y="22009"/>
                </a:lnTo>
                <a:lnTo>
                  <a:pt x="16903" y="24244"/>
                </a:lnTo>
                <a:lnTo>
                  <a:pt x="15709" y="35039"/>
                </a:lnTo>
                <a:lnTo>
                  <a:pt x="4521" y="35039"/>
                </a:lnTo>
                <a:lnTo>
                  <a:pt x="2425" y="24244"/>
                </a:lnTo>
                <a:lnTo>
                  <a:pt x="10160" y="24244"/>
                </a:lnTo>
                <a:lnTo>
                  <a:pt x="16903" y="24244"/>
                </a:lnTo>
                <a:lnTo>
                  <a:pt x="16903" y="22009"/>
                </a:lnTo>
                <a:lnTo>
                  <a:pt x="10985" y="22009"/>
                </a:lnTo>
                <a:lnTo>
                  <a:pt x="9220" y="15989"/>
                </a:lnTo>
                <a:lnTo>
                  <a:pt x="9931" y="8915"/>
                </a:lnTo>
                <a:lnTo>
                  <a:pt x="13322" y="1765"/>
                </a:lnTo>
                <a:lnTo>
                  <a:pt x="12814" y="266"/>
                </a:lnTo>
                <a:lnTo>
                  <a:pt x="12255" y="0"/>
                </a:lnTo>
                <a:lnTo>
                  <a:pt x="11595" y="241"/>
                </a:lnTo>
                <a:lnTo>
                  <a:pt x="7683" y="8458"/>
                </a:lnTo>
                <a:lnTo>
                  <a:pt x="6934" y="16078"/>
                </a:lnTo>
                <a:lnTo>
                  <a:pt x="8661" y="22009"/>
                </a:lnTo>
                <a:lnTo>
                  <a:pt x="1079" y="22009"/>
                </a:lnTo>
                <a:lnTo>
                  <a:pt x="228" y="22415"/>
                </a:lnTo>
                <a:lnTo>
                  <a:pt x="0" y="23342"/>
                </a:lnTo>
                <a:lnTo>
                  <a:pt x="2527" y="36372"/>
                </a:lnTo>
                <a:lnTo>
                  <a:pt x="3606" y="37287"/>
                </a:lnTo>
                <a:lnTo>
                  <a:pt x="17259" y="37287"/>
                </a:lnTo>
                <a:lnTo>
                  <a:pt x="17741" y="36855"/>
                </a:lnTo>
                <a:lnTo>
                  <a:pt x="17932" y="35039"/>
                </a:lnTo>
                <a:lnTo>
                  <a:pt x="19126" y="24244"/>
                </a:lnTo>
                <a:lnTo>
                  <a:pt x="19240" y="23253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33" name="bg object 1233"/>
          <p:cNvSpPr/>
          <p:nvPr/>
        </p:nvSpPr>
        <p:spPr>
          <a:xfrm>
            <a:off x="17453173" y="9802190"/>
            <a:ext cx="39445" cy="20320"/>
          </a:xfrm>
          <a:custGeom>
            <a:avLst/>
            <a:gdLst/>
            <a:ahLst/>
            <a:cxnLst/>
            <a:rect l="l" t="t" r="r" b="b"/>
            <a:pathLst>
              <a:path w="17145" h="20320">
                <a:moveTo>
                  <a:pt x="7696" y="18097"/>
                </a:moveTo>
                <a:lnTo>
                  <a:pt x="7200" y="16065"/>
                </a:lnTo>
                <a:lnTo>
                  <a:pt x="4038" y="13169"/>
                </a:lnTo>
                <a:lnTo>
                  <a:pt x="1955" y="12865"/>
                </a:lnTo>
                <a:lnTo>
                  <a:pt x="0" y="14998"/>
                </a:lnTo>
                <a:lnTo>
                  <a:pt x="482" y="17043"/>
                </a:lnTo>
                <a:lnTo>
                  <a:pt x="3644" y="19926"/>
                </a:lnTo>
                <a:lnTo>
                  <a:pt x="5727" y="20231"/>
                </a:lnTo>
                <a:lnTo>
                  <a:pt x="6705" y="19164"/>
                </a:lnTo>
                <a:lnTo>
                  <a:pt x="7696" y="18097"/>
                </a:lnTo>
                <a:close/>
              </a:path>
              <a:path w="17145" h="20320">
                <a:moveTo>
                  <a:pt x="8496" y="9804"/>
                </a:moveTo>
                <a:lnTo>
                  <a:pt x="7645" y="8089"/>
                </a:lnTo>
                <a:lnTo>
                  <a:pt x="4279" y="5549"/>
                </a:lnTo>
                <a:lnTo>
                  <a:pt x="2400" y="5194"/>
                </a:lnTo>
                <a:lnTo>
                  <a:pt x="1130" y="6870"/>
                </a:lnTo>
                <a:lnTo>
                  <a:pt x="1968" y="8572"/>
                </a:lnTo>
                <a:lnTo>
                  <a:pt x="5334" y="11125"/>
                </a:lnTo>
                <a:lnTo>
                  <a:pt x="7213" y="11480"/>
                </a:lnTo>
                <a:lnTo>
                  <a:pt x="7848" y="10642"/>
                </a:lnTo>
                <a:lnTo>
                  <a:pt x="8496" y="9804"/>
                </a:lnTo>
                <a:close/>
              </a:path>
              <a:path w="17145" h="20320">
                <a:moveTo>
                  <a:pt x="17094" y="3022"/>
                </a:moveTo>
                <a:lnTo>
                  <a:pt x="16535" y="1714"/>
                </a:lnTo>
                <a:lnTo>
                  <a:pt x="15976" y="393"/>
                </a:lnTo>
                <a:lnTo>
                  <a:pt x="13957" y="0"/>
                </a:lnTo>
                <a:lnTo>
                  <a:pt x="10058" y="1625"/>
                </a:lnTo>
                <a:lnTo>
                  <a:pt x="8928" y="3352"/>
                </a:lnTo>
                <a:lnTo>
                  <a:pt x="10033" y="5969"/>
                </a:lnTo>
                <a:lnTo>
                  <a:pt x="12065" y="6375"/>
                </a:lnTo>
                <a:lnTo>
                  <a:pt x="15951" y="4749"/>
                </a:lnTo>
                <a:lnTo>
                  <a:pt x="17094" y="3022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34" name="bg object 1234"/>
          <p:cNvSpPr/>
          <p:nvPr/>
        </p:nvSpPr>
        <p:spPr>
          <a:xfrm>
            <a:off x="16848197" y="9883699"/>
            <a:ext cx="11687" cy="63500"/>
          </a:xfrm>
          <a:custGeom>
            <a:avLst/>
            <a:gdLst/>
            <a:ahLst/>
            <a:cxnLst/>
            <a:rect l="l" t="t" r="r" b="b"/>
            <a:pathLst>
              <a:path w="5079" h="63500">
                <a:moveTo>
                  <a:pt x="4610" y="63105"/>
                </a:moveTo>
                <a:lnTo>
                  <a:pt x="0" y="63105"/>
                </a:lnTo>
                <a:lnTo>
                  <a:pt x="0" y="1047"/>
                </a:lnTo>
                <a:lnTo>
                  <a:pt x="1034" y="0"/>
                </a:lnTo>
                <a:lnTo>
                  <a:pt x="3582" y="0"/>
                </a:lnTo>
                <a:lnTo>
                  <a:pt x="4610" y="1047"/>
                </a:lnTo>
                <a:lnTo>
                  <a:pt x="4610" y="63105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35" name="bg object 1235"/>
          <p:cNvSpPr/>
          <p:nvPr/>
        </p:nvSpPr>
        <p:spPr>
          <a:xfrm>
            <a:off x="16797864" y="9785261"/>
            <a:ext cx="141706" cy="97155"/>
          </a:xfrm>
          <a:custGeom>
            <a:avLst/>
            <a:gdLst/>
            <a:ahLst/>
            <a:cxnLst/>
            <a:rect l="l" t="t" r="r" b="b"/>
            <a:pathLst>
              <a:path w="61595" h="97154">
                <a:moveTo>
                  <a:pt x="61010" y="26085"/>
                </a:moveTo>
                <a:lnTo>
                  <a:pt x="56426" y="18821"/>
                </a:lnTo>
                <a:lnTo>
                  <a:pt x="50380" y="15494"/>
                </a:lnTo>
                <a:lnTo>
                  <a:pt x="50380" y="0"/>
                </a:lnTo>
                <a:lnTo>
                  <a:pt x="7023" y="3644"/>
                </a:lnTo>
                <a:lnTo>
                  <a:pt x="2209" y="15087"/>
                </a:lnTo>
                <a:lnTo>
                  <a:pt x="0" y="48298"/>
                </a:lnTo>
                <a:lnTo>
                  <a:pt x="3352" y="85674"/>
                </a:lnTo>
                <a:lnTo>
                  <a:pt x="9779" y="96608"/>
                </a:lnTo>
                <a:lnTo>
                  <a:pt x="39293" y="96608"/>
                </a:lnTo>
                <a:lnTo>
                  <a:pt x="42608" y="60680"/>
                </a:lnTo>
                <a:lnTo>
                  <a:pt x="43624" y="55905"/>
                </a:lnTo>
                <a:lnTo>
                  <a:pt x="50266" y="53403"/>
                </a:lnTo>
                <a:lnTo>
                  <a:pt x="55905" y="48590"/>
                </a:lnTo>
                <a:lnTo>
                  <a:pt x="59651" y="42100"/>
                </a:lnTo>
                <a:lnTo>
                  <a:pt x="61010" y="34429"/>
                </a:lnTo>
                <a:lnTo>
                  <a:pt x="61010" y="26085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36" name="bg object 1236"/>
          <p:cNvSpPr/>
          <p:nvPr/>
        </p:nvSpPr>
        <p:spPr>
          <a:xfrm>
            <a:off x="16869441" y="9797729"/>
            <a:ext cx="74504" cy="46355"/>
          </a:xfrm>
          <a:custGeom>
            <a:avLst/>
            <a:gdLst/>
            <a:ahLst/>
            <a:cxnLst/>
            <a:rect l="l" t="t" r="r" b="b"/>
            <a:pathLst>
              <a:path w="32384" h="46354">
                <a:moveTo>
                  <a:pt x="12526" y="45884"/>
                </a:moveTo>
                <a:lnTo>
                  <a:pt x="12107" y="45922"/>
                </a:lnTo>
                <a:lnTo>
                  <a:pt x="11018" y="45922"/>
                </a:lnTo>
                <a:lnTo>
                  <a:pt x="10045" y="45136"/>
                </a:lnTo>
                <a:lnTo>
                  <a:pt x="9614" y="42735"/>
                </a:lnTo>
                <a:lnTo>
                  <a:pt x="10445" y="41519"/>
                </a:lnTo>
                <a:lnTo>
                  <a:pt x="20910" y="39580"/>
                </a:lnTo>
                <a:lnTo>
                  <a:pt x="27601" y="31448"/>
                </a:lnTo>
                <a:lnTo>
                  <a:pt x="27601" y="15415"/>
                </a:lnTo>
                <a:lnTo>
                  <a:pt x="24400" y="9360"/>
                </a:lnTo>
                <a:lnTo>
                  <a:pt x="19137" y="5712"/>
                </a:lnTo>
                <a:lnTo>
                  <a:pt x="15548" y="10164"/>
                </a:lnTo>
                <a:lnTo>
                  <a:pt x="10765" y="13357"/>
                </a:lnTo>
                <a:lnTo>
                  <a:pt x="5330" y="14929"/>
                </a:lnTo>
                <a:lnTo>
                  <a:pt x="5933" y="17242"/>
                </a:lnTo>
                <a:lnTo>
                  <a:pt x="6235" y="19599"/>
                </a:lnTo>
                <a:lnTo>
                  <a:pt x="6235" y="23247"/>
                </a:lnTo>
                <a:lnTo>
                  <a:pt x="5201" y="24295"/>
                </a:lnTo>
                <a:lnTo>
                  <a:pt x="2653" y="24295"/>
                </a:lnTo>
                <a:lnTo>
                  <a:pt x="1618" y="23247"/>
                </a:lnTo>
                <a:lnTo>
                  <a:pt x="1618" y="19288"/>
                </a:lnTo>
                <a:lnTo>
                  <a:pt x="1151" y="16618"/>
                </a:lnTo>
                <a:lnTo>
                  <a:pt x="0" y="13376"/>
                </a:lnTo>
                <a:lnTo>
                  <a:pt x="61" y="12665"/>
                </a:lnTo>
                <a:lnTo>
                  <a:pt x="732" y="11474"/>
                </a:lnTo>
                <a:lnTo>
                  <a:pt x="1311" y="11062"/>
                </a:lnTo>
                <a:lnTo>
                  <a:pt x="7952" y="9796"/>
                </a:lnTo>
                <a:lnTo>
                  <a:pt x="13172" y="6366"/>
                </a:lnTo>
                <a:lnTo>
                  <a:pt x="17333" y="305"/>
                </a:lnTo>
                <a:lnTo>
                  <a:pt x="18620" y="0"/>
                </a:lnTo>
                <a:lnTo>
                  <a:pt x="27398" y="4839"/>
                </a:lnTo>
                <a:lnTo>
                  <a:pt x="32211" y="13033"/>
                </a:lnTo>
                <a:lnTo>
                  <a:pt x="32211" y="21957"/>
                </a:lnTo>
                <a:lnTo>
                  <a:pt x="30739" y="30354"/>
                </a:lnTo>
                <a:lnTo>
                  <a:pt x="26646" y="37533"/>
                </a:lnTo>
                <a:lnTo>
                  <a:pt x="20414" y="42906"/>
                </a:lnTo>
                <a:lnTo>
                  <a:pt x="12526" y="4588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37" name="bg object 1237"/>
          <p:cNvSpPr/>
          <p:nvPr/>
        </p:nvSpPr>
        <p:spPr>
          <a:xfrm>
            <a:off x="16792817" y="9844055"/>
            <a:ext cx="21914" cy="33020"/>
          </a:xfrm>
          <a:custGeom>
            <a:avLst/>
            <a:gdLst/>
            <a:ahLst/>
            <a:cxnLst/>
            <a:rect l="l" t="t" r="r" b="b"/>
            <a:pathLst>
              <a:path w="9525" h="33020">
                <a:moveTo>
                  <a:pt x="9227" y="33019"/>
                </a:moveTo>
                <a:lnTo>
                  <a:pt x="3588" y="28292"/>
                </a:lnTo>
                <a:lnTo>
                  <a:pt x="0" y="21152"/>
                </a:lnTo>
                <a:lnTo>
                  <a:pt x="0" y="8343"/>
                </a:lnTo>
                <a:lnTo>
                  <a:pt x="1329" y="3853"/>
                </a:lnTo>
                <a:lnTo>
                  <a:pt x="3600" y="0"/>
                </a:lnTo>
                <a:lnTo>
                  <a:pt x="9227" y="33019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38" name="bg object 1238"/>
          <p:cNvSpPr/>
          <p:nvPr/>
        </p:nvSpPr>
        <p:spPr>
          <a:xfrm>
            <a:off x="16787513" y="9841390"/>
            <a:ext cx="33599" cy="38100"/>
          </a:xfrm>
          <a:custGeom>
            <a:avLst/>
            <a:gdLst/>
            <a:ahLst/>
            <a:cxnLst/>
            <a:rect l="l" t="t" r="r" b="b"/>
            <a:pathLst>
              <a:path w="14604" h="38100">
                <a:moveTo>
                  <a:pt x="12194" y="38021"/>
                </a:moveTo>
                <a:lnTo>
                  <a:pt x="11529" y="38021"/>
                </a:lnTo>
                <a:lnTo>
                  <a:pt x="10058" y="37484"/>
                </a:lnTo>
                <a:lnTo>
                  <a:pt x="3668" y="32121"/>
                </a:lnTo>
                <a:lnTo>
                  <a:pt x="0" y="24226"/>
                </a:lnTo>
                <a:lnTo>
                  <a:pt x="0" y="10794"/>
                </a:lnTo>
                <a:lnTo>
                  <a:pt x="1354" y="5830"/>
                </a:lnTo>
                <a:lnTo>
                  <a:pt x="4573" y="361"/>
                </a:lnTo>
                <a:lnTo>
                  <a:pt x="5989" y="0"/>
                </a:lnTo>
                <a:lnTo>
                  <a:pt x="8174" y="1322"/>
                </a:lnTo>
                <a:lnTo>
                  <a:pt x="8537" y="2750"/>
                </a:lnTo>
                <a:lnTo>
                  <a:pt x="5743" y="7495"/>
                </a:lnTo>
                <a:lnTo>
                  <a:pt x="4610" y="11636"/>
                </a:lnTo>
                <a:lnTo>
                  <a:pt x="4610" y="22830"/>
                </a:lnTo>
                <a:lnTo>
                  <a:pt x="7669" y="29415"/>
                </a:lnTo>
                <a:lnTo>
                  <a:pt x="13979" y="34709"/>
                </a:lnTo>
                <a:lnTo>
                  <a:pt x="14120" y="36181"/>
                </a:lnTo>
                <a:lnTo>
                  <a:pt x="12852" y="37734"/>
                </a:lnTo>
                <a:lnTo>
                  <a:pt x="12194" y="3802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39" name="bg object 1239"/>
          <p:cNvSpPr/>
          <p:nvPr/>
        </p:nvSpPr>
        <p:spPr>
          <a:xfrm>
            <a:off x="16888269" y="9841312"/>
            <a:ext cx="21914" cy="36195"/>
          </a:xfrm>
          <a:custGeom>
            <a:avLst/>
            <a:gdLst/>
            <a:ahLst/>
            <a:cxnLst/>
            <a:rect l="l" t="t" r="r" b="b"/>
            <a:pathLst>
              <a:path w="9525" h="36195">
                <a:moveTo>
                  <a:pt x="147" y="35763"/>
                </a:moveTo>
                <a:lnTo>
                  <a:pt x="0" y="380"/>
                </a:lnTo>
                <a:lnTo>
                  <a:pt x="1341" y="380"/>
                </a:lnTo>
                <a:lnTo>
                  <a:pt x="2653" y="236"/>
                </a:lnTo>
                <a:lnTo>
                  <a:pt x="3927" y="0"/>
                </a:lnTo>
                <a:lnTo>
                  <a:pt x="7331" y="4383"/>
                </a:lnTo>
                <a:lnTo>
                  <a:pt x="9374" y="9896"/>
                </a:lnTo>
                <a:lnTo>
                  <a:pt x="9374" y="23896"/>
                </a:lnTo>
                <a:lnTo>
                  <a:pt x="5786" y="31036"/>
                </a:lnTo>
                <a:lnTo>
                  <a:pt x="147" y="3576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40" name="bg object 1240"/>
          <p:cNvSpPr/>
          <p:nvPr/>
        </p:nvSpPr>
        <p:spPr>
          <a:xfrm>
            <a:off x="16882649" y="9838858"/>
            <a:ext cx="33599" cy="40640"/>
          </a:xfrm>
          <a:custGeom>
            <a:avLst/>
            <a:gdLst/>
            <a:ahLst/>
            <a:cxnLst/>
            <a:rect l="l" t="t" r="r" b="b"/>
            <a:pathLst>
              <a:path w="14604" h="40640">
                <a:moveTo>
                  <a:pt x="2591" y="40552"/>
                </a:moveTo>
                <a:lnTo>
                  <a:pt x="1926" y="40552"/>
                </a:lnTo>
                <a:lnTo>
                  <a:pt x="1268" y="40265"/>
                </a:lnTo>
                <a:lnTo>
                  <a:pt x="0" y="38713"/>
                </a:lnTo>
                <a:lnTo>
                  <a:pt x="141" y="37241"/>
                </a:lnTo>
                <a:lnTo>
                  <a:pt x="6450" y="31947"/>
                </a:lnTo>
                <a:lnTo>
                  <a:pt x="9510" y="25361"/>
                </a:lnTo>
                <a:lnTo>
                  <a:pt x="9510" y="13525"/>
                </a:lnTo>
                <a:lnTo>
                  <a:pt x="8076" y="8923"/>
                </a:lnTo>
                <a:lnTo>
                  <a:pt x="5349" y="4976"/>
                </a:lnTo>
                <a:lnTo>
                  <a:pt x="3397" y="5169"/>
                </a:lnTo>
                <a:lnTo>
                  <a:pt x="1169" y="5169"/>
                </a:lnTo>
                <a:lnTo>
                  <a:pt x="135" y="4122"/>
                </a:lnTo>
                <a:lnTo>
                  <a:pt x="135" y="1546"/>
                </a:lnTo>
                <a:lnTo>
                  <a:pt x="1169" y="498"/>
                </a:lnTo>
                <a:lnTo>
                  <a:pt x="3570" y="498"/>
                </a:lnTo>
                <a:lnTo>
                  <a:pt x="4721" y="386"/>
                </a:lnTo>
                <a:lnTo>
                  <a:pt x="6801" y="0"/>
                </a:lnTo>
                <a:lnTo>
                  <a:pt x="7657" y="330"/>
                </a:lnTo>
                <a:lnTo>
                  <a:pt x="12070" y="6017"/>
                </a:lnTo>
                <a:lnTo>
                  <a:pt x="14120" y="12016"/>
                </a:lnTo>
                <a:lnTo>
                  <a:pt x="14120" y="26758"/>
                </a:lnTo>
                <a:lnTo>
                  <a:pt x="10452" y="34653"/>
                </a:lnTo>
                <a:lnTo>
                  <a:pt x="4062" y="40016"/>
                </a:lnTo>
                <a:lnTo>
                  <a:pt x="2591" y="4055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41" name="bg object 1241"/>
          <p:cNvSpPr/>
          <p:nvPr/>
        </p:nvSpPr>
        <p:spPr>
          <a:xfrm>
            <a:off x="16888269" y="9841315"/>
            <a:ext cx="10226" cy="635"/>
          </a:xfrm>
          <a:custGeom>
            <a:avLst/>
            <a:gdLst/>
            <a:ahLst/>
            <a:cxnLst/>
            <a:rect l="l" t="t" r="r" b="b"/>
            <a:pathLst>
              <a:path w="4445" h="634">
                <a:moveTo>
                  <a:pt x="1341" y="380"/>
                </a:moveTo>
                <a:lnTo>
                  <a:pt x="0" y="380"/>
                </a:lnTo>
                <a:lnTo>
                  <a:pt x="3927" y="0"/>
                </a:lnTo>
                <a:lnTo>
                  <a:pt x="2653" y="236"/>
                </a:lnTo>
                <a:lnTo>
                  <a:pt x="1341" y="38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42" name="bg object 1242"/>
          <p:cNvSpPr/>
          <p:nvPr/>
        </p:nvSpPr>
        <p:spPr>
          <a:xfrm>
            <a:off x="16882969" y="9838790"/>
            <a:ext cx="20453" cy="5715"/>
          </a:xfrm>
          <a:custGeom>
            <a:avLst/>
            <a:gdLst/>
            <a:ahLst/>
            <a:cxnLst/>
            <a:rect l="l" t="t" r="r" b="b"/>
            <a:pathLst>
              <a:path w="8890" h="5715">
                <a:moveTo>
                  <a:pt x="3711" y="5238"/>
                </a:moveTo>
                <a:lnTo>
                  <a:pt x="2302" y="5238"/>
                </a:lnTo>
                <a:lnTo>
                  <a:pt x="1027" y="5238"/>
                </a:lnTo>
                <a:lnTo>
                  <a:pt x="0" y="4190"/>
                </a:lnTo>
                <a:lnTo>
                  <a:pt x="0" y="1615"/>
                </a:lnTo>
                <a:lnTo>
                  <a:pt x="1027" y="567"/>
                </a:lnTo>
                <a:lnTo>
                  <a:pt x="3428" y="567"/>
                </a:lnTo>
                <a:lnTo>
                  <a:pt x="4579" y="455"/>
                </a:lnTo>
                <a:lnTo>
                  <a:pt x="7066" y="0"/>
                </a:lnTo>
                <a:lnTo>
                  <a:pt x="8266" y="835"/>
                </a:lnTo>
                <a:lnTo>
                  <a:pt x="8728" y="3373"/>
                </a:lnTo>
                <a:lnTo>
                  <a:pt x="7897" y="4589"/>
                </a:lnTo>
                <a:lnTo>
                  <a:pt x="5133" y="5101"/>
                </a:lnTo>
                <a:lnTo>
                  <a:pt x="3711" y="523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43" name="bg object 1243"/>
          <p:cNvSpPr/>
          <p:nvPr/>
        </p:nvSpPr>
        <p:spPr>
          <a:xfrm>
            <a:off x="16761461" y="9794384"/>
            <a:ext cx="68663" cy="50165"/>
          </a:xfrm>
          <a:custGeom>
            <a:avLst/>
            <a:gdLst/>
            <a:ahLst/>
            <a:cxnLst/>
            <a:rect l="l" t="t" r="r" b="b"/>
            <a:pathLst>
              <a:path w="29845" h="50165">
                <a:moveTo>
                  <a:pt x="17229" y="49669"/>
                </a:moveTo>
                <a:lnTo>
                  <a:pt x="10312" y="45993"/>
                </a:lnTo>
                <a:lnTo>
                  <a:pt x="4858" y="40431"/>
                </a:lnTo>
                <a:lnTo>
                  <a:pt x="1283" y="33395"/>
                </a:lnTo>
                <a:lnTo>
                  <a:pt x="0" y="25299"/>
                </a:lnTo>
                <a:lnTo>
                  <a:pt x="1577" y="16350"/>
                </a:lnTo>
                <a:lnTo>
                  <a:pt x="5933" y="8770"/>
                </a:lnTo>
                <a:lnTo>
                  <a:pt x="12498" y="3129"/>
                </a:lnTo>
                <a:lnTo>
                  <a:pt x="20707" y="0"/>
                </a:lnTo>
                <a:lnTo>
                  <a:pt x="29712" y="38002"/>
                </a:lnTo>
                <a:lnTo>
                  <a:pt x="22855" y="40864"/>
                </a:lnTo>
                <a:lnTo>
                  <a:pt x="21310" y="42741"/>
                </a:lnTo>
                <a:lnTo>
                  <a:pt x="17229" y="49669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44" name="bg object 1244"/>
          <p:cNvSpPr/>
          <p:nvPr/>
        </p:nvSpPr>
        <p:spPr>
          <a:xfrm>
            <a:off x="16756156" y="9791843"/>
            <a:ext cx="80350" cy="54610"/>
          </a:xfrm>
          <a:custGeom>
            <a:avLst/>
            <a:gdLst/>
            <a:ahLst/>
            <a:cxnLst/>
            <a:rect l="l" t="t" r="r" b="b"/>
            <a:pathLst>
              <a:path w="34925" h="54609">
                <a:moveTo>
                  <a:pt x="20325" y="54546"/>
                </a:moveTo>
                <a:lnTo>
                  <a:pt x="19531" y="54546"/>
                </a:lnTo>
                <a:lnTo>
                  <a:pt x="18786" y="54421"/>
                </a:lnTo>
                <a:lnTo>
                  <a:pt x="11109" y="50318"/>
                </a:lnTo>
                <a:lnTo>
                  <a:pt x="5178" y="44179"/>
                </a:lnTo>
                <a:lnTo>
                  <a:pt x="1354" y="36514"/>
                </a:lnTo>
                <a:lnTo>
                  <a:pt x="0" y="27837"/>
                </a:lnTo>
                <a:lnTo>
                  <a:pt x="1688" y="18182"/>
                </a:lnTo>
                <a:lnTo>
                  <a:pt x="6385" y="9912"/>
                </a:lnTo>
                <a:lnTo>
                  <a:pt x="13537" y="3706"/>
                </a:lnTo>
                <a:lnTo>
                  <a:pt x="22590" y="243"/>
                </a:lnTo>
                <a:lnTo>
                  <a:pt x="23852" y="0"/>
                </a:lnTo>
                <a:lnTo>
                  <a:pt x="25046" y="835"/>
                </a:lnTo>
                <a:lnTo>
                  <a:pt x="25514" y="3373"/>
                </a:lnTo>
                <a:lnTo>
                  <a:pt x="24689" y="4595"/>
                </a:lnTo>
                <a:lnTo>
                  <a:pt x="23440" y="4832"/>
                </a:lnTo>
                <a:lnTo>
                  <a:pt x="15896" y="7721"/>
                </a:lnTo>
                <a:lnTo>
                  <a:pt x="9934" y="12895"/>
                </a:lnTo>
                <a:lnTo>
                  <a:pt x="6018" y="19789"/>
                </a:lnTo>
                <a:lnTo>
                  <a:pt x="4610" y="27837"/>
                </a:lnTo>
                <a:lnTo>
                  <a:pt x="5606" y="34642"/>
                </a:lnTo>
                <a:lnTo>
                  <a:pt x="8429" y="40726"/>
                </a:lnTo>
                <a:lnTo>
                  <a:pt x="12829" y="45738"/>
                </a:lnTo>
                <a:lnTo>
                  <a:pt x="18558" y="49326"/>
                </a:lnTo>
                <a:lnTo>
                  <a:pt x="22227" y="43296"/>
                </a:lnTo>
                <a:lnTo>
                  <a:pt x="24375" y="41207"/>
                </a:lnTo>
                <a:lnTo>
                  <a:pt x="32316" y="37896"/>
                </a:lnTo>
                <a:lnTo>
                  <a:pt x="33664" y="38463"/>
                </a:lnTo>
                <a:lnTo>
                  <a:pt x="34630" y="40845"/>
                </a:lnTo>
                <a:lnTo>
                  <a:pt x="34070" y="42211"/>
                </a:lnTo>
                <a:lnTo>
                  <a:pt x="26653" y="45310"/>
                </a:lnTo>
                <a:lnTo>
                  <a:pt x="25452" y="46707"/>
                </a:lnTo>
                <a:lnTo>
                  <a:pt x="21088" y="54128"/>
                </a:lnTo>
                <a:lnTo>
                  <a:pt x="20325" y="5454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45" name="bg object 1245"/>
          <p:cNvSpPr/>
          <p:nvPr/>
        </p:nvSpPr>
        <p:spPr>
          <a:xfrm>
            <a:off x="16805595" y="9759889"/>
            <a:ext cx="118334" cy="40640"/>
          </a:xfrm>
          <a:custGeom>
            <a:avLst/>
            <a:gdLst/>
            <a:ahLst/>
            <a:cxnLst/>
            <a:rect l="l" t="t" r="r" b="b"/>
            <a:pathLst>
              <a:path w="51434" h="40640">
                <a:moveTo>
                  <a:pt x="46307" y="40459"/>
                </a:moveTo>
                <a:lnTo>
                  <a:pt x="6247" y="34029"/>
                </a:lnTo>
                <a:lnTo>
                  <a:pt x="4635" y="34029"/>
                </a:lnTo>
                <a:lnTo>
                  <a:pt x="3059" y="34198"/>
                </a:lnTo>
                <a:lnTo>
                  <a:pt x="1526" y="34491"/>
                </a:lnTo>
                <a:lnTo>
                  <a:pt x="553" y="31760"/>
                </a:lnTo>
                <a:lnTo>
                  <a:pt x="0" y="28835"/>
                </a:lnTo>
                <a:lnTo>
                  <a:pt x="0" y="25767"/>
                </a:lnTo>
                <a:lnTo>
                  <a:pt x="1997" y="15737"/>
                </a:lnTo>
                <a:lnTo>
                  <a:pt x="7446" y="7547"/>
                </a:lnTo>
                <a:lnTo>
                  <a:pt x="15529" y="2024"/>
                </a:lnTo>
                <a:lnTo>
                  <a:pt x="25428" y="0"/>
                </a:lnTo>
                <a:lnTo>
                  <a:pt x="35328" y="2024"/>
                </a:lnTo>
                <a:lnTo>
                  <a:pt x="43413" y="7547"/>
                </a:lnTo>
                <a:lnTo>
                  <a:pt x="48864" y="15737"/>
                </a:lnTo>
                <a:lnTo>
                  <a:pt x="50862" y="25767"/>
                </a:lnTo>
                <a:lnTo>
                  <a:pt x="50862" y="31230"/>
                </a:lnTo>
                <a:lnTo>
                  <a:pt x="49170" y="36287"/>
                </a:lnTo>
                <a:lnTo>
                  <a:pt x="46307" y="40459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46" name="bg object 1246"/>
          <p:cNvSpPr/>
          <p:nvPr/>
        </p:nvSpPr>
        <p:spPr>
          <a:xfrm>
            <a:off x="16800279" y="9757552"/>
            <a:ext cx="128561" cy="45720"/>
          </a:xfrm>
          <a:custGeom>
            <a:avLst/>
            <a:gdLst/>
            <a:ahLst/>
            <a:cxnLst/>
            <a:rect l="l" t="t" r="r" b="b"/>
            <a:pathLst>
              <a:path w="55879" h="45720">
                <a:moveTo>
                  <a:pt x="49342" y="45130"/>
                </a:moveTo>
                <a:lnTo>
                  <a:pt x="48616" y="45130"/>
                </a:lnTo>
                <a:lnTo>
                  <a:pt x="47298" y="44712"/>
                </a:lnTo>
                <a:lnTo>
                  <a:pt x="46252" y="43976"/>
                </a:lnTo>
                <a:lnTo>
                  <a:pt x="45999" y="42517"/>
                </a:lnTo>
                <a:lnTo>
                  <a:pt x="49434" y="37515"/>
                </a:lnTo>
                <a:lnTo>
                  <a:pt x="50868" y="32895"/>
                </a:lnTo>
                <a:lnTo>
                  <a:pt x="50868" y="28099"/>
                </a:lnTo>
                <a:lnTo>
                  <a:pt x="49048" y="18990"/>
                </a:lnTo>
                <a:lnTo>
                  <a:pt x="44085" y="11542"/>
                </a:lnTo>
                <a:lnTo>
                  <a:pt x="36731" y="6515"/>
                </a:lnTo>
                <a:lnTo>
                  <a:pt x="27736" y="4670"/>
                </a:lnTo>
                <a:lnTo>
                  <a:pt x="18746" y="6515"/>
                </a:lnTo>
                <a:lnTo>
                  <a:pt x="11396" y="11542"/>
                </a:lnTo>
                <a:lnTo>
                  <a:pt x="6436" y="18990"/>
                </a:lnTo>
                <a:lnTo>
                  <a:pt x="4616" y="28099"/>
                </a:lnTo>
                <a:lnTo>
                  <a:pt x="4616" y="30151"/>
                </a:lnTo>
                <a:lnTo>
                  <a:pt x="4887" y="32202"/>
                </a:lnTo>
                <a:lnTo>
                  <a:pt x="5435" y="34217"/>
                </a:lnTo>
                <a:lnTo>
                  <a:pt x="6487" y="34092"/>
                </a:lnTo>
                <a:lnTo>
                  <a:pt x="9830" y="34029"/>
                </a:lnTo>
                <a:lnTo>
                  <a:pt x="10864" y="35077"/>
                </a:lnTo>
                <a:lnTo>
                  <a:pt x="10864" y="37659"/>
                </a:lnTo>
                <a:lnTo>
                  <a:pt x="9830" y="38706"/>
                </a:lnTo>
                <a:lnTo>
                  <a:pt x="7171" y="38706"/>
                </a:lnTo>
                <a:lnTo>
                  <a:pt x="5724" y="38844"/>
                </a:lnTo>
                <a:lnTo>
                  <a:pt x="3163" y="39330"/>
                </a:lnTo>
                <a:lnTo>
                  <a:pt x="2049" y="38700"/>
                </a:lnTo>
                <a:lnTo>
                  <a:pt x="560" y="34516"/>
                </a:lnTo>
                <a:lnTo>
                  <a:pt x="0" y="31317"/>
                </a:lnTo>
                <a:lnTo>
                  <a:pt x="0" y="28099"/>
                </a:lnTo>
                <a:lnTo>
                  <a:pt x="2183" y="17174"/>
                </a:lnTo>
                <a:lnTo>
                  <a:pt x="8134" y="8240"/>
                </a:lnTo>
                <a:lnTo>
                  <a:pt x="16952" y="2212"/>
                </a:lnTo>
                <a:lnTo>
                  <a:pt x="27736" y="0"/>
                </a:lnTo>
                <a:lnTo>
                  <a:pt x="38524" y="2212"/>
                </a:lnTo>
                <a:lnTo>
                  <a:pt x="47344" y="8240"/>
                </a:lnTo>
                <a:lnTo>
                  <a:pt x="53295" y="17174"/>
                </a:lnTo>
                <a:lnTo>
                  <a:pt x="55479" y="28099"/>
                </a:lnTo>
                <a:lnTo>
                  <a:pt x="55479" y="33855"/>
                </a:lnTo>
                <a:lnTo>
                  <a:pt x="53755" y="39399"/>
                </a:lnTo>
                <a:lnTo>
                  <a:pt x="50062" y="44780"/>
                </a:lnTo>
                <a:lnTo>
                  <a:pt x="49342" y="4513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47" name="bg object 1247"/>
          <p:cNvSpPr/>
          <p:nvPr/>
        </p:nvSpPr>
        <p:spPr>
          <a:xfrm>
            <a:off x="16843692" y="9809773"/>
            <a:ext cx="32140" cy="1905"/>
          </a:xfrm>
          <a:custGeom>
            <a:avLst/>
            <a:gdLst/>
            <a:ahLst/>
            <a:cxnLst/>
            <a:rect l="l" t="t" r="r" b="b"/>
            <a:pathLst>
              <a:path w="13970" h="1904">
                <a:moveTo>
                  <a:pt x="10482" y="1646"/>
                </a:moveTo>
                <a:lnTo>
                  <a:pt x="5743" y="1646"/>
                </a:lnTo>
                <a:lnTo>
                  <a:pt x="2763" y="1047"/>
                </a:lnTo>
                <a:lnTo>
                  <a:pt x="0" y="0"/>
                </a:lnTo>
                <a:lnTo>
                  <a:pt x="13591" y="1184"/>
                </a:lnTo>
                <a:lnTo>
                  <a:pt x="12058" y="1477"/>
                </a:lnTo>
                <a:lnTo>
                  <a:pt x="10482" y="164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48" name="bg object 1248"/>
          <p:cNvSpPr/>
          <p:nvPr/>
        </p:nvSpPr>
        <p:spPr>
          <a:xfrm>
            <a:off x="16837686" y="9807139"/>
            <a:ext cx="43827" cy="6985"/>
          </a:xfrm>
          <a:custGeom>
            <a:avLst/>
            <a:gdLst/>
            <a:ahLst/>
            <a:cxnLst/>
            <a:rect l="l" t="t" r="r" b="b"/>
            <a:pathLst>
              <a:path w="19050" h="6984">
                <a:moveTo>
                  <a:pt x="13154" y="6616"/>
                </a:moveTo>
                <a:lnTo>
                  <a:pt x="11479" y="6616"/>
                </a:lnTo>
                <a:lnTo>
                  <a:pt x="8205" y="6616"/>
                </a:lnTo>
                <a:lnTo>
                  <a:pt x="4949" y="6011"/>
                </a:lnTo>
                <a:lnTo>
                  <a:pt x="609" y="4377"/>
                </a:lnTo>
                <a:lnTo>
                  <a:pt x="0" y="3030"/>
                </a:lnTo>
                <a:lnTo>
                  <a:pt x="892" y="611"/>
                </a:lnTo>
                <a:lnTo>
                  <a:pt x="2215" y="0"/>
                </a:lnTo>
                <a:lnTo>
                  <a:pt x="7380" y="1945"/>
                </a:lnTo>
                <a:lnTo>
                  <a:pt x="11436" y="2350"/>
                </a:lnTo>
                <a:lnTo>
                  <a:pt x="17019" y="1278"/>
                </a:lnTo>
                <a:lnTo>
                  <a:pt x="18232" y="2120"/>
                </a:lnTo>
                <a:lnTo>
                  <a:pt x="18700" y="4658"/>
                </a:lnTo>
                <a:lnTo>
                  <a:pt x="17881" y="5874"/>
                </a:lnTo>
                <a:lnTo>
                  <a:pt x="14883" y="6448"/>
                </a:lnTo>
                <a:lnTo>
                  <a:pt x="13154" y="661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49" name="bg object 1249"/>
          <p:cNvSpPr/>
          <p:nvPr/>
        </p:nvSpPr>
        <p:spPr>
          <a:xfrm>
            <a:off x="16806387" y="9877076"/>
            <a:ext cx="90577" cy="31115"/>
          </a:xfrm>
          <a:custGeom>
            <a:avLst/>
            <a:gdLst/>
            <a:ahLst/>
            <a:cxnLst/>
            <a:rect l="l" t="t" r="r" b="b"/>
            <a:pathLst>
              <a:path w="39370" h="31115">
                <a:moveTo>
                  <a:pt x="19531" y="30837"/>
                </a:moveTo>
                <a:lnTo>
                  <a:pt x="11929" y="29281"/>
                </a:lnTo>
                <a:lnTo>
                  <a:pt x="5721" y="25040"/>
                </a:lnTo>
                <a:lnTo>
                  <a:pt x="1535" y="18751"/>
                </a:lnTo>
                <a:lnTo>
                  <a:pt x="0" y="11050"/>
                </a:lnTo>
                <a:lnTo>
                  <a:pt x="0" y="6959"/>
                </a:lnTo>
                <a:lnTo>
                  <a:pt x="1224" y="3155"/>
                </a:lnTo>
                <a:lnTo>
                  <a:pt x="3330" y="0"/>
                </a:lnTo>
                <a:lnTo>
                  <a:pt x="35738" y="0"/>
                </a:lnTo>
                <a:lnTo>
                  <a:pt x="37837" y="3155"/>
                </a:lnTo>
                <a:lnTo>
                  <a:pt x="39062" y="6959"/>
                </a:lnTo>
                <a:lnTo>
                  <a:pt x="39062" y="11050"/>
                </a:lnTo>
                <a:lnTo>
                  <a:pt x="37528" y="18751"/>
                </a:lnTo>
                <a:lnTo>
                  <a:pt x="33343" y="25040"/>
                </a:lnTo>
                <a:lnTo>
                  <a:pt x="27135" y="29281"/>
                </a:lnTo>
                <a:lnTo>
                  <a:pt x="19531" y="3083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50" name="bg object 1250"/>
          <p:cNvSpPr/>
          <p:nvPr/>
        </p:nvSpPr>
        <p:spPr>
          <a:xfrm>
            <a:off x="16801095" y="9874415"/>
            <a:ext cx="100803" cy="36195"/>
          </a:xfrm>
          <a:custGeom>
            <a:avLst/>
            <a:gdLst/>
            <a:ahLst/>
            <a:cxnLst/>
            <a:rect l="l" t="t" r="r" b="b"/>
            <a:pathLst>
              <a:path w="43815" h="36195">
                <a:moveTo>
                  <a:pt x="21833" y="35832"/>
                </a:moveTo>
                <a:lnTo>
                  <a:pt x="13342" y="34090"/>
                </a:lnTo>
                <a:lnTo>
                  <a:pt x="6401" y="29343"/>
                </a:lnTo>
                <a:lnTo>
                  <a:pt x="1718" y="22309"/>
                </a:lnTo>
                <a:lnTo>
                  <a:pt x="0" y="13706"/>
                </a:lnTo>
                <a:lnTo>
                  <a:pt x="0" y="9285"/>
                </a:lnTo>
                <a:lnTo>
                  <a:pt x="1280" y="5013"/>
                </a:lnTo>
                <a:lnTo>
                  <a:pt x="4425" y="286"/>
                </a:lnTo>
                <a:lnTo>
                  <a:pt x="5860" y="6"/>
                </a:lnTo>
                <a:lnTo>
                  <a:pt x="7971" y="1446"/>
                </a:lnTo>
                <a:lnTo>
                  <a:pt x="8254" y="2899"/>
                </a:lnTo>
                <a:lnTo>
                  <a:pt x="5619" y="6847"/>
                </a:lnTo>
                <a:lnTo>
                  <a:pt x="4604" y="10220"/>
                </a:lnTo>
                <a:lnTo>
                  <a:pt x="4604" y="23328"/>
                </a:lnTo>
                <a:lnTo>
                  <a:pt x="12335" y="31161"/>
                </a:lnTo>
                <a:lnTo>
                  <a:pt x="31331" y="31161"/>
                </a:lnTo>
                <a:lnTo>
                  <a:pt x="39062" y="23328"/>
                </a:lnTo>
                <a:lnTo>
                  <a:pt x="39062" y="10214"/>
                </a:lnTo>
                <a:lnTo>
                  <a:pt x="38047" y="6847"/>
                </a:lnTo>
                <a:lnTo>
                  <a:pt x="35412" y="2899"/>
                </a:lnTo>
                <a:lnTo>
                  <a:pt x="35695" y="1446"/>
                </a:lnTo>
                <a:lnTo>
                  <a:pt x="37800" y="0"/>
                </a:lnTo>
                <a:lnTo>
                  <a:pt x="39241" y="286"/>
                </a:lnTo>
                <a:lnTo>
                  <a:pt x="42386" y="5007"/>
                </a:lnTo>
                <a:lnTo>
                  <a:pt x="43673" y="9285"/>
                </a:lnTo>
                <a:lnTo>
                  <a:pt x="43673" y="13706"/>
                </a:lnTo>
                <a:lnTo>
                  <a:pt x="41953" y="22309"/>
                </a:lnTo>
                <a:lnTo>
                  <a:pt x="37268" y="29343"/>
                </a:lnTo>
                <a:lnTo>
                  <a:pt x="30325" y="34090"/>
                </a:lnTo>
                <a:lnTo>
                  <a:pt x="21833" y="3583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51" name="bg object 1251"/>
          <p:cNvSpPr/>
          <p:nvPr/>
        </p:nvSpPr>
        <p:spPr>
          <a:xfrm>
            <a:off x="16864098" y="9867631"/>
            <a:ext cx="24836" cy="9525"/>
          </a:xfrm>
          <a:custGeom>
            <a:avLst/>
            <a:gdLst/>
            <a:ahLst/>
            <a:cxnLst/>
            <a:rect l="l" t="t" r="r" b="b"/>
            <a:pathLst>
              <a:path w="10795" h="9525">
                <a:moveTo>
                  <a:pt x="10655" y="9447"/>
                </a:moveTo>
                <a:lnTo>
                  <a:pt x="0" y="0"/>
                </a:lnTo>
                <a:lnTo>
                  <a:pt x="5743" y="1995"/>
                </a:lnTo>
                <a:lnTo>
                  <a:pt x="7146" y="4171"/>
                </a:lnTo>
                <a:lnTo>
                  <a:pt x="10655" y="9447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52" name="bg object 1252"/>
          <p:cNvSpPr/>
          <p:nvPr/>
        </p:nvSpPr>
        <p:spPr>
          <a:xfrm>
            <a:off x="16858124" y="9865005"/>
            <a:ext cx="35062" cy="13335"/>
          </a:xfrm>
          <a:custGeom>
            <a:avLst/>
            <a:gdLst/>
            <a:ahLst/>
            <a:cxnLst/>
            <a:rect l="l" t="t" r="r" b="b"/>
            <a:pathLst>
              <a:path w="15240" h="13334">
                <a:moveTo>
                  <a:pt x="11233" y="13220"/>
                </a:moveTo>
                <a:lnTo>
                  <a:pt x="6801" y="6560"/>
                </a:lnTo>
                <a:lnTo>
                  <a:pt x="646" y="4415"/>
                </a:lnTo>
                <a:lnTo>
                  <a:pt x="0" y="3086"/>
                </a:lnTo>
                <a:lnTo>
                  <a:pt x="830" y="648"/>
                </a:lnTo>
                <a:lnTo>
                  <a:pt x="2135" y="0"/>
                </a:lnTo>
                <a:lnTo>
                  <a:pt x="9762" y="2650"/>
                </a:lnTo>
                <a:lnTo>
                  <a:pt x="15160" y="10763"/>
                </a:lnTo>
                <a:lnTo>
                  <a:pt x="13252" y="12072"/>
                </a:lnTo>
                <a:lnTo>
                  <a:pt x="11233" y="1322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53" name="bg object 1253"/>
          <p:cNvSpPr/>
          <p:nvPr/>
        </p:nvSpPr>
        <p:spPr>
          <a:xfrm>
            <a:off x="17069332" y="9922066"/>
            <a:ext cx="89116" cy="24765"/>
          </a:xfrm>
          <a:custGeom>
            <a:avLst/>
            <a:gdLst/>
            <a:ahLst/>
            <a:cxnLst/>
            <a:rect l="l" t="t" r="r" b="b"/>
            <a:pathLst>
              <a:path w="38734" h="24765">
                <a:moveTo>
                  <a:pt x="38239" y="10426"/>
                </a:moveTo>
                <a:lnTo>
                  <a:pt x="36601" y="9372"/>
                </a:lnTo>
                <a:lnTo>
                  <a:pt x="35852" y="4152"/>
                </a:lnTo>
                <a:lnTo>
                  <a:pt x="31280" y="0"/>
                </a:lnTo>
                <a:lnTo>
                  <a:pt x="24345" y="0"/>
                </a:lnTo>
                <a:lnTo>
                  <a:pt x="23037" y="266"/>
                </a:lnTo>
                <a:lnTo>
                  <a:pt x="22682" y="406"/>
                </a:lnTo>
                <a:lnTo>
                  <a:pt x="22059" y="0"/>
                </a:lnTo>
                <a:lnTo>
                  <a:pt x="7353" y="2984"/>
                </a:lnTo>
                <a:lnTo>
                  <a:pt x="0" y="6007"/>
                </a:lnTo>
                <a:lnTo>
                  <a:pt x="0" y="20853"/>
                </a:lnTo>
                <a:lnTo>
                  <a:pt x="4470" y="24739"/>
                </a:lnTo>
                <a:lnTo>
                  <a:pt x="28816" y="24739"/>
                </a:lnTo>
                <a:lnTo>
                  <a:pt x="38239" y="1042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54" name="bg object 1254"/>
          <p:cNvSpPr/>
          <p:nvPr/>
        </p:nvSpPr>
        <p:spPr>
          <a:xfrm>
            <a:off x="17115219" y="9920387"/>
            <a:ext cx="42367" cy="13335"/>
          </a:xfrm>
          <a:custGeom>
            <a:avLst/>
            <a:gdLst/>
            <a:ahLst/>
            <a:cxnLst/>
            <a:rect l="l" t="t" r="r" b="b"/>
            <a:pathLst>
              <a:path w="18415" h="13334">
                <a:moveTo>
                  <a:pt x="16693" y="12896"/>
                </a:moveTo>
                <a:lnTo>
                  <a:pt x="16158" y="12808"/>
                </a:lnTo>
                <a:lnTo>
                  <a:pt x="15173" y="12465"/>
                </a:lnTo>
                <a:lnTo>
                  <a:pt x="14157" y="12297"/>
                </a:lnTo>
                <a:lnTo>
                  <a:pt x="12230" y="12297"/>
                </a:lnTo>
                <a:lnTo>
                  <a:pt x="11486" y="11542"/>
                </a:lnTo>
                <a:lnTo>
                  <a:pt x="11486" y="9684"/>
                </a:lnTo>
                <a:lnTo>
                  <a:pt x="12230" y="8936"/>
                </a:lnTo>
                <a:lnTo>
                  <a:pt x="13148" y="8936"/>
                </a:lnTo>
                <a:lnTo>
                  <a:pt x="14342" y="8992"/>
                </a:lnTo>
                <a:lnTo>
                  <a:pt x="12864" y="5656"/>
                </a:lnTo>
                <a:lnTo>
                  <a:pt x="9534" y="3354"/>
                </a:lnTo>
                <a:lnTo>
                  <a:pt x="4672" y="3354"/>
                </a:lnTo>
                <a:lnTo>
                  <a:pt x="3551" y="3573"/>
                </a:lnTo>
                <a:lnTo>
                  <a:pt x="1606" y="4315"/>
                </a:lnTo>
                <a:lnTo>
                  <a:pt x="652" y="3885"/>
                </a:lnTo>
                <a:lnTo>
                  <a:pt x="0" y="2145"/>
                </a:lnTo>
                <a:lnTo>
                  <a:pt x="430" y="1178"/>
                </a:lnTo>
                <a:lnTo>
                  <a:pt x="2745" y="280"/>
                </a:lnTo>
                <a:lnTo>
                  <a:pt x="4265" y="0"/>
                </a:lnTo>
                <a:lnTo>
                  <a:pt x="12033" y="0"/>
                </a:lnTo>
                <a:lnTo>
                  <a:pt x="17426" y="4714"/>
                </a:lnTo>
                <a:lnTo>
                  <a:pt x="18417" y="11549"/>
                </a:lnTo>
                <a:lnTo>
                  <a:pt x="18201" y="12135"/>
                </a:lnTo>
                <a:lnTo>
                  <a:pt x="17758" y="12503"/>
                </a:lnTo>
                <a:lnTo>
                  <a:pt x="16693" y="1289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55" name="bg object 1255"/>
          <p:cNvSpPr/>
          <p:nvPr/>
        </p:nvSpPr>
        <p:spPr>
          <a:xfrm>
            <a:off x="17072819" y="9917592"/>
            <a:ext cx="46749" cy="10795"/>
          </a:xfrm>
          <a:custGeom>
            <a:avLst/>
            <a:gdLst/>
            <a:ahLst/>
            <a:cxnLst/>
            <a:rect l="l" t="t" r="r" b="b"/>
            <a:pathLst>
              <a:path w="20320" h="10795">
                <a:moveTo>
                  <a:pt x="0" y="10470"/>
                </a:moveTo>
                <a:lnTo>
                  <a:pt x="363" y="4627"/>
                </a:lnTo>
                <a:lnTo>
                  <a:pt x="5133" y="0"/>
                </a:lnTo>
                <a:lnTo>
                  <a:pt x="14914" y="0"/>
                </a:lnTo>
                <a:lnTo>
                  <a:pt x="18349" y="2082"/>
                </a:lnTo>
                <a:lnTo>
                  <a:pt x="20306" y="5213"/>
                </a:lnTo>
                <a:lnTo>
                  <a:pt x="0" y="1047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56" name="bg object 1256"/>
          <p:cNvSpPr/>
          <p:nvPr/>
        </p:nvSpPr>
        <p:spPr>
          <a:xfrm>
            <a:off x="17068869" y="9915910"/>
            <a:ext cx="55515" cy="13970"/>
          </a:xfrm>
          <a:custGeom>
            <a:avLst/>
            <a:gdLst/>
            <a:ahLst/>
            <a:cxnLst/>
            <a:rect l="l" t="t" r="r" b="b"/>
            <a:pathLst>
              <a:path w="24129" h="13970">
                <a:moveTo>
                  <a:pt x="2585" y="13831"/>
                </a:moveTo>
                <a:lnTo>
                  <a:pt x="1717" y="13831"/>
                </a:lnTo>
                <a:lnTo>
                  <a:pt x="695" y="13769"/>
                </a:lnTo>
                <a:lnTo>
                  <a:pt x="0" y="12970"/>
                </a:lnTo>
                <a:lnTo>
                  <a:pt x="480" y="5294"/>
                </a:lnTo>
                <a:lnTo>
                  <a:pt x="6032" y="0"/>
                </a:lnTo>
                <a:lnTo>
                  <a:pt x="17075" y="0"/>
                </a:lnTo>
                <a:lnTo>
                  <a:pt x="21076" y="2244"/>
                </a:lnTo>
                <a:lnTo>
                  <a:pt x="23914" y="6778"/>
                </a:lnTo>
                <a:lnTo>
                  <a:pt x="23686" y="7813"/>
                </a:lnTo>
                <a:lnTo>
                  <a:pt x="22141" y="8805"/>
                </a:lnTo>
                <a:lnTo>
                  <a:pt x="21113" y="8574"/>
                </a:lnTo>
                <a:lnTo>
                  <a:pt x="18885" y="5019"/>
                </a:lnTo>
                <a:lnTo>
                  <a:pt x="15930" y="3361"/>
                </a:lnTo>
                <a:lnTo>
                  <a:pt x="7780" y="3361"/>
                </a:lnTo>
                <a:lnTo>
                  <a:pt x="3680" y="7271"/>
                </a:lnTo>
                <a:lnTo>
                  <a:pt x="3317" y="13145"/>
                </a:lnTo>
                <a:lnTo>
                  <a:pt x="2585" y="1383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57" name="bg object 1257"/>
          <p:cNvSpPr/>
          <p:nvPr/>
        </p:nvSpPr>
        <p:spPr>
          <a:xfrm>
            <a:off x="17045678" y="9928021"/>
            <a:ext cx="40906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17427" y="18783"/>
                </a:moveTo>
                <a:lnTo>
                  <a:pt x="1422" y="18783"/>
                </a:lnTo>
                <a:lnTo>
                  <a:pt x="0" y="17342"/>
                </a:lnTo>
                <a:lnTo>
                  <a:pt x="0" y="5001"/>
                </a:lnTo>
                <a:lnTo>
                  <a:pt x="4936" y="0"/>
                </a:lnTo>
                <a:lnTo>
                  <a:pt x="11024" y="0"/>
                </a:lnTo>
                <a:lnTo>
                  <a:pt x="11793" y="37"/>
                </a:lnTo>
                <a:lnTo>
                  <a:pt x="11763" y="742"/>
                </a:lnTo>
                <a:lnTo>
                  <a:pt x="17427" y="1878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58" name="bg object 1258"/>
          <p:cNvSpPr/>
          <p:nvPr/>
        </p:nvSpPr>
        <p:spPr>
          <a:xfrm>
            <a:off x="17041837" y="9926346"/>
            <a:ext cx="48210" cy="20955"/>
          </a:xfrm>
          <a:custGeom>
            <a:avLst/>
            <a:gdLst/>
            <a:ahLst/>
            <a:cxnLst/>
            <a:rect l="l" t="t" r="r" b="b"/>
            <a:pathLst>
              <a:path w="20954" h="20954">
                <a:moveTo>
                  <a:pt x="15100" y="2006"/>
                </a:moveTo>
                <a:lnTo>
                  <a:pt x="14706" y="698"/>
                </a:lnTo>
                <a:lnTo>
                  <a:pt x="13576" y="50"/>
                </a:lnTo>
                <a:lnTo>
                  <a:pt x="12687" y="0"/>
                </a:lnTo>
                <a:lnTo>
                  <a:pt x="5702" y="0"/>
                </a:lnTo>
                <a:lnTo>
                  <a:pt x="0" y="5765"/>
                </a:lnTo>
                <a:lnTo>
                  <a:pt x="0" y="19939"/>
                </a:lnTo>
                <a:lnTo>
                  <a:pt x="520" y="20472"/>
                </a:lnTo>
                <a:lnTo>
                  <a:pt x="5664" y="20472"/>
                </a:lnTo>
                <a:lnTo>
                  <a:pt x="3327" y="18084"/>
                </a:lnTo>
                <a:lnTo>
                  <a:pt x="3327" y="7835"/>
                </a:lnTo>
                <a:lnTo>
                  <a:pt x="7188" y="3708"/>
                </a:lnTo>
                <a:lnTo>
                  <a:pt x="12065" y="3378"/>
                </a:lnTo>
                <a:lnTo>
                  <a:pt x="12369" y="3822"/>
                </a:lnTo>
                <a:lnTo>
                  <a:pt x="12865" y="4102"/>
                </a:lnTo>
                <a:lnTo>
                  <a:pt x="14338" y="4102"/>
                </a:lnTo>
                <a:lnTo>
                  <a:pt x="15049" y="3378"/>
                </a:lnTo>
                <a:lnTo>
                  <a:pt x="15100" y="2006"/>
                </a:lnTo>
                <a:close/>
              </a:path>
              <a:path w="20954" h="20954">
                <a:moveTo>
                  <a:pt x="20688" y="20472"/>
                </a:moveTo>
                <a:lnTo>
                  <a:pt x="20396" y="19989"/>
                </a:lnTo>
                <a:lnTo>
                  <a:pt x="20243" y="19964"/>
                </a:lnTo>
                <a:lnTo>
                  <a:pt x="19773" y="19837"/>
                </a:lnTo>
                <a:lnTo>
                  <a:pt x="19380" y="19735"/>
                </a:lnTo>
                <a:lnTo>
                  <a:pt x="19164" y="19761"/>
                </a:lnTo>
                <a:lnTo>
                  <a:pt x="18503" y="20294"/>
                </a:lnTo>
                <a:lnTo>
                  <a:pt x="18211" y="20472"/>
                </a:lnTo>
                <a:lnTo>
                  <a:pt x="20650" y="2047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59" name="bg object 1259"/>
          <p:cNvSpPr/>
          <p:nvPr/>
        </p:nvSpPr>
        <p:spPr>
          <a:xfrm>
            <a:off x="17131198" y="9931601"/>
            <a:ext cx="40906" cy="15240"/>
          </a:xfrm>
          <a:custGeom>
            <a:avLst/>
            <a:gdLst/>
            <a:ahLst/>
            <a:cxnLst/>
            <a:rect l="l" t="t" r="r" b="b"/>
            <a:pathLst>
              <a:path w="17779" h="15240">
                <a:moveTo>
                  <a:pt x="17232" y="15203"/>
                </a:moveTo>
                <a:lnTo>
                  <a:pt x="0" y="15203"/>
                </a:lnTo>
                <a:lnTo>
                  <a:pt x="9747" y="0"/>
                </a:lnTo>
                <a:lnTo>
                  <a:pt x="14092" y="1496"/>
                </a:lnTo>
                <a:lnTo>
                  <a:pt x="17232" y="5662"/>
                </a:lnTo>
                <a:lnTo>
                  <a:pt x="17232" y="1520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60" name="bg object 1260"/>
          <p:cNvSpPr/>
          <p:nvPr/>
        </p:nvSpPr>
        <p:spPr>
          <a:xfrm>
            <a:off x="17149334" y="9929707"/>
            <a:ext cx="26296" cy="17145"/>
          </a:xfrm>
          <a:custGeom>
            <a:avLst/>
            <a:gdLst/>
            <a:ahLst/>
            <a:cxnLst/>
            <a:rect l="l" t="t" r="r" b="b"/>
            <a:pathLst>
              <a:path w="11429" h="17145">
                <a:moveTo>
                  <a:pt x="11006" y="17098"/>
                </a:moveTo>
                <a:lnTo>
                  <a:pt x="7688" y="17098"/>
                </a:lnTo>
                <a:lnTo>
                  <a:pt x="7688" y="8399"/>
                </a:lnTo>
                <a:lnTo>
                  <a:pt x="5133" y="4795"/>
                </a:lnTo>
                <a:lnTo>
                  <a:pt x="461" y="3186"/>
                </a:lnTo>
                <a:lnTo>
                  <a:pt x="0" y="2232"/>
                </a:lnTo>
                <a:lnTo>
                  <a:pt x="590" y="473"/>
                </a:lnTo>
                <a:lnTo>
                  <a:pt x="1532" y="0"/>
                </a:lnTo>
                <a:lnTo>
                  <a:pt x="7546" y="2076"/>
                </a:lnTo>
                <a:lnTo>
                  <a:pt x="11006" y="6959"/>
                </a:lnTo>
                <a:lnTo>
                  <a:pt x="11006" y="1709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61" name="bg object 1261"/>
          <p:cNvSpPr/>
          <p:nvPr/>
        </p:nvSpPr>
        <p:spPr>
          <a:xfrm>
            <a:off x="17145467" y="9931002"/>
            <a:ext cx="8765" cy="635"/>
          </a:xfrm>
          <a:custGeom>
            <a:avLst/>
            <a:gdLst/>
            <a:ahLst/>
            <a:cxnLst/>
            <a:rect l="l" t="t" r="r" b="b"/>
            <a:pathLst>
              <a:path w="3809" h="634">
                <a:moveTo>
                  <a:pt x="3545" y="598"/>
                </a:moveTo>
                <a:lnTo>
                  <a:pt x="0" y="0"/>
                </a:lnTo>
                <a:lnTo>
                  <a:pt x="1243" y="0"/>
                </a:lnTo>
                <a:lnTo>
                  <a:pt x="2431" y="218"/>
                </a:lnTo>
                <a:lnTo>
                  <a:pt x="3545" y="59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62" name="bg object 1262"/>
          <p:cNvSpPr/>
          <p:nvPr/>
        </p:nvSpPr>
        <p:spPr>
          <a:xfrm>
            <a:off x="17141643" y="9929323"/>
            <a:ext cx="17531" cy="4445"/>
          </a:xfrm>
          <a:custGeom>
            <a:avLst/>
            <a:gdLst/>
            <a:ahLst/>
            <a:cxnLst/>
            <a:rect l="l" t="t" r="r" b="b"/>
            <a:pathLst>
              <a:path w="7620" h="4445">
                <a:moveTo>
                  <a:pt x="5896" y="3959"/>
                </a:moveTo>
                <a:lnTo>
                  <a:pt x="5207" y="3959"/>
                </a:lnTo>
                <a:lnTo>
                  <a:pt x="4672" y="3872"/>
                </a:lnTo>
                <a:lnTo>
                  <a:pt x="3687" y="3529"/>
                </a:lnTo>
                <a:lnTo>
                  <a:pt x="2671" y="3361"/>
                </a:lnTo>
                <a:lnTo>
                  <a:pt x="744" y="3361"/>
                </a:lnTo>
                <a:lnTo>
                  <a:pt x="0" y="2606"/>
                </a:lnTo>
                <a:lnTo>
                  <a:pt x="0" y="748"/>
                </a:lnTo>
                <a:lnTo>
                  <a:pt x="744" y="0"/>
                </a:lnTo>
                <a:lnTo>
                  <a:pt x="3034" y="0"/>
                </a:lnTo>
                <a:lnTo>
                  <a:pt x="4407" y="230"/>
                </a:lnTo>
                <a:lnTo>
                  <a:pt x="6610" y="985"/>
                </a:lnTo>
                <a:lnTo>
                  <a:pt x="7072" y="1939"/>
                </a:lnTo>
                <a:lnTo>
                  <a:pt x="6543" y="3517"/>
                </a:lnTo>
                <a:lnTo>
                  <a:pt x="5896" y="395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63" name="bg object 1263"/>
          <p:cNvSpPr/>
          <p:nvPr/>
        </p:nvSpPr>
        <p:spPr>
          <a:xfrm>
            <a:off x="17489636" y="9922066"/>
            <a:ext cx="89116" cy="24765"/>
          </a:xfrm>
          <a:custGeom>
            <a:avLst/>
            <a:gdLst/>
            <a:ahLst/>
            <a:cxnLst/>
            <a:rect l="l" t="t" r="r" b="b"/>
            <a:pathLst>
              <a:path w="38734" h="24765">
                <a:moveTo>
                  <a:pt x="38239" y="10426"/>
                </a:moveTo>
                <a:lnTo>
                  <a:pt x="36601" y="9372"/>
                </a:lnTo>
                <a:lnTo>
                  <a:pt x="35852" y="4152"/>
                </a:lnTo>
                <a:lnTo>
                  <a:pt x="31280" y="0"/>
                </a:lnTo>
                <a:lnTo>
                  <a:pt x="24358" y="0"/>
                </a:lnTo>
                <a:lnTo>
                  <a:pt x="23037" y="266"/>
                </a:lnTo>
                <a:lnTo>
                  <a:pt x="22682" y="406"/>
                </a:lnTo>
                <a:lnTo>
                  <a:pt x="22059" y="0"/>
                </a:lnTo>
                <a:lnTo>
                  <a:pt x="7353" y="2984"/>
                </a:lnTo>
                <a:lnTo>
                  <a:pt x="0" y="6007"/>
                </a:lnTo>
                <a:lnTo>
                  <a:pt x="0" y="20853"/>
                </a:lnTo>
                <a:lnTo>
                  <a:pt x="4470" y="24739"/>
                </a:lnTo>
                <a:lnTo>
                  <a:pt x="28816" y="24739"/>
                </a:lnTo>
                <a:lnTo>
                  <a:pt x="38239" y="10426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64" name="bg object 1264"/>
          <p:cNvSpPr/>
          <p:nvPr/>
        </p:nvSpPr>
        <p:spPr>
          <a:xfrm>
            <a:off x="17535523" y="9920387"/>
            <a:ext cx="42367" cy="13335"/>
          </a:xfrm>
          <a:custGeom>
            <a:avLst/>
            <a:gdLst/>
            <a:ahLst/>
            <a:cxnLst/>
            <a:rect l="l" t="t" r="r" b="b"/>
            <a:pathLst>
              <a:path w="18415" h="13334">
                <a:moveTo>
                  <a:pt x="16693" y="12896"/>
                </a:moveTo>
                <a:lnTo>
                  <a:pt x="16164" y="12808"/>
                </a:lnTo>
                <a:lnTo>
                  <a:pt x="15173" y="12465"/>
                </a:lnTo>
                <a:lnTo>
                  <a:pt x="14157" y="12297"/>
                </a:lnTo>
                <a:lnTo>
                  <a:pt x="12230" y="12297"/>
                </a:lnTo>
                <a:lnTo>
                  <a:pt x="11492" y="11542"/>
                </a:lnTo>
                <a:lnTo>
                  <a:pt x="11492" y="9684"/>
                </a:lnTo>
                <a:lnTo>
                  <a:pt x="12230" y="8936"/>
                </a:lnTo>
                <a:lnTo>
                  <a:pt x="13148" y="8936"/>
                </a:lnTo>
                <a:lnTo>
                  <a:pt x="14342" y="8992"/>
                </a:lnTo>
                <a:lnTo>
                  <a:pt x="12864" y="5656"/>
                </a:lnTo>
                <a:lnTo>
                  <a:pt x="9534" y="3354"/>
                </a:lnTo>
                <a:lnTo>
                  <a:pt x="4672" y="3354"/>
                </a:lnTo>
                <a:lnTo>
                  <a:pt x="3551" y="3573"/>
                </a:lnTo>
                <a:lnTo>
                  <a:pt x="1612" y="4315"/>
                </a:lnTo>
                <a:lnTo>
                  <a:pt x="652" y="3885"/>
                </a:lnTo>
                <a:lnTo>
                  <a:pt x="0" y="2145"/>
                </a:lnTo>
                <a:lnTo>
                  <a:pt x="430" y="1178"/>
                </a:lnTo>
                <a:lnTo>
                  <a:pt x="2745" y="280"/>
                </a:lnTo>
                <a:lnTo>
                  <a:pt x="4265" y="0"/>
                </a:lnTo>
                <a:lnTo>
                  <a:pt x="12033" y="0"/>
                </a:lnTo>
                <a:lnTo>
                  <a:pt x="17426" y="4714"/>
                </a:lnTo>
                <a:lnTo>
                  <a:pt x="18417" y="11549"/>
                </a:lnTo>
                <a:lnTo>
                  <a:pt x="18201" y="12135"/>
                </a:lnTo>
                <a:lnTo>
                  <a:pt x="17758" y="12503"/>
                </a:lnTo>
                <a:lnTo>
                  <a:pt x="16693" y="1289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65" name="bg object 1265"/>
          <p:cNvSpPr/>
          <p:nvPr/>
        </p:nvSpPr>
        <p:spPr>
          <a:xfrm>
            <a:off x="17493123" y="9917592"/>
            <a:ext cx="46749" cy="10795"/>
          </a:xfrm>
          <a:custGeom>
            <a:avLst/>
            <a:gdLst/>
            <a:ahLst/>
            <a:cxnLst/>
            <a:rect l="l" t="t" r="r" b="b"/>
            <a:pathLst>
              <a:path w="20320" h="10795">
                <a:moveTo>
                  <a:pt x="0" y="10470"/>
                </a:moveTo>
                <a:lnTo>
                  <a:pt x="363" y="4627"/>
                </a:lnTo>
                <a:lnTo>
                  <a:pt x="5139" y="0"/>
                </a:lnTo>
                <a:lnTo>
                  <a:pt x="14914" y="0"/>
                </a:lnTo>
                <a:lnTo>
                  <a:pt x="18349" y="2082"/>
                </a:lnTo>
                <a:lnTo>
                  <a:pt x="20306" y="5213"/>
                </a:lnTo>
                <a:lnTo>
                  <a:pt x="0" y="10470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66" name="bg object 1266"/>
          <p:cNvSpPr/>
          <p:nvPr/>
        </p:nvSpPr>
        <p:spPr>
          <a:xfrm>
            <a:off x="17489187" y="9915910"/>
            <a:ext cx="55515" cy="13970"/>
          </a:xfrm>
          <a:custGeom>
            <a:avLst/>
            <a:gdLst/>
            <a:ahLst/>
            <a:cxnLst/>
            <a:rect l="l" t="t" r="r" b="b"/>
            <a:pathLst>
              <a:path w="24129" h="13970">
                <a:moveTo>
                  <a:pt x="2579" y="13831"/>
                </a:moveTo>
                <a:lnTo>
                  <a:pt x="1711" y="13831"/>
                </a:lnTo>
                <a:lnTo>
                  <a:pt x="689" y="13769"/>
                </a:lnTo>
                <a:lnTo>
                  <a:pt x="0" y="12970"/>
                </a:lnTo>
                <a:lnTo>
                  <a:pt x="473" y="5294"/>
                </a:lnTo>
                <a:lnTo>
                  <a:pt x="6026" y="0"/>
                </a:lnTo>
                <a:lnTo>
                  <a:pt x="17069" y="0"/>
                </a:lnTo>
                <a:lnTo>
                  <a:pt x="21070" y="2244"/>
                </a:lnTo>
                <a:lnTo>
                  <a:pt x="23907" y="6778"/>
                </a:lnTo>
                <a:lnTo>
                  <a:pt x="23680" y="7813"/>
                </a:lnTo>
                <a:lnTo>
                  <a:pt x="22135" y="8805"/>
                </a:lnTo>
                <a:lnTo>
                  <a:pt x="21107" y="8574"/>
                </a:lnTo>
                <a:lnTo>
                  <a:pt x="18885" y="5019"/>
                </a:lnTo>
                <a:lnTo>
                  <a:pt x="15924" y="3361"/>
                </a:lnTo>
                <a:lnTo>
                  <a:pt x="7774" y="3361"/>
                </a:lnTo>
                <a:lnTo>
                  <a:pt x="3674" y="7271"/>
                </a:lnTo>
                <a:lnTo>
                  <a:pt x="3311" y="13145"/>
                </a:lnTo>
                <a:lnTo>
                  <a:pt x="2579" y="1383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67" name="bg object 1267"/>
          <p:cNvSpPr/>
          <p:nvPr/>
        </p:nvSpPr>
        <p:spPr>
          <a:xfrm>
            <a:off x="17465982" y="9928021"/>
            <a:ext cx="40906" cy="19050"/>
          </a:xfrm>
          <a:custGeom>
            <a:avLst/>
            <a:gdLst/>
            <a:ahLst/>
            <a:cxnLst/>
            <a:rect l="l" t="t" r="r" b="b"/>
            <a:pathLst>
              <a:path w="17779" h="19050">
                <a:moveTo>
                  <a:pt x="17427" y="18783"/>
                </a:moveTo>
                <a:lnTo>
                  <a:pt x="1422" y="18783"/>
                </a:lnTo>
                <a:lnTo>
                  <a:pt x="0" y="17342"/>
                </a:lnTo>
                <a:lnTo>
                  <a:pt x="0" y="5001"/>
                </a:lnTo>
                <a:lnTo>
                  <a:pt x="4936" y="0"/>
                </a:lnTo>
                <a:lnTo>
                  <a:pt x="11024" y="0"/>
                </a:lnTo>
                <a:lnTo>
                  <a:pt x="11793" y="37"/>
                </a:lnTo>
                <a:lnTo>
                  <a:pt x="11763" y="742"/>
                </a:lnTo>
                <a:lnTo>
                  <a:pt x="17427" y="1878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68" name="bg object 1268"/>
          <p:cNvSpPr/>
          <p:nvPr/>
        </p:nvSpPr>
        <p:spPr>
          <a:xfrm>
            <a:off x="17462141" y="9926346"/>
            <a:ext cx="48210" cy="20955"/>
          </a:xfrm>
          <a:custGeom>
            <a:avLst/>
            <a:gdLst/>
            <a:ahLst/>
            <a:cxnLst/>
            <a:rect l="l" t="t" r="r" b="b"/>
            <a:pathLst>
              <a:path w="20954" h="20954">
                <a:moveTo>
                  <a:pt x="15163" y="1079"/>
                </a:moveTo>
                <a:lnTo>
                  <a:pt x="14490" y="114"/>
                </a:lnTo>
                <a:lnTo>
                  <a:pt x="12687" y="0"/>
                </a:lnTo>
                <a:lnTo>
                  <a:pt x="5689" y="0"/>
                </a:lnTo>
                <a:lnTo>
                  <a:pt x="0" y="5765"/>
                </a:lnTo>
                <a:lnTo>
                  <a:pt x="0" y="19939"/>
                </a:lnTo>
                <a:lnTo>
                  <a:pt x="520" y="20472"/>
                </a:lnTo>
                <a:lnTo>
                  <a:pt x="5664" y="20472"/>
                </a:lnTo>
                <a:lnTo>
                  <a:pt x="3327" y="18084"/>
                </a:lnTo>
                <a:lnTo>
                  <a:pt x="3327" y="7835"/>
                </a:lnTo>
                <a:lnTo>
                  <a:pt x="7188" y="3708"/>
                </a:lnTo>
                <a:lnTo>
                  <a:pt x="12065" y="3378"/>
                </a:lnTo>
                <a:lnTo>
                  <a:pt x="12369" y="3822"/>
                </a:lnTo>
                <a:lnTo>
                  <a:pt x="12865" y="4102"/>
                </a:lnTo>
                <a:lnTo>
                  <a:pt x="14338" y="4102"/>
                </a:lnTo>
                <a:lnTo>
                  <a:pt x="15049" y="3378"/>
                </a:lnTo>
                <a:lnTo>
                  <a:pt x="15163" y="1079"/>
                </a:lnTo>
                <a:close/>
              </a:path>
              <a:path w="20954" h="20954">
                <a:moveTo>
                  <a:pt x="20688" y="20472"/>
                </a:moveTo>
                <a:lnTo>
                  <a:pt x="20396" y="19989"/>
                </a:lnTo>
                <a:lnTo>
                  <a:pt x="20243" y="19964"/>
                </a:lnTo>
                <a:lnTo>
                  <a:pt x="19773" y="19837"/>
                </a:lnTo>
                <a:lnTo>
                  <a:pt x="19380" y="19735"/>
                </a:lnTo>
                <a:lnTo>
                  <a:pt x="19164" y="19761"/>
                </a:lnTo>
                <a:lnTo>
                  <a:pt x="18503" y="20294"/>
                </a:lnTo>
                <a:lnTo>
                  <a:pt x="18211" y="20472"/>
                </a:lnTo>
                <a:lnTo>
                  <a:pt x="20650" y="20472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69" name="bg object 1269"/>
          <p:cNvSpPr/>
          <p:nvPr/>
        </p:nvSpPr>
        <p:spPr>
          <a:xfrm>
            <a:off x="17551504" y="9931601"/>
            <a:ext cx="40906" cy="15240"/>
          </a:xfrm>
          <a:custGeom>
            <a:avLst/>
            <a:gdLst/>
            <a:ahLst/>
            <a:cxnLst/>
            <a:rect l="l" t="t" r="r" b="b"/>
            <a:pathLst>
              <a:path w="17779" h="15240">
                <a:moveTo>
                  <a:pt x="17232" y="15203"/>
                </a:moveTo>
                <a:lnTo>
                  <a:pt x="0" y="15203"/>
                </a:lnTo>
                <a:lnTo>
                  <a:pt x="9747" y="0"/>
                </a:lnTo>
                <a:lnTo>
                  <a:pt x="14092" y="1496"/>
                </a:lnTo>
                <a:lnTo>
                  <a:pt x="17232" y="5662"/>
                </a:lnTo>
                <a:lnTo>
                  <a:pt x="17232" y="15203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70" name="bg object 1270"/>
          <p:cNvSpPr/>
          <p:nvPr/>
        </p:nvSpPr>
        <p:spPr>
          <a:xfrm>
            <a:off x="17569639" y="9929707"/>
            <a:ext cx="26296" cy="17145"/>
          </a:xfrm>
          <a:custGeom>
            <a:avLst/>
            <a:gdLst/>
            <a:ahLst/>
            <a:cxnLst/>
            <a:rect l="l" t="t" r="r" b="b"/>
            <a:pathLst>
              <a:path w="11429" h="17145">
                <a:moveTo>
                  <a:pt x="11006" y="17098"/>
                </a:moveTo>
                <a:lnTo>
                  <a:pt x="7688" y="17098"/>
                </a:lnTo>
                <a:lnTo>
                  <a:pt x="7688" y="8399"/>
                </a:lnTo>
                <a:lnTo>
                  <a:pt x="5133" y="4795"/>
                </a:lnTo>
                <a:lnTo>
                  <a:pt x="461" y="3186"/>
                </a:lnTo>
                <a:lnTo>
                  <a:pt x="0" y="2232"/>
                </a:lnTo>
                <a:lnTo>
                  <a:pt x="590" y="473"/>
                </a:lnTo>
                <a:lnTo>
                  <a:pt x="1532" y="0"/>
                </a:lnTo>
                <a:lnTo>
                  <a:pt x="7546" y="2076"/>
                </a:lnTo>
                <a:lnTo>
                  <a:pt x="11006" y="6959"/>
                </a:lnTo>
                <a:lnTo>
                  <a:pt x="11006" y="1709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71" name="bg object 1271"/>
          <p:cNvSpPr/>
          <p:nvPr/>
        </p:nvSpPr>
        <p:spPr>
          <a:xfrm>
            <a:off x="17565773" y="9931002"/>
            <a:ext cx="8765" cy="635"/>
          </a:xfrm>
          <a:custGeom>
            <a:avLst/>
            <a:gdLst/>
            <a:ahLst/>
            <a:cxnLst/>
            <a:rect l="l" t="t" r="r" b="b"/>
            <a:pathLst>
              <a:path w="3809" h="634">
                <a:moveTo>
                  <a:pt x="3545" y="598"/>
                </a:moveTo>
                <a:lnTo>
                  <a:pt x="0" y="0"/>
                </a:lnTo>
                <a:lnTo>
                  <a:pt x="1243" y="0"/>
                </a:lnTo>
                <a:lnTo>
                  <a:pt x="2431" y="218"/>
                </a:lnTo>
                <a:lnTo>
                  <a:pt x="3545" y="598"/>
                </a:lnTo>
                <a:close/>
              </a:path>
            </a:pathLst>
          </a:custGeom>
          <a:solidFill>
            <a:srgbClr val="8EC74A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72" name="bg object 1272"/>
          <p:cNvSpPr/>
          <p:nvPr/>
        </p:nvSpPr>
        <p:spPr>
          <a:xfrm>
            <a:off x="17561963" y="9929323"/>
            <a:ext cx="17531" cy="4445"/>
          </a:xfrm>
          <a:custGeom>
            <a:avLst/>
            <a:gdLst/>
            <a:ahLst/>
            <a:cxnLst/>
            <a:rect l="l" t="t" r="r" b="b"/>
            <a:pathLst>
              <a:path w="7620" h="4445">
                <a:moveTo>
                  <a:pt x="5890" y="3959"/>
                </a:moveTo>
                <a:lnTo>
                  <a:pt x="5201" y="3959"/>
                </a:lnTo>
                <a:lnTo>
                  <a:pt x="4672" y="3872"/>
                </a:lnTo>
                <a:lnTo>
                  <a:pt x="3680" y="3529"/>
                </a:lnTo>
                <a:lnTo>
                  <a:pt x="2665" y="3361"/>
                </a:lnTo>
                <a:lnTo>
                  <a:pt x="738" y="3361"/>
                </a:lnTo>
                <a:lnTo>
                  <a:pt x="0" y="2606"/>
                </a:lnTo>
                <a:lnTo>
                  <a:pt x="0" y="748"/>
                </a:lnTo>
                <a:lnTo>
                  <a:pt x="738" y="0"/>
                </a:lnTo>
                <a:lnTo>
                  <a:pt x="3028" y="0"/>
                </a:lnTo>
                <a:lnTo>
                  <a:pt x="4401" y="230"/>
                </a:lnTo>
                <a:lnTo>
                  <a:pt x="6604" y="985"/>
                </a:lnTo>
                <a:lnTo>
                  <a:pt x="7066" y="1939"/>
                </a:lnTo>
                <a:lnTo>
                  <a:pt x="6537" y="3517"/>
                </a:lnTo>
                <a:lnTo>
                  <a:pt x="5890" y="3959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73" name="bg object 1273"/>
          <p:cNvSpPr/>
          <p:nvPr/>
        </p:nvSpPr>
        <p:spPr>
          <a:xfrm>
            <a:off x="16234185" y="9920808"/>
            <a:ext cx="55515" cy="21590"/>
          </a:xfrm>
          <a:custGeom>
            <a:avLst/>
            <a:gdLst/>
            <a:ahLst/>
            <a:cxnLst/>
            <a:rect l="l" t="t" r="r" b="b"/>
            <a:pathLst>
              <a:path w="24129" h="21590">
                <a:moveTo>
                  <a:pt x="23660" y="9550"/>
                </a:moveTo>
                <a:lnTo>
                  <a:pt x="23495" y="8496"/>
                </a:lnTo>
                <a:lnTo>
                  <a:pt x="13487" y="1054"/>
                </a:lnTo>
                <a:lnTo>
                  <a:pt x="12750" y="228"/>
                </a:lnTo>
                <a:lnTo>
                  <a:pt x="12623" y="165"/>
                </a:lnTo>
                <a:lnTo>
                  <a:pt x="12204" y="101"/>
                </a:lnTo>
                <a:lnTo>
                  <a:pt x="12077" y="0"/>
                </a:lnTo>
                <a:lnTo>
                  <a:pt x="11823" y="50"/>
                </a:lnTo>
                <a:lnTo>
                  <a:pt x="11582" y="0"/>
                </a:lnTo>
                <a:lnTo>
                  <a:pt x="11430" y="101"/>
                </a:lnTo>
                <a:lnTo>
                  <a:pt x="11036" y="165"/>
                </a:lnTo>
                <a:lnTo>
                  <a:pt x="10909" y="228"/>
                </a:lnTo>
                <a:lnTo>
                  <a:pt x="10172" y="977"/>
                </a:lnTo>
                <a:lnTo>
                  <a:pt x="152" y="8496"/>
                </a:lnTo>
                <a:lnTo>
                  <a:pt x="0" y="9550"/>
                </a:lnTo>
                <a:lnTo>
                  <a:pt x="533" y="10299"/>
                </a:lnTo>
                <a:lnTo>
                  <a:pt x="1879" y="10985"/>
                </a:lnTo>
                <a:lnTo>
                  <a:pt x="2857" y="10655"/>
                </a:lnTo>
                <a:lnTo>
                  <a:pt x="10172" y="5232"/>
                </a:lnTo>
                <a:lnTo>
                  <a:pt x="10172" y="20586"/>
                </a:lnTo>
                <a:lnTo>
                  <a:pt x="10909" y="21348"/>
                </a:lnTo>
                <a:lnTo>
                  <a:pt x="11823" y="21348"/>
                </a:lnTo>
                <a:lnTo>
                  <a:pt x="12750" y="21348"/>
                </a:lnTo>
                <a:lnTo>
                  <a:pt x="13487" y="20586"/>
                </a:lnTo>
                <a:lnTo>
                  <a:pt x="13487" y="5232"/>
                </a:lnTo>
                <a:lnTo>
                  <a:pt x="20802" y="10655"/>
                </a:lnTo>
                <a:lnTo>
                  <a:pt x="21780" y="10985"/>
                </a:lnTo>
                <a:lnTo>
                  <a:pt x="23126" y="10299"/>
                </a:lnTo>
                <a:lnTo>
                  <a:pt x="23660" y="955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74" name="bg object 1274"/>
          <p:cNvSpPr/>
          <p:nvPr/>
        </p:nvSpPr>
        <p:spPr>
          <a:xfrm>
            <a:off x="16248236" y="9909284"/>
            <a:ext cx="27757" cy="12065"/>
          </a:xfrm>
          <a:custGeom>
            <a:avLst/>
            <a:gdLst/>
            <a:ahLst/>
            <a:cxnLst/>
            <a:rect l="l" t="t" r="r" b="b"/>
            <a:pathLst>
              <a:path w="12065" h="12065">
                <a:moveTo>
                  <a:pt x="8894" y="11611"/>
                </a:moveTo>
                <a:lnTo>
                  <a:pt x="2566" y="11611"/>
                </a:lnTo>
                <a:lnTo>
                  <a:pt x="0" y="9011"/>
                </a:lnTo>
                <a:lnTo>
                  <a:pt x="0" y="5805"/>
                </a:lnTo>
                <a:lnTo>
                  <a:pt x="0" y="2600"/>
                </a:lnTo>
                <a:lnTo>
                  <a:pt x="2566" y="0"/>
                </a:lnTo>
                <a:lnTo>
                  <a:pt x="8894" y="0"/>
                </a:lnTo>
                <a:lnTo>
                  <a:pt x="11455" y="2600"/>
                </a:lnTo>
                <a:lnTo>
                  <a:pt x="11455" y="9011"/>
                </a:lnTo>
                <a:lnTo>
                  <a:pt x="8894" y="1161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75" name="bg object 1275"/>
          <p:cNvSpPr/>
          <p:nvPr/>
        </p:nvSpPr>
        <p:spPr>
          <a:xfrm>
            <a:off x="16245667" y="9908172"/>
            <a:ext cx="32140" cy="38735"/>
          </a:xfrm>
          <a:custGeom>
            <a:avLst/>
            <a:gdLst/>
            <a:ahLst/>
            <a:cxnLst/>
            <a:rect l="l" t="t" r="r" b="b"/>
            <a:pathLst>
              <a:path w="13970" h="38734">
                <a:moveTo>
                  <a:pt x="12306" y="38646"/>
                </a:moveTo>
                <a:lnTo>
                  <a:pt x="8699" y="31521"/>
                </a:lnTo>
                <a:lnTo>
                  <a:pt x="8407" y="30441"/>
                </a:lnTo>
                <a:lnTo>
                  <a:pt x="8064" y="30276"/>
                </a:lnTo>
                <a:lnTo>
                  <a:pt x="7899" y="29921"/>
                </a:lnTo>
                <a:lnTo>
                  <a:pt x="6896" y="29578"/>
                </a:lnTo>
                <a:lnTo>
                  <a:pt x="5778" y="29921"/>
                </a:lnTo>
                <a:lnTo>
                  <a:pt x="5600" y="30264"/>
                </a:lnTo>
                <a:lnTo>
                  <a:pt x="5270" y="30441"/>
                </a:lnTo>
                <a:lnTo>
                  <a:pt x="4940" y="31445"/>
                </a:lnTo>
                <a:lnTo>
                  <a:pt x="1371" y="38646"/>
                </a:lnTo>
                <a:lnTo>
                  <a:pt x="5092" y="38646"/>
                </a:lnTo>
                <a:lnTo>
                  <a:pt x="6832" y="35204"/>
                </a:lnTo>
                <a:lnTo>
                  <a:pt x="8585" y="38646"/>
                </a:lnTo>
                <a:lnTo>
                  <a:pt x="12306" y="38646"/>
                </a:lnTo>
                <a:close/>
              </a:path>
              <a:path w="13970" h="38734">
                <a:moveTo>
                  <a:pt x="13677" y="3111"/>
                </a:moveTo>
                <a:lnTo>
                  <a:pt x="12814" y="2247"/>
                </a:lnTo>
                <a:lnTo>
                  <a:pt x="11455" y="876"/>
                </a:lnTo>
                <a:lnTo>
                  <a:pt x="11455" y="4343"/>
                </a:lnTo>
                <a:lnTo>
                  <a:pt x="11455" y="9512"/>
                </a:lnTo>
                <a:lnTo>
                  <a:pt x="9385" y="11607"/>
                </a:lnTo>
                <a:lnTo>
                  <a:pt x="4292" y="11607"/>
                </a:lnTo>
                <a:lnTo>
                  <a:pt x="2209" y="9512"/>
                </a:lnTo>
                <a:lnTo>
                  <a:pt x="2209" y="4343"/>
                </a:lnTo>
                <a:lnTo>
                  <a:pt x="4292" y="2247"/>
                </a:lnTo>
                <a:lnTo>
                  <a:pt x="9385" y="2247"/>
                </a:lnTo>
                <a:lnTo>
                  <a:pt x="11455" y="4343"/>
                </a:lnTo>
                <a:lnTo>
                  <a:pt x="11455" y="876"/>
                </a:lnTo>
                <a:lnTo>
                  <a:pt x="10604" y="0"/>
                </a:lnTo>
                <a:lnTo>
                  <a:pt x="3073" y="0"/>
                </a:lnTo>
                <a:lnTo>
                  <a:pt x="0" y="3111"/>
                </a:lnTo>
                <a:lnTo>
                  <a:pt x="0" y="10744"/>
                </a:lnTo>
                <a:lnTo>
                  <a:pt x="3073" y="13843"/>
                </a:lnTo>
                <a:lnTo>
                  <a:pt x="10604" y="13843"/>
                </a:lnTo>
                <a:lnTo>
                  <a:pt x="12814" y="11607"/>
                </a:lnTo>
                <a:lnTo>
                  <a:pt x="13677" y="10744"/>
                </a:lnTo>
                <a:lnTo>
                  <a:pt x="13677" y="31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76" name="bg object 1276"/>
          <p:cNvSpPr/>
          <p:nvPr/>
        </p:nvSpPr>
        <p:spPr>
          <a:xfrm>
            <a:off x="15928998" y="9920808"/>
            <a:ext cx="55515" cy="21590"/>
          </a:xfrm>
          <a:custGeom>
            <a:avLst/>
            <a:gdLst/>
            <a:ahLst/>
            <a:cxnLst/>
            <a:rect l="l" t="t" r="r" b="b"/>
            <a:pathLst>
              <a:path w="24129" h="21590">
                <a:moveTo>
                  <a:pt x="23660" y="9550"/>
                </a:moveTo>
                <a:lnTo>
                  <a:pt x="23495" y="8496"/>
                </a:lnTo>
                <a:lnTo>
                  <a:pt x="13487" y="1066"/>
                </a:lnTo>
                <a:lnTo>
                  <a:pt x="12738" y="228"/>
                </a:lnTo>
                <a:lnTo>
                  <a:pt x="12192" y="101"/>
                </a:lnTo>
                <a:lnTo>
                  <a:pt x="12065" y="0"/>
                </a:lnTo>
                <a:lnTo>
                  <a:pt x="11823" y="50"/>
                </a:lnTo>
                <a:lnTo>
                  <a:pt x="11582" y="0"/>
                </a:lnTo>
                <a:lnTo>
                  <a:pt x="11442" y="101"/>
                </a:lnTo>
                <a:lnTo>
                  <a:pt x="11023" y="165"/>
                </a:lnTo>
                <a:lnTo>
                  <a:pt x="10172" y="977"/>
                </a:lnTo>
                <a:lnTo>
                  <a:pt x="152" y="8496"/>
                </a:lnTo>
                <a:lnTo>
                  <a:pt x="0" y="9550"/>
                </a:lnTo>
                <a:lnTo>
                  <a:pt x="533" y="10299"/>
                </a:lnTo>
                <a:lnTo>
                  <a:pt x="1866" y="10985"/>
                </a:lnTo>
                <a:lnTo>
                  <a:pt x="2844" y="10655"/>
                </a:lnTo>
                <a:lnTo>
                  <a:pt x="10172" y="5219"/>
                </a:lnTo>
                <a:lnTo>
                  <a:pt x="10172" y="20586"/>
                </a:lnTo>
                <a:lnTo>
                  <a:pt x="10909" y="21348"/>
                </a:lnTo>
                <a:lnTo>
                  <a:pt x="11823" y="21348"/>
                </a:lnTo>
                <a:lnTo>
                  <a:pt x="12738" y="21348"/>
                </a:lnTo>
                <a:lnTo>
                  <a:pt x="13487" y="20586"/>
                </a:lnTo>
                <a:lnTo>
                  <a:pt x="13487" y="5232"/>
                </a:lnTo>
                <a:lnTo>
                  <a:pt x="20789" y="10655"/>
                </a:lnTo>
                <a:lnTo>
                  <a:pt x="21780" y="10985"/>
                </a:lnTo>
                <a:lnTo>
                  <a:pt x="23114" y="10299"/>
                </a:lnTo>
                <a:lnTo>
                  <a:pt x="23660" y="955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77" name="bg object 1277"/>
          <p:cNvSpPr/>
          <p:nvPr/>
        </p:nvSpPr>
        <p:spPr>
          <a:xfrm>
            <a:off x="15943036" y="9909284"/>
            <a:ext cx="27757" cy="12065"/>
          </a:xfrm>
          <a:custGeom>
            <a:avLst/>
            <a:gdLst/>
            <a:ahLst/>
            <a:cxnLst/>
            <a:rect l="l" t="t" r="r" b="b"/>
            <a:pathLst>
              <a:path w="12065" h="12065">
                <a:moveTo>
                  <a:pt x="8894" y="11611"/>
                </a:moveTo>
                <a:lnTo>
                  <a:pt x="2566" y="11611"/>
                </a:lnTo>
                <a:lnTo>
                  <a:pt x="0" y="9011"/>
                </a:lnTo>
                <a:lnTo>
                  <a:pt x="0" y="5805"/>
                </a:lnTo>
                <a:lnTo>
                  <a:pt x="0" y="2600"/>
                </a:lnTo>
                <a:lnTo>
                  <a:pt x="2566" y="0"/>
                </a:lnTo>
                <a:lnTo>
                  <a:pt x="8894" y="0"/>
                </a:lnTo>
                <a:lnTo>
                  <a:pt x="11455" y="2600"/>
                </a:lnTo>
                <a:lnTo>
                  <a:pt x="11455" y="9011"/>
                </a:lnTo>
                <a:lnTo>
                  <a:pt x="8894" y="1161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78" name="bg object 1278"/>
          <p:cNvSpPr/>
          <p:nvPr/>
        </p:nvSpPr>
        <p:spPr>
          <a:xfrm>
            <a:off x="15940481" y="9908172"/>
            <a:ext cx="32140" cy="38735"/>
          </a:xfrm>
          <a:custGeom>
            <a:avLst/>
            <a:gdLst/>
            <a:ahLst/>
            <a:cxnLst/>
            <a:rect l="l" t="t" r="r" b="b"/>
            <a:pathLst>
              <a:path w="13970" h="38734">
                <a:moveTo>
                  <a:pt x="12306" y="38646"/>
                </a:moveTo>
                <a:lnTo>
                  <a:pt x="8686" y="31521"/>
                </a:lnTo>
                <a:lnTo>
                  <a:pt x="8407" y="30441"/>
                </a:lnTo>
                <a:lnTo>
                  <a:pt x="8051" y="30264"/>
                </a:lnTo>
                <a:lnTo>
                  <a:pt x="7886" y="29921"/>
                </a:lnTo>
                <a:lnTo>
                  <a:pt x="6883" y="29591"/>
                </a:lnTo>
                <a:lnTo>
                  <a:pt x="5778" y="29921"/>
                </a:lnTo>
                <a:lnTo>
                  <a:pt x="5600" y="30264"/>
                </a:lnTo>
                <a:lnTo>
                  <a:pt x="5257" y="30441"/>
                </a:lnTo>
                <a:lnTo>
                  <a:pt x="4940" y="31445"/>
                </a:lnTo>
                <a:lnTo>
                  <a:pt x="1358" y="38646"/>
                </a:lnTo>
                <a:lnTo>
                  <a:pt x="5092" y="38646"/>
                </a:lnTo>
                <a:lnTo>
                  <a:pt x="6832" y="35204"/>
                </a:lnTo>
                <a:lnTo>
                  <a:pt x="8572" y="38646"/>
                </a:lnTo>
                <a:lnTo>
                  <a:pt x="12306" y="38646"/>
                </a:lnTo>
                <a:close/>
              </a:path>
              <a:path w="13970" h="38734">
                <a:moveTo>
                  <a:pt x="13665" y="3111"/>
                </a:moveTo>
                <a:lnTo>
                  <a:pt x="12814" y="2247"/>
                </a:lnTo>
                <a:lnTo>
                  <a:pt x="11455" y="876"/>
                </a:lnTo>
                <a:lnTo>
                  <a:pt x="11455" y="4343"/>
                </a:lnTo>
                <a:lnTo>
                  <a:pt x="11455" y="9512"/>
                </a:lnTo>
                <a:lnTo>
                  <a:pt x="9372" y="11607"/>
                </a:lnTo>
                <a:lnTo>
                  <a:pt x="4279" y="11607"/>
                </a:lnTo>
                <a:lnTo>
                  <a:pt x="2209" y="9512"/>
                </a:lnTo>
                <a:lnTo>
                  <a:pt x="2209" y="4343"/>
                </a:lnTo>
                <a:lnTo>
                  <a:pt x="4279" y="2247"/>
                </a:lnTo>
                <a:lnTo>
                  <a:pt x="9372" y="2247"/>
                </a:lnTo>
                <a:lnTo>
                  <a:pt x="11455" y="4343"/>
                </a:lnTo>
                <a:lnTo>
                  <a:pt x="11455" y="876"/>
                </a:lnTo>
                <a:lnTo>
                  <a:pt x="10604" y="0"/>
                </a:lnTo>
                <a:lnTo>
                  <a:pt x="3060" y="0"/>
                </a:lnTo>
                <a:lnTo>
                  <a:pt x="0" y="3111"/>
                </a:lnTo>
                <a:lnTo>
                  <a:pt x="0" y="10744"/>
                </a:lnTo>
                <a:lnTo>
                  <a:pt x="3060" y="13843"/>
                </a:lnTo>
                <a:lnTo>
                  <a:pt x="10604" y="13843"/>
                </a:lnTo>
                <a:lnTo>
                  <a:pt x="12814" y="11607"/>
                </a:lnTo>
                <a:lnTo>
                  <a:pt x="13665" y="10744"/>
                </a:lnTo>
                <a:lnTo>
                  <a:pt x="13665" y="31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79" name="bg object 1279"/>
          <p:cNvSpPr/>
          <p:nvPr/>
        </p:nvSpPr>
        <p:spPr>
          <a:xfrm>
            <a:off x="15697385" y="9920185"/>
            <a:ext cx="55515" cy="21590"/>
          </a:xfrm>
          <a:custGeom>
            <a:avLst/>
            <a:gdLst/>
            <a:ahLst/>
            <a:cxnLst/>
            <a:rect l="l" t="t" r="r" b="b"/>
            <a:pathLst>
              <a:path w="24129" h="21590">
                <a:moveTo>
                  <a:pt x="23660" y="9550"/>
                </a:moveTo>
                <a:lnTo>
                  <a:pt x="23507" y="8496"/>
                </a:lnTo>
                <a:lnTo>
                  <a:pt x="13487" y="1054"/>
                </a:lnTo>
                <a:lnTo>
                  <a:pt x="12750" y="228"/>
                </a:lnTo>
                <a:lnTo>
                  <a:pt x="12204" y="101"/>
                </a:lnTo>
                <a:lnTo>
                  <a:pt x="12077" y="0"/>
                </a:lnTo>
                <a:lnTo>
                  <a:pt x="11836" y="50"/>
                </a:lnTo>
                <a:lnTo>
                  <a:pt x="11595" y="0"/>
                </a:lnTo>
                <a:lnTo>
                  <a:pt x="11455" y="101"/>
                </a:lnTo>
                <a:lnTo>
                  <a:pt x="11036" y="165"/>
                </a:lnTo>
                <a:lnTo>
                  <a:pt x="10172" y="977"/>
                </a:lnTo>
                <a:lnTo>
                  <a:pt x="165" y="8496"/>
                </a:lnTo>
                <a:lnTo>
                  <a:pt x="0" y="9550"/>
                </a:lnTo>
                <a:lnTo>
                  <a:pt x="546" y="10299"/>
                </a:lnTo>
                <a:lnTo>
                  <a:pt x="1879" y="10985"/>
                </a:lnTo>
                <a:lnTo>
                  <a:pt x="2870" y="10655"/>
                </a:lnTo>
                <a:lnTo>
                  <a:pt x="10172" y="5232"/>
                </a:lnTo>
                <a:lnTo>
                  <a:pt x="10172" y="20586"/>
                </a:lnTo>
                <a:lnTo>
                  <a:pt x="10922" y="21348"/>
                </a:lnTo>
                <a:lnTo>
                  <a:pt x="11836" y="21348"/>
                </a:lnTo>
                <a:lnTo>
                  <a:pt x="12750" y="21348"/>
                </a:lnTo>
                <a:lnTo>
                  <a:pt x="13487" y="20586"/>
                </a:lnTo>
                <a:lnTo>
                  <a:pt x="13487" y="5219"/>
                </a:lnTo>
                <a:lnTo>
                  <a:pt x="20815" y="10655"/>
                </a:lnTo>
                <a:lnTo>
                  <a:pt x="21793" y="10985"/>
                </a:lnTo>
                <a:lnTo>
                  <a:pt x="23126" y="10299"/>
                </a:lnTo>
                <a:lnTo>
                  <a:pt x="23660" y="955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80" name="bg object 1280"/>
          <p:cNvSpPr/>
          <p:nvPr/>
        </p:nvSpPr>
        <p:spPr>
          <a:xfrm>
            <a:off x="15711455" y="9908663"/>
            <a:ext cx="27757" cy="12065"/>
          </a:xfrm>
          <a:custGeom>
            <a:avLst/>
            <a:gdLst/>
            <a:ahLst/>
            <a:cxnLst/>
            <a:rect l="l" t="t" r="r" b="b"/>
            <a:pathLst>
              <a:path w="12065" h="12065">
                <a:moveTo>
                  <a:pt x="8894" y="11611"/>
                </a:moveTo>
                <a:lnTo>
                  <a:pt x="2566" y="11611"/>
                </a:lnTo>
                <a:lnTo>
                  <a:pt x="0" y="9011"/>
                </a:lnTo>
                <a:lnTo>
                  <a:pt x="0" y="5805"/>
                </a:lnTo>
                <a:lnTo>
                  <a:pt x="0" y="2600"/>
                </a:lnTo>
                <a:lnTo>
                  <a:pt x="2566" y="0"/>
                </a:lnTo>
                <a:lnTo>
                  <a:pt x="8894" y="0"/>
                </a:lnTo>
                <a:lnTo>
                  <a:pt x="11455" y="2600"/>
                </a:lnTo>
                <a:lnTo>
                  <a:pt x="11455" y="9011"/>
                </a:lnTo>
                <a:lnTo>
                  <a:pt x="8894" y="1161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81" name="bg object 1281"/>
          <p:cNvSpPr/>
          <p:nvPr/>
        </p:nvSpPr>
        <p:spPr>
          <a:xfrm>
            <a:off x="15708897" y="9907549"/>
            <a:ext cx="32140" cy="39370"/>
          </a:xfrm>
          <a:custGeom>
            <a:avLst/>
            <a:gdLst/>
            <a:ahLst/>
            <a:cxnLst/>
            <a:rect l="l" t="t" r="r" b="b"/>
            <a:pathLst>
              <a:path w="13970" h="39370">
                <a:moveTo>
                  <a:pt x="12623" y="39268"/>
                </a:moveTo>
                <a:lnTo>
                  <a:pt x="8686" y="31521"/>
                </a:lnTo>
                <a:lnTo>
                  <a:pt x="8407" y="30441"/>
                </a:lnTo>
                <a:lnTo>
                  <a:pt x="8051" y="30264"/>
                </a:lnTo>
                <a:lnTo>
                  <a:pt x="7886" y="29921"/>
                </a:lnTo>
                <a:lnTo>
                  <a:pt x="6896" y="29591"/>
                </a:lnTo>
                <a:lnTo>
                  <a:pt x="5778" y="29921"/>
                </a:lnTo>
                <a:lnTo>
                  <a:pt x="5600" y="30276"/>
                </a:lnTo>
                <a:lnTo>
                  <a:pt x="5270" y="30441"/>
                </a:lnTo>
                <a:lnTo>
                  <a:pt x="4940" y="31445"/>
                </a:lnTo>
                <a:lnTo>
                  <a:pt x="1054" y="39268"/>
                </a:lnTo>
                <a:lnTo>
                  <a:pt x="4775" y="39268"/>
                </a:lnTo>
                <a:lnTo>
                  <a:pt x="6832" y="35204"/>
                </a:lnTo>
                <a:lnTo>
                  <a:pt x="8890" y="39268"/>
                </a:lnTo>
                <a:lnTo>
                  <a:pt x="12623" y="39268"/>
                </a:lnTo>
                <a:close/>
              </a:path>
              <a:path w="13970" h="39370">
                <a:moveTo>
                  <a:pt x="13665" y="3111"/>
                </a:moveTo>
                <a:lnTo>
                  <a:pt x="12814" y="2247"/>
                </a:lnTo>
                <a:lnTo>
                  <a:pt x="11455" y="876"/>
                </a:lnTo>
                <a:lnTo>
                  <a:pt x="11455" y="4343"/>
                </a:lnTo>
                <a:lnTo>
                  <a:pt x="11455" y="9512"/>
                </a:lnTo>
                <a:lnTo>
                  <a:pt x="9385" y="11607"/>
                </a:lnTo>
                <a:lnTo>
                  <a:pt x="4279" y="11607"/>
                </a:lnTo>
                <a:lnTo>
                  <a:pt x="2209" y="9512"/>
                </a:lnTo>
                <a:lnTo>
                  <a:pt x="2209" y="4343"/>
                </a:lnTo>
                <a:lnTo>
                  <a:pt x="4279" y="2247"/>
                </a:lnTo>
                <a:lnTo>
                  <a:pt x="9385" y="2247"/>
                </a:lnTo>
                <a:lnTo>
                  <a:pt x="11455" y="4343"/>
                </a:lnTo>
                <a:lnTo>
                  <a:pt x="11455" y="876"/>
                </a:lnTo>
                <a:lnTo>
                  <a:pt x="10604" y="0"/>
                </a:lnTo>
                <a:lnTo>
                  <a:pt x="3060" y="0"/>
                </a:lnTo>
                <a:lnTo>
                  <a:pt x="0" y="3111"/>
                </a:lnTo>
                <a:lnTo>
                  <a:pt x="0" y="10744"/>
                </a:lnTo>
                <a:lnTo>
                  <a:pt x="3060" y="13843"/>
                </a:lnTo>
                <a:lnTo>
                  <a:pt x="10604" y="13843"/>
                </a:lnTo>
                <a:lnTo>
                  <a:pt x="12814" y="11607"/>
                </a:lnTo>
                <a:lnTo>
                  <a:pt x="13665" y="10744"/>
                </a:lnTo>
                <a:lnTo>
                  <a:pt x="13665" y="31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82" name="bg object 1282"/>
          <p:cNvSpPr/>
          <p:nvPr/>
        </p:nvSpPr>
        <p:spPr>
          <a:xfrm>
            <a:off x="15547058" y="9919144"/>
            <a:ext cx="55515" cy="21590"/>
          </a:xfrm>
          <a:custGeom>
            <a:avLst/>
            <a:gdLst/>
            <a:ahLst/>
            <a:cxnLst/>
            <a:rect l="l" t="t" r="r" b="b"/>
            <a:pathLst>
              <a:path w="24129" h="21590">
                <a:moveTo>
                  <a:pt x="23660" y="9550"/>
                </a:moveTo>
                <a:lnTo>
                  <a:pt x="23495" y="8496"/>
                </a:lnTo>
                <a:lnTo>
                  <a:pt x="13474" y="1054"/>
                </a:lnTo>
                <a:lnTo>
                  <a:pt x="12738" y="228"/>
                </a:lnTo>
                <a:lnTo>
                  <a:pt x="12217" y="114"/>
                </a:lnTo>
                <a:lnTo>
                  <a:pt x="12065" y="0"/>
                </a:lnTo>
                <a:lnTo>
                  <a:pt x="11785" y="50"/>
                </a:lnTo>
                <a:lnTo>
                  <a:pt x="11582" y="12"/>
                </a:lnTo>
                <a:lnTo>
                  <a:pt x="11455" y="114"/>
                </a:lnTo>
                <a:lnTo>
                  <a:pt x="11023" y="177"/>
                </a:lnTo>
                <a:lnTo>
                  <a:pt x="10172" y="977"/>
                </a:lnTo>
                <a:lnTo>
                  <a:pt x="152" y="8496"/>
                </a:lnTo>
                <a:lnTo>
                  <a:pt x="0" y="9550"/>
                </a:lnTo>
                <a:lnTo>
                  <a:pt x="533" y="10299"/>
                </a:lnTo>
                <a:lnTo>
                  <a:pt x="1866" y="10985"/>
                </a:lnTo>
                <a:lnTo>
                  <a:pt x="2857" y="10668"/>
                </a:lnTo>
                <a:lnTo>
                  <a:pt x="10172" y="5232"/>
                </a:lnTo>
                <a:lnTo>
                  <a:pt x="10172" y="20599"/>
                </a:lnTo>
                <a:lnTo>
                  <a:pt x="10909" y="21348"/>
                </a:lnTo>
                <a:lnTo>
                  <a:pt x="11823" y="21348"/>
                </a:lnTo>
                <a:lnTo>
                  <a:pt x="12738" y="21348"/>
                </a:lnTo>
                <a:lnTo>
                  <a:pt x="13474" y="20599"/>
                </a:lnTo>
                <a:lnTo>
                  <a:pt x="13474" y="5232"/>
                </a:lnTo>
                <a:lnTo>
                  <a:pt x="20802" y="10668"/>
                </a:lnTo>
                <a:lnTo>
                  <a:pt x="21780" y="10985"/>
                </a:lnTo>
                <a:lnTo>
                  <a:pt x="23114" y="10299"/>
                </a:lnTo>
                <a:lnTo>
                  <a:pt x="23660" y="955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83" name="bg object 1283"/>
          <p:cNvSpPr/>
          <p:nvPr/>
        </p:nvSpPr>
        <p:spPr>
          <a:xfrm>
            <a:off x="15561098" y="9907624"/>
            <a:ext cx="27757" cy="12065"/>
          </a:xfrm>
          <a:custGeom>
            <a:avLst/>
            <a:gdLst/>
            <a:ahLst/>
            <a:cxnLst/>
            <a:rect l="l" t="t" r="r" b="b"/>
            <a:pathLst>
              <a:path w="12065" h="12065">
                <a:moveTo>
                  <a:pt x="8888" y="11611"/>
                </a:moveTo>
                <a:lnTo>
                  <a:pt x="2566" y="11611"/>
                </a:lnTo>
                <a:lnTo>
                  <a:pt x="0" y="9011"/>
                </a:lnTo>
                <a:lnTo>
                  <a:pt x="0" y="5805"/>
                </a:lnTo>
                <a:lnTo>
                  <a:pt x="0" y="2600"/>
                </a:lnTo>
                <a:lnTo>
                  <a:pt x="2566" y="0"/>
                </a:lnTo>
                <a:lnTo>
                  <a:pt x="8888" y="0"/>
                </a:lnTo>
                <a:lnTo>
                  <a:pt x="11455" y="2600"/>
                </a:lnTo>
                <a:lnTo>
                  <a:pt x="11455" y="9011"/>
                </a:lnTo>
                <a:lnTo>
                  <a:pt x="8888" y="1161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84" name="bg object 1284"/>
          <p:cNvSpPr/>
          <p:nvPr/>
        </p:nvSpPr>
        <p:spPr>
          <a:xfrm>
            <a:off x="15558540" y="9906508"/>
            <a:ext cx="32140" cy="40640"/>
          </a:xfrm>
          <a:custGeom>
            <a:avLst/>
            <a:gdLst/>
            <a:ahLst/>
            <a:cxnLst/>
            <a:rect l="l" t="t" r="r" b="b"/>
            <a:pathLst>
              <a:path w="13970" h="40640">
                <a:moveTo>
                  <a:pt x="13144" y="40309"/>
                </a:moveTo>
                <a:lnTo>
                  <a:pt x="8699" y="31508"/>
                </a:lnTo>
                <a:lnTo>
                  <a:pt x="8407" y="30441"/>
                </a:lnTo>
                <a:lnTo>
                  <a:pt x="8064" y="30276"/>
                </a:lnTo>
                <a:lnTo>
                  <a:pt x="7899" y="29921"/>
                </a:lnTo>
                <a:lnTo>
                  <a:pt x="6896" y="29591"/>
                </a:lnTo>
                <a:lnTo>
                  <a:pt x="5778" y="29921"/>
                </a:lnTo>
                <a:lnTo>
                  <a:pt x="5600" y="30264"/>
                </a:lnTo>
                <a:lnTo>
                  <a:pt x="5257" y="30441"/>
                </a:lnTo>
                <a:lnTo>
                  <a:pt x="4940" y="31457"/>
                </a:lnTo>
                <a:lnTo>
                  <a:pt x="520" y="40309"/>
                </a:lnTo>
                <a:lnTo>
                  <a:pt x="4254" y="40309"/>
                </a:lnTo>
                <a:lnTo>
                  <a:pt x="6832" y="35204"/>
                </a:lnTo>
                <a:lnTo>
                  <a:pt x="9423" y="40309"/>
                </a:lnTo>
                <a:lnTo>
                  <a:pt x="13144" y="40309"/>
                </a:lnTo>
                <a:close/>
              </a:path>
              <a:path w="13970" h="40640">
                <a:moveTo>
                  <a:pt x="13665" y="3111"/>
                </a:moveTo>
                <a:lnTo>
                  <a:pt x="12814" y="2247"/>
                </a:lnTo>
                <a:lnTo>
                  <a:pt x="11455" y="876"/>
                </a:lnTo>
                <a:lnTo>
                  <a:pt x="11455" y="4343"/>
                </a:lnTo>
                <a:lnTo>
                  <a:pt x="11455" y="9512"/>
                </a:lnTo>
                <a:lnTo>
                  <a:pt x="9385" y="11607"/>
                </a:lnTo>
                <a:lnTo>
                  <a:pt x="4279" y="11607"/>
                </a:lnTo>
                <a:lnTo>
                  <a:pt x="2209" y="9512"/>
                </a:lnTo>
                <a:lnTo>
                  <a:pt x="2209" y="4343"/>
                </a:lnTo>
                <a:lnTo>
                  <a:pt x="4279" y="2247"/>
                </a:lnTo>
                <a:lnTo>
                  <a:pt x="9385" y="2247"/>
                </a:lnTo>
                <a:lnTo>
                  <a:pt x="11455" y="4343"/>
                </a:lnTo>
                <a:lnTo>
                  <a:pt x="11455" y="876"/>
                </a:lnTo>
                <a:lnTo>
                  <a:pt x="10604" y="0"/>
                </a:lnTo>
                <a:lnTo>
                  <a:pt x="3060" y="0"/>
                </a:lnTo>
                <a:lnTo>
                  <a:pt x="0" y="3111"/>
                </a:lnTo>
                <a:lnTo>
                  <a:pt x="0" y="10744"/>
                </a:lnTo>
                <a:lnTo>
                  <a:pt x="3060" y="13843"/>
                </a:lnTo>
                <a:lnTo>
                  <a:pt x="10604" y="13843"/>
                </a:lnTo>
                <a:lnTo>
                  <a:pt x="12814" y="11607"/>
                </a:lnTo>
                <a:lnTo>
                  <a:pt x="13665" y="10744"/>
                </a:lnTo>
                <a:lnTo>
                  <a:pt x="13665" y="311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85" name="bg object 1285"/>
          <p:cNvSpPr/>
          <p:nvPr/>
        </p:nvSpPr>
        <p:spPr>
          <a:xfrm>
            <a:off x="16911025" y="9920808"/>
            <a:ext cx="55515" cy="21590"/>
          </a:xfrm>
          <a:custGeom>
            <a:avLst/>
            <a:gdLst/>
            <a:ahLst/>
            <a:cxnLst/>
            <a:rect l="l" t="t" r="r" b="b"/>
            <a:pathLst>
              <a:path w="24129" h="21590">
                <a:moveTo>
                  <a:pt x="23647" y="9550"/>
                </a:moveTo>
                <a:lnTo>
                  <a:pt x="23495" y="8496"/>
                </a:lnTo>
                <a:lnTo>
                  <a:pt x="13487" y="1066"/>
                </a:lnTo>
                <a:lnTo>
                  <a:pt x="12738" y="228"/>
                </a:lnTo>
                <a:lnTo>
                  <a:pt x="12192" y="101"/>
                </a:lnTo>
                <a:lnTo>
                  <a:pt x="12065" y="0"/>
                </a:lnTo>
                <a:lnTo>
                  <a:pt x="11823" y="50"/>
                </a:lnTo>
                <a:lnTo>
                  <a:pt x="11582" y="0"/>
                </a:lnTo>
                <a:lnTo>
                  <a:pt x="11442" y="101"/>
                </a:lnTo>
                <a:lnTo>
                  <a:pt x="11023" y="165"/>
                </a:lnTo>
                <a:lnTo>
                  <a:pt x="10160" y="977"/>
                </a:lnTo>
                <a:lnTo>
                  <a:pt x="152" y="8496"/>
                </a:lnTo>
                <a:lnTo>
                  <a:pt x="0" y="9550"/>
                </a:lnTo>
                <a:lnTo>
                  <a:pt x="533" y="10299"/>
                </a:lnTo>
                <a:lnTo>
                  <a:pt x="1866" y="10985"/>
                </a:lnTo>
                <a:lnTo>
                  <a:pt x="2857" y="10655"/>
                </a:lnTo>
                <a:lnTo>
                  <a:pt x="10160" y="5232"/>
                </a:lnTo>
                <a:lnTo>
                  <a:pt x="10160" y="20586"/>
                </a:lnTo>
                <a:lnTo>
                  <a:pt x="10909" y="21348"/>
                </a:lnTo>
                <a:lnTo>
                  <a:pt x="11823" y="21348"/>
                </a:lnTo>
                <a:lnTo>
                  <a:pt x="12738" y="21348"/>
                </a:lnTo>
                <a:lnTo>
                  <a:pt x="13487" y="20586"/>
                </a:lnTo>
                <a:lnTo>
                  <a:pt x="13487" y="5232"/>
                </a:lnTo>
                <a:lnTo>
                  <a:pt x="20802" y="10655"/>
                </a:lnTo>
                <a:lnTo>
                  <a:pt x="21780" y="10985"/>
                </a:lnTo>
                <a:lnTo>
                  <a:pt x="23114" y="10299"/>
                </a:lnTo>
                <a:lnTo>
                  <a:pt x="23647" y="955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86" name="bg object 1286"/>
          <p:cNvSpPr/>
          <p:nvPr/>
        </p:nvSpPr>
        <p:spPr>
          <a:xfrm>
            <a:off x="16925068" y="9909284"/>
            <a:ext cx="27757" cy="12065"/>
          </a:xfrm>
          <a:custGeom>
            <a:avLst/>
            <a:gdLst/>
            <a:ahLst/>
            <a:cxnLst/>
            <a:rect l="l" t="t" r="r" b="b"/>
            <a:pathLst>
              <a:path w="12065" h="12065">
                <a:moveTo>
                  <a:pt x="8894" y="11611"/>
                </a:moveTo>
                <a:lnTo>
                  <a:pt x="2566" y="11611"/>
                </a:lnTo>
                <a:lnTo>
                  <a:pt x="0" y="9011"/>
                </a:lnTo>
                <a:lnTo>
                  <a:pt x="0" y="5805"/>
                </a:lnTo>
                <a:lnTo>
                  <a:pt x="0" y="2600"/>
                </a:lnTo>
                <a:lnTo>
                  <a:pt x="2566" y="0"/>
                </a:lnTo>
                <a:lnTo>
                  <a:pt x="8894" y="0"/>
                </a:lnTo>
                <a:lnTo>
                  <a:pt x="11455" y="2600"/>
                </a:lnTo>
                <a:lnTo>
                  <a:pt x="11455" y="9011"/>
                </a:lnTo>
                <a:lnTo>
                  <a:pt x="8894" y="1161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87" name="bg object 1287"/>
          <p:cNvSpPr/>
          <p:nvPr/>
        </p:nvSpPr>
        <p:spPr>
          <a:xfrm>
            <a:off x="16922511" y="9908172"/>
            <a:ext cx="99342" cy="38735"/>
          </a:xfrm>
          <a:custGeom>
            <a:avLst/>
            <a:gdLst/>
            <a:ahLst/>
            <a:cxnLst/>
            <a:rect l="l" t="t" r="r" b="b"/>
            <a:pathLst>
              <a:path w="43179" h="38734">
                <a:moveTo>
                  <a:pt x="12306" y="38646"/>
                </a:moveTo>
                <a:lnTo>
                  <a:pt x="8686" y="31521"/>
                </a:lnTo>
                <a:lnTo>
                  <a:pt x="8407" y="30441"/>
                </a:lnTo>
                <a:lnTo>
                  <a:pt x="8051" y="30264"/>
                </a:lnTo>
                <a:lnTo>
                  <a:pt x="7886" y="29921"/>
                </a:lnTo>
                <a:lnTo>
                  <a:pt x="6896" y="29578"/>
                </a:lnTo>
                <a:lnTo>
                  <a:pt x="5778" y="29921"/>
                </a:lnTo>
                <a:lnTo>
                  <a:pt x="5600" y="30264"/>
                </a:lnTo>
                <a:lnTo>
                  <a:pt x="5257" y="30441"/>
                </a:lnTo>
                <a:lnTo>
                  <a:pt x="4940" y="31445"/>
                </a:lnTo>
                <a:lnTo>
                  <a:pt x="1358" y="38646"/>
                </a:lnTo>
                <a:lnTo>
                  <a:pt x="5092" y="38646"/>
                </a:lnTo>
                <a:lnTo>
                  <a:pt x="6832" y="35191"/>
                </a:lnTo>
                <a:lnTo>
                  <a:pt x="8585" y="38646"/>
                </a:lnTo>
                <a:lnTo>
                  <a:pt x="12306" y="38646"/>
                </a:lnTo>
                <a:close/>
              </a:path>
              <a:path w="43179" h="38734">
                <a:moveTo>
                  <a:pt x="13665" y="3111"/>
                </a:moveTo>
                <a:lnTo>
                  <a:pt x="12814" y="2247"/>
                </a:lnTo>
                <a:lnTo>
                  <a:pt x="11455" y="876"/>
                </a:lnTo>
                <a:lnTo>
                  <a:pt x="11455" y="4343"/>
                </a:lnTo>
                <a:lnTo>
                  <a:pt x="11455" y="9512"/>
                </a:lnTo>
                <a:lnTo>
                  <a:pt x="9385" y="11607"/>
                </a:lnTo>
                <a:lnTo>
                  <a:pt x="4279" y="11607"/>
                </a:lnTo>
                <a:lnTo>
                  <a:pt x="2209" y="9512"/>
                </a:lnTo>
                <a:lnTo>
                  <a:pt x="2209" y="4343"/>
                </a:lnTo>
                <a:lnTo>
                  <a:pt x="4279" y="2247"/>
                </a:lnTo>
                <a:lnTo>
                  <a:pt x="9385" y="2247"/>
                </a:lnTo>
                <a:lnTo>
                  <a:pt x="11455" y="4343"/>
                </a:lnTo>
                <a:lnTo>
                  <a:pt x="11455" y="876"/>
                </a:lnTo>
                <a:lnTo>
                  <a:pt x="10604" y="0"/>
                </a:lnTo>
                <a:lnTo>
                  <a:pt x="3060" y="0"/>
                </a:lnTo>
                <a:lnTo>
                  <a:pt x="0" y="3111"/>
                </a:lnTo>
                <a:lnTo>
                  <a:pt x="0" y="10744"/>
                </a:lnTo>
                <a:lnTo>
                  <a:pt x="3060" y="13843"/>
                </a:lnTo>
                <a:lnTo>
                  <a:pt x="10604" y="13843"/>
                </a:lnTo>
                <a:lnTo>
                  <a:pt x="12814" y="11607"/>
                </a:lnTo>
                <a:lnTo>
                  <a:pt x="13665" y="10744"/>
                </a:lnTo>
                <a:lnTo>
                  <a:pt x="13665" y="3111"/>
                </a:lnTo>
                <a:close/>
              </a:path>
              <a:path w="43179" h="38734">
                <a:moveTo>
                  <a:pt x="43167" y="22771"/>
                </a:moveTo>
                <a:lnTo>
                  <a:pt x="43014" y="21717"/>
                </a:lnTo>
                <a:lnTo>
                  <a:pt x="32994" y="14274"/>
                </a:lnTo>
                <a:lnTo>
                  <a:pt x="32258" y="13449"/>
                </a:lnTo>
                <a:lnTo>
                  <a:pt x="32131" y="13385"/>
                </a:lnTo>
                <a:lnTo>
                  <a:pt x="31711" y="13322"/>
                </a:lnTo>
                <a:lnTo>
                  <a:pt x="31584" y="13220"/>
                </a:lnTo>
                <a:lnTo>
                  <a:pt x="31330" y="13271"/>
                </a:lnTo>
                <a:lnTo>
                  <a:pt x="31089" y="13220"/>
                </a:lnTo>
                <a:lnTo>
                  <a:pt x="30937" y="13322"/>
                </a:lnTo>
                <a:lnTo>
                  <a:pt x="30543" y="13385"/>
                </a:lnTo>
                <a:lnTo>
                  <a:pt x="30416" y="13449"/>
                </a:lnTo>
                <a:lnTo>
                  <a:pt x="29679" y="14198"/>
                </a:lnTo>
                <a:lnTo>
                  <a:pt x="19672" y="21717"/>
                </a:lnTo>
                <a:lnTo>
                  <a:pt x="19507" y="22771"/>
                </a:lnTo>
                <a:lnTo>
                  <a:pt x="20053" y="23520"/>
                </a:lnTo>
                <a:lnTo>
                  <a:pt x="21386" y="24206"/>
                </a:lnTo>
                <a:lnTo>
                  <a:pt x="22364" y="23876"/>
                </a:lnTo>
                <a:lnTo>
                  <a:pt x="29679" y="18440"/>
                </a:lnTo>
                <a:lnTo>
                  <a:pt x="29679" y="33807"/>
                </a:lnTo>
                <a:lnTo>
                  <a:pt x="30416" y="34556"/>
                </a:lnTo>
                <a:lnTo>
                  <a:pt x="31343" y="34556"/>
                </a:lnTo>
                <a:lnTo>
                  <a:pt x="32258" y="34556"/>
                </a:lnTo>
                <a:lnTo>
                  <a:pt x="32994" y="33807"/>
                </a:lnTo>
                <a:lnTo>
                  <a:pt x="32994" y="18440"/>
                </a:lnTo>
                <a:lnTo>
                  <a:pt x="40309" y="23876"/>
                </a:lnTo>
                <a:lnTo>
                  <a:pt x="41287" y="24206"/>
                </a:lnTo>
                <a:lnTo>
                  <a:pt x="42633" y="23520"/>
                </a:lnTo>
                <a:lnTo>
                  <a:pt x="43167" y="22771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88" name="bg object 1288"/>
          <p:cNvSpPr/>
          <p:nvPr/>
        </p:nvSpPr>
        <p:spPr>
          <a:xfrm>
            <a:off x="16981443" y="9909864"/>
            <a:ext cx="27757" cy="12065"/>
          </a:xfrm>
          <a:custGeom>
            <a:avLst/>
            <a:gdLst/>
            <a:ahLst/>
            <a:cxnLst/>
            <a:rect l="l" t="t" r="r" b="b"/>
            <a:pathLst>
              <a:path w="12065" h="12065">
                <a:moveTo>
                  <a:pt x="8894" y="11611"/>
                </a:moveTo>
                <a:lnTo>
                  <a:pt x="2566" y="11611"/>
                </a:lnTo>
                <a:lnTo>
                  <a:pt x="0" y="9011"/>
                </a:lnTo>
                <a:lnTo>
                  <a:pt x="0" y="5805"/>
                </a:lnTo>
                <a:lnTo>
                  <a:pt x="0" y="2600"/>
                </a:lnTo>
                <a:lnTo>
                  <a:pt x="2566" y="0"/>
                </a:lnTo>
                <a:lnTo>
                  <a:pt x="8894" y="0"/>
                </a:lnTo>
                <a:lnTo>
                  <a:pt x="11455" y="2600"/>
                </a:lnTo>
                <a:lnTo>
                  <a:pt x="11455" y="9011"/>
                </a:lnTo>
                <a:lnTo>
                  <a:pt x="8894" y="1161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89" name="bg object 1289"/>
          <p:cNvSpPr/>
          <p:nvPr/>
        </p:nvSpPr>
        <p:spPr>
          <a:xfrm>
            <a:off x="16978872" y="9908755"/>
            <a:ext cx="32140" cy="38100"/>
          </a:xfrm>
          <a:custGeom>
            <a:avLst/>
            <a:gdLst/>
            <a:ahLst/>
            <a:cxnLst/>
            <a:rect l="l" t="t" r="r" b="b"/>
            <a:pathLst>
              <a:path w="13970" h="38100">
                <a:moveTo>
                  <a:pt x="12014" y="38061"/>
                </a:moveTo>
                <a:lnTo>
                  <a:pt x="8699" y="31508"/>
                </a:lnTo>
                <a:lnTo>
                  <a:pt x="8407" y="30429"/>
                </a:lnTo>
                <a:lnTo>
                  <a:pt x="8064" y="30264"/>
                </a:lnTo>
                <a:lnTo>
                  <a:pt x="7899" y="29908"/>
                </a:lnTo>
                <a:lnTo>
                  <a:pt x="6896" y="29591"/>
                </a:lnTo>
                <a:lnTo>
                  <a:pt x="5778" y="29908"/>
                </a:lnTo>
                <a:lnTo>
                  <a:pt x="5600" y="30264"/>
                </a:lnTo>
                <a:lnTo>
                  <a:pt x="5270" y="30429"/>
                </a:lnTo>
                <a:lnTo>
                  <a:pt x="4940" y="31445"/>
                </a:lnTo>
                <a:lnTo>
                  <a:pt x="1663" y="38061"/>
                </a:lnTo>
                <a:lnTo>
                  <a:pt x="5384" y="38061"/>
                </a:lnTo>
                <a:lnTo>
                  <a:pt x="6832" y="35204"/>
                </a:lnTo>
                <a:lnTo>
                  <a:pt x="8293" y="38061"/>
                </a:lnTo>
                <a:lnTo>
                  <a:pt x="12014" y="38061"/>
                </a:lnTo>
                <a:close/>
              </a:path>
              <a:path w="13970" h="38100">
                <a:moveTo>
                  <a:pt x="13677" y="3098"/>
                </a:moveTo>
                <a:lnTo>
                  <a:pt x="12814" y="2235"/>
                </a:lnTo>
                <a:lnTo>
                  <a:pt x="11455" y="863"/>
                </a:lnTo>
                <a:lnTo>
                  <a:pt x="11455" y="4343"/>
                </a:lnTo>
                <a:lnTo>
                  <a:pt x="11455" y="9499"/>
                </a:lnTo>
                <a:lnTo>
                  <a:pt x="9385" y="11607"/>
                </a:lnTo>
                <a:lnTo>
                  <a:pt x="4292" y="11607"/>
                </a:lnTo>
                <a:lnTo>
                  <a:pt x="2209" y="9499"/>
                </a:lnTo>
                <a:lnTo>
                  <a:pt x="2209" y="4343"/>
                </a:lnTo>
                <a:lnTo>
                  <a:pt x="4292" y="2235"/>
                </a:lnTo>
                <a:lnTo>
                  <a:pt x="9385" y="2235"/>
                </a:lnTo>
                <a:lnTo>
                  <a:pt x="11455" y="4343"/>
                </a:lnTo>
                <a:lnTo>
                  <a:pt x="11455" y="863"/>
                </a:lnTo>
                <a:lnTo>
                  <a:pt x="10604" y="0"/>
                </a:lnTo>
                <a:lnTo>
                  <a:pt x="3073" y="0"/>
                </a:lnTo>
                <a:lnTo>
                  <a:pt x="0" y="3098"/>
                </a:lnTo>
                <a:lnTo>
                  <a:pt x="0" y="10731"/>
                </a:lnTo>
                <a:lnTo>
                  <a:pt x="3073" y="13843"/>
                </a:lnTo>
                <a:lnTo>
                  <a:pt x="10604" y="13843"/>
                </a:lnTo>
                <a:lnTo>
                  <a:pt x="12814" y="11607"/>
                </a:lnTo>
                <a:lnTo>
                  <a:pt x="13677" y="10731"/>
                </a:lnTo>
                <a:lnTo>
                  <a:pt x="13677" y="309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90" name="bg object 1290"/>
          <p:cNvSpPr/>
          <p:nvPr/>
        </p:nvSpPr>
        <p:spPr>
          <a:xfrm>
            <a:off x="17204143" y="9920808"/>
            <a:ext cx="55515" cy="21590"/>
          </a:xfrm>
          <a:custGeom>
            <a:avLst/>
            <a:gdLst/>
            <a:ahLst/>
            <a:cxnLst/>
            <a:rect l="l" t="t" r="r" b="b"/>
            <a:pathLst>
              <a:path w="24129" h="21590">
                <a:moveTo>
                  <a:pt x="23660" y="9550"/>
                </a:moveTo>
                <a:lnTo>
                  <a:pt x="23507" y="8496"/>
                </a:lnTo>
                <a:lnTo>
                  <a:pt x="13500" y="1066"/>
                </a:lnTo>
                <a:lnTo>
                  <a:pt x="12750" y="228"/>
                </a:lnTo>
                <a:lnTo>
                  <a:pt x="12204" y="101"/>
                </a:lnTo>
                <a:lnTo>
                  <a:pt x="12077" y="0"/>
                </a:lnTo>
                <a:lnTo>
                  <a:pt x="11836" y="50"/>
                </a:lnTo>
                <a:lnTo>
                  <a:pt x="11595" y="0"/>
                </a:lnTo>
                <a:lnTo>
                  <a:pt x="11455" y="101"/>
                </a:lnTo>
                <a:lnTo>
                  <a:pt x="11036" y="165"/>
                </a:lnTo>
                <a:lnTo>
                  <a:pt x="10172" y="977"/>
                </a:lnTo>
                <a:lnTo>
                  <a:pt x="165" y="8496"/>
                </a:lnTo>
                <a:lnTo>
                  <a:pt x="0" y="9550"/>
                </a:lnTo>
                <a:lnTo>
                  <a:pt x="546" y="10299"/>
                </a:lnTo>
                <a:lnTo>
                  <a:pt x="1879" y="10985"/>
                </a:lnTo>
                <a:lnTo>
                  <a:pt x="2857" y="10655"/>
                </a:lnTo>
                <a:lnTo>
                  <a:pt x="10172" y="5232"/>
                </a:lnTo>
                <a:lnTo>
                  <a:pt x="10172" y="20586"/>
                </a:lnTo>
                <a:lnTo>
                  <a:pt x="10922" y="21348"/>
                </a:lnTo>
                <a:lnTo>
                  <a:pt x="11836" y="21348"/>
                </a:lnTo>
                <a:lnTo>
                  <a:pt x="12750" y="21348"/>
                </a:lnTo>
                <a:lnTo>
                  <a:pt x="13500" y="20586"/>
                </a:lnTo>
                <a:lnTo>
                  <a:pt x="13500" y="5245"/>
                </a:lnTo>
                <a:lnTo>
                  <a:pt x="20802" y="10655"/>
                </a:lnTo>
                <a:lnTo>
                  <a:pt x="21780" y="10985"/>
                </a:lnTo>
                <a:lnTo>
                  <a:pt x="23126" y="10299"/>
                </a:lnTo>
                <a:lnTo>
                  <a:pt x="23660" y="9550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91" name="bg object 1291"/>
          <p:cNvSpPr/>
          <p:nvPr/>
        </p:nvSpPr>
        <p:spPr>
          <a:xfrm>
            <a:off x="17218208" y="9909284"/>
            <a:ext cx="27757" cy="12065"/>
          </a:xfrm>
          <a:custGeom>
            <a:avLst/>
            <a:gdLst/>
            <a:ahLst/>
            <a:cxnLst/>
            <a:rect l="l" t="t" r="r" b="b"/>
            <a:pathLst>
              <a:path w="12065" h="12065">
                <a:moveTo>
                  <a:pt x="8894" y="11611"/>
                </a:moveTo>
                <a:lnTo>
                  <a:pt x="2566" y="11611"/>
                </a:lnTo>
                <a:lnTo>
                  <a:pt x="0" y="9011"/>
                </a:lnTo>
                <a:lnTo>
                  <a:pt x="0" y="5805"/>
                </a:lnTo>
                <a:lnTo>
                  <a:pt x="0" y="2600"/>
                </a:lnTo>
                <a:lnTo>
                  <a:pt x="2566" y="0"/>
                </a:lnTo>
                <a:lnTo>
                  <a:pt x="8894" y="0"/>
                </a:lnTo>
                <a:lnTo>
                  <a:pt x="11455" y="2600"/>
                </a:lnTo>
                <a:lnTo>
                  <a:pt x="11455" y="9011"/>
                </a:lnTo>
                <a:lnTo>
                  <a:pt x="8894" y="1161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92" name="bg object 1292"/>
          <p:cNvSpPr/>
          <p:nvPr/>
        </p:nvSpPr>
        <p:spPr>
          <a:xfrm>
            <a:off x="17215656" y="9908172"/>
            <a:ext cx="112490" cy="38735"/>
          </a:xfrm>
          <a:custGeom>
            <a:avLst/>
            <a:gdLst/>
            <a:ahLst/>
            <a:cxnLst/>
            <a:rect l="l" t="t" r="r" b="b"/>
            <a:pathLst>
              <a:path w="48895" h="38734">
                <a:moveTo>
                  <a:pt x="12306" y="38646"/>
                </a:moveTo>
                <a:lnTo>
                  <a:pt x="8686" y="31521"/>
                </a:lnTo>
                <a:lnTo>
                  <a:pt x="8394" y="30441"/>
                </a:lnTo>
                <a:lnTo>
                  <a:pt x="8051" y="30276"/>
                </a:lnTo>
                <a:lnTo>
                  <a:pt x="7886" y="29921"/>
                </a:lnTo>
                <a:lnTo>
                  <a:pt x="6896" y="29578"/>
                </a:lnTo>
                <a:lnTo>
                  <a:pt x="6769" y="29591"/>
                </a:lnTo>
                <a:lnTo>
                  <a:pt x="5765" y="29921"/>
                </a:lnTo>
                <a:lnTo>
                  <a:pt x="5588" y="30276"/>
                </a:lnTo>
                <a:lnTo>
                  <a:pt x="5257" y="30441"/>
                </a:lnTo>
                <a:lnTo>
                  <a:pt x="4940" y="31445"/>
                </a:lnTo>
                <a:lnTo>
                  <a:pt x="1358" y="38646"/>
                </a:lnTo>
                <a:lnTo>
                  <a:pt x="5092" y="38646"/>
                </a:lnTo>
                <a:lnTo>
                  <a:pt x="6832" y="35204"/>
                </a:lnTo>
                <a:lnTo>
                  <a:pt x="8572" y="38646"/>
                </a:lnTo>
                <a:lnTo>
                  <a:pt x="12306" y="38646"/>
                </a:lnTo>
                <a:close/>
              </a:path>
              <a:path w="48895" h="38734">
                <a:moveTo>
                  <a:pt x="13665" y="3111"/>
                </a:moveTo>
                <a:lnTo>
                  <a:pt x="12814" y="2247"/>
                </a:lnTo>
                <a:lnTo>
                  <a:pt x="11455" y="876"/>
                </a:lnTo>
                <a:lnTo>
                  <a:pt x="11455" y="4343"/>
                </a:lnTo>
                <a:lnTo>
                  <a:pt x="11455" y="9512"/>
                </a:lnTo>
                <a:lnTo>
                  <a:pt x="9372" y="11607"/>
                </a:lnTo>
                <a:lnTo>
                  <a:pt x="4279" y="11607"/>
                </a:lnTo>
                <a:lnTo>
                  <a:pt x="2209" y="9512"/>
                </a:lnTo>
                <a:lnTo>
                  <a:pt x="2209" y="4343"/>
                </a:lnTo>
                <a:lnTo>
                  <a:pt x="4279" y="2247"/>
                </a:lnTo>
                <a:lnTo>
                  <a:pt x="9372" y="2247"/>
                </a:lnTo>
                <a:lnTo>
                  <a:pt x="11455" y="4343"/>
                </a:lnTo>
                <a:lnTo>
                  <a:pt x="11455" y="876"/>
                </a:lnTo>
                <a:lnTo>
                  <a:pt x="10591" y="0"/>
                </a:lnTo>
                <a:lnTo>
                  <a:pt x="3060" y="0"/>
                </a:lnTo>
                <a:lnTo>
                  <a:pt x="0" y="3111"/>
                </a:lnTo>
                <a:lnTo>
                  <a:pt x="0" y="10744"/>
                </a:lnTo>
                <a:lnTo>
                  <a:pt x="3060" y="13843"/>
                </a:lnTo>
                <a:lnTo>
                  <a:pt x="10591" y="13843"/>
                </a:lnTo>
                <a:lnTo>
                  <a:pt x="12801" y="11607"/>
                </a:lnTo>
                <a:lnTo>
                  <a:pt x="13665" y="10744"/>
                </a:lnTo>
                <a:lnTo>
                  <a:pt x="13665" y="3111"/>
                </a:lnTo>
                <a:close/>
              </a:path>
              <a:path w="48895" h="38734">
                <a:moveTo>
                  <a:pt x="48323" y="23736"/>
                </a:moveTo>
                <a:lnTo>
                  <a:pt x="48171" y="22682"/>
                </a:lnTo>
                <a:lnTo>
                  <a:pt x="38150" y="15240"/>
                </a:lnTo>
                <a:lnTo>
                  <a:pt x="37414" y="14414"/>
                </a:lnTo>
                <a:lnTo>
                  <a:pt x="37287" y="14351"/>
                </a:lnTo>
                <a:lnTo>
                  <a:pt x="36868" y="14287"/>
                </a:lnTo>
                <a:lnTo>
                  <a:pt x="36741" y="14185"/>
                </a:lnTo>
                <a:lnTo>
                  <a:pt x="36487" y="14236"/>
                </a:lnTo>
                <a:lnTo>
                  <a:pt x="36245" y="14185"/>
                </a:lnTo>
                <a:lnTo>
                  <a:pt x="36093" y="14287"/>
                </a:lnTo>
                <a:lnTo>
                  <a:pt x="35699" y="14351"/>
                </a:lnTo>
                <a:lnTo>
                  <a:pt x="35572" y="14414"/>
                </a:lnTo>
                <a:lnTo>
                  <a:pt x="34836" y="15163"/>
                </a:lnTo>
                <a:lnTo>
                  <a:pt x="24815" y="22682"/>
                </a:lnTo>
                <a:lnTo>
                  <a:pt x="24663" y="23736"/>
                </a:lnTo>
                <a:lnTo>
                  <a:pt x="25196" y="24485"/>
                </a:lnTo>
                <a:lnTo>
                  <a:pt x="26543" y="25171"/>
                </a:lnTo>
                <a:lnTo>
                  <a:pt x="27520" y="24841"/>
                </a:lnTo>
                <a:lnTo>
                  <a:pt x="34836" y="19418"/>
                </a:lnTo>
                <a:lnTo>
                  <a:pt x="34836" y="34772"/>
                </a:lnTo>
                <a:lnTo>
                  <a:pt x="35572" y="35534"/>
                </a:lnTo>
                <a:lnTo>
                  <a:pt x="36487" y="35534"/>
                </a:lnTo>
                <a:lnTo>
                  <a:pt x="37414" y="35534"/>
                </a:lnTo>
                <a:lnTo>
                  <a:pt x="38150" y="34772"/>
                </a:lnTo>
                <a:lnTo>
                  <a:pt x="38150" y="19418"/>
                </a:lnTo>
                <a:lnTo>
                  <a:pt x="45466" y="24841"/>
                </a:lnTo>
                <a:lnTo>
                  <a:pt x="46443" y="25171"/>
                </a:lnTo>
                <a:lnTo>
                  <a:pt x="47777" y="24485"/>
                </a:lnTo>
                <a:lnTo>
                  <a:pt x="48323" y="23736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93" name="bg object 1293"/>
          <p:cNvSpPr/>
          <p:nvPr/>
        </p:nvSpPr>
        <p:spPr>
          <a:xfrm>
            <a:off x="17286445" y="9910833"/>
            <a:ext cx="27757" cy="12065"/>
          </a:xfrm>
          <a:custGeom>
            <a:avLst/>
            <a:gdLst/>
            <a:ahLst/>
            <a:cxnLst/>
            <a:rect l="l" t="t" r="r" b="b"/>
            <a:pathLst>
              <a:path w="12065" h="12065">
                <a:moveTo>
                  <a:pt x="8894" y="11611"/>
                </a:moveTo>
                <a:lnTo>
                  <a:pt x="2566" y="11611"/>
                </a:lnTo>
                <a:lnTo>
                  <a:pt x="0" y="9011"/>
                </a:lnTo>
                <a:lnTo>
                  <a:pt x="0" y="5805"/>
                </a:lnTo>
                <a:lnTo>
                  <a:pt x="0" y="2600"/>
                </a:lnTo>
                <a:lnTo>
                  <a:pt x="2566" y="0"/>
                </a:lnTo>
                <a:lnTo>
                  <a:pt x="8894" y="0"/>
                </a:lnTo>
                <a:lnTo>
                  <a:pt x="11455" y="2600"/>
                </a:lnTo>
                <a:lnTo>
                  <a:pt x="11455" y="9011"/>
                </a:lnTo>
                <a:lnTo>
                  <a:pt x="8894" y="1161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94" name="bg object 1294"/>
          <p:cNvSpPr/>
          <p:nvPr/>
        </p:nvSpPr>
        <p:spPr>
          <a:xfrm>
            <a:off x="17283882" y="9909722"/>
            <a:ext cx="124178" cy="37465"/>
          </a:xfrm>
          <a:custGeom>
            <a:avLst/>
            <a:gdLst/>
            <a:ahLst/>
            <a:cxnLst/>
            <a:rect l="l" t="t" r="r" b="b"/>
            <a:pathLst>
              <a:path w="53975" h="37465">
                <a:moveTo>
                  <a:pt x="11518" y="37096"/>
                </a:moveTo>
                <a:lnTo>
                  <a:pt x="8686" y="31508"/>
                </a:lnTo>
                <a:lnTo>
                  <a:pt x="8407" y="30441"/>
                </a:lnTo>
                <a:lnTo>
                  <a:pt x="8077" y="30276"/>
                </a:lnTo>
                <a:lnTo>
                  <a:pt x="7899" y="29908"/>
                </a:lnTo>
                <a:lnTo>
                  <a:pt x="6896" y="29591"/>
                </a:lnTo>
                <a:lnTo>
                  <a:pt x="5778" y="29908"/>
                </a:lnTo>
                <a:lnTo>
                  <a:pt x="5588" y="30276"/>
                </a:lnTo>
                <a:lnTo>
                  <a:pt x="5257" y="30441"/>
                </a:lnTo>
                <a:lnTo>
                  <a:pt x="4940" y="31445"/>
                </a:lnTo>
                <a:lnTo>
                  <a:pt x="2146" y="37096"/>
                </a:lnTo>
                <a:lnTo>
                  <a:pt x="5880" y="37096"/>
                </a:lnTo>
                <a:lnTo>
                  <a:pt x="6832" y="35204"/>
                </a:lnTo>
                <a:lnTo>
                  <a:pt x="7797" y="37096"/>
                </a:lnTo>
                <a:lnTo>
                  <a:pt x="11518" y="37096"/>
                </a:lnTo>
                <a:close/>
              </a:path>
              <a:path w="53975" h="37465">
                <a:moveTo>
                  <a:pt x="13677" y="3111"/>
                </a:moveTo>
                <a:lnTo>
                  <a:pt x="12814" y="2235"/>
                </a:lnTo>
                <a:lnTo>
                  <a:pt x="11455" y="863"/>
                </a:lnTo>
                <a:lnTo>
                  <a:pt x="11455" y="4343"/>
                </a:lnTo>
                <a:lnTo>
                  <a:pt x="11455" y="9499"/>
                </a:lnTo>
                <a:lnTo>
                  <a:pt x="9385" y="11607"/>
                </a:lnTo>
                <a:lnTo>
                  <a:pt x="4292" y="11607"/>
                </a:lnTo>
                <a:lnTo>
                  <a:pt x="2209" y="9499"/>
                </a:lnTo>
                <a:lnTo>
                  <a:pt x="2209" y="4343"/>
                </a:lnTo>
                <a:lnTo>
                  <a:pt x="4292" y="2235"/>
                </a:lnTo>
                <a:lnTo>
                  <a:pt x="9385" y="2235"/>
                </a:lnTo>
                <a:lnTo>
                  <a:pt x="11455" y="4343"/>
                </a:lnTo>
                <a:lnTo>
                  <a:pt x="11455" y="863"/>
                </a:lnTo>
                <a:lnTo>
                  <a:pt x="10604" y="0"/>
                </a:lnTo>
                <a:lnTo>
                  <a:pt x="3073" y="0"/>
                </a:lnTo>
                <a:lnTo>
                  <a:pt x="0" y="3111"/>
                </a:lnTo>
                <a:lnTo>
                  <a:pt x="0" y="10744"/>
                </a:lnTo>
                <a:lnTo>
                  <a:pt x="3073" y="13855"/>
                </a:lnTo>
                <a:lnTo>
                  <a:pt x="10604" y="13855"/>
                </a:lnTo>
                <a:lnTo>
                  <a:pt x="12814" y="11607"/>
                </a:lnTo>
                <a:lnTo>
                  <a:pt x="13677" y="10744"/>
                </a:lnTo>
                <a:lnTo>
                  <a:pt x="13677" y="3111"/>
                </a:lnTo>
                <a:close/>
              </a:path>
              <a:path w="53975" h="37465">
                <a:moveTo>
                  <a:pt x="53517" y="20777"/>
                </a:moveTo>
                <a:lnTo>
                  <a:pt x="53365" y="19735"/>
                </a:lnTo>
                <a:lnTo>
                  <a:pt x="43345" y="12293"/>
                </a:lnTo>
                <a:lnTo>
                  <a:pt x="42608" y="11455"/>
                </a:lnTo>
                <a:lnTo>
                  <a:pt x="42481" y="11391"/>
                </a:lnTo>
                <a:lnTo>
                  <a:pt x="42049" y="11341"/>
                </a:lnTo>
                <a:lnTo>
                  <a:pt x="41681" y="11277"/>
                </a:lnTo>
                <a:lnTo>
                  <a:pt x="41440" y="11239"/>
                </a:lnTo>
                <a:lnTo>
                  <a:pt x="41313" y="11341"/>
                </a:lnTo>
                <a:lnTo>
                  <a:pt x="40894" y="11391"/>
                </a:lnTo>
                <a:lnTo>
                  <a:pt x="40767" y="11455"/>
                </a:lnTo>
                <a:lnTo>
                  <a:pt x="40030" y="12217"/>
                </a:lnTo>
                <a:lnTo>
                  <a:pt x="30010" y="19735"/>
                </a:lnTo>
                <a:lnTo>
                  <a:pt x="29857" y="20777"/>
                </a:lnTo>
                <a:lnTo>
                  <a:pt x="30391" y="21526"/>
                </a:lnTo>
                <a:lnTo>
                  <a:pt x="31737" y="22212"/>
                </a:lnTo>
                <a:lnTo>
                  <a:pt x="32715" y="21894"/>
                </a:lnTo>
                <a:lnTo>
                  <a:pt x="40030" y="16459"/>
                </a:lnTo>
                <a:lnTo>
                  <a:pt x="40030" y="31826"/>
                </a:lnTo>
                <a:lnTo>
                  <a:pt x="40767" y="32575"/>
                </a:lnTo>
                <a:lnTo>
                  <a:pt x="41694" y="32575"/>
                </a:lnTo>
                <a:lnTo>
                  <a:pt x="42608" y="32575"/>
                </a:lnTo>
                <a:lnTo>
                  <a:pt x="43345" y="31826"/>
                </a:lnTo>
                <a:lnTo>
                  <a:pt x="43345" y="16459"/>
                </a:lnTo>
                <a:lnTo>
                  <a:pt x="50660" y="21894"/>
                </a:lnTo>
                <a:lnTo>
                  <a:pt x="51638" y="22212"/>
                </a:lnTo>
                <a:lnTo>
                  <a:pt x="52971" y="21526"/>
                </a:lnTo>
                <a:lnTo>
                  <a:pt x="53517" y="20777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95" name="bg object 1295"/>
          <p:cNvSpPr/>
          <p:nvPr/>
        </p:nvSpPr>
        <p:spPr>
          <a:xfrm>
            <a:off x="17366630" y="9909430"/>
            <a:ext cx="27757" cy="12065"/>
          </a:xfrm>
          <a:custGeom>
            <a:avLst/>
            <a:gdLst/>
            <a:ahLst/>
            <a:cxnLst/>
            <a:rect l="l" t="t" r="r" b="b"/>
            <a:pathLst>
              <a:path w="12065" h="12065">
                <a:moveTo>
                  <a:pt x="8894" y="11611"/>
                </a:moveTo>
                <a:lnTo>
                  <a:pt x="2566" y="11611"/>
                </a:lnTo>
                <a:lnTo>
                  <a:pt x="0" y="9011"/>
                </a:lnTo>
                <a:lnTo>
                  <a:pt x="0" y="5805"/>
                </a:lnTo>
                <a:lnTo>
                  <a:pt x="0" y="2600"/>
                </a:lnTo>
                <a:lnTo>
                  <a:pt x="2566" y="0"/>
                </a:lnTo>
                <a:lnTo>
                  <a:pt x="8894" y="0"/>
                </a:lnTo>
                <a:lnTo>
                  <a:pt x="11455" y="2600"/>
                </a:lnTo>
                <a:lnTo>
                  <a:pt x="11455" y="9011"/>
                </a:lnTo>
                <a:lnTo>
                  <a:pt x="8894" y="11611"/>
                </a:lnTo>
                <a:close/>
              </a:path>
            </a:pathLst>
          </a:custGeom>
          <a:solidFill>
            <a:srgbClr val="FFFFFF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96" name="bg object 1296"/>
          <p:cNvSpPr/>
          <p:nvPr/>
        </p:nvSpPr>
        <p:spPr>
          <a:xfrm>
            <a:off x="17364084" y="9908325"/>
            <a:ext cx="32140" cy="38735"/>
          </a:xfrm>
          <a:custGeom>
            <a:avLst/>
            <a:gdLst/>
            <a:ahLst/>
            <a:cxnLst/>
            <a:rect l="l" t="t" r="r" b="b"/>
            <a:pathLst>
              <a:path w="13970" h="38734">
                <a:moveTo>
                  <a:pt x="12230" y="38493"/>
                </a:moveTo>
                <a:lnTo>
                  <a:pt x="8686" y="31508"/>
                </a:lnTo>
                <a:lnTo>
                  <a:pt x="8407" y="30429"/>
                </a:lnTo>
                <a:lnTo>
                  <a:pt x="8051" y="30251"/>
                </a:lnTo>
                <a:lnTo>
                  <a:pt x="7886" y="29908"/>
                </a:lnTo>
                <a:lnTo>
                  <a:pt x="6896" y="29578"/>
                </a:lnTo>
                <a:lnTo>
                  <a:pt x="6769" y="29578"/>
                </a:lnTo>
                <a:lnTo>
                  <a:pt x="5765" y="29908"/>
                </a:lnTo>
                <a:lnTo>
                  <a:pt x="5588" y="30264"/>
                </a:lnTo>
                <a:lnTo>
                  <a:pt x="5257" y="30429"/>
                </a:lnTo>
                <a:lnTo>
                  <a:pt x="4940" y="31445"/>
                </a:lnTo>
                <a:lnTo>
                  <a:pt x="1422" y="38493"/>
                </a:lnTo>
                <a:lnTo>
                  <a:pt x="5156" y="38493"/>
                </a:lnTo>
                <a:lnTo>
                  <a:pt x="6819" y="35191"/>
                </a:lnTo>
                <a:lnTo>
                  <a:pt x="8496" y="38493"/>
                </a:lnTo>
                <a:lnTo>
                  <a:pt x="12230" y="38493"/>
                </a:lnTo>
                <a:close/>
              </a:path>
              <a:path w="13970" h="38734">
                <a:moveTo>
                  <a:pt x="13665" y="3098"/>
                </a:moveTo>
                <a:lnTo>
                  <a:pt x="12814" y="2235"/>
                </a:lnTo>
                <a:lnTo>
                  <a:pt x="11455" y="863"/>
                </a:lnTo>
                <a:lnTo>
                  <a:pt x="11455" y="4330"/>
                </a:lnTo>
                <a:lnTo>
                  <a:pt x="11455" y="9499"/>
                </a:lnTo>
                <a:lnTo>
                  <a:pt x="9372" y="11595"/>
                </a:lnTo>
                <a:lnTo>
                  <a:pt x="4279" y="11595"/>
                </a:lnTo>
                <a:lnTo>
                  <a:pt x="2209" y="9499"/>
                </a:lnTo>
                <a:lnTo>
                  <a:pt x="2209" y="4330"/>
                </a:lnTo>
                <a:lnTo>
                  <a:pt x="4279" y="2235"/>
                </a:lnTo>
                <a:lnTo>
                  <a:pt x="9372" y="2235"/>
                </a:lnTo>
                <a:lnTo>
                  <a:pt x="11455" y="4330"/>
                </a:lnTo>
                <a:lnTo>
                  <a:pt x="11455" y="863"/>
                </a:lnTo>
                <a:lnTo>
                  <a:pt x="10604" y="0"/>
                </a:lnTo>
                <a:lnTo>
                  <a:pt x="3060" y="0"/>
                </a:lnTo>
                <a:lnTo>
                  <a:pt x="0" y="3098"/>
                </a:lnTo>
                <a:lnTo>
                  <a:pt x="0" y="10731"/>
                </a:lnTo>
                <a:lnTo>
                  <a:pt x="3060" y="13843"/>
                </a:lnTo>
                <a:lnTo>
                  <a:pt x="10604" y="13843"/>
                </a:lnTo>
                <a:lnTo>
                  <a:pt x="12814" y="11595"/>
                </a:lnTo>
                <a:lnTo>
                  <a:pt x="13665" y="10731"/>
                </a:lnTo>
                <a:lnTo>
                  <a:pt x="13665" y="3098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97" name="bg object 1297"/>
          <p:cNvSpPr/>
          <p:nvPr/>
        </p:nvSpPr>
        <p:spPr>
          <a:xfrm>
            <a:off x="17084557" y="9816657"/>
            <a:ext cx="35062" cy="17145"/>
          </a:xfrm>
          <a:custGeom>
            <a:avLst/>
            <a:gdLst/>
            <a:ahLst/>
            <a:cxnLst/>
            <a:rect l="l" t="t" r="r" b="b"/>
            <a:pathLst>
              <a:path w="15240" h="17145">
                <a:moveTo>
                  <a:pt x="15167" y="16637"/>
                </a:moveTo>
                <a:lnTo>
                  <a:pt x="4419" y="4845"/>
                </a:lnTo>
                <a:lnTo>
                  <a:pt x="4419" y="916"/>
                </a:lnTo>
                <a:lnTo>
                  <a:pt x="15167" y="3155"/>
                </a:lnTo>
                <a:lnTo>
                  <a:pt x="15167" y="16637"/>
                </a:lnTo>
                <a:close/>
              </a:path>
              <a:path w="15240" h="17145">
                <a:moveTo>
                  <a:pt x="1101" y="1209"/>
                </a:moveTo>
                <a:lnTo>
                  <a:pt x="0" y="0"/>
                </a:lnTo>
                <a:lnTo>
                  <a:pt x="1101" y="224"/>
                </a:lnTo>
                <a:lnTo>
                  <a:pt x="1101" y="1209"/>
                </a:lnTo>
                <a:close/>
              </a:path>
            </a:pathLst>
          </a:custGeom>
          <a:solidFill>
            <a:srgbClr val="FCB444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98" name="bg object 1298"/>
          <p:cNvSpPr/>
          <p:nvPr/>
        </p:nvSpPr>
        <p:spPr>
          <a:xfrm>
            <a:off x="17087095" y="9816883"/>
            <a:ext cx="8765" cy="5080"/>
          </a:xfrm>
          <a:custGeom>
            <a:avLst/>
            <a:gdLst/>
            <a:ahLst/>
            <a:cxnLst/>
            <a:rect l="l" t="t" r="r" b="b"/>
            <a:pathLst>
              <a:path w="3809" h="5079">
                <a:moveTo>
                  <a:pt x="3317" y="4620"/>
                </a:moveTo>
                <a:lnTo>
                  <a:pt x="0" y="985"/>
                </a:lnTo>
                <a:lnTo>
                  <a:pt x="0" y="0"/>
                </a:lnTo>
                <a:lnTo>
                  <a:pt x="3317" y="692"/>
                </a:lnTo>
                <a:lnTo>
                  <a:pt x="3317" y="4620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299" name="bg object 1299"/>
          <p:cNvSpPr/>
          <p:nvPr/>
        </p:nvSpPr>
        <p:spPr>
          <a:xfrm>
            <a:off x="17129633" y="9781803"/>
            <a:ext cx="249816" cy="131445"/>
          </a:xfrm>
          <a:custGeom>
            <a:avLst/>
            <a:gdLst/>
            <a:ahLst/>
            <a:cxnLst/>
            <a:rect l="l" t="t" r="r" b="b"/>
            <a:pathLst>
              <a:path w="108584" h="131445">
                <a:moveTo>
                  <a:pt x="0" y="115092"/>
                </a:moveTo>
                <a:lnTo>
                  <a:pt x="0" y="109305"/>
                </a:lnTo>
                <a:lnTo>
                  <a:pt x="2997" y="101148"/>
                </a:lnTo>
                <a:lnTo>
                  <a:pt x="42731" y="99539"/>
                </a:lnTo>
                <a:lnTo>
                  <a:pt x="0" y="115092"/>
                </a:lnTo>
                <a:close/>
              </a:path>
              <a:path w="108584" h="131445">
                <a:moveTo>
                  <a:pt x="99405" y="131093"/>
                </a:moveTo>
                <a:lnTo>
                  <a:pt x="61401" y="98784"/>
                </a:lnTo>
                <a:lnTo>
                  <a:pt x="87100" y="97743"/>
                </a:lnTo>
                <a:lnTo>
                  <a:pt x="99405" y="131093"/>
                </a:lnTo>
                <a:close/>
              </a:path>
              <a:path w="108584" h="131445">
                <a:moveTo>
                  <a:pt x="83583" y="64393"/>
                </a:moveTo>
                <a:lnTo>
                  <a:pt x="61000" y="64393"/>
                </a:lnTo>
                <a:lnTo>
                  <a:pt x="61745" y="63638"/>
                </a:lnTo>
                <a:lnTo>
                  <a:pt x="61745" y="61786"/>
                </a:lnTo>
                <a:lnTo>
                  <a:pt x="61000" y="61031"/>
                </a:lnTo>
                <a:lnTo>
                  <a:pt x="52530" y="61031"/>
                </a:lnTo>
                <a:lnTo>
                  <a:pt x="52530" y="19163"/>
                </a:lnTo>
                <a:lnTo>
                  <a:pt x="51786" y="18408"/>
                </a:lnTo>
                <a:lnTo>
                  <a:pt x="41488" y="18408"/>
                </a:lnTo>
                <a:lnTo>
                  <a:pt x="51053" y="0"/>
                </a:lnTo>
                <a:lnTo>
                  <a:pt x="73447" y="60720"/>
                </a:lnTo>
                <a:lnTo>
                  <a:pt x="83583" y="64393"/>
                </a:lnTo>
                <a:close/>
              </a:path>
              <a:path w="108584" h="131445">
                <a:moveTo>
                  <a:pt x="10310" y="81230"/>
                </a:moveTo>
                <a:lnTo>
                  <a:pt x="13868" y="71558"/>
                </a:lnTo>
                <a:lnTo>
                  <a:pt x="0" y="56342"/>
                </a:lnTo>
                <a:lnTo>
                  <a:pt x="0" y="38925"/>
                </a:lnTo>
                <a:lnTo>
                  <a:pt x="21193" y="43340"/>
                </a:lnTo>
                <a:lnTo>
                  <a:pt x="21193" y="61031"/>
                </a:lnTo>
                <a:lnTo>
                  <a:pt x="12723" y="61031"/>
                </a:lnTo>
                <a:lnTo>
                  <a:pt x="11978" y="61786"/>
                </a:lnTo>
                <a:lnTo>
                  <a:pt x="11978" y="63638"/>
                </a:lnTo>
                <a:lnTo>
                  <a:pt x="12723" y="64393"/>
                </a:lnTo>
                <a:lnTo>
                  <a:pt x="83583" y="64393"/>
                </a:lnTo>
                <a:lnTo>
                  <a:pt x="108435" y="73397"/>
                </a:lnTo>
                <a:lnTo>
                  <a:pt x="98118" y="77669"/>
                </a:lnTo>
                <a:lnTo>
                  <a:pt x="10310" y="81230"/>
                </a:lnTo>
                <a:close/>
              </a:path>
            </a:pathLst>
          </a:custGeom>
          <a:solidFill>
            <a:srgbClr val="FCB444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00" name="bg object 1300"/>
          <p:cNvSpPr/>
          <p:nvPr/>
        </p:nvSpPr>
        <p:spPr>
          <a:xfrm>
            <a:off x="17119448" y="9819813"/>
            <a:ext cx="10226" cy="78105"/>
          </a:xfrm>
          <a:custGeom>
            <a:avLst/>
            <a:gdLst/>
            <a:ahLst/>
            <a:cxnLst/>
            <a:rect l="l" t="t" r="r" b="b"/>
            <a:pathLst>
              <a:path w="4445" h="78104">
                <a:moveTo>
                  <a:pt x="1975" y="77975"/>
                </a:moveTo>
                <a:lnTo>
                  <a:pt x="4425" y="71296"/>
                </a:lnTo>
                <a:lnTo>
                  <a:pt x="4425" y="77077"/>
                </a:lnTo>
                <a:lnTo>
                  <a:pt x="1975" y="77975"/>
                </a:lnTo>
                <a:close/>
              </a:path>
              <a:path w="4445" h="78104">
                <a:moveTo>
                  <a:pt x="4425" y="18333"/>
                </a:moveTo>
                <a:lnTo>
                  <a:pt x="0" y="13482"/>
                </a:lnTo>
                <a:lnTo>
                  <a:pt x="0" y="0"/>
                </a:lnTo>
                <a:lnTo>
                  <a:pt x="4425" y="916"/>
                </a:lnTo>
                <a:lnTo>
                  <a:pt x="4425" y="18333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01" name="bg object 1301"/>
          <p:cNvSpPr/>
          <p:nvPr/>
        </p:nvSpPr>
        <p:spPr>
          <a:xfrm>
            <a:off x="17136518" y="9874572"/>
            <a:ext cx="194302" cy="8890"/>
          </a:xfrm>
          <a:custGeom>
            <a:avLst/>
            <a:gdLst/>
            <a:ahLst/>
            <a:cxnLst/>
            <a:rect l="l" t="t" r="r" b="b"/>
            <a:pathLst>
              <a:path w="84454" h="8890">
                <a:moveTo>
                  <a:pt x="0" y="8381"/>
                </a:moveTo>
                <a:lnTo>
                  <a:pt x="1883" y="3261"/>
                </a:lnTo>
                <a:lnTo>
                  <a:pt x="82274" y="0"/>
                </a:lnTo>
                <a:lnTo>
                  <a:pt x="84108" y="4970"/>
                </a:lnTo>
                <a:lnTo>
                  <a:pt x="58409" y="6011"/>
                </a:lnTo>
                <a:lnTo>
                  <a:pt x="53435" y="1783"/>
                </a:lnTo>
                <a:lnTo>
                  <a:pt x="39739" y="6772"/>
                </a:lnTo>
                <a:lnTo>
                  <a:pt x="0" y="8381"/>
                </a:lnTo>
                <a:close/>
              </a:path>
            </a:pathLst>
          </a:custGeom>
          <a:solidFill>
            <a:srgbClr val="FCB14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02" name="bg object 1302"/>
          <p:cNvSpPr/>
          <p:nvPr/>
        </p:nvSpPr>
        <p:spPr>
          <a:xfrm>
            <a:off x="17143733" y="9863203"/>
            <a:ext cx="191380" cy="11430"/>
          </a:xfrm>
          <a:custGeom>
            <a:avLst/>
            <a:gdLst/>
            <a:ahLst/>
            <a:cxnLst/>
            <a:rect l="l" t="t" r="r" b="b"/>
            <a:pathLst>
              <a:path w="83184" h="11429">
                <a:moveTo>
                  <a:pt x="0" y="11212"/>
                </a:moveTo>
                <a:lnTo>
                  <a:pt x="2930" y="3248"/>
                </a:lnTo>
                <a:lnTo>
                  <a:pt x="83000" y="0"/>
                </a:lnTo>
                <a:lnTo>
                  <a:pt x="76014" y="2899"/>
                </a:lnTo>
                <a:lnTo>
                  <a:pt x="77916" y="8056"/>
                </a:lnTo>
                <a:lnTo>
                  <a:pt x="0" y="11212"/>
                </a:lnTo>
                <a:close/>
              </a:path>
            </a:pathLst>
          </a:custGeom>
          <a:solidFill>
            <a:srgbClr val="FCB24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03" name="bg object 1303"/>
          <p:cNvSpPr/>
          <p:nvPr/>
        </p:nvSpPr>
        <p:spPr>
          <a:xfrm>
            <a:off x="17140830" y="9859480"/>
            <a:ext cx="214755" cy="18415"/>
          </a:xfrm>
          <a:custGeom>
            <a:avLst/>
            <a:gdLst/>
            <a:ahLst/>
            <a:cxnLst/>
            <a:rect l="l" t="t" r="r" b="b"/>
            <a:pathLst>
              <a:path w="93345" h="18415">
                <a:moveTo>
                  <a:pt x="80391" y="15100"/>
                </a:moveTo>
                <a:lnTo>
                  <a:pt x="79171" y="11785"/>
                </a:lnTo>
                <a:lnTo>
                  <a:pt x="1257" y="14947"/>
                </a:lnTo>
                <a:lnTo>
                  <a:pt x="0" y="18351"/>
                </a:lnTo>
                <a:lnTo>
                  <a:pt x="80391" y="15100"/>
                </a:lnTo>
                <a:close/>
              </a:path>
              <a:path w="93345" h="18415">
                <a:moveTo>
                  <a:pt x="93243" y="0"/>
                </a:moveTo>
                <a:lnTo>
                  <a:pt x="5435" y="3568"/>
                </a:lnTo>
                <a:lnTo>
                  <a:pt x="4191" y="6972"/>
                </a:lnTo>
                <a:lnTo>
                  <a:pt x="84251" y="3733"/>
                </a:lnTo>
                <a:lnTo>
                  <a:pt x="93243" y="0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04" name="bg object 1304"/>
          <p:cNvSpPr/>
          <p:nvPr/>
        </p:nvSpPr>
        <p:spPr>
          <a:xfrm>
            <a:off x="17186031" y="9803574"/>
            <a:ext cx="56976" cy="39370"/>
          </a:xfrm>
          <a:custGeom>
            <a:avLst/>
            <a:gdLst/>
            <a:ahLst/>
            <a:cxnLst/>
            <a:rect l="l" t="t" r="r" b="b"/>
            <a:pathLst>
              <a:path w="24765" h="39370">
                <a:moveTo>
                  <a:pt x="24695" y="39212"/>
                </a:moveTo>
                <a:lnTo>
                  <a:pt x="0" y="39212"/>
                </a:lnTo>
                <a:lnTo>
                  <a:pt x="0" y="22256"/>
                </a:lnTo>
                <a:lnTo>
                  <a:pt x="3305" y="22948"/>
                </a:lnTo>
                <a:lnTo>
                  <a:pt x="15228" y="0"/>
                </a:lnTo>
                <a:lnTo>
                  <a:pt x="24695" y="0"/>
                </a:lnTo>
                <a:lnTo>
                  <a:pt x="24695" y="39212"/>
                </a:lnTo>
                <a:close/>
              </a:path>
            </a:pathLst>
          </a:custGeom>
          <a:solidFill>
            <a:srgbClr val="FCB24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05" name="bg object 1305"/>
          <p:cNvSpPr/>
          <p:nvPr/>
        </p:nvSpPr>
        <p:spPr>
          <a:xfrm>
            <a:off x="17157192" y="9800222"/>
            <a:ext cx="115412" cy="46355"/>
          </a:xfrm>
          <a:custGeom>
            <a:avLst/>
            <a:gdLst/>
            <a:ahLst/>
            <a:cxnLst/>
            <a:rect l="l" t="t" r="r" b="b"/>
            <a:pathLst>
              <a:path w="50165" h="46354">
                <a:moveTo>
                  <a:pt x="49758" y="43370"/>
                </a:moveTo>
                <a:lnTo>
                  <a:pt x="49009" y="42621"/>
                </a:lnTo>
                <a:lnTo>
                  <a:pt x="48094" y="42621"/>
                </a:lnTo>
                <a:lnTo>
                  <a:pt x="40551" y="42621"/>
                </a:lnTo>
                <a:lnTo>
                  <a:pt x="40551" y="749"/>
                </a:lnTo>
                <a:lnTo>
                  <a:pt x="39801" y="0"/>
                </a:lnTo>
                <a:lnTo>
                  <a:pt x="38887" y="0"/>
                </a:lnTo>
                <a:lnTo>
                  <a:pt x="29502" y="0"/>
                </a:lnTo>
                <a:lnTo>
                  <a:pt x="27749" y="3365"/>
                </a:lnTo>
                <a:lnTo>
                  <a:pt x="37223" y="3365"/>
                </a:lnTo>
                <a:lnTo>
                  <a:pt x="37223" y="42570"/>
                </a:lnTo>
                <a:lnTo>
                  <a:pt x="12522" y="42570"/>
                </a:lnTo>
                <a:lnTo>
                  <a:pt x="12522" y="25615"/>
                </a:lnTo>
                <a:lnTo>
                  <a:pt x="9207" y="24930"/>
                </a:lnTo>
                <a:lnTo>
                  <a:pt x="9207" y="42621"/>
                </a:lnTo>
                <a:lnTo>
                  <a:pt x="736" y="42621"/>
                </a:lnTo>
                <a:lnTo>
                  <a:pt x="0" y="43370"/>
                </a:lnTo>
                <a:lnTo>
                  <a:pt x="0" y="45224"/>
                </a:lnTo>
                <a:lnTo>
                  <a:pt x="736" y="45986"/>
                </a:lnTo>
                <a:lnTo>
                  <a:pt x="49009" y="45986"/>
                </a:lnTo>
                <a:lnTo>
                  <a:pt x="49758" y="45224"/>
                </a:lnTo>
                <a:lnTo>
                  <a:pt x="49758" y="43370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06" name="bg object 1306"/>
          <p:cNvSpPr/>
          <p:nvPr/>
        </p:nvSpPr>
        <p:spPr>
          <a:xfrm>
            <a:off x="15717254" y="9722515"/>
            <a:ext cx="134402" cy="24765"/>
          </a:xfrm>
          <a:custGeom>
            <a:avLst/>
            <a:gdLst/>
            <a:ahLst/>
            <a:cxnLst/>
            <a:rect l="l" t="t" r="r" b="b"/>
            <a:pathLst>
              <a:path w="58420" h="24765">
                <a:moveTo>
                  <a:pt x="57129" y="24301"/>
                </a:moveTo>
                <a:lnTo>
                  <a:pt x="744" y="24301"/>
                </a:lnTo>
                <a:lnTo>
                  <a:pt x="0" y="23547"/>
                </a:lnTo>
                <a:lnTo>
                  <a:pt x="0" y="7726"/>
                </a:lnTo>
                <a:lnTo>
                  <a:pt x="621" y="7009"/>
                </a:lnTo>
                <a:lnTo>
                  <a:pt x="56008" y="0"/>
                </a:lnTo>
                <a:lnTo>
                  <a:pt x="57313" y="405"/>
                </a:lnTo>
                <a:lnTo>
                  <a:pt x="57873" y="1665"/>
                </a:lnTo>
                <a:lnTo>
                  <a:pt x="57873" y="3567"/>
                </a:lnTo>
                <a:lnTo>
                  <a:pt x="54556" y="3567"/>
                </a:lnTo>
                <a:lnTo>
                  <a:pt x="3317" y="10058"/>
                </a:lnTo>
                <a:lnTo>
                  <a:pt x="3317" y="20934"/>
                </a:lnTo>
                <a:lnTo>
                  <a:pt x="57873" y="20934"/>
                </a:lnTo>
                <a:lnTo>
                  <a:pt x="57873" y="23547"/>
                </a:lnTo>
                <a:lnTo>
                  <a:pt x="57129" y="24301"/>
                </a:lnTo>
                <a:close/>
              </a:path>
              <a:path w="58420" h="24765">
                <a:moveTo>
                  <a:pt x="57873" y="20934"/>
                </a:moveTo>
                <a:lnTo>
                  <a:pt x="54556" y="20934"/>
                </a:lnTo>
                <a:lnTo>
                  <a:pt x="54556" y="3567"/>
                </a:lnTo>
                <a:lnTo>
                  <a:pt x="57873" y="3567"/>
                </a:lnTo>
                <a:lnTo>
                  <a:pt x="57873" y="20934"/>
                </a:lnTo>
                <a:close/>
              </a:path>
            </a:pathLst>
          </a:custGeom>
          <a:solidFill>
            <a:srgbClr val="4F4D52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07" name="bg object 1307"/>
          <p:cNvSpPr/>
          <p:nvPr/>
        </p:nvSpPr>
        <p:spPr>
          <a:xfrm>
            <a:off x="16067805" y="9773105"/>
            <a:ext cx="156318" cy="74930"/>
          </a:xfrm>
          <a:custGeom>
            <a:avLst/>
            <a:gdLst/>
            <a:ahLst/>
            <a:cxnLst/>
            <a:rect l="l" t="t" r="r" b="b"/>
            <a:pathLst>
              <a:path w="67945" h="74929">
                <a:moveTo>
                  <a:pt x="67519" y="74807"/>
                </a:moveTo>
                <a:lnTo>
                  <a:pt x="64244" y="70629"/>
                </a:lnTo>
                <a:lnTo>
                  <a:pt x="59560" y="67635"/>
                </a:lnTo>
                <a:lnTo>
                  <a:pt x="54199" y="66575"/>
                </a:lnTo>
                <a:lnTo>
                  <a:pt x="50948" y="58980"/>
                </a:lnTo>
                <a:lnTo>
                  <a:pt x="43470" y="53648"/>
                </a:lnTo>
                <a:lnTo>
                  <a:pt x="31214" y="53648"/>
                </a:lnTo>
                <a:lnTo>
                  <a:pt x="27847" y="54546"/>
                </a:lnTo>
                <a:lnTo>
                  <a:pt x="24898" y="56136"/>
                </a:lnTo>
                <a:lnTo>
                  <a:pt x="0" y="28829"/>
                </a:lnTo>
                <a:lnTo>
                  <a:pt x="47415" y="38694"/>
                </a:lnTo>
                <a:lnTo>
                  <a:pt x="67519" y="0"/>
                </a:lnTo>
                <a:lnTo>
                  <a:pt x="67519" y="74807"/>
                </a:lnTo>
                <a:close/>
              </a:path>
            </a:pathLst>
          </a:custGeom>
          <a:solidFill>
            <a:srgbClr val="FCB443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08" name="bg object 1308"/>
          <p:cNvSpPr/>
          <p:nvPr/>
        </p:nvSpPr>
        <p:spPr>
          <a:xfrm>
            <a:off x="16146911" y="9844100"/>
            <a:ext cx="77428" cy="31115"/>
          </a:xfrm>
          <a:custGeom>
            <a:avLst/>
            <a:gdLst/>
            <a:ahLst/>
            <a:cxnLst/>
            <a:rect l="l" t="t" r="r" b="b"/>
            <a:pathLst>
              <a:path w="33654" h="31115">
                <a:moveTo>
                  <a:pt x="33134" y="11912"/>
                </a:moveTo>
                <a:lnTo>
                  <a:pt x="31242" y="6273"/>
                </a:lnTo>
                <a:lnTo>
                  <a:pt x="26771" y="1828"/>
                </a:lnTo>
                <a:lnTo>
                  <a:pt x="21158" y="0"/>
                </a:lnTo>
                <a:lnTo>
                  <a:pt x="21412" y="1320"/>
                </a:lnTo>
                <a:lnTo>
                  <a:pt x="21539" y="2692"/>
                </a:lnTo>
                <a:lnTo>
                  <a:pt x="21539" y="9893"/>
                </a:lnTo>
                <a:lnTo>
                  <a:pt x="18135" y="15455"/>
                </a:lnTo>
                <a:lnTo>
                  <a:pt x="17500" y="15786"/>
                </a:lnTo>
                <a:lnTo>
                  <a:pt x="16497" y="15786"/>
                </a:lnTo>
                <a:lnTo>
                  <a:pt x="16141" y="15684"/>
                </a:lnTo>
                <a:lnTo>
                  <a:pt x="15328" y="15176"/>
                </a:lnTo>
                <a:lnTo>
                  <a:pt x="15024" y="14681"/>
                </a:lnTo>
                <a:lnTo>
                  <a:pt x="14935" y="14147"/>
                </a:lnTo>
                <a:lnTo>
                  <a:pt x="1333" y="16560"/>
                </a:lnTo>
                <a:lnTo>
                  <a:pt x="0" y="16789"/>
                </a:lnTo>
                <a:lnTo>
                  <a:pt x="4991" y="30873"/>
                </a:lnTo>
                <a:lnTo>
                  <a:pt x="12319" y="28206"/>
                </a:lnTo>
                <a:lnTo>
                  <a:pt x="21272" y="24955"/>
                </a:lnTo>
                <a:lnTo>
                  <a:pt x="20916" y="16078"/>
                </a:lnTo>
                <a:lnTo>
                  <a:pt x="21628" y="15303"/>
                </a:lnTo>
                <a:lnTo>
                  <a:pt x="33134" y="14833"/>
                </a:lnTo>
                <a:lnTo>
                  <a:pt x="33134" y="11912"/>
                </a:lnTo>
                <a:close/>
              </a:path>
            </a:pathLst>
          </a:custGeom>
          <a:solidFill>
            <a:srgbClr val="FCB4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09" name="bg object 1309"/>
          <p:cNvSpPr/>
          <p:nvPr/>
        </p:nvSpPr>
        <p:spPr>
          <a:xfrm>
            <a:off x="16192503" y="9839683"/>
            <a:ext cx="30679" cy="16510"/>
          </a:xfrm>
          <a:custGeom>
            <a:avLst/>
            <a:gdLst/>
            <a:ahLst/>
            <a:cxnLst/>
            <a:rect l="l" t="t" r="r" b="b"/>
            <a:pathLst>
              <a:path w="13334" h="16509">
                <a:moveTo>
                  <a:pt x="13320" y="16325"/>
                </a:moveTo>
                <a:lnTo>
                  <a:pt x="11424" y="10688"/>
                </a:lnTo>
                <a:lnTo>
                  <a:pt x="6961" y="6236"/>
                </a:lnTo>
                <a:lnTo>
                  <a:pt x="1348" y="4415"/>
                </a:lnTo>
                <a:lnTo>
                  <a:pt x="1058" y="2874"/>
                </a:lnTo>
                <a:lnTo>
                  <a:pt x="597" y="1403"/>
                </a:lnTo>
                <a:lnTo>
                  <a:pt x="0" y="0"/>
                </a:lnTo>
                <a:lnTo>
                  <a:pt x="5361" y="1060"/>
                </a:lnTo>
                <a:lnTo>
                  <a:pt x="10045" y="4053"/>
                </a:lnTo>
                <a:lnTo>
                  <a:pt x="13320" y="8225"/>
                </a:lnTo>
                <a:lnTo>
                  <a:pt x="13320" y="16325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10" name="bg object 1310"/>
          <p:cNvSpPr/>
          <p:nvPr/>
        </p:nvSpPr>
        <p:spPr>
          <a:xfrm>
            <a:off x="16131418" y="9830695"/>
            <a:ext cx="56976" cy="30480"/>
          </a:xfrm>
          <a:custGeom>
            <a:avLst/>
            <a:gdLst/>
            <a:ahLst/>
            <a:cxnLst/>
            <a:rect l="l" t="t" r="r" b="b"/>
            <a:pathLst>
              <a:path w="24765" h="30479">
                <a:moveTo>
                  <a:pt x="6734" y="30194"/>
                </a:moveTo>
                <a:lnTo>
                  <a:pt x="5053" y="25455"/>
                </a:lnTo>
                <a:lnTo>
                  <a:pt x="4216" y="24863"/>
                </a:lnTo>
                <a:lnTo>
                  <a:pt x="2880" y="24863"/>
                </a:lnTo>
                <a:lnTo>
                  <a:pt x="7134" y="13313"/>
                </a:lnTo>
                <a:lnTo>
                  <a:pt x="8506" y="11923"/>
                </a:lnTo>
                <a:lnTo>
                  <a:pt x="6586" y="9977"/>
                </a:lnTo>
                <a:lnTo>
                  <a:pt x="5392" y="9079"/>
                </a:lnTo>
                <a:lnTo>
                  <a:pt x="5810" y="7938"/>
                </a:lnTo>
                <a:lnTo>
                  <a:pt x="0" y="1565"/>
                </a:lnTo>
                <a:lnTo>
                  <a:pt x="2172" y="561"/>
                </a:lnTo>
                <a:lnTo>
                  <a:pt x="4591" y="0"/>
                </a:lnTo>
                <a:lnTo>
                  <a:pt x="16650" y="0"/>
                </a:lnTo>
                <a:lnTo>
                  <a:pt x="24394" y="7844"/>
                </a:lnTo>
                <a:lnTo>
                  <a:pt x="24394" y="22162"/>
                </a:lnTo>
                <a:lnTo>
                  <a:pt x="21679" y="26596"/>
                </a:lnTo>
                <a:lnTo>
                  <a:pt x="21679" y="27550"/>
                </a:lnTo>
                <a:lnTo>
                  <a:pt x="6734" y="30194"/>
                </a:lnTo>
                <a:close/>
              </a:path>
            </a:pathLst>
          </a:custGeom>
          <a:solidFill>
            <a:srgbClr val="FCB4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11" name="bg object 1311"/>
          <p:cNvSpPr/>
          <p:nvPr/>
        </p:nvSpPr>
        <p:spPr>
          <a:xfrm>
            <a:off x="16125089" y="9826753"/>
            <a:ext cx="71585" cy="33655"/>
          </a:xfrm>
          <a:custGeom>
            <a:avLst/>
            <a:gdLst/>
            <a:ahLst/>
            <a:cxnLst/>
            <a:rect l="l" t="t" r="r" b="b"/>
            <a:pathLst>
              <a:path w="31115" h="33654">
                <a:moveTo>
                  <a:pt x="26991" y="33125"/>
                </a:moveTo>
                <a:lnTo>
                  <a:pt x="25988" y="33125"/>
                </a:lnTo>
                <a:lnTo>
                  <a:pt x="25631" y="33032"/>
                </a:lnTo>
                <a:lnTo>
                  <a:pt x="24825" y="32514"/>
                </a:lnTo>
                <a:lnTo>
                  <a:pt x="24523" y="32028"/>
                </a:lnTo>
                <a:lnTo>
                  <a:pt x="24351" y="31030"/>
                </a:lnTo>
                <a:lnTo>
                  <a:pt x="24431" y="30537"/>
                </a:lnTo>
                <a:lnTo>
                  <a:pt x="27145" y="26110"/>
                </a:lnTo>
                <a:lnTo>
                  <a:pt x="27145" y="11786"/>
                </a:lnTo>
                <a:lnTo>
                  <a:pt x="19402" y="3941"/>
                </a:lnTo>
                <a:lnTo>
                  <a:pt x="7343" y="3941"/>
                </a:lnTo>
                <a:lnTo>
                  <a:pt x="4924" y="4502"/>
                </a:lnTo>
                <a:lnTo>
                  <a:pt x="2751" y="5506"/>
                </a:lnTo>
                <a:lnTo>
                  <a:pt x="0" y="2488"/>
                </a:lnTo>
                <a:lnTo>
                  <a:pt x="2948" y="897"/>
                </a:lnTo>
                <a:lnTo>
                  <a:pt x="6315" y="0"/>
                </a:lnTo>
                <a:lnTo>
                  <a:pt x="9885" y="0"/>
                </a:lnTo>
                <a:lnTo>
                  <a:pt x="18571" y="0"/>
                </a:lnTo>
                <a:lnTo>
                  <a:pt x="31035" y="20030"/>
                </a:lnTo>
                <a:lnTo>
                  <a:pt x="31035" y="27232"/>
                </a:lnTo>
                <a:lnTo>
                  <a:pt x="27625" y="32801"/>
                </a:lnTo>
                <a:lnTo>
                  <a:pt x="26991" y="33125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12" name="bg object 1312"/>
          <p:cNvSpPr/>
          <p:nvPr/>
        </p:nvSpPr>
        <p:spPr>
          <a:xfrm>
            <a:off x="16130485" y="9843662"/>
            <a:ext cx="17531" cy="12065"/>
          </a:xfrm>
          <a:custGeom>
            <a:avLst/>
            <a:gdLst/>
            <a:ahLst/>
            <a:cxnLst/>
            <a:rect l="l" t="t" r="r" b="b"/>
            <a:pathLst>
              <a:path w="7620" h="12065">
                <a:moveTo>
                  <a:pt x="3287" y="11898"/>
                </a:moveTo>
                <a:lnTo>
                  <a:pt x="0" y="11898"/>
                </a:lnTo>
                <a:lnTo>
                  <a:pt x="4370" y="0"/>
                </a:lnTo>
                <a:lnTo>
                  <a:pt x="4949" y="511"/>
                </a:lnTo>
                <a:lnTo>
                  <a:pt x="6044" y="1621"/>
                </a:lnTo>
                <a:lnTo>
                  <a:pt x="7071" y="1621"/>
                </a:lnTo>
                <a:lnTo>
                  <a:pt x="3287" y="11898"/>
                </a:lnTo>
                <a:close/>
              </a:path>
              <a:path w="7620" h="12065">
                <a:moveTo>
                  <a:pt x="7071" y="1621"/>
                </a:moveTo>
                <a:lnTo>
                  <a:pt x="6044" y="1621"/>
                </a:lnTo>
                <a:lnTo>
                  <a:pt x="7540" y="349"/>
                </a:lnTo>
                <a:lnTo>
                  <a:pt x="7071" y="1621"/>
                </a:lnTo>
                <a:close/>
              </a:path>
            </a:pathLst>
          </a:custGeom>
          <a:solidFill>
            <a:srgbClr val="FCB4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13" name="bg object 1313"/>
          <p:cNvSpPr/>
          <p:nvPr/>
        </p:nvSpPr>
        <p:spPr>
          <a:xfrm>
            <a:off x="16140535" y="9839776"/>
            <a:ext cx="11687" cy="5715"/>
          </a:xfrm>
          <a:custGeom>
            <a:avLst/>
            <a:gdLst/>
            <a:ahLst/>
            <a:cxnLst/>
            <a:rect l="l" t="t" r="r" b="b"/>
            <a:pathLst>
              <a:path w="5079" h="5715">
                <a:moveTo>
                  <a:pt x="1674" y="5506"/>
                </a:moveTo>
                <a:lnTo>
                  <a:pt x="578" y="4396"/>
                </a:lnTo>
                <a:lnTo>
                  <a:pt x="0" y="3885"/>
                </a:lnTo>
                <a:lnTo>
                  <a:pt x="1428" y="0"/>
                </a:lnTo>
                <a:lnTo>
                  <a:pt x="2622" y="891"/>
                </a:lnTo>
                <a:lnTo>
                  <a:pt x="4548" y="2843"/>
                </a:lnTo>
                <a:lnTo>
                  <a:pt x="3170" y="4234"/>
                </a:lnTo>
                <a:lnTo>
                  <a:pt x="1674" y="5506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14" name="bg object 1314"/>
          <p:cNvSpPr/>
          <p:nvPr/>
        </p:nvSpPr>
        <p:spPr>
          <a:xfrm>
            <a:off x="16107247" y="9860039"/>
            <a:ext cx="42367" cy="23495"/>
          </a:xfrm>
          <a:custGeom>
            <a:avLst/>
            <a:gdLst/>
            <a:ahLst/>
            <a:cxnLst/>
            <a:rect l="l" t="t" r="r" b="b"/>
            <a:pathLst>
              <a:path w="18415" h="23495">
                <a:moveTo>
                  <a:pt x="0" y="23023"/>
                </a:moveTo>
                <a:lnTo>
                  <a:pt x="8457" y="0"/>
                </a:lnTo>
                <a:lnTo>
                  <a:pt x="12237" y="0"/>
                </a:lnTo>
                <a:lnTo>
                  <a:pt x="18078" y="16444"/>
                </a:lnTo>
                <a:lnTo>
                  <a:pt x="0" y="23023"/>
                </a:lnTo>
                <a:close/>
              </a:path>
            </a:pathLst>
          </a:custGeom>
          <a:solidFill>
            <a:srgbClr val="FCB444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15" name="bg object 1315"/>
          <p:cNvSpPr/>
          <p:nvPr/>
        </p:nvSpPr>
        <p:spPr>
          <a:xfrm>
            <a:off x="16126701" y="9855559"/>
            <a:ext cx="32140" cy="20955"/>
          </a:xfrm>
          <a:custGeom>
            <a:avLst/>
            <a:gdLst/>
            <a:ahLst/>
            <a:cxnLst/>
            <a:rect l="l" t="t" r="r" b="b"/>
            <a:pathLst>
              <a:path w="13970" h="20954">
                <a:moveTo>
                  <a:pt x="9621" y="20928"/>
                </a:moveTo>
                <a:lnTo>
                  <a:pt x="3779" y="4477"/>
                </a:lnTo>
                <a:lnTo>
                  <a:pt x="0" y="4477"/>
                </a:lnTo>
                <a:lnTo>
                  <a:pt x="1643" y="0"/>
                </a:lnTo>
                <a:lnTo>
                  <a:pt x="5336" y="0"/>
                </a:lnTo>
                <a:lnTo>
                  <a:pt x="6266" y="0"/>
                </a:lnTo>
                <a:lnTo>
                  <a:pt x="7103" y="592"/>
                </a:lnTo>
                <a:lnTo>
                  <a:pt x="13788" y="19412"/>
                </a:lnTo>
                <a:lnTo>
                  <a:pt x="9621" y="20928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16" name="bg object 1316"/>
          <p:cNvSpPr/>
          <p:nvPr/>
        </p:nvSpPr>
        <p:spPr>
          <a:xfrm>
            <a:off x="16233317" y="9770599"/>
            <a:ext cx="130021" cy="88265"/>
          </a:xfrm>
          <a:custGeom>
            <a:avLst/>
            <a:gdLst/>
            <a:ahLst/>
            <a:cxnLst/>
            <a:rect l="l" t="t" r="r" b="b"/>
            <a:pathLst>
              <a:path w="56515" h="88265">
                <a:moveTo>
                  <a:pt x="0" y="88152"/>
                </a:moveTo>
                <a:lnTo>
                  <a:pt x="0" y="0"/>
                </a:lnTo>
                <a:lnTo>
                  <a:pt x="14606" y="39598"/>
                </a:lnTo>
                <a:lnTo>
                  <a:pt x="14606" y="57845"/>
                </a:lnTo>
                <a:lnTo>
                  <a:pt x="15351" y="58599"/>
                </a:lnTo>
                <a:lnTo>
                  <a:pt x="24942" y="58599"/>
                </a:lnTo>
                <a:lnTo>
                  <a:pt x="56082" y="69880"/>
                </a:lnTo>
                <a:lnTo>
                  <a:pt x="41827" y="75792"/>
                </a:lnTo>
                <a:lnTo>
                  <a:pt x="25083" y="75792"/>
                </a:lnTo>
                <a:lnTo>
                  <a:pt x="19291" y="79328"/>
                </a:lnTo>
                <a:lnTo>
                  <a:pt x="16041" y="84629"/>
                </a:lnTo>
                <a:lnTo>
                  <a:pt x="13449" y="85171"/>
                </a:lnTo>
                <a:lnTo>
                  <a:pt x="11061" y="86262"/>
                </a:lnTo>
                <a:lnTo>
                  <a:pt x="8987" y="87784"/>
                </a:lnTo>
                <a:lnTo>
                  <a:pt x="0" y="88152"/>
                </a:lnTo>
                <a:close/>
              </a:path>
              <a:path w="56515" h="88265">
                <a:moveTo>
                  <a:pt x="20374" y="55238"/>
                </a:moveTo>
                <a:lnTo>
                  <a:pt x="17924" y="55238"/>
                </a:lnTo>
                <a:lnTo>
                  <a:pt x="17924" y="48591"/>
                </a:lnTo>
                <a:lnTo>
                  <a:pt x="20374" y="55238"/>
                </a:lnTo>
                <a:close/>
              </a:path>
              <a:path w="56515" h="88265">
                <a:moveTo>
                  <a:pt x="38564" y="77145"/>
                </a:moveTo>
                <a:lnTo>
                  <a:pt x="36434" y="76272"/>
                </a:lnTo>
                <a:lnTo>
                  <a:pt x="34113" y="75792"/>
                </a:lnTo>
                <a:lnTo>
                  <a:pt x="41827" y="75792"/>
                </a:lnTo>
                <a:lnTo>
                  <a:pt x="38564" y="77145"/>
                </a:lnTo>
                <a:close/>
              </a:path>
            </a:pathLst>
          </a:custGeom>
          <a:solidFill>
            <a:srgbClr val="FCB444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17" name="bg object 1317"/>
          <p:cNvSpPr/>
          <p:nvPr/>
        </p:nvSpPr>
        <p:spPr>
          <a:xfrm>
            <a:off x="16223141" y="9767088"/>
            <a:ext cx="10226" cy="92075"/>
          </a:xfrm>
          <a:custGeom>
            <a:avLst/>
            <a:gdLst/>
            <a:ahLst/>
            <a:cxnLst/>
            <a:rect l="l" t="t" r="r" b="b"/>
            <a:pathLst>
              <a:path w="4445" h="92075">
                <a:moveTo>
                  <a:pt x="4419" y="3835"/>
                </a:moveTo>
                <a:lnTo>
                  <a:pt x="3835" y="3835"/>
                </a:lnTo>
                <a:lnTo>
                  <a:pt x="3835" y="0"/>
                </a:lnTo>
                <a:lnTo>
                  <a:pt x="2133" y="0"/>
                </a:lnTo>
                <a:lnTo>
                  <a:pt x="2133" y="3835"/>
                </a:lnTo>
                <a:lnTo>
                  <a:pt x="469" y="3835"/>
                </a:lnTo>
                <a:lnTo>
                  <a:pt x="469" y="6388"/>
                </a:lnTo>
                <a:lnTo>
                  <a:pt x="0" y="6388"/>
                </a:lnTo>
                <a:lnTo>
                  <a:pt x="0" y="92036"/>
                </a:lnTo>
                <a:lnTo>
                  <a:pt x="4419" y="92036"/>
                </a:lnTo>
                <a:lnTo>
                  <a:pt x="4419" y="6388"/>
                </a:lnTo>
                <a:lnTo>
                  <a:pt x="4419" y="3835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18" name="bg object 1318"/>
          <p:cNvSpPr/>
          <p:nvPr/>
        </p:nvSpPr>
        <p:spPr>
          <a:xfrm>
            <a:off x="16202917" y="9861890"/>
            <a:ext cx="43827" cy="6350"/>
          </a:xfrm>
          <a:custGeom>
            <a:avLst/>
            <a:gdLst/>
            <a:ahLst/>
            <a:cxnLst/>
            <a:rect l="l" t="t" r="r" b="b"/>
            <a:pathLst>
              <a:path w="19050" h="6350">
                <a:moveTo>
                  <a:pt x="209" y="5967"/>
                </a:moveTo>
                <a:lnTo>
                  <a:pt x="0" y="754"/>
                </a:lnTo>
                <a:lnTo>
                  <a:pt x="16342" y="93"/>
                </a:lnTo>
                <a:lnTo>
                  <a:pt x="209" y="5967"/>
                </a:lnTo>
                <a:close/>
              </a:path>
              <a:path w="19050" h="6350">
                <a:moveTo>
                  <a:pt x="18195" y="511"/>
                </a:moveTo>
                <a:lnTo>
                  <a:pt x="17641" y="43"/>
                </a:lnTo>
                <a:lnTo>
                  <a:pt x="18577" y="0"/>
                </a:lnTo>
                <a:lnTo>
                  <a:pt x="18195" y="511"/>
                </a:lnTo>
                <a:close/>
              </a:path>
            </a:pathLst>
          </a:custGeom>
          <a:solidFill>
            <a:srgbClr val="FCB240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19" name="bg object 1319"/>
          <p:cNvSpPr/>
          <p:nvPr/>
        </p:nvSpPr>
        <p:spPr>
          <a:xfrm>
            <a:off x="16195032" y="9810204"/>
            <a:ext cx="96420" cy="59055"/>
          </a:xfrm>
          <a:custGeom>
            <a:avLst/>
            <a:gdLst/>
            <a:ahLst/>
            <a:cxnLst/>
            <a:rect l="l" t="t" r="r" b="b"/>
            <a:pathLst>
              <a:path w="41909" h="59054">
                <a:moveTo>
                  <a:pt x="25628" y="48183"/>
                </a:moveTo>
                <a:lnTo>
                  <a:pt x="723" y="49199"/>
                </a:lnTo>
                <a:lnTo>
                  <a:pt x="0" y="49974"/>
                </a:lnTo>
                <a:lnTo>
                  <a:pt x="355" y="58851"/>
                </a:lnTo>
                <a:lnTo>
                  <a:pt x="3632" y="57658"/>
                </a:lnTo>
                <a:lnTo>
                  <a:pt x="3416" y="52451"/>
                </a:lnTo>
                <a:lnTo>
                  <a:pt x="19761" y="51777"/>
                </a:lnTo>
                <a:lnTo>
                  <a:pt x="20713" y="51435"/>
                </a:lnTo>
                <a:lnTo>
                  <a:pt x="21056" y="51739"/>
                </a:lnTo>
                <a:lnTo>
                  <a:pt x="21996" y="51701"/>
                </a:lnTo>
                <a:lnTo>
                  <a:pt x="23037" y="50368"/>
                </a:lnTo>
                <a:lnTo>
                  <a:pt x="24257" y="49187"/>
                </a:lnTo>
                <a:lnTo>
                  <a:pt x="25628" y="48183"/>
                </a:lnTo>
                <a:close/>
              </a:path>
              <a:path w="41909" h="59054">
                <a:moveTo>
                  <a:pt x="41579" y="18999"/>
                </a:moveTo>
                <a:lnTo>
                  <a:pt x="37731" y="17602"/>
                </a:lnTo>
                <a:lnTo>
                  <a:pt x="37007" y="15633"/>
                </a:lnTo>
                <a:lnTo>
                  <a:pt x="34556" y="15633"/>
                </a:lnTo>
                <a:lnTo>
                  <a:pt x="34556" y="8991"/>
                </a:lnTo>
                <a:lnTo>
                  <a:pt x="31242" y="0"/>
                </a:lnTo>
                <a:lnTo>
                  <a:pt x="31242" y="18249"/>
                </a:lnTo>
                <a:lnTo>
                  <a:pt x="31991" y="18999"/>
                </a:lnTo>
                <a:lnTo>
                  <a:pt x="41579" y="18999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20" name="bg object 1320"/>
          <p:cNvSpPr/>
          <p:nvPr/>
        </p:nvSpPr>
        <p:spPr>
          <a:xfrm>
            <a:off x="16280555" y="9849828"/>
            <a:ext cx="61358" cy="48895"/>
          </a:xfrm>
          <a:custGeom>
            <a:avLst/>
            <a:gdLst/>
            <a:ahLst/>
            <a:cxnLst/>
            <a:rect l="l" t="t" r="r" b="b"/>
            <a:pathLst>
              <a:path w="26670" h="48895">
                <a:moveTo>
                  <a:pt x="26517" y="48361"/>
                </a:moveTo>
                <a:lnTo>
                  <a:pt x="22415" y="37236"/>
                </a:lnTo>
                <a:lnTo>
                  <a:pt x="22352" y="37045"/>
                </a:lnTo>
                <a:lnTo>
                  <a:pt x="17894" y="24993"/>
                </a:lnTo>
                <a:lnTo>
                  <a:pt x="9258" y="1562"/>
                </a:lnTo>
                <a:lnTo>
                  <a:pt x="12801" y="88"/>
                </a:lnTo>
                <a:lnTo>
                  <a:pt x="11696" y="0"/>
                </a:lnTo>
                <a:lnTo>
                  <a:pt x="11137" y="0"/>
                </a:lnTo>
                <a:lnTo>
                  <a:pt x="6718" y="0"/>
                </a:lnTo>
                <a:lnTo>
                  <a:pt x="2743" y="1943"/>
                </a:lnTo>
                <a:lnTo>
                  <a:pt x="0" y="5029"/>
                </a:lnTo>
                <a:lnTo>
                  <a:pt x="7264" y="5207"/>
                </a:lnTo>
                <a:lnTo>
                  <a:pt x="12331" y="10363"/>
                </a:lnTo>
                <a:lnTo>
                  <a:pt x="11137" y="11569"/>
                </a:lnTo>
                <a:lnTo>
                  <a:pt x="6781" y="23431"/>
                </a:lnTo>
                <a:lnTo>
                  <a:pt x="7150" y="23571"/>
                </a:lnTo>
                <a:lnTo>
                  <a:pt x="7467" y="23837"/>
                </a:lnTo>
                <a:lnTo>
                  <a:pt x="8115" y="25057"/>
                </a:lnTo>
                <a:lnTo>
                  <a:pt x="7810" y="26098"/>
                </a:lnTo>
                <a:lnTo>
                  <a:pt x="6057" y="27076"/>
                </a:lnTo>
                <a:lnTo>
                  <a:pt x="5181" y="27622"/>
                </a:lnTo>
                <a:lnTo>
                  <a:pt x="4368" y="28232"/>
                </a:lnTo>
                <a:lnTo>
                  <a:pt x="3632" y="28892"/>
                </a:lnTo>
                <a:lnTo>
                  <a:pt x="18986" y="41960"/>
                </a:lnTo>
                <a:lnTo>
                  <a:pt x="26517" y="48361"/>
                </a:lnTo>
                <a:close/>
              </a:path>
            </a:pathLst>
          </a:custGeom>
          <a:solidFill>
            <a:srgbClr val="FCB4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21" name="bg object 1321"/>
          <p:cNvSpPr/>
          <p:nvPr/>
        </p:nvSpPr>
        <p:spPr>
          <a:xfrm>
            <a:off x="16270234" y="9846389"/>
            <a:ext cx="52593" cy="8890"/>
          </a:xfrm>
          <a:custGeom>
            <a:avLst/>
            <a:gdLst/>
            <a:ahLst/>
            <a:cxnLst/>
            <a:rect l="l" t="t" r="r" b="b"/>
            <a:pathLst>
              <a:path w="22859" h="8890">
                <a:moveTo>
                  <a:pt x="0" y="8836"/>
                </a:moveTo>
                <a:lnTo>
                  <a:pt x="3243" y="3535"/>
                </a:lnTo>
                <a:lnTo>
                  <a:pt x="9036" y="0"/>
                </a:lnTo>
                <a:lnTo>
                  <a:pt x="15634" y="0"/>
                </a:lnTo>
                <a:lnTo>
                  <a:pt x="18066" y="0"/>
                </a:lnTo>
                <a:lnTo>
                  <a:pt x="20393" y="480"/>
                </a:lnTo>
                <a:lnTo>
                  <a:pt x="22516" y="1353"/>
                </a:lnTo>
                <a:lnTo>
                  <a:pt x="17296" y="3523"/>
                </a:lnTo>
                <a:lnTo>
                  <a:pt x="16195" y="3429"/>
                </a:lnTo>
                <a:lnTo>
                  <a:pt x="11215" y="3429"/>
                </a:lnTo>
                <a:lnTo>
                  <a:pt x="7232" y="5375"/>
                </a:lnTo>
                <a:lnTo>
                  <a:pt x="4487" y="8468"/>
                </a:lnTo>
                <a:lnTo>
                  <a:pt x="2437" y="8456"/>
                </a:lnTo>
                <a:lnTo>
                  <a:pt x="1200" y="8587"/>
                </a:lnTo>
                <a:lnTo>
                  <a:pt x="0" y="8836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22" name="bg object 1322"/>
          <p:cNvSpPr/>
          <p:nvPr/>
        </p:nvSpPr>
        <p:spPr>
          <a:xfrm>
            <a:off x="16250756" y="9858274"/>
            <a:ext cx="55515" cy="18415"/>
          </a:xfrm>
          <a:custGeom>
            <a:avLst/>
            <a:gdLst/>
            <a:ahLst/>
            <a:cxnLst/>
            <a:rect l="l" t="t" r="r" b="b"/>
            <a:pathLst>
              <a:path w="24129" h="18415">
                <a:moveTo>
                  <a:pt x="13972" y="18215"/>
                </a:moveTo>
                <a:lnTo>
                  <a:pt x="0" y="6335"/>
                </a:lnTo>
                <a:lnTo>
                  <a:pt x="2720" y="2500"/>
                </a:lnTo>
                <a:lnTo>
                  <a:pt x="7164" y="0"/>
                </a:lnTo>
                <a:lnTo>
                  <a:pt x="12175" y="0"/>
                </a:lnTo>
                <a:lnTo>
                  <a:pt x="18632" y="0"/>
                </a:lnTo>
                <a:lnTo>
                  <a:pt x="22799" y="4221"/>
                </a:lnTo>
                <a:lnTo>
                  <a:pt x="24098" y="3118"/>
                </a:lnTo>
                <a:lnTo>
                  <a:pt x="19734" y="14972"/>
                </a:lnTo>
                <a:lnTo>
                  <a:pt x="19346" y="14866"/>
                </a:lnTo>
                <a:lnTo>
                  <a:pt x="18872" y="14866"/>
                </a:lnTo>
                <a:lnTo>
                  <a:pt x="18601" y="14929"/>
                </a:lnTo>
                <a:lnTo>
                  <a:pt x="16712" y="15957"/>
                </a:lnTo>
                <a:lnTo>
                  <a:pt x="15247" y="17011"/>
                </a:lnTo>
                <a:lnTo>
                  <a:pt x="13972" y="18215"/>
                </a:lnTo>
                <a:close/>
              </a:path>
            </a:pathLst>
          </a:custGeom>
          <a:solidFill>
            <a:srgbClr val="FCB4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23" name="bg object 1323"/>
          <p:cNvSpPr/>
          <p:nvPr/>
        </p:nvSpPr>
        <p:spPr>
          <a:xfrm>
            <a:off x="16244775" y="9854848"/>
            <a:ext cx="64280" cy="24130"/>
          </a:xfrm>
          <a:custGeom>
            <a:avLst/>
            <a:gdLst/>
            <a:ahLst/>
            <a:cxnLst/>
            <a:rect l="l" t="t" r="r" b="b"/>
            <a:pathLst>
              <a:path w="27940" h="24129">
                <a:moveTo>
                  <a:pt x="19192" y="23871"/>
                </a:moveTo>
                <a:lnTo>
                  <a:pt x="16570" y="21645"/>
                </a:lnTo>
                <a:lnTo>
                  <a:pt x="17844" y="20435"/>
                </a:lnTo>
                <a:lnTo>
                  <a:pt x="19309" y="19381"/>
                </a:lnTo>
                <a:lnTo>
                  <a:pt x="21199" y="18352"/>
                </a:lnTo>
                <a:lnTo>
                  <a:pt x="21470" y="18290"/>
                </a:lnTo>
                <a:lnTo>
                  <a:pt x="21944" y="18290"/>
                </a:lnTo>
                <a:lnTo>
                  <a:pt x="22213" y="18352"/>
                </a:lnTo>
                <a:lnTo>
                  <a:pt x="22707" y="18539"/>
                </a:lnTo>
                <a:lnTo>
                  <a:pt x="23033" y="18814"/>
                </a:lnTo>
                <a:lnTo>
                  <a:pt x="23674" y="20030"/>
                </a:lnTo>
                <a:lnTo>
                  <a:pt x="23360" y="21071"/>
                </a:lnTo>
                <a:lnTo>
                  <a:pt x="22221" y="21688"/>
                </a:lnTo>
                <a:lnTo>
                  <a:pt x="20737" y="22599"/>
                </a:lnTo>
                <a:lnTo>
                  <a:pt x="19925" y="23204"/>
                </a:lnTo>
                <a:lnTo>
                  <a:pt x="19192" y="23871"/>
                </a:lnTo>
                <a:close/>
              </a:path>
              <a:path w="27940" h="24129">
                <a:moveTo>
                  <a:pt x="2597" y="9759"/>
                </a:moveTo>
                <a:lnTo>
                  <a:pt x="0" y="7551"/>
                </a:lnTo>
                <a:lnTo>
                  <a:pt x="1428" y="5718"/>
                </a:lnTo>
                <a:lnTo>
                  <a:pt x="2646" y="4533"/>
                </a:lnTo>
                <a:lnTo>
                  <a:pt x="6075" y="2014"/>
                </a:lnTo>
                <a:lnTo>
                  <a:pt x="8469" y="922"/>
                </a:lnTo>
                <a:lnTo>
                  <a:pt x="12261" y="130"/>
                </a:lnTo>
                <a:lnTo>
                  <a:pt x="13505" y="0"/>
                </a:lnTo>
                <a:lnTo>
                  <a:pt x="15296" y="0"/>
                </a:lnTo>
                <a:lnTo>
                  <a:pt x="22812" y="187"/>
                </a:lnTo>
                <a:lnTo>
                  <a:pt x="26010" y="3423"/>
                </a:lnTo>
                <a:lnTo>
                  <a:pt x="9768" y="3423"/>
                </a:lnTo>
                <a:lnTo>
                  <a:pt x="5324" y="5924"/>
                </a:lnTo>
                <a:lnTo>
                  <a:pt x="2597" y="9759"/>
                </a:lnTo>
                <a:close/>
              </a:path>
              <a:path w="27940" h="24129">
                <a:moveTo>
                  <a:pt x="25397" y="7645"/>
                </a:moveTo>
                <a:lnTo>
                  <a:pt x="21230" y="3423"/>
                </a:lnTo>
                <a:lnTo>
                  <a:pt x="26010" y="3423"/>
                </a:lnTo>
                <a:lnTo>
                  <a:pt x="27896" y="5331"/>
                </a:lnTo>
                <a:lnTo>
                  <a:pt x="26702" y="6541"/>
                </a:lnTo>
                <a:lnTo>
                  <a:pt x="25397" y="7645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24" name="bg object 1324"/>
          <p:cNvSpPr/>
          <p:nvPr/>
        </p:nvSpPr>
        <p:spPr>
          <a:xfrm>
            <a:off x="17334359" y="9521201"/>
            <a:ext cx="287800" cy="131445"/>
          </a:xfrm>
          <a:custGeom>
            <a:avLst/>
            <a:gdLst/>
            <a:ahLst/>
            <a:cxnLst/>
            <a:rect l="l" t="t" r="r" b="b"/>
            <a:pathLst>
              <a:path w="125095" h="131445">
                <a:moveTo>
                  <a:pt x="7552" y="43134"/>
                </a:moveTo>
                <a:lnTo>
                  <a:pt x="0" y="34846"/>
                </a:lnTo>
                <a:lnTo>
                  <a:pt x="28420" y="40758"/>
                </a:lnTo>
                <a:lnTo>
                  <a:pt x="8316" y="40758"/>
                </a:lnTo>
                <a:lnTo>
                  <a:pt x="7638" y="41276"/>
                </a:lnTo>
                <a:lnTo>
                  <a:pt x="7361" y="42423"/>
                </a:lnTo>
                <a:lnTo>
                  <a:pt x="7405" y="42804"/>
                </a:lnTo>
                <a:lnTo>
                  <a:pt x="7552" y="43134"/>
                </a:lnTo>
                <a:close/>
              </a:path>
              <a:path w="125095" h="131445">
                <a:moveTo>
                  <a:pt x="42060" y="48840"/>
                </a:moveTo>
                <a:lnTo>
                  <a:pt x="9454" y="40808"/>
                </a:lnTo>
                <a:lnTo>
                  <a:pt x="9190" y="40758"/>
                </a:lnTo>
                <a:lnTo>
                  <a:pt x="28420" y="40758"/>
                </a:lnTo>
                <a:lnTo>
                  <a:pt x="42060" y="43596"/>
                </a:lnTo>
                <a:lnTo>
                  <a:pt x="42060" y="48840"/>
                </a:lnTo>
                <a:close/>
              </a:path>
              <a:path w="125095" h="131445">
                <a:moveTo>
                  <a:pt x="42060" y="97587"/>
                </a:moveTo>
                <a:lnTo>
                  <a:pt x="25083" y="94363"/>
                </a:lnTo>
                <a:lnTo>
                  <a:pt x="33461" y="71552"/>
                </a:lnTo>
                <a:lnTo>
                  <a:pt x="8266" y="43914"/>
                </a:lnTo>
                <a:lnTo>
                  <a:pt x="8525" y="44038"/>
                </a:lnTo>
                <a:lnTo>
                  <a:pt x="42060" y="52301"/>
                </a:lnTo>
                <a:lnTo>
                  <a:pt x="42060" y="97587"/>
                </a:lnTo>
                <a:close/>
              </a:path>
              <a:path w="125095" h="131445">
                <a:moveTo>
                  <a:pt x="87136" y="44712"/>
                </a:moveTo>
                <a:lnTo>
                  <a:pt x="47415" y="44712"/>
                </a:lnTo>
                <a:lnTo>
                  <a:pt x="70646" y="0"/>
                </a:lnTo>
                <a:lnTo>
                  <a:pt x="87136" y="44712"/>
                </a:lnTo>
                <a:close/>
              </a:path>
              <a:path w="125095" h="131445">
                <a:moveTo>
                  <a:pt x="91876" y="57564"/>
                </a:moveTo>
                <a:lnTo>
                  <a:pt x="64367" y="57564"/>
                </a:lnTo>
                <a:lnTo>
                  <a:pt x="65051" y="57053"/>
                </a:lnTo>
                <a:lnTo>
                  <a:pt x="65451" y="55382"/>
                </a:lnTo>
                <a:lnTo>
                  <a:pt x="64903" y="54471"/>
                </a:lnTo>
                <a:lnTo>
                  <a:pt x="45372" y="49663"/>
                </a:lnTo>
                <a:lnTo>
                  <a:pt x="45372" y="44288"/>
                </a:lnTo>
                <a:lnTo>
                  <a:pt x="47415" y="44712"/>
                </a:lnTo>
                <a:lnTo>
                  <a:pt x="87136" y="44712"/>
                </a:lnTo>
                <a:lnTo>
                  <a:pt x="91876" y="57564"/>
                </a:lnTo>
                <a:close/>
              </a:path>
              <a:path w="125095" h="131445">
                <a:moveTo>
                  <a:pt x="58883" y="100786"/>
                </a:moveTo>
                <a:lnTo>
                  <a:pt x="45372" y="98217"/>
                </a:lnTo>
                <a:lnTo>
                  <a:pt x="45372" y="53118"/>
                </a:lnTo>
                <a:lnTo>
                  <a:pt x="63229" y="57514"/>
                </a:lnTo>
                <a:lnTo>
                  <a:pt x="63623" y="57564"/>
                </a:lnTo>
                <a:lnTo>
                  <a:pt x="91876" y="57564"/>
                </a:lnTo>
                <a:lnTo>
                  <a:pt x="93040" y="60720"/>
                </a:lnTo>
                <a:lnTo>
                  <a:pt x="115705" y="68926"/>
                </a:lnTo>
                <a:lnTo>
                  <a:pt x="114479" y="68926"/>
                </a:lnTo>
                <a:lnTo>
                  <a:pt x="113802" y="69444"/>
                </a:lnTo>
                <a:lnTo>
                  <a:pt x="113402" y="71115"/>
                </a:lnTo>
                <a:lnTo>
                  <a:pt x="113944" y="72019"/>
                </a:lnTo>
                <a:lnTo>
                  <a:pt x="124851" y="74707"/>
                </a:lnTo>
                <a:lnTo>
                  <a:pt x="101737" y="84292"/>
                </a:lnTo>
                <a:lnTo>
                  <a:pt x="105521" y="94550"/>
                </a:lnTo>
                <a:lnTo>
                  <a:pt x="76026" y="94550"/>
                </a:lnTo>
                <a:lnTo>
                  <a:pt x="58883" y="100786"/>
                </a:lnTo>
                <a:close/>
              </a:path>
              <a:path w="125095" h="131445">
                <a:moveTo>
                  <a:pt x="116307" y="69145"/>
                </a:moveTo>
                <a:lnTo>
                  <a:pt x="115353" y="68926"/>
                </a:lnTo>
                <a:lnTo>
                  <a:pt x="115705" y="68926"/>
                </a:lnTo>
                <a:lnTo>
                  <a:pt x="116307" y="69145"/>
                </a:lnTo>
                <a:close/>
              </a:path>
              <a:path w="125095" h="131445">
                <a:moveTo>
                  <a:pt x="118997" y="131093"/>
                </a:moveTo>
                <a:lnTo>
                  <a:pt x="76026" y="94550"/>
                </a:lnTo>
                <a:lnTo>
                  <a:pt x="105521" y="94550"/>
                </a:lnTo>
                <a:lnTo>
                  <a:pt x="118997" y="131093"/>
                </a:lnTo>
                <a:close/>
              </a:path>
            </a:pathLst>
          </a:custGeom>
          <a:solidFill>
            <a:srgbClr val="FCB443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25" name="bg object 1325"/>
          <p:cNvSpPr/>
          <p:nvPr/>
        </p:nvSpPr>
        <p:spPr>
          <a:xfrm>
            <a:off x="17595254" y="9590127"/>
            <a:ext cx="35062" cy="6350"/>
          </a:xfrm>
          <a:custGeom>
            <a:avLst/>
            <a:gdLst/>
            <a:ahLst/>
            <a:cxnLst/>
            <a:rect l="l" t="t" r="r" b="b"/>
            <a:pathLst>
              <a:path w="15240" h="6350">
                <a:moveTo>
                  <a:pt x="11449" y="5780"/>
                </a:moveTo>
                <a:lnTo>
                  <a:pt x="547" y="3093"/>
                </a:lnTo>
                <a:lnTo>
                  <a:pt x="0" y="2188"/>
                </a:lnTo>
                <a:lnTo>
                  <a:pt x="400" y="517"/>
                </a:lnTo>
                <a:lnTo>
                  <a:pt x="1077" y="0"/>
                </a:lnTo>
                <a:lnTo>
                  <a:pt x="1822" y="0"/>
                </a:lnTo>
                <a:lnTo>
                  <a:pt x="1951" y="0"/>
                </a:lnTo>
                <a:lnTo>
                  <a:pt x="2905" y="218"/>
                </a:lnTo>
                <a:lnTo>
                  <a:pt x="14625" y="4464"/>
                </a:lnTo>
                <a:lnTo>
                  <a:pt x="11449" y="5780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26" name="bg object 1326"/>
          <p:cNvSpPr/>
          <p:nvPr/>
        </p:nvSpPr>
        <p:spPr>
          <a:xfrm>
            <a:off x="17373803" y="9619826"/>
            <a:ext cx="77428" cy="17780"/>
          </a:xfrm>
          <a:custGeom>
            <a:avLst/>
            <a:gdLst/>
            <a:ahLst/>
            <a:cxnLst/>
            <a:rect l="l" t="t" r="r" b="b"/>
            <a:pathLst>
              <a:path w="33654" h="17779">
                <a:moveTo>
                  <a:pt x="0" y="17348"/>
                </a:moveTo>
                <a:lnTo>
                  <a:pt x="6370" y="0"/>
                </a:lnTo>
                <a:lnTo>
                  <a:pt x="33510" y="5157"/>
                </a:lnTo>
                <a:lnTo>
                  <a:pt x="0" y="17348"/>
                </a:lnTo>
                <a:close/>
              </a:path>
            </a:pathLst>
          </a:custGeom>
          <a:solidFill>
            <a:srgbClr val="FCB444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1327" name="bg object 1327"/>
          <p:cNvSpPr/>
          <p:nvPr/>
        </p:nvSpPr>
        <p:spPr>
          <a:xfrm>
            <a:off x="17351289" y="9561970"/>
            <a:ext cx="134402" cy="63500"/>
          </a:xfrm>
          <a:custGeom>
            <a:avLst/>
            <a:gdLst/>
            <a:ahLst/>
            <a:cxnLst/>
            <a:rect l="l" t="t" r="r" b="b"/>
            <a:pathLst>
              <a:path w="58420" h="63500">
                <a:moveTo>
                  <a:pt x="38011" y="3517"/>
                </a:moveTo>
                <a:lnTo>
                  <a:pt x="34696" y="2832"/>
                </a:lnTo>
                <a:lnTo>
                  <a:pt x="34696" y="8077"/>
                </a:lnTo>
                <a:lnTo>
                  <a:pt x="38011" y="8902"/>
                </a:lnTo>
                <a:lnTo>
                  <a:pt x="38011" y="3517"/>
                </a:lnTo>
                <a:close/>
              </a:path>
              <a:path w="58420" h="63500">
                <a:moveTo>
                  <a:pt x="51523" y="60020"/>
                </a:moveTo>
                <a:lnTo>
                  <a:pt x="38011" y="57454"/>
                </a:lnTo>
                <a:lnTo>
                  <a:pt x="38011" y="58801"/>
                </a:lnTo>
                <a:lnTo>
                  <a:pt x="37261" y="59563"/>
                </a:lnTo>
                <a:lnTo>
                  <a:pt x="38011" y="58801"/>
                </a:lnTo>
                <a:lnTo>
                  <a:pt x="38011" y="57454"/>
                </a:lnTo>
                <a:lnTo>
                  <a:pt x="38011" y="12357"/>
                </a:lnTo>
                <a:lnTo>
                  <a:pt x="34696" y="11531"/>
                </a:lnTo>
                <a:lnTo>
                  <a:pt x="34696" y="56819"/>
                </a:lnTo>
                <a:lnTo>
                  <a:pt x="17716" y="53606"/>
                </a:lnTo>
                <a:lnTo>
                  <a:pt x="16154" y="57861"/>
                </a:lnTo>
                <a:lnTo>
                  <a:pt x="43294" y="63017"/>
                </a:lnTo>
                <a:lnTo>
                  <a:pt x="51523" y="60020"/>
                </a:lnTo>
                <a:close/>
              </a:path>
              <a:path w="58420" h="63500">
                <a:moveTo>
                  <a:pt x="58089" y="14617"/>
                </a:moveTo>
                <a:lnTo>
                  <a:pt x="57531" y="13703"/>
                </a:lnTo>
                <a:lnTo>
                  <a:pt x="1689" y="0"/>
                </a:lnTo>
                <a:lnTo>
                  <a:pt x="952" y="0"/>
                </a:lnTo>
                <a:lnTo>
                  <a:pt x="266" y="508"/>
                </a:lnTo>
                <a:lnTo>
                  <a:pt x="0" y="1663"/>
                </a:lnTo>
                <a:lnTo>
                  <a:pt x="190" y="2374"/>
                </a:lnTo>
                <a:lnTo>
                  <a:pt x="1168" y="3276"/>
                </a:lnTo>
                <a:lnTo>
                  <a:pt x="56261" y="16802"/>
                </a:lnTo>
                <a:lnTo>
                  <a:pt x="56997" y="16802"/>
                </a:lnTo>
                <a:lnTo>
                  <a:pt x="57683" y="16294"/>
                </a:lnTo>
                <a:lnTo>
                  <a:pt x="58089" y="14617"/>
                </a:lnTo>
                <a:close/>
              </a:path>
            </a:pathLst>
          </a:custGeom>
          <a:solidFill>
            <a:srgbClr val="F0A738">
              <a:alpha val="50000"/>
            </a:srgbClr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57408" y="-30699"/>
            <a:ext cx="10831224" cy="424860"/>
          </a:xfrm>
        </p:spPr>
        <p:txBody>
          <a:bodyPr lIns="0" tIns="0" rIns="0" bIns="0"/>
          <a:lstStyle>
            <a:lvl1pPr>
              <a:defRPr sz="2761" b="0" i="0">
                <a:solidFill>
                  <a:srgbClr val="21436B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57408" y="-30699"/>
            <a:ext cx="10831224" cy="424860"/>
          </a:xfrm>
        </p:spPr>
        <p:txBody>
          <a:bodyPr lIns="0" tIns="0" rIns="0" bIns="0"/>
          <a:lstStyle>
            <a:lvl1pPr>
              <a:defRPr sz="2761" b="0" i="0">
                <a:solidFill>
                  <a:srgbClr val="21436B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94080" y="2313432"/>
            <a:ext cx="777849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209024" y="2313432"/>
            <a:ext cx="777849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672973" y="720013"/>
            <a:ext cx="12771319" cy="8994140"/>
          </a:xfrm>
          <a:custGeom>
            <a:avLst/>
            <a:gdLst/>
            <a:ahLst/>
            <a:cxnLst/>
            <a:rect l="l" t="t" r="r" b="b"/>
            <a:pathLst>
              <a:path w="5551170" h="8994140">
                <a:moveTo>
                  <a:pt x="1346530" y="2667368"/>
                </a:moveTo>
                <a:lnTo>
                  <a:pt x="925004" y="2576512"/>
                </a:lnTo>
                <a:lnTo>
                  <a:pt x="801230" y="2163711"/>
                </a:lnTo>
                <a:lnTo>
                  <a:pt x="635914" y="2518816"/>
                </a:lnTo>
                <a:lnTo>
                  <a:pt x="0" y="2386698"/>
                </a:lnTo>
                <a:lnTo>
                  <a:pt x="495681" y="2898711"/>
                </a:lnTo>
                <a:lnTo>
                  <a:pt x="338721" y="3311499"/>
                </a:lnTo>
                <a:lnTo>
                  <a:pt x="792861" y="3022460"/>
                </a:lnTo>
                <a:lnTo>
                  <a:pt x="1139952" y="3303422"/>
                </a:lnTo>
                <a:lnTo>
                  <a:pt x="991082" y="2898711"/>
                </a:lnTo>
                <a:lnTo>
                  <a:pt x="1346530" y="2667368"/>
                </a:lnTo>
                <a:close/>
              </a:path>
              <a:path w="5551170" h="8994140">
                <a:moveTo>
                  <a:pt x="5055171" y="2469210"/>
                </a:moveTo>
                <a:lnTo>
                  <a:pt x="3915232" y="2056409"/>
                </a:lnTo>
                <a:lnTo>
                  <a:pt x="3180080" y="99225"/>
                </a:lnTo>
                <a:lnTo>
                  <a:pt x="2420124" y="1544396"/>
                </a:lnTo>
                <a:lnTo>
                  <a:pt x="867295" y="1222197"/>
                </a:lnTo>
                <a:lnTo>
                  <a:pt x="1965985" y="2411501"/>
                </a:lnTo>
                <a:lnTo>
                  <a:pt x="1429054" y="3840226"/>
                </a:lnTo>
                <a:lnTo>
                  <a:pt x="3353765" y="3146501"/>
                </a:lnTo>
                <a:lnTo>
                  <a:pt x="4757991" y="4327436"/>
                </a:lnTo>
                <a:lnTo>
                  <a:pt x="4196245" y="2816212"/>
                </a:lnTo>
                <a:lnTo>
                  <a:pt x="5055171" y="2469210"/>
                </a:lnTo>
                <a:close/>
              </a:path>
              <a:path w="5551170" h="8994140">
                <a:moveTo>
                  <a:pt x="5162512" y="528459"/>
                </a:moveTo>
                <a:lnTo>
                  <a:pt x="4724819" y="437591"/>
                </a:lnTo>
                <a:lnTo>
                  <a:pt x="4601045" y="0"/>
                </a:lnTo>
                <a:lnTo>
                  <a:pt x="4386097" y="363448"/>
                </a:lnTo>
                <a:lnTo>
                  <a:pt x="3758285" y="231343"/>
                </a:lnTo>
                <a:lnTo>
                  <a:pt x="4278757" y="768159"/>
                </a:lnTo>
                <a:lnTo>
                  <a:pt x="4113453" y="1205750"/>
                </a:lnTo>
                <a:lnTo>
                  <a:pt x="4584306" y="900252"/>
                </a:lnTo>
                <a:lnTo>
                  <a:pt x="4947844" y="1197381"/>
                </a:lnTo>
                <a:lnTo>
                  <a:pt x="4799254" y="768159"/>
                </a:lnTo>
                <a:lnTo>
                  <a:pt x="5162512" y="528459"/>
                </a:lnTo>
                <a:close/>
              </a:path>
              <a:path w="5551170" h="8994140">
                <a:moveTo>
                  <a:pt x="5550852" y="8993518"/>
                </a:moveTo>
                <a:lnTo>
                  <a:pt x="3799814" y="4327423"/>
                </a:lnTo>
                <a:lnTo>
                  <a:pt x="2221903" y="4327423"/>
                </a:lnTo>
                <a:lnTo>
                  <a:pt x="933373" y="7762951"/>
                </a:lnTo>
                <a:lnTo>
                  <a:pt x="1891538" y="7762951"/>
                </a:lnTo>
                <a:lnTo>
                  <a:pt x="3006674" y="4938661"/>
                </a:lnTo>
                <a:lnTo>
                  <a:pt x="4592675" y="8993518"/>
                </a:lnTo>
                <a:lnTo>
                  <a:pt x="5550852" y="8993518"/>
                </a:lnTo>
                <a:close/>
              </a:path>
            </a:pathLst>
          </a:custGeom>
          <a:solidFill>
            <a:srgbClr val="D7ECE8"/>
          </a:solidFill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57408" y="-30699"/>
            <a:ext cx="10831224" cy="424860"/>
          </a:xfrm>
        </p:spPr>
        <p:txBody>
          <a:bodyPr lIns="0" tIns="0" rIns="0" bIns="0"/>
          <a:lstStyle>
            <a:lvl1pPr>
              <a:defRPr sz="2761" b="0" i="0">
                <a:solidFill>
                  <a:srgbClr val="21436B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57408" y="-30699"/>
            <a:ext cx="10831224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1436B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8234" y="3119400"/>
            <a:ext cx="1615187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079744" y="9354312"/>
            <a:ext cx="572211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94080" y="9354312"/>
            <a:ext cx="411276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874752" y="9354312"/>
            <a:ext cx="411276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51880">
        <a:defRPr>
          <a:latin typeface="+mn-lt"/>
          <a:ea typeface="+mn-ea"/>
          <a:cs typeface="+mn-cs"/>
        </a:defRPr>
      </a:lvl2pPr>
      <a:lvl3pPr marL="2103760">
        <a:defRPr>
          <a:latin typeface="+mn-lt"/>
          <a:ea typeface="+mn-ea"/>
          <a:cs typeface="+mn-cs"/>
        </a:defRPr>
      </a:lvl3pPr>
      <a:lvl4pPr marL="3155640">
        <a:defRPr>
          <a:latin typeface="+mn-lt"/>
          <a:ea typeface="+mn-ea"/>
          <a:cs typeface="+mn-cs"/>
        </a:defRPr>
      </a:lvl4pPr>
      <a:lvl5pPr marL="4207520">
        <a:defRPr>
          <a:latin typeface="+mn-lt"/>
          <a:ea typeface="+mn-ea"/>
          <a:cs typeface="+mn-cs"/>
        </a:defRPr>
      </a:lvl5pPr>
      <a:lvl6pPr marL="5259400">
        <a:defRPr>
          <a:latin typeface="+mn-lt"/>
          <a:ea typeface="+mn-ea"/>
          <a:cs typeface="+mn-cs"/>
        </a:defRPr>
      </a:lvl6pPr>
      <a:lvl7pPr marL="6311280">
        <a:defRPr>
          <a:latin typeface="+mn-lt"/>
          <a:ea typeface="+mn-ea"/>
          <a:cs typeface="+mn-cs"/>
        </a:defRPr>
      </a:lvl7pPr>
      <a:lvl8pPr marL="7363160">
        <a:defRPr>
          <a:latin typeface="+mn-lt"/>
          <a:ea typeface="+mn-ea"/>
          <a:cs typeface="+mn-cs"/>
        </a:defRPr>
      </a:lvl8pPr>
      <a:lvl9pPr marL="841504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51880">
        <a:defRPr>
          <a:latin typeface="+mn-lt"/>
          <a:ea typeface="+mn-ea"/>
          <a:cs typeface="+mn-cs"/>
        </a:defRPr>
      </a:lvl2pPr>
      <a:lvl3pPr marL="2103760">
        <a:defRPr>
          <a:latin typeface="+mn-lt"/>
          <a:ea typeface="+mn-ea"/>
          <a:cs typeface="+mn-cs"/>
        </a:defRPr>
      </a:lvl3pPr>
      <a:lvl4pPr marL="3155640">
        <a:defRPr>
          <a:latin typeface="+mn-lt"/>
          <a:ea typeface="+mn-ea"/>
          <a:cs typeface="+mn-cs"/>
        </a:defRPr>
      </a:lvl4pPr>
      <a:lvl5pPr marL="4207520">
        <a:defRPr>
          <a:latin typeface="+mn-lt"/>
          <a:ea typeface="+mn-ea"/>
          <a:cs typeface="+mn-cs"/>
        </a:defRPr>
      </a:lvl5pPr>
      <a:lvl6pPr marL="5259400">
        <a:defRPr>
          <a:latin typeface="+mn-lt"/>
          <a:ea typeface="+mn-ea"/>
          <a:cs typeface="+mn-cs"/>
        </a:defRPr>
      </a:lvl6pPr>
      <a:lvl7pPr marL="6311280">
        <a:defRPr>
          <a:latin typeface="+mn-lt"/>
          <a:ea typeface="+mn-ea"/>
          <a:cs typeface="+mn-cs"/>
        </a:defRPr>
      </a:lvl7pPr>
      <a:lvl8pPr marL="7363160">
        <a:defRPr>
          <a:latin typeface="+mn-lt"/>
          <a:ea typeface="+mn-ea"/>
          <a:cs typeface="+mn-cs"/>
        </a:defRPr>
      </a:lvl8pPr>
      <a:lvl9pPr marL="841504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9071" y="-63748"/>
            <a:ext cx="13487400" cy="1846659"/>
          </a:xfrm>
        </p:spPr>
        <p:txBody>
          <a:bodyPr/>
          <a:lstStyle/>
          <a:p>
            <a:pPr marL="29219" algn="l" rtl="0">
              <a:spcBef>
                <a:spcPts val="230"/>
              </a:spcBef>
            </a:pPr>
            <a:r>
              <a:rPr lang="es-MX" sz="6000" kern="1200" spc="-483" dirty="0">
                <a:solidFill>
                  <a:srgbClr val="2C957A"/>
                </a:solidFill>
                <a:latin typeface="Times New Roman"/>
                <a:ea typeface="+mn-ea"/>
                <a:cs typeface="Times New Roman"/>
              </a:rPr>
              <a:t>Plan Estratégico de Participación Ciudadana</a:t>
            </a:r>
            <a:br>
              <a:rPr lang="es-MX" sz="6000" kern="1200" spc="-483" dirty="0">
                <a:solidFill>
                  <a:srgbClr val="2C957A"/>
                </a:solidFill>
                <a:latin typeface="Times New Roman"/>
                <a:ea typeface="+mn-ea"/>
                <a:cs typeface="Times New Roman"/>
              </a:rPr>
            </a:br>
            <a:r>
              <a:rPr lang="es-MX" sz="6000" kern="1200" spc="-483" dirty="0">
                <a:solidFill>
                  <a:srgbClr val="2C957A"/>
                </a:solidFill>
                <a:latin typeface="Times New Roman"/>
                <a:ea typeface="+mn-ea"/>
                <a:cs typeface="Times New Roman"/>
              </a:rPr>
              <a:t>2022</a:t>
            </a:r>
          </a:p>
        </p:txBody>
      </p:sp>
      <p:sp>
        <p:nvSpPr>
          <p:cNvPr id="3" name="object 3"/>
          <p:cNvSpPr/>
          <p:nvPr/>
        </p:nvSpPr>
        <p:spPr>
          <a:xfrm>
            <a:off x="1456375" y="1546036"/>
            <a:ext cx="14969996" cy="0"/>
          </a:xfrm>
          <a:custGeom>
            <a:avLst/>
            <a:gdLst/>
            <a:ahLst/>
            <a:cxnLst/>
            <a:rect l="l" t="t" r="r" b="b"/>
            <a:pathLst>
              <a:path w="6506845">
                <a:moveTo>
                  <a:pt x="0" y="0"/>
                </a:moveTo>
                <a:lnTo>
                  <a:pt x="6506349" y="0"/>
                </a:lnTo>
              </a:path>
            </a:pathLst>
          </a:custGeom>
          <a:ln w="12700">
            <a:solidFill>
              <a:srgbClr val="2C957A"/>
            </a:solidFill>
          </a:ln>
        </p:spPr>
        <p:txBody>
          <a:bodyPr wrap="square" lIns="0" tIns="0" rIns="0" bIns="0" rtlCol="0"/>
          <a:lstStyle/>
          <a:p>
            <a:endParaRPr sz="4141"/>
          </a:p>
        </p:txBody>
      </p:sp>
      <p:sp>
        <p:nvSpPr>
          <p:cNvPr id="4" name="object 4"/>
          <p:cNvSpPr txBox="1"/>
          <p:nvPr/>
        </p:nvSpPr>
        <p:spPr>
          <a:xfrm>
            <a:off x="12507315" y="546341"/>
            <a:ext cx="5306043" cy="1091654"/>
          </a:xfrm>
          <a:prstGeom prst="rect">
            <a:avLst/>
          </a:prstGeom>
        </p:spPr>
        <p:txBody>
          <a:bodyPr vert="horz" wrap="square" lIns="0" tIns="29218" rIns="0" bIns="0" rtlCol="0">
            <a:spAutoFit/>
          </a:bodyPr>
          <a:lstStyle/>
          <a:p>
            <a:pPr marL="29219">
              <a:spcBef>
                <a:spcPts val="230"/>
              </a:spcBef>
            </a:pPr>
            <a:r>
              <a:rPr sz="6902" spc="-483" dirty="0">
                <a:solidFill>
                  <a:srgbClr val="2C957A"/>
                </a:solidFill>
                <a:latin typeface="Times New Roman"/>
                <a:cs typeface="Times New Roman"/>
              </a:rPr>
              <a:t>S</a:t>
            </a:r>
            <a:r>
              <a:rPr lang="es-CO" sz="6902" spc="345" dirty="0">
                <a:solidFill>
                  <a:srgbClr val="2C957A"/>
                </a:solidFill>
                <a:latin typeface="Times New Roman"/>
                <a:cs typeface="Times New Roman"/>
              </a:rPr>
              <a:t>e</a:t>
            </a:r>
            <a:r>
              <a:rPr sz="6902" spc="345" dirty="0" err="1">
                <a:solidFill>
                  <a:srgbClr val="2C957A"/>
                </a:solidFill>
                <a:latin typeface="Times New Roman"/>
                <a:cs typeface="Times New Roman"/>
              </a:rPr>
              <a:t>c</a:t>
            </a:r>
            <a:r>
              <a:rPr sz="6902" spc="81" dirty="0" err="1">
                <a:solidFill>
                  <a:srgbClr val="2C957A"/>
                </a:solidFill>
                <a:latin typeface="Times New Roman"/>
                <a:cs typeface="Times New Roman"/>
              </a:rPr>
              <a:t>t</a:t>
            </a:r>
            <a:r>
              <a:rPr sz="6902" spc="334" dirty="0" err="1">
                <a:solidFill>
                  <a:srgbClr val="2C957A"/>
                </a:solidFill>
                <a:latin typeface="Times New Roman"/>
                <a:cs typeface="Times New Roman"/>
              </a:rPr>
              <a:t>o</a:t>
            </a:r>
            <a:r>
              <a:rPr sz="6902" spc="357" dirty="0" err="1">
                <a:solidFill>
                  <a:srgbClr val="2C957A"/>
                </a:solidFill>
                <a:latin typeface="Times New Roman"/>
                <a:cs typeface="Times New Roman"/>
              </a:rPr>
              <a:t>r</a:t>
            </a:r>
            <a:r>
              <a:rPr sz="6902" spc="-345" dirty="0">
                <a:solidFill>
                  <a:srgbClr val="2C957A"/>
                </a:solidFill>
                <a:latin typeface="Times New Roman"/>
                <a:cs typeface="Times New Roman"/>
              </a:rPr>
              <a:t> </a:t>
            </a:r>
            <a:r>
              <a:rPr sz="6902" spc="-196" dirty="0">
                <a:solidFill>
                  <a:srgbClr val="2C957A"/>
                </a:solidFill>
                <a:latin typeface="Times New Roman"/>
                <a:cs typeface="Times New Roman"/>
              </a:rPr>
              <a:t>H</a:t>
            </a:r>
            <a:r>
              <a:rPr sz="6902" spc="161" dirty="0">
                <a:solidFill>
                  <a:srgbClr val="2C957A"/>
                </a:solidFill>
                <a:latin typeface="Times New Roman"/>
                <a:cs typeface="Times New Roman"/>
              </a:rPr>
              <a:t>ábi</a:t>
            </a:r>
            <a:r>
              <a:rPr sz="6902" spc="12" dirty="0">
                <a:solidFill>
                  <a:srgbClr val="2C957A"/>
                </a:solidFill>
                <a:latin typeface="Times New Roman"/>
                <a:cs typeface="Times New Roman"/>
              </a:rPr>
              <a:t>t</a:t>
            </a:r>
            <a:r>
              <a:rPr sz="6902" spc="262" dirty="0">
                <a:solidFill>
                  <a:srgbClr val="2C957A"/>
                </a:solidFill>
                <a:latin typeface="Times New Roman"/>
                <a:cs typeface="Times New Roman"/>
              </a:rPr>
              <a:t>at</a:t>
            </a:r>
            <a:endParaRPr sz="6902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86203" y="13332719"/>
            <a:ext cx="3849511" cy="454363"/>
          </a:xfrm>
          <a:prstGeom prst="rect">
            <a:avLst/>
          </a:prstGeom>
        </p:spPr>
        <p:txBody>
          <a:bodyPr vert="horz" wrap="square" lIns="0" tIns="29218" rIns="0" bIns="0" rtlCol="0">
            <a:spAutoFit/>
          </a:bodyPr>
          <a:lstStyle/>
          <a:p>
            <a:pPr marL="29219">
              <a:spcBef>
                <a:spcPts val="230"/>
              </a:spcBef>
            </a:pPr>
            <a:r>
              <a:rPr sz="2761" spc="12" dirty="0">
                <a:solidFill>
                  <a:srgbClr val="231F20"/>
                </a:solidFill>
                <a:latin typeface="Arial MT"/>
                <a:cs typeface="Arial MT"/>
              </a:rPr>
              <a:t>Bogotá,</a:t>
            </a:r>
            <a:r>
              <a:rPr sz="2761" spc="-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761" spc="23" dirty="0">
                <a:solidFill>
                  <a:srgbClr val="231F20"/>
                </a:solidFill>
                <a:latin typeface="Arial MT"/>
                <a:cs typeface="Arial MT"/>
              </a:rPr>
              <a:t>Agosto</a:t>
            </a:r>
            <a:r>
              <a:rPr sz="2761" spc="-46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761" spc="23" dirty="0">
                <a:solidFill>
                  <a:srgbClr val="231F20"/>
                </a:solidFill>
                <a:latin typeface="Arial MT"/>
                <a:cs typeface="Arial MT"/>
              </a:rPr>
              <a:t>de</a:t>
            </a:r>
            <a:r>
              <a:rPr sz="2761" spc="-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2761" spc="-35" dirty="0">
                <a:solidFill>
                  <a:srgbClr val="231F20"/>
                </a:solidFill>
                <a:latin typeface="Arial MT"/>
                <a:cs typeface="Arial MT"/>
              </a:rPr>
              <a:t>2021</a:t>
            </a:r>
            <a:endParaRPr sz="2761" dirty="0">
              <a:latin typeface="Arial MT"/>
              <a:cs typeface="Arial MT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A4236DF-89EE-40CB-A39A-4E9E4EA0B1BD}"/>
              </a:ext>
            </a:extLst>
          </p:cNvPr>
          <p:cNvSpPr/>
          <p:nvPr/>
        </p:nvSpPr>
        <p:spPr>
          <a:xfrm>
            <a:off x="0" y="1855193"/>
            <a:ext cx="1244600" cy="8554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PROGRAMAS DE ACCIÓN </a:t>
            </a:r>
            <a:endParaRPr lang="es-CO" sz="1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FCFD4E3-0A7A-4F0B-985D-7CC223738BDE}"/>
              </a:ext>
            </a:extLst>
          </p:cNvPr>
          <p:cNvSpPr/>
          <p:nvPr/>
        </p:nvSpPr>
        <p:spPr>
          <a:xfrm>
            <a:off x="2157" y="2710627"/>
            <a:ext cx="1307687" cy="602577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Actividades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98FEB56-FBB9-4FA5-95AB-A6D28596733D}"/>
              </a:ext>
            </a:extLst>
          </p:cNvPr>
          <p:cNvSpPr/>
          <p:nvPr/>
        </p:nvSpPr>
        <p:spPr>
          <a:xfrm>
            <a:off x="2158" y="8763000"/>
            <a:ext cx="1307683" cy="1295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Plazo para Ejecución </a:t>
            </a:r>
            <a:endParaRPr lang="es-CO" sz="20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Flecha: pentágono 10">
            <a:extLst>
              <a:ext uri="{FF2B5EF4-FFF2-40B4-BE49-F238E27FC236}">
                <a16:creationId xmlns:a16="http://schemas.microsoft.com/office/drawing/2014/main" id="{DDF089B7-AF99-4940-926F-D4C66A7B5F7B}"/>
              </a:ext>
            </a:extLst>
          </p:cNvPr>
          <p:cNvSpPr/>
          <p:nvPr/>
        </p:nvSpPr>
        <p:spPr>
          <a:xfrm>
            <a:off x="3543601" y="1855188"/>
            <a:ext cx="2239733" cy="828833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200" b="1" dirty="0">
                <a:solidFill>
                  <a:schemeClr val="accent3">
                    <a:lumMod val="50000"/>
                  </a:schemeClr>
                </a:solidFill>
              </a:rPr>
              <a:t>Información y comunicación</a:t>
            </a:r>
          </a:p>
          <a:p>
            <a:r>
              <a:rPr lang="es-MX" sz="1200" b="1" dirty="0">
                <a:solidFill>
                  <a:schemeClr val="accent3">
                    <a:lumMod val="50000"/>
                  </a:schemeClr>
                </a:solidFill>
              </a:rPr>
              <a:t>para la promoción de la</a:t>
            </a:r>
          </a:p>
          <a:p>
            <a:r>
              <a:rPr lang="es-MX" sz="1200" b="1" dirty="0">
                <a:solidFill>
                  <a:schemeClr val="accent3">
                    <a:lumMod val="50000"/>
                  </a:schemeClr>
                </a:solidFill>
              </a:rPr>
              <a:t>participación incidente</a:t>
            </a:r>
            <a:endParaRPr lang="es-CO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Flecha: pentágono 11">
            <a:extLst>
              <a:ext uri="{FF2B5EF4-FFF2-40B4-BE49-F238E27FC236}">
                <a16:creationId xmlns:a16="http://schemas.microsoft.com/office/drawing/2014/main" id="{CA1B165D-5B58-46FC-99FD-D2497B034861}"/>
              </a:ext>
            </a:extLst>
          </p:cNvPr>
          <p:cNvSpPr/>
          <p:nvPr/>
        </p:nvSpPr>
        <p:spPr>
          <a:xfrm>
            <a:off x="1268884" y="1855193"/>
            <a:ext cx="2259168" cy="828833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200" b="1" dirty="0">
                <a:solidFill>
                  <a:schemeClr val="accent3">
                    <a:lumMod val="50000"/>
                  </a:schemeClr>
                </a:solidFill>
              </a:rPr>
              <a:t>Promoción de la conformación de Veedurías Ciudadanas y del</a:t>
            </a:r>
          </a:p>
          <a:p>
            <a:r>
              <a:rPr lang="es-MX" sz="1200" b="1" dirty="0">
                <a:solidFill>
                  <a:schemeClr val="accent3">
                    <a:lumMod val="50000"/>
                  </a:schemeClr>
                </a:solidFill>
              </a:rPr>
              <a:t>Control Social</a:t>
            </a:r>
            <a:endParaRPr lang="es-CO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Flecha: pentágono 12">
            <a:extLst>
              <a:ext uri="{FF2B5EF4-FFF2-40B4-BE49-F238E27FC236}">
                <a16:creationId xmlns:a16="http://schemas.microsoft.com/office/drawing/2014/main" id="{6639D8A1-0418-4635-B8F4-AEDD90E15629}"/>
              </a:ext>
            </a:extLst>
          </p:cNvPr>
          <p:cNvSpPr/>
          <p:nvPr/>
        </p:nvSpPr>
        <p:spPr>
          <a:xfrm>
            <a:off x="5796983" y="1855188"/>
            <a:ext cx="2451576" cy="828833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200" b="1" dirty="0">
                <a:solidFill>
                  <a:schemeClr val="accent3">
                    <a:lumMod val="50000"/>
                  </a:schemeClr>
                </a:solidFill>
              </a:rPr>
              <a:t>Identificación, promoción y fortalecimiento de escenarios</a:t>
            </a:r>
          </a:p>
          <a:p>
            <a:r>
              <a:rPr lang="es-MX" sz="1200" b="1" dirty="0">
                <a:solidFill>
                  <a:schemeClr val="accent3">
                    <a:lumMod val="50000"/>
                  </a:schemeClr>
                </a:solidFill>
              </a:rPr>
              <a:t>de participación</a:t>
            </a:r>
          </a:p>
          <a:p>
            <a:r>
              <a:rPr lang="es-MX" sz="1200" b="1" dirty="0">
                <a:solidFill>
                  <a:schemeClr val="accent3">
                    <a:lumMod val="50000"/>
                  </a:schemeClr>
                </a:solidFill>
              </a:rPr>
              <a:t>institucionales </a:t>
            </a:r>
            <a:endParaRPr lang="es-CO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Flecha: pentágono 13">
            <a:extLst>
              <a:ext uri="{FF2B5EF4-FFF2-40B4-BE49-F238E27FC236}">
                <a16:creationId xmlns:a16="http://schemas.microsoft.com/office/drawing/2014/main" id="{F69DBF4E-EFFA-4138-92F7-DAC16F46D9DA}"/>
              </a:ext>
            </a:extLst>
          </p:cNvPr>
          <p:cNvSpPr/>
          <p:nvPr/>
        </p:nvSpPr>
        <p:spPr>
          <a:xfrm>
            <a:off x="8248559" y="1868494"/>
            <a:ext cx="2858563" cy="828833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200" b="1" dirty="0">
                <a:solidFill>
                  <a:schemeClr val="accent3">
                    <a:lumMod val="50000"/>
                  </a:schemeClr>
                </a:solidFill>
              </a:rPr>
              <a:t>Fortalecimiento de la interacción con actores sociales y grupos de Interés o de Valor relacionados con la participación del sector</a:t>
            </a:r>
            <a:endParaRPr lang="es-CO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Flecha: pentágono 14">
            <a:extLst>
              <a:ext uri="{FF2B5EF4-FFF2-40B4-BE49-F238E27FC236}">
                <a16:creationId xmlns:a16="http://schemas.microsoft.com/office/drawing/2014/main" id="{323625A2-8E97-4946-A50D-A0E82B2626B1}"/>
              </a:ext>
            </a:extLst>
          </p:cNvPr>
          <p:cNvSpPr/>
          <p:nvPr/>
        </p:nvSpPr>
        <p:spPr>
          <a:xfrm>
            <a:off x="11089813" y="1881794"/>
            <a:ext cx="2269801" cy="828833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200" b="1" dirty="0">
                <a:solidFill>
                  <a:schemeClr val="accent3">
                    <a:lumMod val="50000"/>
                  </a:schemeClr>
                </a:solidFill>
              </a:rPr>
              <a:t>Fomento al incremento</a:t>
            </a:r>
          </a:p>
          <a:p>
            <a:r>
              <a:rPr lang="es-MX" sz="1200" b="1" dirty="0">
                <a:solidFill>
                  <a:schemeClr val="accent3">
                    <a:lumMod val="50000"/>
                  </a:schemeClr>
                </a:solidFill>
              </a:rPr>
              <a:t>cualitativo y cuantitativo de la participación en las</a:t>
            </a:r>
          </a:p>
          <a:p>
            <a:r>
              <a:rPr lang="es-MX" sz="1200" b="1" dirty="0">
                <a:solidFill>
                  <a:schemeClr val="accent3">
                    <a:lumMod val="50000"/>
                  </a:schemeClr>
                </a:solidFill>
              </a:rPr>
              <a:t>rendiciones de cuentas</a:t>
            </a:r>
            <a:r>
              <a:rPr lang="es-MX" sz="1200" b="1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s-CO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Flecha: pentágono 15">
            <a:extLst>
              <a:ext uri="{FF2B5EF4-FFF2-40B4-BE49-F238E27FC236}">
                <a16:creationId xmlns:a16="http://schemas.microsoft.com/office/drawing/2014/main" id="{83515DA3-6F02-4935-A9FD-80C306A74EDC}"/>
              </a:ext>
            </a:extLst>
          </p:cNvPr>
          <p:cNvSpPr/>
          <p:nvPr/>
        </p:nvSpPr>
        <p:spPr>
          <a:xfrm>
            <a:off x="13373980" y="1868494"/>
            <a:ext cx="2077095" cy="828833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200" b="1" dirty="0">
                <a:solidFill>
                  <a:schemeClr val="accent3">
                    <a:lumMod val="50000"/>
                  </a:schemeClr>
                </a:solidFill>
              </a:rPr>
              <a:t>Incorporación del enfoque</a:t>
            </a:r>
          </a:p>
          <a:p>
            <a:r>
              <a:rPr lang="es-MX" sz="1200" b="1" dirty="0">
                <a:solidFill>
                  <a:schemeClr val="accent3">
                    <a:lumMod val="50000"/>
                  </a:schemeClr>
                </a:solidFill>
              </a:rPr>
              <a:t>diferencial en los proyectos</a:t>
            </a:r>
          </a:p>
          <a:p>
            <a:r>
              <a:rPr lang="es-MX" sz="1200" b="1" dirty="0">
                <a:solidFill>
                  <a:schemeClr val="accent3">
                    <a:lumMod val="50000"/>
                  </a:schemeClr>
                </a:solidFill>
              </a:rPr>
              <a:t>estratégicos</a:t>
            </a:r>
            <a:endParaRPr lang="es-CO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Flecha: pentágono 16">
            <a:extLst>
              <a:ext uri="{FF2B5EF4-FFF2-40B4-BE49-F238E27FC236}">
                <a16:creationId xmlns:a16="http://schemas.microsoft.com/office/drawing/2014/main" id="{88ECC3C8-02BD-419C-8BA9-D6B419FC52D3}"/>
              </a:ext>
            </a:extLst>
          </p:cNvPr>
          <p:cNvSpPr/>
          <p:nvPr/>
        </p:nvSpPr>
        <p:spPr>
          <a:xfrm>
            <a:off x="15485636" y="1868494"/>
            <a:ext cx="2269801" cy="828833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200" dirty="0">
                <a:solidFill>
                  <a:schemeClr val="accent3">
                    <a:lumMod val="50000"/>
                  </a:schemeClr>
                </a:solidFill>
              </a:rPr>
              <a:t> Desarrollo de acciones de</a:t>
            </a:r>
          </a:p>
          <a:p>
            <a:r>
              <a:rPr lang="es-MX" sz="1200" dirty="0">
                <a:solidFill>
                  <a:schemeClr val="accent3">
                    <a:lumMod val="50000"/>
                  </a:schemeClr>
                </a:solidFill>
              </a:rPr>
              <a:t>gestión del conocimiento e</a:t>
            </a:r>
          </a:p>
          <a:p>
            <a:r>
              <a:rPr lang="es-MX" sz="1200" dirty="0">
                <a:solidFill>
                  <a:schemeClr val="accent3">
                    <a:lumMod val="50000"/>
                  </a:schemeClr>
                </a:solidFill>
              </a:rPr>
              <a:t>innovación para la</a:t>
            </a:r>
          </a:p>
          <a:p>
            <a:r>
              <a:rPr lang="es-MX" sz="1200" dirty="0">
                <a:solidFill>
                  <a:schemeClr val="accent3">
                    <a:lumMod val="50000"/>
                  </a:schemeClr>
                </a:solidFill>
              </a:rPr>
              <a:t>participación ciudadana </a:t>
            </a:r>
            <a:endParaRPr lang="es-CO" sz="1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40FA3A26-946E-405D-BB45-953B32D8F9B5}"/>
              </a:ext>
            </a:extLst>
          </p:cNvPr>
          <p:cNvSpPr/>
          <p:nvPr/>
        </p:nvSpPr>
        <p:spPr>
          <a:xfrm>
            <a:off x="1268884" y="2790810"/>
            <a:ext cx="1966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/>
              <a:t>- Elaboración y difusión de cartilla digital para el fortalecimiento del ejercicio del control social y la promoción de la participación ciudadana.</a:t>
            </a:r>
            <a:endParaRPr lang="es-CO" sz="1200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04558911-4CD0-49F9-8567-0D31345FDDB8}"/>
              </a:ext>
            </a:extLst>
          </p:cNvPr>
          <p:cNvSpPr/>
          <p:nvPr/>
        </p:nvSpPr>
        <p:spPr>
          <a:xfrm>
            <a:off x="1268885" y="4455220"/>
            <a:ext cx="1966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/>
              <a:t>- Gestión y seguimiento al cargue oportuno Plataforma Colibrí</a:t>
            </a:r>
            <a:endParaRPr lang="es-CO" sz="1200" dirty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10633AD-54A2-486C-BC8D-713B88CF8449}"/>
              </a:ext>
            </a:extLst>
          </p:cNvPr>
          <p:cNvSpPr/>
          <p:nvPr/>
        </p:nvSpPr>
        <p:spPr>
          <a:xfrm>
            <a:off x="3575443" y="5161158"/>
            <a:ext cx="204000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50" dirty="0"/>
              <a:t>-</a:t>
            </a:r>
            <a:r>
              <a:rPr lang="es-MX" sz="1200" dirty="0"/>
              <a:t>Realización de campaña de comunicación sectorial para la promoción de la participación ciudadana con enfoque diferencial.</a:t>
            </a:r>
            <a:endParaRPr lang="es-CO" sz="1200" dirty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BAFB52C8-97C1-4FFD-912D-C8A5AED8773D}"/>
              </a:ext>
            </a:extLst>
          </p:cNvPr>
          <p:cNvSpPr/>
          <p:nvPr/>
        </p:nvSpPr>
        <p:spPr>
          <a:xfrm>
            <a:off x="3528052" y="2768628"/>
            <a:ext cx="20743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050" dirty="0"/>
              <a:t>- </a:t>
            </a:r>
            <a:r>
              <a:rPr lang="es-MX" sz="1200" dirty="0"/>
              <a:t>Realización de campaña de información sectorial que articule las oficinas de comunicaciones de las entidades del sector hábitat</a:t>
            </a:r>
            <a:endParaRPr lang="es-CO" sz="1200" dirty="0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D89494F1-412A-45EA-A08F-994A87A6B240}"/>
              </a:ext>
            </a:extLst>
          </p:cNvPr>
          <p:cNvSpPr/>
          <p:nvPr/>
        </p:nvSpPr>
        <p:spPr>
          <a:xfrm>
            <a:off x="5783334" y="2814794"/>
            <a:ext cx="23846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/>
              <a:t>- Realización de feria institucional del sector Hábitat</a:t>
            </a:r>
            <a:endParaRPr lang="es-CO" sz="1200" dirty="0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870DF14F-527C-4B5A-B968-540ECD474232}"/>
              </a:ext>
            </a:extLst>
          </p:cNvPr>
          <p:cNvSpPr/>
          <p:nvPr/>
        </p:nvSpPr>
        <p:spPr>
          <a:xfrm>
            <a:off x="3575443" y="3877609"/>
            <a:ext cx="20400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/>
              <a:t>- Publicar la información de la Mesa Sectorial de Participación Ciudadana en los enlaces de Participa de las páginas web de cada una de las entidades.</a:t>
            </a:r>
            <a:endParaRPr lang="es-CO" sz="1200" dirty="0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480A567-F24D-473D-8FAD-9A99A00D226D}"/>
              </a:ext>
            </a:extLst>
          </p:cNvPr>
          <p:cNvSpPr/>
          <p:nvPr/>
        </p:nvSpPr>
        <p:spPr>
          <a:xfrm>
            <a:off x="8379656" y="2833801"/>
            <a:ext cx="23096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/>
              <a:t>- Realización de sondeo de opinión sobre participación ciudadana en el Sector Hábitat como línea de base</a:t>
            </a:r>
            <a:endParaRPr lang="es-CO" sz="1200" dirty="0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D33D34FB-8E99-4155-99D1-BBB7C05622F2}"/>
              </a:ext>
            </a:extLst>
          </p:cNvPr>
          <p:cNvSpPr/>
          <p:nvPr/>
        </p:nvSpPr>
        <p:spPr>
          <a:xfrm>
            <a:off x="8424528" y="3872724"/>
            <a:ext cx="24791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/>
              <a:t>- Elaboración de base de datos sectorial con información de escenarios, actores clave, y funcionarios del Sector Hábitat</a:t>
            </a:r>
            <a:endParaRPr lang="es-CO" sz="1200" dirty="0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B1213731-031C-4CA7-A34B-4F4758D871FB}"/>
              </a:ext>
            </a:extLst>
          </p:cNvPr>
          <p:cNvSpPr/>
          <p:nvPr/>
        </p:nvSpPr>
        <p:spPr>
          <a:xfrm>
            <a:off x="8424528" y="4911647"/>
            <a:ext cx="2269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/>
              <a:t>- Desarrollo de contenidos dirigidos a los funcionarios del Sector Hábitat para sensibilizarlos en temas de participación ciudadana y control social (articulación con IDPAC)</a:t>
            </a:r>
            <a:endParaRPr lang="es-CO" sz="1200" dirty="0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26CDE186-FB59-4E15-A97A-34A4F260DDA3}"/>
              </a:ext>
            </a:extLst>
          </p:cNvPr>
          <p:cNvSpPr/>
          <p:nvPr/>
        </p:nvSpPr>
        <p:spPr>
          <a:xfrm>
            <a:off x="8390252" y="6254047"/>
            <a:ext cx="23040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/>
              <a:t>- Sensibilización a funcionarios del Sector Hábitat en temas de participación y control social (articulación con IDPAC)</a:t>
            </a:r>
            <a:endParaRPr lang="es-CO" sz="1200" dirty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4E69506D-0E06-439F-8271-ED3687320212}"/>
              </a:ext>
            </a:extLst>
          </p:cNvPr>
          <p:cNvSpPr/>
          <p:nvPr/>
        </p:nvSpPr>
        <p:spPr>
          <a:xfrm>
            <a:off x="8404875" y="7157820"/>
            <a:ext cx="23040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/>
              <a:t>- Realización de jornadas de sensibilización dirigidas a actores estratégicos en temas de gestión social del hábitat (articulación con IDPAC)</a:t>
            </a:r>
            <a:endParaRPr lang="es-CO" sz="1200" dirty="0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CBAEA1FE-43E8-40BF-9363-CFC8C9690CE7}"/>
              </a:ext>
            </a:extLst>
          </p:cNvPr>
          <p:cNvSpPr/>
          <p:nvPr/>
        </p:nvSpPr>
        <p:spPr>
          <a:xfrm>
            <a:off x="11175568" y="2814794"/>
            <a:ext cx="18706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/>
              <a:t>- Realización de acciones preparatorias para jornada de rendición de cuentas del Sector Hábitat en 2023</a:t>
            </a:r>
            <a:endParaRPr lang="es-CO" sz="1200" dirty="0"/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5FC55856-B7B7-47D4-8B07-8DCE31137B2C}"/>
              </a:ext>
            </a:extLst>
          </p:cNvPr>
          <p:cNvCxnSpPr>
            <a:cxnSpLocks/>
          </p:cNvCxnSpPr>
          <p:nvPr/>
        </p:nvCxnSpPr>
        <p:spPr>
          <a:xfrm flipV="1">
            <a:off x="1456375" y="9280636"/>
            <a:ext cx="16095025" cy="92777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50815B11-E2F2-400F-A14A-FF49D5B00DB3}"/>
              </a:ext>
            </a:extLst>
          </p:cNvPr>
          <p:cNvCxnSpPr>
            <a:cxnSpLocks/>
          </p:cNvCxnSpPr>
          <p:nvPr/>
        </p:nvCxnSpPr>
        <p:spPr>
          <a:xfrm>
            <a:off x="17322800" y="8959265"/>
            <a:ext cx="0" cy="551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34">
            <a:extLst>
              <a:ext uri="{FF2B5EF4-FFF2-40B4-BE49-F238E27FC236}">
                <a16:creationId xmlns:a16="http://schemas.microsoft.com/office/drawing/2014/main" id="{1F92366D-26A8-41C2-A2F6-B08879337847}"/>
              </a:ext>
            </a:extLst>
          </p:cNvPr>
          <p:cNvSpPr/>
          <p:nvPr/>
        </p:nvSpPr>
        <p:spPr>
          <a:xfrm>
            <a:off x="13254930" y="2789285"/>
            <a:ext cx="21116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/>
              <a:t>- Elaboración de documento de lineamiento sectorial para la implementación de los enfoques poblacional, diferencial y de género dentro de la gestión integral del hábitat</a:t>
            </a:r>
            <a:endParaRPr lang="es-CO" sz="1200" dirty="0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0CCA1E2C-BF69-4D30-8E7C-50027FD3F7B0}"/>
              </a:ext>
            </a:extLst>
          </p:cNvPr>
          <p:cNvSpPr/>
          <p:nvPr/>
        </p:nvSpPr>
        <p:spPr>
          <a:xfrm>
            <a:off x="13254930" y="4151793"/>
            <a:ext cx="19328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/>
              <a:t>- Diseño de indicador de seguimiento a la estrategia de participación en la construcción social del hábitat con enfoque diferencial</a:t>
            </a:r>
            <a:endParaRPr lang="es-CO" sz="1200" dirty="0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85E5274D-9D0F-4438-BD37-0C3377290A36}"/>
              </a:ext>
            </a:extLst>
          </p:cNvPr>
          <p:cNvSpPr/>
          <p:nvPr/>
        </p:nvSpPr>
        <p:spPr>
          <a:xfrm>
            <a:off x="15659003" y="2821260"/>
            <a:ext cx="219057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/>
              <a:t>- Generación de alianzas con actores estratégicos para la creación de capacidades de actores locales y procesos de transferencia de conocimiento</a:t>
            </a:r>
            <a:endParaRPr lang="es-CO" sz="1200" dirty="0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3C8F5EE2-F2ED-4C23-8882-78DA2E1DF3DB}"/>
              </a:ext>
            </a:extLst>
          </p:cNvPr>
          <p:cNvSpPr/>
          <p:nvPr/>
        </p:nvSpPr>
        <p:spPr>
          <a:xfrm>
            <a:off x="15659003" y="4127726"/>
            <a:ext cx="21457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/>
              <a:t>- Elaboración de documento de sistematización de experiencias exitosas y buenas prácticas relacionadas con la gestión social de vivienda y hábitat</a:t>
            </a:r>
            <a:endParaRPr lang="es-CO" sz="1200" dirty="0"/>
          </a:p>
        </p:txBody>
      </p:sp>
      <p:sp>
        <p:nvSpPr>
          <p:cNvPr id="39" name="TextBox 6">
            <a:extLst>
              <a:ext uri="{FF2B5EF4-FFF2-40B4-BE49-F238E27FC236}">
                <a16:creationId xmlns:a16="http://schemas.microsoft.com/office/drawing/2014/main" id="{88714F17-2421-4B89-BEE5-593BAE90E0AB}"/>
              </a:ext>
            </a:extLst>
          </p:cNvPr>
          <p:cNvSpPr txBox="1"/>
          <p:nvPr/>
        </p:nvSpPr>
        <p:spPr>
          <a:xfrm>
            <a:off x="3680207" y="8959265"/>
            <a:ext cx="203999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Century Gothic"/>
                <a:cs typeface="Calibri"/>
              </a:rPr>
              <a:t>A partir de Junio 2022</a:t>
            </a:r>
          </a:p>
        </p:txBody>
      </p: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27865981-6E57-4928-9071-C5DADD75C27C}"/>
              </a:ext>
            </a:extLst>
          </p:cNvPr>
          <p:cNvCxnSpPr>
            <a:cxnSpLocks/>
          </p:cNvCxnSpPr>
          <p:nvPr/>
        </p:nvCxnSpPr>
        <p:spPr>
          <a:xfrm>
            <a:off x="3588290" y="8868198"/>
            <a:ext cx="0" cy="551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6">
            <a:extLst>
              <a:ext uri="{FF2B5EF4-FFF2-40B4-BE49-F238E27FC236}">
                <a16:creationId xmlns:a16="http://schemas.microsoft.com/office/drawing/2014/main" id="{F72E5132-5ABE-43C9-A3D7-2E5B841E5B4B}"/>
              </a:ext>
            </a:extLst>
          </p:cNvPr>
          <p:cNvSpPr txBox="1"/>
          <p:nvPr/>
        </p:nvSpPr>
        <p:spPr>
          <a:xfrm>
            <a:off x="15776176" y="8992042"/>
            <a:ext cx="203999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 err="1">
                <a:solidFill>
                  <a:schemeClr val="accent3">
                    <a:lumMod val="50000"/>
                  </a:schemeClr>
                </a:solidFill>
                <a:latin typeface="Century Gothic"/>
                <a:cs typeface="Calibri"/>
              </a:rPr>
              <a:t>Diciembre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Century Gothic"/>
                <a:cs typeface="Calibri"/>
              </a:rPr>
              <a:t> 2022</a:t>
            </a:r>
          </a:p>
        </p:txBody>
      </p:sp>
      <p:sp>
        <p:nvSpPr>
          <p:cNvPr id="43" name="TextBox 6">
            <a:extLst>
              <a:ext uri="{FF2B5EF4-FFF2-40B4-BE49-F238E27FC236}">
                <a16:creationId xmlns:a16="http://schemas.microsoft.com/office/drawing/2014/main" id="{6276E306-147C-46B9-B3CB-93D319ABE1A3}"/>
              </a:ext>
            </a:extLst>
          </p:cNvPr>
          <p:cNvSpPr txBox="1"/>
          <p:nvPr/>
        </p:nvSpPr>
        <p:spPr>
          <a:xfrm>
            <a:off x="1456375" y="8868198"/>
            <a:ext cx="237902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Century Gothic"/>
                <a:cs typeface="Calibri"/>
              </a:rPr>
              <a:t>Alistamiento: Febrero a Mayo 2022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1250</TotalTime>
  <Words>436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 MT</vt:lpstr>
      <vt:lpstr>Calibri</vt:lpstr>
      <vt:lpstr>Century Gothic</vt:lpstr>
      <vt:lpstr>Times New Roman</vt:lpstr>
      <vt:lpstr>Office Theme</vt:lpstr>
      <vt:lpstr>Plan Estratégico de Participación Ciudadana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Estratégico  de Participación  Ciudadana</dc:title>
  <dc:creator>Jackeline Vivi Quintana</dc:creator>
  <cp:lastModifiedBy>Jackeline Vivi Quintana</cp:lastModifiedBy>
  <cp:revision>13</cp:revision>
  <dcterms:created xsi:type="dcterms:W3CDTF">2022-03-31T20:49:20Z</dcterms:created>
  <dcterms:modified xsi:type="dcterms:W3CDTF">2022-04-11T20:53:35Z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2021-09-06T00:00:00Z</vt:filetime>
  </property>
  <property fmtid="{D5CDD505-2E9C-101B-9397-08002B2CF9AE}" pid="3" name="Creator">
    <vt:lpwstr>Adobe InDesign 16.2 (Macintosh)</vt:lpwstr>
  </property>
  <property fmtid="{D5CDD505-2E9C-101B-9397-08002B2CF9AE}" pid="4" name="LastSaved">
    <vt:filetime>2022-03-31T00:00:00Z</vt:filetime>
  </property>
</Properties>
</file>