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9"/>
  </p:notesMasterIdLst>
  <p:sldIdLst>
    <p:sldId id="256" r:id="rId2"/>
    <p:sldId id="282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  <p:sldId id="273" r:id="rId20"/>
    <p:sldId id="274" r:id="rId21"/>
    <p:sldId id="275" r:id="rId22"/>
    <p:sldId id="276" r:id="rId23"/>
    <p:sldId id="277" r:id="rId24"/>
    <p:sldId id="278" r:id="rId25"/>
    <p:sldId id="279" r:id="rId26"/>
    <p:sldId id="280" r:id="rId27"/>
    <p:sldId id="281" r:id="rId28"/>
  </p:sldIdLst>
  <p:sldSz cx="7772400" cy="10058400"/>
  <p:notesSz cx="7772400" cy="10058400"/>
  <p:defaultTextStyle>
    <a:defPPr>
      <a:defRPr lang="es-C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4" d="100"/>
          <a:sy n="74" d="100"/>
        </p:scale>
        <p:origin x="2982" y="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presProps" Target="presProp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368675" cy="5048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4402138" y="0"/>
            <a:ext cx="3368675" cy="50482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E7FBA6E-7D51-4F7D-AB29-F5B76FC2D121}" type="datetimeFigureOut">
              <a:rPr lang="es-CO" smtClean="0"/>
              <a:t>31/03/2022</a:t>
            </a:fld>
            <a:endParaRPr lang="es-CO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2574925" y="1257300"/>
            <a:ext cx="2622550" cy="33940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CO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777875" y="4840288"/>
            <a:ext cx="6216650" cy="39608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Editar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O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9553575"/>
            <a:ext cx="3368675" cy="5048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CO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4402138" y="9553575"/>
            <a:ext cx="3368675" cy="50482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BC03511-FB2B-413E-8485-1D3B0BE74133}" type="slidenum">
              <a:rPr lang="es-CO" smtClean="0"/>
              <a:t>‹Nº›</a:t>
            </a:fld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36920976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82930" y="3118104"/>
            <a:ext cx="6606540" cy="21122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65860" y="5632704"/>
            <a:ext cx="5440680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3/31/2022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987425" cy="483234"/>
          </a:xfrm>
          <a:custGeom>
            <a:avLst/>
            <a:gdLst/>
            <a:ahLst/>
            <a:cxnLst/>
            <a:rect l="l" t="t" r="r" b="b"/>
            <a:pathLst>
              <a:path w="987425" h="483234">
                <a:moveTo>
                  <a:pt x="605495" y="0"/>
                </a:moveTo>
                <a:lnTo>
                  <a:pt x="0" y="0"/>
                </a:lnTo>
                <a:lnTo>
                  <a:pt x="0" y="360512"/>
                </a:lnTo>
                <a:lnTo>
                  <a:pt x="929904" y="482936"/>
                </a:lnTo>
                <a:lnTo>
                  <a:pt x="986876" y="50209"/>
                </a:lnTo>
                <a:lnTo>
                  <a:pt x="605495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5364353" y="9904628"/>
            <a:ext cx="63500" cy="42545"/>
          </a:xfrm>
          <a:custGeom>
            <a:avLst/>
            <a:gdLst/>
            <a:ahLst/>
            <a:cxnLst/>
            <a:rect l="l" t="t" r="r" b="b"/>
            <a:pathLst>
              <a:path w="63500" h="42545">
                <a:moveTo>
                  <a:pt x="63017" y="17195"/>
                </a:moveTo>
                <a:lnTo>
                  <a:pt x="62750" y="16471"/>
                </a:lnTo>
                <a:lnTo>
                  <a:pt x="60452" y="10020"/>
                </a:lnTo>
                <a:lnTo>
                  <a:pt x="60452" y="16471"/>
                </a:lnTo>
                <a:lnTo>
                  <a:pt x="56743" y="16471"/>
                </a:lnTo>
                <a:lnTo>
                  <a:pt x="6781" y="16471"/>
                </a:lnTo>
                <a:lnTo>
                  <a:pt x="2590" y="16471"/>
                </a:lnTo>
                <a:lnTo>
                  <a:pt x="8115" y="2197"/>
                </a:lnTo>
                <a:lnTo>
                  <a:pt x="55384" y="2197"/>
                </a:lnTo>
                <a:lnTo>
                  <a:pt x="60452" y="16471"/>
                </a:lnTo>
                <a:lnTo>
                  <a:pt x="60452" y="10020"/>
                </a:lnTo>
                <a:lnTo>
                  <a:pt x="57670" y="2197"/>
                </a:lnTo>
                <a:lnTo>
                  <a:pt x="57150" y="723"/>
                </a:lnTo>
                <a:lnTo>
                  <a:pt x="56134" y="0"/>
                </a:lnTo>
                <a:lnTo>
                  <a:pt x="7378" y="0"/>
                </a:lnTo>
                <a:lnTo>
                  <a:pt x="6362" y="698"/>
                </a:lnTo>
                <a:lnTo>
                  <a:pt x="0" y="17170"/>
                </a:lnTo>
                <a:lnTo>
                  <a:pt x="114" y="18186"/>
                </a:lnTo>
                <a:lnTo>
                  <a:pt x="1003" y="18669"/>
                </a:lnTo>
                <a:lnTo>
                  <a:pt x="6299" y="18669"/>
                </a:lnTo>
                <a:lnTo>
                  <a:pt x="6299" y="42189"/>
                </a:lnTo>
                <a:lnTo>
                  <a:pt x="8458" y="42189"/>
                </a:lnTo>
                <a:lnTo>
                  <a:pt x="8458" y="18669"/>
                </a:lnTo>
                <a:lnTo>
                  <a:pt x="55054" y="18669"/>
                </a:lnTo>
                <a:lnTo>
                  <a:pt x="55054" y="42189"/>
                </a:lnTo>
                <a:lnTo>
                  <a:pt x="57226" y="42189"/>
                </a:lnTo>
                <a:lnTo>
                  <a:pt x="57226" y="18669"/>
                </a:lnTo>
                <a:lnTo>
                  <a:pt x="61988" y="18669"/>
                </a:lnTo>
                <a:lnTo>
                  <a:pt x="62877" y="18199"/>
                </a:lnTo>
                <a:lnTo>
                  <a:pt x="63017" y="1719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5401467" y="9933590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0" y="13213"/>
                </a:moveTo>
                <a:lnTo>
                  <a:pt x="10285" y="13213"/>
                </a:lnTo>
                <a:lnTo>
                  <a:pt x="10285" y="0"/>
                </a:lnTo>
                <a:lnTo>
                  <a:pt x="0" y="0"/>
                </a:lnTo>
                <a:lnTo>
                  <a:pt x="0" y="1321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5400657" y="9932767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4">
                <a:moveTo>
                  <a:pt x="1625" y="14037"/>
                </a:moveTo>
                <a:lnTo>
                  <a:pt x="0" y="14037"/>
                </a:lnTo>
                <a:lnTo>
                  <a:pt x="0" y="823"/>
                </a:lnTo>
                <a:lnTo>
                  <a:pt x="812" y="0"/>
                </a:lnTo>
                <a:lnTo>
                  <a:pt x="11098" y="0"/>
                </a:lnTo>
                <a:lnTo>
                  <a:pt x="11910" y="823"/>
                </a:lnTo>
                <a:lnTo>
                  <a:pt x="11910" y="1646"/>
                </a:lnTo>
                <a:lnTo>
                  <a:pt x="1625" y="1646"/>
                </a:lnTo>
                <a:lnTo>
                  <a:pt x="1625" y="14037"/>
                </a:lnTo>
                <a:close/>
              </a:path>
              <a:path w="12064" h="14604">
                <a:moveTo>
                  <a:pt x="11910" y="14037"/>
                </a:moveTo>
                <a:lnTo>
                  <a:pt x="10285" y="14037"/>
                </a:lnTo>
                <a:lnTo>
                  <a:pt x="10285" y="1646"/>
                </a:lnTo>
                <a:lnTo>
                  <a:pt x="11910" y="1646"/>
                </a:lnTo>
                <a:lnTo>
                  <a:pt x="11910" y="1403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5382963" y="9927645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7675" y="11729"/>
                </a:moveTo>
                <a:lnTo>
                  <a:pt x="0" y="11729"/>
                </a:lnTo>
                <a:lnTo>
                  <a:pt x="0" y="0"/>
                </a:lnTo>
                <a:lnTo>
                  <a:pt x="7675" y="0"/>
                </a:lnTo>
                <a:lnTo>
                  <a:pt x="7675" y="1172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5359260" y="9877716"/>
            <a:ext cx="55244" cy="62865"/>
          </a:xfrm>
          <a:custGeom>
            <a:avLst/>
            <a:gdLst/>
            <a:ahLst/>
            <a:cxnLst/>
            <a:rect l="l" t="t" r="r" b="b"/>
            <a:pathLst>
              <a:path w="55245" h="62865">
                <a:moveTo>
                  <a:pt x="20104" y="32651"/>
                </a:moveTo>
                <a:lnTo>
                  <a:pt x="19291" y="31826"/>
                </a:lnTo>
                <a:lnTo>
                  <a:pt x="18478" y="32651"/>
                </a:lnTo>
                <a:lnTo>
                  <a:pt x="18478" y="38290"/>
                </a:lnTo>
                <a:lnTo>
                  <a:pt x="19291" y="39116"/>
                </a:lnTo>
                <a:lnTo>
                  <a:pt x="20104" y="38290"/>
                </a:lnTo>
                <a:lnTo>
                  <a:pt x="20104" y="32651"/>
                </a:lnTo>
                <a:close/>
              </a:path>
              <a:path w="55245" h="62865">
                <a:moveTo>
                  <a:pt x="24472" y="32651"/>
                </a:moveTo>
                <a:lnTo>
                  <a:pt x="23660" y="31826"/>
                </a:lnTo>
                <a:lnTo>
                  <a:pt x="22847" y="32651"/>
                </a:lnTo>
                <a:lnTo>
                  <a:pt x="22847" y="38290"/>
                </a:lnTo>
                <a:lnTo>
                  <a:pt x="23660" y="39116"/>
                </a:lnTo>
                <a:lnTo>
                  <a:pt x="24472" y="38290"/>
                </a:lnTo>
                <a:lnTo>
                  <a:pt x="24472" y="32651"/>
                </a:lnTo>
                <a:close/>
              </a:path>
              <a:path w="55245" h="62865">
                <a:moveTo>
                  <a:pt x="28321" y="8699"/>
                </a:moveTo>
                <a:lnTo>
                  <a:pt x="27724" y="7708"/>
                </a:lnTo>
                <a:lnTo>
                  <a:pt x="18592" y="5461"/>
                </a:lnTo>
                <a:lnTo>
                  <a:pt x="18592" y="825"/>
                </a:lnTo>
                <a:lnTo>
                  <a:pt x="17780" y="0"/>
                </a:lnTo>
                <a:lnTo>
                  <a:pt x="16967" y="825"/>
                </a:lnTo>
                <a:lnTo>
                  <a:pt x="16967" y="5067"/>
                </a:lnTo>
                <a:lnTo>
                  <a:pt x="990" y="1117"/>
                </a:lnTo>
                <a:lnTo>
                  <a:pt x="0" y="1727"/>
                </a:lnTo>
                <a:lnTo>
                  <a:pt x="609" y="2717"/>
                </a:lnTo>
                <a:lnTo>
                  <a:pt x="16967" y="6743"/>
                </a:lnTo>
                <a:lnTo>
                  <a:pt x="16967" y="28371"/>
                </a:lnTo>
                <a:lnTo>
                  <a:pt x="17780" y="29197"/>
                </a:lnTo>
                <a:lnTo>
                  <a:pt x="18592" y="28371"/>
                </a:lnTo>
                <a:lnTo>
                  <a:pt x="18592" y="7137"/>
                </a:lnTo>
                <a:lnTo>
                  <a:pt x="27533" y="9334"/>
                </a:lnTo>
                <a:lnTo>
                  <a:pt x="28321" y="8699"/>
                </a:lnTo>
                <a:close/>
              </a:path>
              <a:path w="55245" h="62865">
                <a:moveTo>
                  <a:pt x="28829" y="32651"/>
                </a:moveTo>
                <a:lnTo>
                  <a:pt x="28016" y="31826"/>
                </a:lnTo>
                <a:lnTo>
                  <a:pt x="27203" y="32651"/>
                </a:lnTo>
                <a:lnTo>
                  <a:pt x="27203" y="38290"/>
                </a:lnTo>
                <a:lnTo>
                  <a:pt x="28016" y="39116"/>
                </a:lnTo>
                <a:lnTo>
                  <a:pt x="28829" y="38290"/>
                </a:lnTo>
                <a:lnTo>
                  <a:pt x="28829" y="32651"/>
                </a:lnTo>
                <a:close/>
              </a:path>
              <a:path w="55245" h="62865">
                <a:moveTo>
                  <a:pt x="32181" y="49936"/>
                </a:moveTo>
                <a:lnTo>
                  <a:pt x="31369" y="49110"/>
                </a:lnTo>
                <a:lnTo>
                  <a:pt x="30556" y="49110"/>
                </a:lnTo>
                <a:lnTo>
                  <a:pt x="30556" y="50761"/>
                </a:lnTo>
                <a:lnTo>
                  <a:pt x="30556" y="60845"/>
                </a:lnTo>
                <a:lnTo>
                  <a:pt x="24511" y="60845"/>
                </a:lnTo>
                <a:lnTo>
                  <a:pt x="24511" y="50761"/>
                </a:lnTo>
                <a:lnTo>
                  <a:pt x="30556" y="50761"/>
                </a:lnTo>
                <a:lnTo>
                  <a:pt x="30556" y="49110"/>
                </a:lnTo>
                <a:lnTo>
                  <a:pt x="23698" y="49110"/>
                </a:lnTo>
                <a:lnTo>
                  <a:pt x="22885" y="49936"/>
                </a:lnTo>
                <a:lnTo>
                  <a:pt x="22885" y="61658"/>
                </a:lnTo>
                <a:lnTo>
                  <a:pt x="23698" y="62484"/>
                </a:lnTo>
                <a:lnTo>
                  <a:pt x="31369" y="62484"/>
                </a:lnTo>
                <a:lnTo>
                  <a:pt x="32181" y="61658"/>
                </a:lnTo>
                <a:lnTo>
                  <a:pt x="32181" y="60845"/>
                </a:lnTo>
                <a:lnTo>
                  <a:pt x="32181" y="50761"/>
                </a:lnTo>
                <a:lnTo>
                  <a:pt x="32181" y="49936"/>
                </a:lnTo>
                <a:close/>
              </a:path>
              <a:path w="55245" h="62865">
                <a:moveTo>
                  <a:pt x="33185" y="32651"/>
                </a:moveTo>
                <a:lnTo>
                  <a:pt x="32372" y="31826"/>
                </a:lnTo>
                <a:lnTo>
                  <a:pt x="31559" y="32651"/>
                </a:lnTo>
                <a:lnTo>
                  <a:pt x="31559" y="38290"/>
                </a:lnTo>
                <a:lnTo>
                  <a:pt x="32372" y="39116"/>
                </a:lnTo>
                <a:lnTo>
                  <a:pt x="33185" y="38290"/>
                </a:lnTo>
                <a:lnTo>
                  <a:pt x="33185" y="32651"/>
                </a:lnTo>
                <a:close/>
              </a:path>
              <a:path w="55245" h="62865">
                <a:moveTo>
                  <a:pt x="37541" y="32651"/>
                </a:moveTo>
                <a:lnTo>
                  <a:pt x="36728" y="31826"/>
                </a:lnTo>
                <a:lnTo>
                  <a:pt x="35915" y="32651"/>
                </a:lnTo>
                <a:lnTo>
                  <a:pt x="35915" y="38290"/>
                </a:lnTo>
                <a:lnTo>
                  <a:pt x="36728" y="39116"/>
                </a:lnTo>
                <a:lnTo>
                  <a:pt x="37541" y="38290"/>
                </a:lnTo>
                <a:lnTo>
                  <a:pt x="37541" y="32651"/>
                </a:lnTo>
                <a:close/>
              </a:path>
              <a:path w="55245" h="62865">
                <a:moveTo>
                  <a:pt x="41910" y="32651"/>
                </a:moveTo>
                <a:lnTo>
                  <a:pt x="41097" y="31826"/>
                </a:lnTo>
                <a:lnTo>
                  <a:pt x="40284" y="32651"/>
                </a:lnTo>
                <a:lnTo>
                  <a:pt x="40284" y="38290"/>
                </a:lnTo>
                <a:lnTo>
                  <a:pt x="41097" y="39116"/>
                </a:lnTo>
                <a:lnTo>
                  <a:pt x="41910" y="38290"/>
                </a:lnTo>
                <a:lnTo>
                  <a:pt x="41910" y="32651"/>
                </a:lnTo>
                <a:close/>
              </a:path>
              <a:path w="55245" h="62865">
                <a:moveTo>
                  <a:pt x="46266" y="32651"/>
                </a:moveTo>
                <a:lnTo>
                  <a:pt x="45453" y="31826"/>
                </a:lnTo>
                <a:lnTo>
                  <a:pt x="44640" y="32651"/>
                </a:lnTo>
                <a:lnTo>
                  <a:pt x="44640" y="38290"/>
                </a:lnTo>
                <a:lnTo>
                  <a:pt x="45453" y="39116"/>
                </a:lnTo>
                <a:lnTo>
                  <a:pt x="46266" y="38290"/>
                </a:lnTo>
                <a:lnTo>
                  <a:pt x="46266" y="32651"/>
                </a:lnTo>
                <a:close/>
              </a:path>
              <a:path w="55245" h="62865">
                <a:moveTo>
                  <a:pt x="50622" y="32651"/>
                </a:moveTo>
                <a:lnTo>
                  <a:pt x="49809" y="31826"/>
                </a:lnTo>
                <a:lnTo>
                  <a:pt x="48996" y="32651"/>
                </a:lnTo>
                <a:lnTo>
                  <a:pt x="48996" y="38290"/>
                </a:lnTo>
                <a:lnTo>
                  <a:pt x="49809" y="39116"/>
                </a:lnTo>
                <a:lnTo>
                  <a:pt x="50622" y="38290"/>
                </a:lnTo>
                <a:lnTo>
                  <a:pt x="50622" y="32651"/>
                </a:lnTo>
                <a:close/>
              </a:path>
              <a:path w="55245" h="62865">
                <a:moveTo>
                  <a:pt x="54978" y="32651"/>
                </a:moveTo>
                <a:lnTo>
                  <a:pt x="54165" y="31826"/>
                </a:lnTo>
                <a:lnTo>
                  <a:pt x="53352" y="32651"/>
                </a:lnTo>
                <a:lnTo>
                  <a:pt x="53352" y="38290"/>
                </a:lnTo>
                <a:lnTo>
                  <a:pt x="54165" y="39116"/>
                </a:lnTo>
                <a:lnTo>
                  <a:pt x="54978" y="38290"/>
                </a:lnTo>
                <a:lnTo>
                  <a:pt x="54978" y="3265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5398813" y="9826309"/>
            <a:ext cx="68580" cy="120650"/>
          </a:xfrm>
          <a:custGeom>
            <a:avLst/>
            <a:gdLst/>
            <a:ahLst/>
            <a:cxnLst/>
            <a:rect l="l" t="t" r="r" b="b"/>
            <a:pathLst>
              <a:path w="68579" h="120650">
                <a:moveTo>
                  <a:pt x="68424" y="120495"/>
                </a:moveTo>
                <a:lnTo>
                  <a:pt x="0" y="120495"/>
                </a:lnTo>
                <a:lnTo>
                  <a:pt x="0" y="9927"/>
                </a:lnTo>
                <a:lnTo>
                  <a:pt x="68424" y="0"/>
                </a:lnTo>
                <a:lnTo>
                  <a:pt x="68424" y="12049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5397728" y="9825218"/>
            <a:ext cx="71120" cy="121920"/>
          </a:xfrm>
          <a:custGeom>
            <a:avLst/>
            <a:gdLst/>
            <a:ahLst/>
            <a:cxnLst/>
            <a:rect l="l" t="t" r="r" b="b"/>
            <a:pathLst>
              <a:path w="71120" h="121920">
                <a:moveTo>
                  <a:pt x="2166" y="121586"/>
                </a:moveTo>
                <a:lnTo>
                  <a:pt x="0" y="121586"/>
                </a:lnTo>
                <a:lnTo>
                  <a:pt x="0" y="11019"/>
                </a:lnTo>
                <a:lnTo>
                  <a:pt x="929" y="9927"/>
                </a:lnTo>
                <a:lnTo>
                  <a:pt x="69353" y="0"/>
                </a:lnTo>
                <a:lnTo>
                  <a:pt x="70215" y="255"/>
                </a:lnTo>
                <a:lnTo>
                  <a:pt x="70591" y="1085"/>
                </a:lnTo>
                <a:lnTo>
                  <a:pt x="70591" y="2357"/>
                </a:lnTo>
                <a:lnTo>
                  <a:pt x="68424" y="2357"/>
                </a:lnTo>
                <a:lnTo>
                  <a:pt x="2166" y="11966"/>
                </a:lnTo>
                <a:lnTo>
                  <a:pt x="2166" y="121586"/>
                </a:lnTo>
                <a:close/>
              </a:path>
              <a:path w="71120" h="121920">
                <a:moveTo>
                  <a:pt x="70591" y="121586"/>
                </a:moveTo>
                <a:lnTo>
                  <a:pt x="68424" y="121586"/>
                </a:lnTo>
                <a:lnTo>
                  <a:pt x="68424" y="2357"/>
                </a:lnTo>
                <a:lnTo>
                  <a:pt x="70591" y="2357"/>
                </a:lnTo>
                <a:lnTo>
                  <a:pt x="70591" y="12158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5400528" y="9910686"/>
            <a:ext cx="50165" cy="5715"/>
          </a:xfrm>
          <a:custGeom>
            <a:avLst/>
            <a:gdLst/>
            <a:ahLst/>
            <a:cxnLst/>
            <a:rect l="l" t="t" r="r" b="b"/>
            <a:pathLst>
              <a:path w="50164" h="5715">
                <a:moveTo>
                  <a:pt x="129" y="5313"/>
                </a:moveTo>
                <a:lnTo>
                  <a:pt x="0" y="2020"/>
                </a:lnTo>
                <a:lnTo>
                  <a:pt x="49834" y="0"/>
                </a:lnTo>
                <a:lnTo>
                  <a:pt x="49964" y="3292"/>
                </a:lnTo>
                <a:lnTo>
                  <a:pt x="129" y="5313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5392404" y="9905027"/>
            <a:ext cx="62230" cy="7620"/>
          </a:xfrm>
          <a:custGeom>
            <a:avLst/>
            <a:gdLst/>
            <a:ahLst/>
            <a:cxnLst/>
            <a:rect l="l" t="t" r="r" b="b"/>
            <a:pathLst>
              <a:path w="62229" h="7620">
                <a:moveTo>
                  <a:pt x="184" y="7233"/>
                </a:moveTo>
                <a:lnTo>
                  <a:pt x="0" y="2513"/>
                </a:lnTo>
                <a:lnTo>
                  <a:pt x="62028" y="0"/>
                </a:lnTo>
                <a:lnTo>
                  <a:pt x="62213" y="4720"/>
                </a:lnTo>
                <a:lnTo>
                  <a:pt x="184" y="7233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5391591" y="9904201"/>
            <a:ext cx="64135" cy="8890"/>
          </a:xfrm>
          <a:custGeom>
            <a:avLst/>
            <a:gdLst/>
            <a:ahLst/>
            <a:cxnLst/>
            <a:rect l="l" t="t" r="r" b="b"/>
            <a:pathLst>
              <a:path w="64135" h="8890">
                <a:moveTo>
                  <a:pt x="1027" y="8886"/>
                </a:moveTo>
                <a:lnTo>
                  <a:pt x="184" y="8094"/>
                </a:lnTo>
                <a:lnTo>
                  <a:pt x="0" y="3373"/>
                </a:lnTo>
                <a:lnTo>
                  <a:pt x="215" y="2781"/>
                </a:lnTo>
                <a:lnTo>
                  <a:pt x="775" y="2519"/>
                </a:lnTo>
                <a:lnTo>
                  <a:pt x="62810" y="0"/>
                </a:lnTo>
                <a:lnTo>
                  <a:pt x="63389" y="218"/>
                </a:lnTo>
                <a:lnTo>
                  <a:pt x="63653" y="791"/>
                </a:lnTo>
                <a:lnTo>
                  <a:pt x="63688" y="1677"/>
                </a:lnTo>
                <a:lnTo>
                  <a:pt x="62059" y="1677"/>
                </a:lnTo>
                <a:lnTo>
                  <a:pt x="1655" y="4128"/>
                </a:lnTo>
                <a:lnTo>
                  <a:pt x="1778" y="7202"/>
                </a:lnTo>
                <a:lnTo>
                  <a:pt x="42482" y="7202"/>
                </a:lnTo>
                <a:lnTo>
                  <a:pt x="1027" y="8886"/>
                </a:lnTo>
                <a:close/>
              </a:path>
              <a:path w="64135" h="8890">
                <a:moveTo>
                  <a:pt x="42482" y="7202"/>
                </a:moveTo>
                <a:lnTo>
                  <a:pt x="1778" y="7202"/>
                </a:lnTo>
                <a:lnTo>
                  <a:pt x="62182" y="4758"/>
                </a:lnTo>
                <a:lnTo>
                  <a:pt x="62059" y="1677"/>
                </a:lnTo>
                <a:lnTo>
                  <a:pt x="63688" y="1677"/>
                </a:lnTo>
                <a:lnTo>
                  <a:pt x="63838" y="5512"/>
                </a:lnTo>
                <a:lnTo>
                  <a:pt x="63056" y="6366"/>
                </a:lnTo>
                <a:lnTo>
                  <a:pt x="42482" y="72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5415118" y="9866218"/>
            <a:ext cx="57785" cy="6350"/>
          </a:xfrm>
          <a:custGeom>
            <a:avLst/>
            <a:gdLst/>
            <a:ahLst/>
            <a:cxnLst/>
            <a:rect l="l" t="t" r="r" b="b"/>
            <a:pathLst>
              <a:path w="57785" h="6350">
                <a:moveTo>
                  <a:pt x="57443" y="5811"/>
                </a:moveTo>
                <a:lnTo>
                  <a:pt x="0" y="3292"/>
                </a:lnTo>
                <a:lnTo>
                  <a:pt x="141" y="0"/>
                </a:lnTo>
                <a:lnTo>
                  <a:pt x="57584" y="2525"/>
                </a:lnTo>
                <a:lnTo>
                  <a:pt x="57443" y="5811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5410269" y="9860512"/>
            <a:ext cx="67945" cy="8890"/>
          </a:xfrm>
          <a:custGeom>
            <a:avLst/>
            <a:gdLst/>
            <a:ahLst/>
            <a:cxnLst/>
            <a:rect l="l" t="t" r="r" b="b"/>
            <a:pathLst>
              <a:path w="67945" h="8890">
                <a:moveTo>
                  <a:pt x="67371" y="8443"/>
                </a:moveTo>
                <a:lnTo>
                  <a:pt x="0" y="5487"/>
                </a:lnTo>
                <a:lnTo>
                  <a:pt x="233" y="0"/>
                </a:lnTo>
                <a:lnTo>
                  <a:pt x="67611" y="2962"/>
                </a:lnTo>
                <a:lnTo>
                  <a:pt x="67371" y="8443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5405831" y="9859695"/>
            <a:ext cx="73025" cy="38100"/>
          </a:xfrm>
          <a:custGeom>
            <a:avLst/>
            <a:gdLst/>
            <a:ahLst/>
            <a:cxnLst/>
            <a:rect l="l" t="t" r="r" b="b"/>
            <a:pathLst>
              <a:path w="73025" h="38100">
                <a:moveTo>
                  <a:pt x="10528" y="18846"/>
                </a:moveTo>
                <a:lnTo>
                  <a:pt x="9715" y="18021"/>
                </a:lnTo>
                <a:lnTo>
                  <a:pt x="8902" y="18021"/>
                </a:lnTo>
                <a:lnTo>
                  <a:pt x="8902" y="19672"/>
                </a:lnTo>
                <a:lnTo>
                  <a:pt x="8902" y="36334"/>
                </a:lnTo>
                <a:lnTo>
                  <a:pt x="1612" y="36334"/>
                </a:lnTo>
                <a:lnTo>
                  <a:pt x="1612" y="19672"/>
                </a:lnTo>
                <a:lnTo>
                  <a:pt x="8902" y="19672"/>
                </a:lnTo>
                <a:lnTo>
                  <a:pt x="8902" y="18021"/>
                </a:lnTo>
                <a:lnTo>
                  <a:pt x="812" y="18021"/>
                </a:lnTo>
                <a:lnTo>
                  <a:pt x="0" y="18846"/>
                </a:lnTo>
                <a:lnTo>
                  <a:pt x="0" y="37160"/>
                </a:lnTo>
                <a:lnTo>
                  <a:pt x="812" y="37973"/>
                </a:lnTo>
                <a:lnTo>
                  <a:pt x="9715" y="37973"/>
                </a:lnTo>
                <a:lnTo>
                  <a:pt x="10528" y="37160"/>
                </a:lnTo>
                <a:lnTo>
                  <a:pt x="10528" y="36334"/>
                </a:lnTo>
                <a:lnTo>
                  <a:pt x="10528" y="19672"/>
                </a:lnTo>
                <a:lnTo>
                  <a:pt x="10528" y="18846"/>
                </a:lnTo>
                <a:close/>
              </a:path>
              <a:path w="73025" h="38100">
                <a:moveTo>
                  <a:pt x="28003" y="18846"/>
                </a:moveTo>
                <a:lnTo>
                  <a:pt x="27190" y="18021"/>
                </a:lnTo>
                <a:lnTo>
                  <a:pt x="26377" y="18021"/>
                </a:lnTo>
                <a:lnTo>
                  <a:pt x="26377" y="19672"/>
                </a:lnTo>
                <a:lnTo>
                  <a:pt x="26377" y="36334"/>
                </a:lnTo>
                <a:lnTo>
                  <a:pt x="19088" y="36334"/>
                </a:lnTo>
                <a:lnTo>
                  <a:pt x="19088" y="19672"/>
                </a:lnTo>
                <a:lnTo>
                  <a:pt x="26377" y="19672"/>
                </a:lnTo>
                <a:lnTo>
                  <a:pt x="26377" y="18021"/>
                </a:lnTo>
                <a:lnTo>
                  <a:pt x="18275" y="18021"/>
                </a:lnTo>
                <a:lnTo>
                  <a:pt x="17462" y="18846"/>
                </a:lnTo>
                <a:lnTo>
                  <a:pt x="17462" y="37160"/>
                </a:lnTo>
                <a:lnTo>
                  <a:pt x="18275" y="37973"/>
                </a:lnTo>
                <a:lnTo>
                  <a:pt x="27190" y="37973"/>
                </a:lnTo>
                <a:lnTo>
                  <a:pt x="28003" y="37160"/>
                </a:lnTo>
                <a:lnTo>
                  <a:pt x="28003" y="36334"/>
                </a:lnTo>
                <a:lnTo>
                  <a:pt x="28003" y="19672"/>
                </a:lnTo>
                <a:lnTo>
                  <a:pt x="28003" y="18846"/>
                </a:lnTo>
                <a:close/>
              </a:path>
              <a:path w="73025" h="38100">
                <a:moveTo>
                  <a:pt x="45148" y="18846"/>
                </a:moveTo>
                <a:lnTo>
                  <a:pt x="44335" y="18021"/>
                </a:lnTo>
                <a:lnTo>
                  <a:pt x="43522" y="18021"/>
                </a:lnTo>
                <a:lnTo>
                  <a:pt x="43522" y="19672"/>
                </a:lnTo>
                <a:lnTo>
                  <a:pt x="43522" y="36334"/>
                </a:lnTo>
                <a:lnTo>
                  <a:pt x="36245" y="36334"/>
                </a:lnTo>
                <a:lnTo>
                  <a:pt x="36245" y="19672"/>
                </a:lnTo>
                <a:lnTo>
                  <a:pt x="43522" y="19672"/>
                </a:lnTo>
                <a:lnTo>
                  <a:pt x="43522" y="18021"/>
                </a:lnTo>
                <a:lnTo>
                  <a:pt x="35433" y="18021"/>
                </a:lnTo>
                <a:lnTo>
                  <a:pt x="34620" y="18846"/>
                </a:lnTo>
                <a:lnTo>
                  <a:pt x="34620" y="37147"/>
                </a:lnTo>
                <a:lnTo>
                  <a:pt x="35433" y="37973"/>
                </a:lnTo>
                <a:lnTo>
                  <a:pt x="44335" y="37973"/>
                </a:lnTo>
                <a:lnTo>
                  <a:pt x="45148" y="37147"/>
                </a:lnTo>
                <a:lnTo>
                  <a:pt x="45148" y="36334"/>
                </a:lnTo>
                <a:lnTo>
                  <a:pt x="45148" y="19672"/>
                </a:lnTo>
                <a:lnTo>
                  <a:pt x="45148" y="18846"/>
                </a:lnTo>
                <a:close/>
              </a:path>
              <a:path w="73025" h="38100">
                <a:moveTo>
                  <a:pt x="72859" y="3822"/>
                </a:moveTo>
                <a:lnTo>
                  <a:pt x="72072" y="2959"/>
                </a:lnTo>
                <a:lnTo>
                  <a:pt x="71196" y="2921"/>
                </a:lnTo>
                <a:lnTo>
                  <a:pt x="71196" y="4572"/>
                </a:lnTo>
                <a:lnTo>
                  <a:pt x="71031" y="8407"/>
                </a:lnTo>
                <a:lnTo>
                  <a:pt x="5283" y="5524"/>
                </a:lnTo>
                <a:lnTo>
                  <a:pt x="5448" y="1689"/>
                </a:lnTo>
                <a:lnTo>
                  <a:pt x="71196" y="4572"/>
                </a:lnTo>
                <a:lnTo>
                  <a:pt x="71196" y="2921"/>
                </a:lnTo>
                <a:lnTo>
                  <a:pt x="43078" y="1689"/>
                </a:lnTo>
                <a:lnTo>
                  <a:pt x="4699" y="0"/>
                </a:lnTo>
                <a:lnTo>
                  <a:pt x="4114" y="215"/>
                </a:lnTo>
                <a:lnTo>
                  <a:pt x="3848" y="787"/>
                </a:lnTo>
                <a:lnTo>
                  <a:pt x="3619" y="6273"/>
                </a:lnTo>
                <a:lnTo>
                  <a:pt x="4394" y="7137"/>
                </a:lnTo>
                <a:lnTo>
                  <a:pt x="71805" y="10096"/>
                </a:lnTo>
                <a:lnTo>
                  <a:pt x="72351" y="9867"/>
                </a:lnTo>
                <a:lnTo>
                  <a:pt x="72618" y="9309"/>
                </a:lnTo>
                <a:lnTo>
                  <a:pt x="72656" y="8407"/>
                </a:lnTo>
                <a:lnTo>
                  <a:pt x="72859" y="382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5407204" y="9925001"/>
            <a:ext cx="34925" cy="8255"/>
          </a:xfrm>
          <a:custGeom>
            <a:avLst/>
            <a:gdLst/>
            <a:ahLst/>
            <a:cxnLst/>
            <a:rect l="l" t="t" r="r" b="b"/>
            <a:pathLst>
              <a:path w="34925" h="8254">
                <a:moveTo>
                  <a:pt x="34618" y="7994"/>
                </a:moveTo>
                <a:lnTo>
                  <a:pt x="0" y="7994"/>
                </a:lnTo>
                <a:lnTo>
                  <a:pt x="0" y="0"/>
                </a:lnTo>
                <a:lnTo>
                  <a:pt x="34618" y="0"/>
                </a:lnTo>
                <a:lnTo>
                  <a:pt x="34618" y="7994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5406391" y="9924177"/>
            <a:ext cx="36830" cy="10160"/>
          </a:xfrm>
          <a:custGeom>
            <a:avLst/>
            <a:gdLst/>
            <a:ahLst/>
            <a:cxnLst/>
            <a:rect l="l" t="t" r="r" b="b"/>
            <a:pathLst>
              <a:path w="36829" h="10159">
                <a:moveTo>
                  <a:pt x="35431" y="9640"/>
                </a:moveTo>
                <a:lnTo>
                  <a:pt x="812" y="9640"/>
                </a:lnTo>
                <a:lnTo>
                  <a:pt x="0" y="8817"/>
                </a:lnTo>
                <a:lnTo>
                  <a:pt x="0" y="823"/>
                </a:lnTo>
                <a:lnTo>
                  <a:pt x="812" y="0"/>
                </a:lnTo>
                <a:lnTo>
                  <a:pt x="35431" y="0"/>
                </a:lnTo>
                <a:lnTo>
                  <a:pt x="36243" y="823"/>
                </a:lnTo>
                <a:lnTo>
                  <a:pt x="36243" y="1646"/>
                </a:lnTo>
                <a:lnTo>
                  <a:pt x="1625" y="1646"/>
                </a:lnTo>
                <a:lnTo>
                  <a:pt x="1625" y="7994"/>
                </a:lnTo>
                <a:lnTo>
                  <a:pt x="36243" y="7994"/>
                </a:lnTo>
                <a:lnTo>
                  <a:pt x="36243" y="8817"/>
                </a:lnTo>
                <a:lnTo>
                  <a:pt x="35431" y="9640"/>
                </a:lnTo>
                <a:close/>
              </a:path>
              <a:path w="36829" h="10159">
                <a:moveTo>
                  <a:pt x="36243" y="7994"/>
                </a:moveTo>
                <a:lnTo>
                  <a:pt x="34618" y="7994"/>
                </a:lnTo>
                <a:lnTo>
                  <a:pt x="34618" y="1646"/>
                </a:lnTo>
                <a:lnTo>
                  <a:pt x="36243" y="1646"/>
                </a:lnTo>
                <a:lnTo>
                  <a:pt x="36243" y="799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5446267" y="983857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467" y="12359"/>
                </a:moveTo>
                <a:lnTo>
                  <a:pt x="2733" y="12359"/>
                </a:lnTo>
                <a:lnTo>
                  <a:pt x="0" y="9591"/>
                </a:lnTo>
                <a:lnTo>
                  <a:pt x="0" y="6179"/>
                </a:lnTo>
                <a:lnTo>
                  <a:pt x="0" y="2768"/>
                </a:lnTo>
                <a:lnTo>
                  <a:pt x="2733" y="0"/>
                </a:lnTo>
                <a:lnTo>
                  <a:pt x="9467" y="0"/>
                </a:lnTo>
                <a:lnTo>
                  <a:pt x="12194" y="2768"/>
                </a:lnTo>
                <a:lnTo>
                  <a:pt x="12194" y="9591"/>
                </a:lnTo>
                <a:lnTo>
                  <a:pt x="9467" y="1235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5445442" y="9837762"/>
            <a:ext cx="55244" cy="109220"/>
          </a:xfrm>
          <a:custGeom>
            <a:avLst/>
            <a:gdLst/>
            <a:ahLst/>
            <a:cxnLst/>
            <a:rect l="l" t="t" r="r" b="b"/>
            <a:pathLst>
              <a:path w="55245" h="109220">
                <a:moveTo>
                  <a:pt x="13830" y="3136"/>
                </a:moveTo>
                <a:lnTo>
                  <a:pt x="12357" y="1638"/>
                </a:lnTo>
                <a:lnTo>
                  <a:pt x="12204" y="1485"/>
                </a:lnTo>
                <a:lnTo>
                  <a:pt x="12204" y="4038"/>
                </a:lnTo>
                <a:lnTo>
                  <a:pt x="12204" y="9944"/>
                </a:lnTo>
                <a:lnTo>
                  <a:pt x="9829" y="12344"/>
                </a:lnTo>
                <a:lnTo>
                  <a:pt x="4000" y="12344"/>
                </a:lnTo>
                <a:lnTo>
                  <a:pt x="1625" y="9944"/>
                </a:lnTo>
                <a:lnTo>
                  <a:pt x="1625" y="4038"/>
                </a:lnTo>
                <a:lnTo>
                  <a:pt x="4000" y="1638"/>
                </a:lnTo>
                <a:lnTo>
                  <a:pt x="9829" y="1638"/>
                </a:lnTo>
                <a:lnTo>
                  <a:pt x="12204" y="4038"/>
                </a:lnTo>
                <a:lnTo>
                  <a:pt x="12204" y="1485"/>
                </a:lnTo>
                <a:lnTo>
                  <a:pt x="10731" y="0"/>
                </a:lnTo>
                <a:lnTo>
                  <a:pt x="3111" y="0"/>
                </a:lnTo>
                <a:lnTo>
                  <a:pt x="0" y="3136"/>
                </a:lnTo>
                <a:lnTo>
                  <a:pt x="0" y="10858"/>
                </a:lnTo>
                <a:lnTo>
                  <a:pt x="3111" y="13995"/>
                </a:lnTo>
                <a:lnTo>
                  <a:pt x="10731" y="13995"/>
                </a:lnTo>
                <a:lnTo>
                  <a:pt x="12357" y="12344"/>
                </a:lnTo>
                <a:lnTo>
                  <a:pt x="13830" y="10858"/>
                </a:lnTo>
                <a:lnTo>
                  <a:pt x="13830" y="3136"/>
                </a:lnTo>
                <a:close/>
              </a:path>
              <a:path w="55245" h="109220">
                <a:moveTo>
                  <a:pt x="54749" y="84582"/>
                </a:moveTo>
                <a:lnTo>
                  <a:pt x="53797" y="83616"/>
                </a:lnTo>
                <a:lnTo>
                  <a:pt x="52844" y="84582"/>
                </a:lnTo>
                <a:lnTo>
                  <a:pt x="52844" y="109054"/>
                </a:lnTo>
                <a:lnTo>
                  <a:pt x="54749" y="109054"/>
                </a:lnTo>
                <a:lnTo>
                  <a:pt x="54749" y="845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5487137" y="9904640"/>
            <a:ext cx="31115" cy="29209"/>
          </a:xfrm>
          <a:custGeom>
            <a:avLst/>
            <a:gdLst/>
            <a:ahLst/>
            <a:cxnLst/>
            <a:rect l="l" t="t" r="r" b="b"/>
            <a:pathLst>
              <a:path w="31114" h="29209">
                <a:moveTo>
                  <a:pt x="30924" y="11696"/>
                </a:moveTo>
                <a:lnTo>
                  <a:pt x="26111" y="6807"/>
                </a:lnTo>
                <a:lnTo>
                  <a:pt x="20167" y="6819"/>
                </a:lnTo>
                <a:lnTo>
                  <a:pt x="20167" y="4572"/>
                </a:lnTo>
                <a:lnTo>
                  <a:pt x="15646" y="0"/>
                </a:lnTo>
                <a:lnTo>
                  <a:pt x="4508" y="0"/>
                </a:lnTo>
                <a:lnTo>
                  <a:pt x="0" y="4572"/>
                </a:lnTo>
                <a:lnTo>
                  <a:pt x="0" y="15862"/>
                </a:lnTo>
                <a:lnTo>
                  <a:pt x="4508" y="20434"/>
                </a:lnTo>
                <a:lnTo>
                  <a:pt x="10160" y="20434"/>
                </a:lnTo>
                <a:lnTo>
                  <a:pt x="9867" y="20840"/>
                </a:lnTo>
                <a:lnTo>
                  <a:pt x="11201" y="25336"/>
                </a:lnTo>
                <a:lnTo>
                  <a:pt x="15303" y="28613"/>
                </a:lnTo>
                <a:lnTo>
                  <a:pt x="26111" y="28613"/>
                </a:lnTo>
                <a:lnTo>
                  <a:pt x="30924" y="23723"/>
                </a:lnTo>
                <a:lnTo>
                  <a:pt x="30924" y="1169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5496095" y="9910475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5" h="24129">
                <a:moveTo>
                  <a:pt x="17672" y="23734"/>
                </a:moveTo>
                <a:lnTo>
                  <a:pt x="11215" y="23734"/>
                </a:lnTo>
                <a:lnTo>
                  <a:pt x="6087" y="23734"/>
                </a:lnTo>
                <a:lnTo>
                  <a:pt x="1477" y="20254"/>
                </a:lnTo>
                <a:lnTo>
                  <a:pt x="0" y="15284"/>
                </a:lnTo>
                <a:lnTo>
                  <a:pt x="640" y="14080"/>
                </a:lnTo>
                <a:lnTo>
                  <a:pt x="1828" y="14729"/>
                </a:lnTo>
                <a:lnTo>
                  <a:pt x="3059" y="18895"/>
                </a:lnTo>
                <a:lnTo>
                  <a:pt x="6924" y="21801"/>
                </a:lnTo>
                <a:lnTo>
                  <a:pt x="16619" y="21801"/>
                </a:lnTo>
                <a:lnTo>
                  <a:pt x="21020" y="17348"/>
                </a:lnTo>
                <a:lnTo>
                  <a:pt x="21020" y="6391"/>
                </a:lnTo>
                <a:lnTo>
                  <a:pt x="16619" y="1933"/>
                </a:lnTo>
                <a:lnTo>
                  <a:pt x="11104" y="1939"/>
                </a:lnTo>
                <a:lnTo>
                  <a:pt x="10175" y="1016"/>
                </a:lnTo>
                <a:lnTo>
                  <a:pt x="11092" y="6"/>
                </a:lnTo>
                <a:lnTo>
                  <a:pt x="17672" y="0"/>
                </a:lnTo>
                <a:lnTo>
                  <a:pt x="22929" y="5325"/>
                </a:lnTo>
                <a:lnTo>
                  <a:pt x="22929" y="18408"/>
                </a:lnTo>
                <a:lnTo>
                  <a:pt x="17672" y="2373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5497142" y="9897819"/>
            <a:ext cx="19685" cy="20955"/>
          </a:xfrm>
          <a:custGeom>
            <a:avLst/>
            <a:gdLst/>
            <a:ahLst/>
            <a:cxnLst/>
            <a:rect l="l" t="t" r="r" b="b"/>
            <a:pathLst>
              <a:path w="19685" h="20954">
                <a:moveTo>
                  <a:pt x="16896" y="20435"/>
                </a:moveTo>
                <a:lnTo>
                  <a:pt x="12858" y="20435"/>
                </a:lnTo>
                <a:lnTo>
                  <a:pt x="0" y="6803"/>
                </a:lnTo>
                <a:lnTo>
                  <a:pt x="1391" y="2843"/>
                </a:lnTo>
                <a:lnTo>
                  <a:pt x="5109" y="0"/>
                </a:lnTo>
                <a:lnTo>
                  <a:pt x="15068" y="0"/>
                </a:lnTo>
                <a:lnTo>
                  <a:pt x="19580" y="4577"/>
                </a:lnTo>
                <a:lnTo>
                  <a:pt x="19580" y="15608"/>
                </a:lnTo>
                <a:lnTo>
                  <a:pt x="16896" y="2043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5496244" y="9896853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18134" y="22368"/>
                </a:moveTo>
                <a:lnTo>
                  <a:pt x="13757" y="22368"/>
                </a:lnTo>
                <a:lnTo>
                  <a:pt x="12803" y="21402"/>
                </a:lnTo>
                <a:lnTo>
                  <a:pt x="13757" y="20435"/>
                </a:lnTo>
                <a:lnTo>
                  <a:pt x="17364" y="20435"/>
                </a:lnTo>
                <a:lnTo>
                  <a:pt x="19525" y="15733"/>
                </a:lnTo>
                <a:lnTo>
                  <a:pt x="19525" y="6086"/>
                </a:lnTo>
                <a:lnTo>
                  <a:pt x="15431" y="1933"/>
                </a:lnTo>
                <a:lnTo>
                  <a:pt x="6543" y="1933"/>
                </a:lnTo>
                <a:lnTo>
                  <a:pt x="3090" y="4408"/>
                </a:lnTo>
                <a:lnTo>
                  <a:pt x="1797" y="8094"/>
                </a:lnTo>
                <a:lnTo>
                  <a:pt x="578" y="8680"/>
                </a:lnTo>
                <a:lnTo>
                  <a:pt x="0" y="7445"/>
                </a:lnTo>
                <a:lnTo>
                  <a:pt x="1557" y="2993"/>
                </a:lnTo>
                <a:lnTo>
                  <a:pt x="5743" y="0"/>
                </a:lnTo>
                <a:lnTo>
                  <a:pt x="16484" y="0"/>
                </a:lnTo>
                <a:lnTo>
                  <a:pt x="21433" y="5013"/>
                </a:lnTo>
                <a:lnTo>
                  <a:pt x="21433" y="17560"/>
                </a:lnTo>
                <a:lnTo>
                  <a:pt x="18134" y="2236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5489828" y="9891690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3330" y="16806"/>
                </a:moveTo>
                <a:lnTo>
                  <a:pt x="1292" y="15053"/>
                </a:lnTo>
                <a:lnTo>
                  <a:pt x="0" y="12453"/>
                </a:lnTo>
                <a:lnTo>
                  <a:pt x="0" y="4265"/>
                </a:lnTo>
                <a:lnTo>
                  <a:pt x="4216" y="0"/>
                </a:lnTo>
                <a:lnTo>
                  <a:pt x="14613" y="0"/>
                </a:lnTo>
                <a:lnTo>
                  <a:pt x="18829" y="4265"/>
                </a:lnTo>
                <a:lnTo>
                  <a:pt x="18829" y="12135"/>
                </a:lnTo>
                <a:lnTo>
                  <a:pt x="17481" y="14305"/>
                </a:lnTo>
                <a:lnTo>
                  <a:pt x="3330" y="1680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5488874" y="9890722"/>
            <a:ext cx="20955" cy="19050"/>
          </a:xfrm>
          <a:custGeom>
            <a:avLst/>
            <a:gdLst/>
            <a:ahLst/>
            <a:cxnLst/>
            <a:rect l="l" t="t" r="r" b="b"/>
            <a:pathLst>
              <a:path w="20954" h="19050">
                <a:moveTo>
                  <a:pt x="4284" y="18739"/>
                </a:moveTo>
                <a:lnTo>
                  <a:pt x="3668" y="18508"/>
                </a:lnTo>
                <a:lnTo>
                  <a:pt x="1335" y="16506"/>
                </a:lnTo>
                <a:lnTo>
                  <a:pt x="0" y="13588"/>
                </a:lnTo>
                <a:lnTo>
                  <a:pt x="0" y="4714"/>
                </a:lnTo>
                <a:lnTo>
                  <a:pt x="4653" y="0"/>
                </a:lnTo>
                <a:lnTo>
                  <a:pt x="16084" y="0"/>
                </a:lnTo>
                <a:lnTo>
                  <a:pt x="20731" y="4714"/>
                </a:lnTo>
                <a:lnTo>
                  <a:pt x="20731" y="13345"/>
                </a:lnTo>
                <a:lnTo>
                  <a:pt x="19242" y="15783"/>
                </a:lnTo>
                <a:lnTo>
                  <a:pt x="17930" y="16088"/>
                </a:lnTo>
                <a:lnTo>
                  <a:pt x="17641" y="14741"/>
                </a:lnTo>
                <a:lnTo>
                  <a:pt x="18823" y="12796"/>
                </a:lnTo>
                <a:lnTo>
                  <a:pt x="18823" y="5774"/>
                </a:lnTo>
                <a:lnTo>
                  <a:pt x="15031" y="1933"/>
                </a:lnTo>
                <a:lnTo>
                  <a:pt x="5706" y="1933"/>
                </a:lnTo>
                <a:lnTo>
                  <a:pt x="1908" y="5774"/>
                </a:lnTo>
                <a:lnTo>
                  <a:pt x="1908" y="13020"/>
                </a:lnTo>
                <a:lnTo>
                  <a:pt x="2997" y="15402"/>
                </a:lnTo>
                <a:lnTo>
                  <a:pt x="4899" y="17036"/>
                </a:lnTo>
                <a:lnTo>
                  <a:pt x="5010" y="18396"/>
                </a:lnTo>
                <a:lnTo>
                  <a:pt x="4284" y="1873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5481761" y="9911787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90">
                <a:moveTo>
                  <a:pt x="16158" y="21451"/>
                </a:moveTo>
                <a:lnTo>
                  <a:pt x="4813" y="21451"/>
                </a:lnTo>
                <a:lnTo>
                  <a:pt x="0" y="16575"/>
                </a:lnTo>
                <a:lnTo>
                  <a:pt x="0" y="5456"/>
                </a:lnTo>
                <a:lnTo>
                  <a:pt x="3453" y="1197"/>
                </a:lnTo>
                <a:lnTo>
                  <a:pt x="8119" y="0"/>
                </a:lnTo>
                <a:lnTo>
                  <a:pt x="20171" y="14642"/>
                </a:lnTo>
                <a:lnTo>
                  <a:pt x="17481" y="20092"/>
                </a:lnTo>
                <a:lnTo>
                  <a:pt x="16158" y="2145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5480805" y="9910849"/>
            <a:ext cx="22225" cy="23495"/>
          </a:xfrm>
          <a:custGeom>
            <a:avLst/>
            <a:gdLst/>
            <a:ahLst/>
            <a:cxnLst/>
            <a:rect l="l" t="t" r="r" b="b"/>
            <a:pathLst>
              <a:path w="22225" h="23495">
                <a:moveTo>
                  <a:pt x="17524" y="23360"/>
                </a:moveTo>
                <a:lnTo>
                  <a:pt x="11713" y="23360"/>
                </a:lnTo>
                <a:lnTo>
                  <a:pt x="5256" y="23360"/>
                </a:lnTo>
                <a:lnTo>
                  <a:pt x="0" y="18034"/>
                </a:lnTo>
                <a:lnTo>
                  <a:pt x="0" y="6061"/>
                </a:lnTo>
                <a:lnTo>
                  <a:pt x="3637" y="1334"/>
                </a:lnTo>
                <a:lnTo>
                  <a:pt x="8839" y="0"/>
                </a:lnTo>
                <a:lnTo>
                  <a:pt x="10002" y="704"/>
                </a:lnTo>
                <a:lnTo>
                  <a:pt x="9307" y="1877"/>
                </a:lnTo>
                <a:lnTo>
                  <a:pt x="4949" y="2987"/>
                </a:lnTo>
                <a:lnTo>
                  <a:pt x="1908" y="6946"/>
                </a:lnTo>
                <a:lnTo>
                  <a:pt x="1908" y="16974"/>
                </a:lnTo>
                <a:lnTo>
                  <a:pt x="6309" y="21426"/>
                </a:lnTo>
                <a:lnTo>
                  <a:pt x="16706" y="21426"/>
                </a:lnTo>
                <a:lnTo>
                  <a:pt x="17721" y="20316"/>
                </a:lnTo>
                <a:lnTo>
                  <a:pt x="20276" y="15147"/>
                </a:lnTo>
                <a:lnTo>
                  <a:pt x="21550" y="14717"/>
                </a:lnTo>
                <a:lnTo>
                  <a:pt x="21981" y="16014"/>
                </a:lnTo>
                <a:lnTo>
                  <a:pt x="19125" y="21794"/>
                </a:lnTo>
                <a:lnTo>
                  <a:pt x="17524" y="2336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5483107" y="9896457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8039" y="18957"/>
                </a:moveTo>
                <a:lnTo>
                  <a:pt x="3496" y="18290"/>
                </a:lnTo>
                <a:lnTo>
                  <a:pt x="0" y="14330"/>
                </a:lnTo>
                <a:lnTo>
                  <a:pt x="0" y="4271"/>
                </a:lnTo>
                <a:lnTo>
                  <a:pt x="4210" y="0"/>
                </a:lnTo>
                <a:lnTo>
                  <a:pt x="13505" y="0"/>
                </a:lnTo>
                <a:lnTo>
                  <a:pt x="16133" y="2725"/>
                </a:lnTo>
                <a:lnTo>
                  <a:pt x="13338" y="10314"/>
                </a:lnTo>
                <a:lnTo>
                  <a:pt x="10962" y="11605"/>
                </a:lnTo>
                <a:lnTo>
                  <a:pt x="9103" y="13700"/>
                </a:lnTo>
                <a:lnTo>
                  <a:pt x="8125" y="17398"/>
                </a:lnTo>
                <a:lnTo>
                  <a:pt x="8039" y="18190"/>
                </a:lnTo>
                <a:lnTo>
                  <a:pt x="8039" y="1895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5482154" y="9895495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79" h="20954">
                <a:moveTo>
                  <a:pt x="8993" y="20890"/>
                </a:moveTo>
                <a:lnTo>
                  <a:pt x="3804" y="20129"/>
                </a:lnTo>
                <a:lnTo>
                  <a:pt x="0" y="15671"/>
                </a:lnTo>
                <a:lnTo>
                  <a:pt x="0" y="4708"/>
                </a:lnTo>
                <a:lnTo>
                  <a:pt x="4647" y="0"/>
                </a:lnTo>
                <a:lnTo>
                  <a:pt x="14791" y="0"/>
                </a:lnTo>
                <a:lnTo>
                  <a:pt x="17764" y="3005"/>
                </a:lnTo>
                <a:lnTo>
                  <a:pt x="17087" y="3685"/>
                </a:lnTo>
                <a:lnTo>
                  <a:pt x="16355" y="4309"/>
                </a:lnTo>
                <a:lnTo>
                  <a:pt x="14003" y="1926"/>
                </a:lnTo>
                <a:lnTo>
                  <a:pt x="5699" y="1926"/>
                </a:lnTo>
                <a:lnTo>
                  <a:pt x="1908" y="5774"/>
                </a:lnTo>
                <a:lnTo>
                  <a:pt x="1908" y="14355"/>
                </a:lnTo>
                <a:lnTo>
                  <a:pt x="4505" y="17735"/>
                </a:lnTo>
                <a:lnTo>
                  <a:pt x="8100" y="18745"/>
                </a:lnTo>
                <a:lnTo>
                  <a:pt x="8371" y="17317"/>
                </a:lnTo>
                <a:lnTo>
                  <a:pt x="9165" y="14317"/>
                </a:lnTo>
                <a:lnTo>
                  <a:pt x="11055" y="11935"/>
                </a:lnTo>
                <a:lnTo>
                  <a:pt x="13843" y="10426"/>
                </a:lnTo>
                <a:lnTo>
                  <a:pt x="15136" y="10819"/>
                </a:lnTo>
                <a:lnTo>
                  <a:pt x="14742" y="12129"/>
                </a:lnTo>
                <a:lnTo>
                  <a:pt x="12434" y="13382"/>
                </a:lnTo>
                <a:lnTo>
                  <a:pt x="10864" y="15346"/>
                </a:lnTo>
                <a:lnTo>
                  <a:pt x="10039" y="18483"/>
                </a:lnTo>
                <a:lnTo>
                  <a:pt x="9947" y="19194"/>
                </a:lnTo>
                <a:lnTo>
                  <a:pt x="9947" y="19924"/>
                </a:lnTo>
                <a:lnTo>
                  <a:pt x="9621" y="20653"/>
                </a:lnTo>
                <a:lnTo>
                  <a:pt x="8993" y="2089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5497335" y="9937444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18732" y="5118"/>
                </a:moveTo>
                <a:lnTo>
                  <a:pt x="17932" y="4610"/>
                </a:lnTo>
                <a:lnTo>
                  <a:pt x="17564" y="2032"/>
                </a:lnTo>
                <a:lnTo>
                  <a:pt x="15316" y="0"/>
                </a:lnTo>
                <a:lnTo>
                  <a:pt x="11925" y="0"/>
                </a:lnTo>
                <a:lnTo>
                  <a:pt x="11277" y="139"/>
                </a:lnTo>
                <a:lnTo>
                  <a:pt x="11112" y="203"/>
                </a:lnTo>
                <a:lnTo>
                  <a:pt x="10807" y="0"/>
                </a:lnTo>
                <a:lnTo>
                  <a:pt x="3594" y="1460"/>
                </a:lnTo>
                <a:lnTo>
                  <a:pt x="0" y="2946"/>
                </a:lnTo>
                <a:lnTo>
                  <a:pt x="0" y="9372"/>
                </a:lnTo>
                <a:lnTo>
                  <a:pt x="15938" y="9372"/>
                </a:lnTo>
                <a:lnTo>
                  <a:pt x="18732" y="511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5507268" y="993661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020" y="6323"/>
                </a:moveTo>
                <a:lnTo>
                  <a:pt x="6284" y="6030"/>
                </a:lnTo>
                <a:lnTo>
                  <a:pt x="5472" y="5207"/>
                </a:lnTo>
                <a:lnTo>
                  <a:pt x="6284" y="4383"/>
                </a:lnTo>
                <a:lnTo>
                  <a:pt x="6869" y="4408"/>
                </a:lnTo>
                <a:lnTo>
                  <a:pt x="6143" y="2775"/>
                </a:lnTo>
                <a:lnTo>
                  <a:pt x="4511" y="1646"/>
                </a:lnTo>
                <a:lnTo>
                  <a:pt x="2677" y="1646"/>
                </a:lnTo>
                <a:lnTo>
                  <a:pt x="1046" y="1958"/>
                </a:lnTo>
                <a:lnTo>
                  <a:pt x="0" y="1477"/>
                </a:lnTo>
                <a:lnTo>
                  <a:pt x="467" y="417"/>
                </a:lnTo>
                <a:lnTo>
                  <a:pt x="1181" y="143"/>
                </a:lnTo>
                <a:lnTo>
                  <a:pt x="1926" y="0"/>
                </a:lnTo>
                <a:lnTo>
                  <a:pt x="5736" y="0"/>
                </a:lnTo>
                <a:lnTo>
                  <a:pt x="8377" y="2313"/>
                </a:lnTo>
                <a:lnTo>
                  <a:pt x="8826" y="5381"/>
                </a:lnTo>
                <a:lnTo>
                  <a:pt x="8543" y="6130"/>
                </a:lnTo>
                <a:lnTo>
                  <a:pt x="8020" y="63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5498072" y="9935248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5">
                <a:moveTo>
                  <a:pt x="0" y="5132"/>
                </a:moveTo>
                <a:lnTo>
                  <a:pt x="178" y="2269"/>
                </a:lnTo>
                <a:lnTo>
                  <a:pt x="2517" y="0"/>
                </a:lnTo>
                <a:lnTo>
                  <a:pt x="7312" y="0"/>
                </a:lnTo>
                <a:lnTo>
                  <a:pt x="8993" y="1022"/>
                </a:lnTo>
                <a:lnTo>
                  <a:pt x="9953" y="2556"/>
                </a:lnTo>
                <a:lnTo>
                  <a:pt x="0" y="513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5497260" y="9934425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763" y="6778"/>
                </a:moveTo>
                <a:lnTo>
                  <a:pt x="0" y="5905"/>
                </a:lnTo>
                <a:lnTo>
                  <a:pt x="203" y="2594"/>
                </a:lnTo>
                <a:lnTo>
                  <a:pt x="2930" y="0"/>
                </a:lnTo>
                <a:lnTo>
                  <a:pt x="8340" y="0"/>
                </a:lnTo>
                <a:lnTo>
                  <a:pt x="10304" y="1097"/>
                </a:lnTo>
                <a:lnTo>
                  <a:pt x="11455" y="2937"/>
                </a:lnTo>
                <a:lnTo>
                  <a:pt x="11202" y="4072"/>
                </a:lnTo>
                <a:lnTo>
                  <a:pt x="10076" y="3816"/>
                </a:lnTo>
                <a:lnTo>
                  <a:pt x="9227" y="2456"/>
                </a:lnTo>
                <a:lnTo>
                  <a:pt x="7780" y="1646"/>
                </a:lnTo>
                <a:lnTo>
                  <a:pt x="3785" y="1646"/>
                </a:lnTo>
                <a:lnTo>
                  <a:pt x="1772" y="3560"/>
                </a:lnTo>
                <a:lnTo>
                  <a:pt x="1625" y="6005"/>
                </a:lnTo>
                <a:lnTo>
                  <a:pt x="812" y="677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5492287" y="9940360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7676" y="6444"/>
                </a:moveTo>
                <a:lnTo>
                  <a:pt x="0" y="6444"/>
                </a:lnTo>
                <a:lnTo>
                  <a:pt x="0" y="2450"/>
                </a:lnTo>
                <a:lnTo>
                  <a:pt x="2425" y="0"/>
                </a:lnTo>
                <a:lnTo>
                  <a:pt x="5410" y="0"/>
                </a:lnTo>
                <a:lnTo>
                  <a:pt x="5786" y="18"/>
                </a:lnTo>
                <a:lnTo>
                  <a:pt x="5767" y="367"/>
                </a:lnTo>
                <a:lnTo>
                  <a:pt x="7676" y="644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5491478" y="9939534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25" y="7270"/>
                </a:moveTo>
                <a:lnTo>
                  <a:pt x="0" y="7270"/>
                </a:lnTo>
                <a:lnTo>
                  <a:pt x="0" y="2831"/>
                </a:lnTo>
                <a:lnTo>
                  <a:pt x="2788" y="0"/>
                </a:lnTo>
                <a:lnTo>
                  <a:pt x="6217" y="0"/>
                </a:lnTo>
                <a:lnTo>
                  <a:pt x="6647" y="24"/>
                </a:lnTo>
                <a:lnTo>
                  <a:pt x="7398" y="985"/>
                </a:lnTo>
                <a:lnTo>
                  <a:pt x="7392" y="1191"/>
                </a:lnTo>
                <a:lnTo>
                  <a:pt x="6931" y="1658"/>
                </a:lnTo>
                <a:lnTo>
                  <a:pt x="5909" y="1658"/>
                </a:lnTo>
                <a:lnTo>
                  <a:pt x="3520" y="1820"/>
                </a:lnTo>
                <a:lnTo>
                  <a:pt x="1625" y="3841"/>
                </a:lnTo>
                <a:lnTo>
                  <a:pt x="1625" y="7270"/>
                </a:lnTo>
                <a:close/>
              </a:path>
              <a:path w="7620" h="7620">
                <a:moveTo>
                  <a:pt x="6580" y="2014"/>
                </a:moveTo>
                <a:lnTo>
                  <a:pt x="5909" y="1658"/>
                </a:lnTo>
                <a:lnTo>
                  <a:pt x="6931" y="1658"/>
                </a:lnTo>
                <a:lnTo>
                  <a:pt x="6580" y="20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5512285" y="9942115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79">
                <a:moveTo>
                  <a:pt x="6672" y="4689"/>
                </a:moveTo>
                <a:lnTo>
                  <a:pt x="0" y="4689"/>
                </a:lnTo>
                <a:lnTo>
                  <a:pt x="3003" y="0"/>
                </a:lnTo>
                <a:lnTo>
                  <a:pt x="5133" y="735"/>
                </a:lnTo>
                <a:lnTo>
                  <a:pt x="6672" y="2775"/>
                </a:lnTo>
                <a:lnTo>
                  <a:pt x="6672" y="468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5514517" y="99413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5250" y="5466"/>
                </a:moveTo>
                <a:lnTo>
                  <a:pt x="3625" y="5466"/>
                </a:lnTo>
                <a:lnTo>
                  <a:pt x="3625" y="3966"/>
                </a:lnTo>
                <a:lnTo>
                  <a:pt x="2376" y="2201"/>
                </a:lnTo>
                <a:lnTo>
                  <a:pt x="510" y="1559"/>
                </a:lnTo>
                <a:lnTo>
                  <a:pt x="0" y="511"/>
                </a:lnTo>
                <a:lnTo>
                  <a:pt x="1034" y="0"/>
                </a:lnTo>
                <a:lnTo>
                  <a:pt x="3557" y="866"/>
                </a:lnTo>
                <a:lnTo>
                  <a:pt x="5250" y="3261"/>
                </a:lnTo>
                <a:lnTo>
                  <a:pt x="5250" y="546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5513551" y="994182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1735" y="293"/>
                </a:moveTo>
                <a:lnTo>
                  <a:pt x="0" y="0"/>
                </a:lnTo>
                <a:lnTo>
                  <a:pt x="609" y="0"/>
                </a:lnTo>
                <a:lnTo>
                  <a:pt x="1194" y="106"/>
                </a:lnTo>
                <a:lnTo>
                  <a:pt x="1735" y="29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5512740" y="994099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548" y="1939"/>
                </a:moveTo>
                <a:lnTo>
                  <a:pt x="812" y="1646"/>
                </a:lnTo>
                <a:lnTo>
                  <a:pt x="0" y="823"/>
                </a:lnTo>
                <a:lnTo>
                  <a:pt x="812" y="0"/>
                </a:lnTo>
                <a:lnTo>
                  <a:pt x="1483" y="0"/>
                </a:lnTo>
                <a:lnTo>
                  <a:pt x="2154" y="112"/>
                </a:lnTo>
                <a:lnTo>
                  <a:pt x="2806" y="336"/>
                </a:lnTo>
                <a:lnTo>
                  <a:pt x="3317" y="1378"/>
                </a:lnTo>
                <a:lnTo>
                  <a:pt x="2548" y="193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5442231" y="9905941"/>
            <a:ext cx="61594" cy="16510"/>
          </a:xfrm>
          <a:custGeom>
            <a:avLst/>
            <a:gdLst/>
            <a:ahLst/>
            <a:cxnLst/>
            <a:rect l="l" t="t" r="r" b="b"/>
            <a:pathLst>
              <a:path w="61595" h="16509">
                <a:moveTo>
                  <a:pt x="60976" y="16475"/>
                </a:moveTo>
                <a:lnTo>
                  <a:pt x="0" y="16475"/>
                </a:lnTo>
                <a:lnTo>
                  <a:pt x="6364" y="0"/>
                </a:lnTo>
                <a:lnTo>
                  <a:pt x="55122" y="0"/>
                </a:lnTo>
                <a:lnTo>
                  <a:pt x="60976" y="1647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5441216" y="9904845"/>
            <a:ext cx="63500" cy="19050"/>
          </a:xfrm>
          <a:custGeom>
            <a:avLst/>
            <a:gdLst/>
            <a:ahLst/>
            <a:cxnLst/>
            <a:rect l="l" t="t" r="r" b="b"/>
            <a:pathLst>
              <a:path w="63500" h="19050">
                <a:moveTo>
                  <a:pt x="61991" y="18670"/>
                </a:moveTo>
                <a:lnTo>
                  <a:pt x="1015" y="18670"/>
                </a:lnTo>
                <a:lnTo>
                  <a:pt x="116" y="18190"/>
                </a:lnTo>
                <a:lnTo>
                  <a:pt x="0" y="17174"/>
                </a:lnTo>
                <a:lnTo>
                  <a:pt x="6370" y="692"/>
                </a:lnTo>
                <a:lnTo>
                  <a:pt x="7380" y="0"/>
                </a:lnTo>
                <a:lnTo>
                  <a:pt x="56138" y="0"/>
                </a:lnTo>
                <a:lnTo>
                  <a:pt x="57159" y="723"/>
                </a:lnTo>
                <a:lnTo>
                  <a:pt x="57682" y="2195"/>
                </a:lnTo>
                <a:lnTo>
                  <a:pt x="8119" y="2195"/>
                </a:lnTo>
                <a:lnTo>
                  <a:pt x="2597" y="16475"/>
                </a:lnTo>
                <a:lnTo>
                  <a:pt x="62756" y="16475"/>
                </a:lnTo>
                <a:lnTo>
                  <a:pt x="63013" y="17198"/>
                </a:lnTo>
                <a:lnTo>
                  <a:pt x="62878" y="18202"/>
                </a:lnTo>
                <a:lnTo>
                  <a:pt x="61991" y="18670"/>
                </a:lnTo>
                <a:close/>
              </a:path>
              <a:path w="63500" h="19050">
                <a:moveTo>
                  <a:pt x="62756" y="16475"/>
                </a:moveTo>
                <a:lnTo>
                  <a:pt x="60446" y="16475"/>
                </a:lnTo>
                <a:lnTo>
                  <a:pt x="55380" y="2195"/>
                </a:lnTo>
                <a:lnTo>
                  <a:pt x="57682" y="2195"/>
                </a:lnTo>
                <a:lnTo>
                  <a:pt x="62756" y="1647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5448593" y="9922419"/>
            <a:ext cx="48895" cy="24765"/>
          </a:xfrm>
          <a:custGeom>
            <a:avLst/>
            <a:gdLst/>
            <a:ahLst/>
            <a:cxnLst/>
            <a:rect l="l" t="t" r="r" b="b"/>
            <a:pathLst>
              <a:path w="48895" h="24765">
                <a:moveTo>
                  <a:pt x="0" y="24385"/>
                </a:moveTo>
                <a:lnTo>
                  <a:pt x="48757" y="24385"/>
                </a:lnTo>
                <a:lnTo>
                  <a:pt x="48757" y="0"/>
                </a:lnTo>
                <a:lnTo>
                  <a:pt x="0" y="0"/>
                </a:lnTo>
                <a:lnTo>
                  <a:pt x="0" y="2438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5447511" y="9921315"/>
            <a:ext cx="51435" cy="26034"/>
          </a:xfrm>
          <a:custGeom>
            <a:avLst/>
            <a:gdLst/>
            <a:ahLst/>
            <a:cxnLst/>
            <a:rect l="l" t="t" r="r" b="b"/>
            <a:pathLst>
              <a:path w="51435" h="26034">
                <a:moveTo>
                  <a:pt x="2172" y="25488"/>
                </a:moveTo>
                <a:lnTo>
                  <a:pt x="0" y="25488"/>
                </a:lnTo>
                <a:lnTo>
                  <a:pt x="0" y="492"/>
                </a:lnTo>
                <a:lnTo>
                  <a:pt x="486" y="0"/>
                </a:lnTo>
                <a:lnTo>
                  <a:pt x="50444" y="0"/>
                </a:lnTo>
                <a:lnTo>
                  <a:pt x="50930" y="492"/>
                </a:lnTo>
                <a:lnTo>
                  <a:pt x="50930" y="2201"/>
                </a:lnTo>
                <a:lnTo>
                  <a:pt x="2172" y="2201"/>
                </a:lnTo>
                <a:lnTo>
                  <a:pt x="2172" y="25488"/>
                </a:lnTo>
                <a:close/>
              </a:path>
              <a:path w="51435" h="26034">
                <a:moveTo>
                  <a:pt x="50930" y="25488"/>
                </a:moveTo>
                <a:lnTo>
                  <a:pt x="48763" y="25488"/>
                </a:lnTo>
                <a:lnTo>
                  <a:pt x="48763" y="2201"/>
                </a:lnTo>
                <a:lnTo>
                  <a:pt x="50930" y="2201"/>
                </a:lnTo>
                <a:lnTo>
                  <a:pt x="50930" y="2548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5478325" y="9933813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0" y="12991"/>
                </a:moveTo>
                <a:lnTo>
                  <a:pt x="10285" y="12991"/>
                </a:lnTo>
                <a:lnTo>
                  <a:pt x="10285" y="0"/>
                </a:lnTo>
                <a:lnTo>
                  <a:pt x="0" y="0"/>
                </a:lnTo>
                <a:lnTo>
                  <a:pt x="0" y="1299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5477516" y="9932990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70">
                <a:moveTo>
                  <a:pt x="1625" y="13814"/>
                </a:moveTo>
                <a:lnTo>
                  <a:pt x="0" y="13814"/>
                </a:lnTo>
                <a:lnTo>
                  <a:pt x="0" y="823"/>
                </a:lnTo>
                <a:lnTo>
                  <a:pt x="812" y="0"/>
                </a:lnTo>
                <a:lnTo>
                  <a:pt x="11098" y="0"/>
                </a:lnTo>
                <a:lnTo>
                  <a:pt x="11910" y="823"/>
                </a:lnTo>
                <a:lnTo>
                  <a:pt x="11910" y="1646"/>
                </a:lnTo>
                <a:lnTo>
                  <a:pt x="1625" y="1646"/>
                </a:lnTo>
                <a:lnTo>
                  <a:pt x="1625" y="13814"/>
                </a:lnTo>
                <a:close/>
              </a:path>
              <a:path w="12064" h="13970">
                <a:moveTo>
                  <a:pt x="11910" y="13814"/>
                </a:moveTo>
                <a:lnTo>
                  <a:pt x="10285" y="13814"/>
                </a:lnTo>
                <a:lnTo>
                  <a:pt x="10285" y="1646"/>
                </a:lnTo>
                <a:lnTo>
                  <a:pt x="11910" y="1646"/>
                </a:lnTo>
                <a:lnTo>
                  <a:pt x="11910" y="138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5459821" y="9927863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4" h="12065">
                <a:moveTo>
                  <a:pt x="7675" y="11729"/>
                </a:moveTo>
                <a:lnTo>
                  <a:pt x="0" y="11729"/>
                </a:lnTo>
                <a:lnTo>
                  <a:pt x="0" y="0"/>
                </a:lnTo>
                <a:lnTo>
                  <a:pt x="7675" y="0"/>
                </a:lnTo>
                <a:lnTo>
                  <a:pt x="7675" y="1172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5454599" y="9853574"/>
            <a:ext cx="171450" cy="86995"/>
          </a:xfrm>
          <a:custGeom>
            <a:avLst/>
            <a:gdLst/>
            <a:ahLst/>
            <a:cxnLst/>
            <a:rect l="l" t="t" r="r" b="b"/>
            <a:pathLst>
              <a:path w="171450" h="86995">
                <a:moveTo>
                  <a:pt x="1625" y="57010"/>
                </a:moveTo>
                <a:lnTo>
                  <a:pt x="812" y="56184"/>
                </a:lnTo>
                <a:lnTo>
                  <a:pt x="0" y="57010"/>
                </a:lnTo>
                <a:lnTo>
                  <a:pt x="0" y="62661"/>
                </a:lnTo>
                <a:lnTo>
                  <a:pt x="812" y="63474"/>
                </a:lnTo>
                <a:lnTo>
                  <a:pt x="1625" y="62661"/>
                </a:lnTo>
                <a:lnTo>
                  <a:pt x="1625" y="57010"/>
                </a:lnTo>
                <a:close/>
              </a:path>
              <a:path w="171450" h="86995">
                <a:moveTo>
                  <a:pt x="5981" y="57010"/>
                </a:moveTo>
                <a:lnTo>
                  <a:pt x="5181" y="56184"/>
                </a:lnTo>
                <a:lnTo>
                  <a:pt x="4368" y="57010"/>
                </a:lnTo>
                <a:lnTo>
                  <a:pt x="4368" y="62661"/>
                </a:lnTo>
                <a:lnTo>
                  <a:pt x="5181" y="63474"/>
                </a:lnTo>
                <a:lnTo>
                  <a:pt x="5981" y="62661"/>
                </a:lnTo>
                <a:lnTo>
                  <a:pt x="5981" y="57010"/>
                </a:lnTo>
                <a:close/>
              </a:path>
              <a:path w="171450" h="86995">
                <a:moveTo>
                  <a:pt x="10350" y="57010"/>
                </a:moveTo>
                <a:lnTo>
                  <a:pt x="9537" y="56184"/>
                </a:lnTo>
                <a:lnTo>
                  <a:pt x="8724" y="57010"/>
                </a:lnTo>
                <a:lnTo>
                  <a:pt x="8724" y="62661"/>
                </a:lnTo>
                <a:lnTo>
                  <a:pt x="9537" y="63474"/>
                </a:lnTo>
                <a:lnTo>
                  <a:pt x="10350" y="62661"/>
                </a:lnTo>
                <a:lnTo>
                  <a:pt x="10350" y="57010"/>
                </a:lnTo>
                <a:close/>
              </a:path>
              <a:path w="171450" h="86995">
                <a:moveTo>
                  <a:pt x="13703" y="74295"/>
                </a:moveTo>
                <a:lnTo>
                  <a:pt x="12890" y="73469"/>
                </a:lnTo>
                <a:lnTo>
                  <a:pt x="12077" y="73469"/>
                </a:lnTo>
                <a:lnTo>
                  <a:pt x="12077" y="75120"/>
                </a:lnTo>
                <a:lnTo>
                  <a:pt x="12077" y="85204"/>
                </a:lnTo>
                <a:lnTo>
                  <a:pt x="6032" y="85204"/>
                </a:lnTo>
                <a:lnTo>
                  <a:pt x="6032" y="75120"/>
                </a:lnTo>
                <a:lnTo>
                  <a:pt x="12077" y="75120"/>
                </a:lnTo>
                <a:lnTo>
                  <a:pt x="12077" y="73469"/>
                </a:lnTo>
                <a:lnTo>
                  <a:pt x="5219" y="73469"/>
                </a:lnTo>
                <a:lnTo>
                  <a:pt x="4406" y="74295"/>
                </a:lnTo>
                <a:lnTo>
                  <a:pt x="4406" y="86029"/>
                </a:lnTo>
                <a:lnTo>
                  <a:pt x="5219" y="86855"/>
                </a:lnTo>
                <a:lnTo>
                  <a:pt x="12890" y="86855"/>
                </a:lnTo>
                <a:lnTo>
                  <a:pt x="13703" y="86029"/>
                </a:lnTo>
                <a:lnTo>
                  <a:pt x="13703" y="85204"/>
                </a:lnTo>
                <a:lnTo>
                  <a:pt x="13703" y="75120"/>
                </a:lnTo>
                <a:lnTo>
                  <a:pt x="13703" y="74295"/>
                </a:lnTo>
                <a:close/>
              </a:path>
              <a:path w="171450" h="86995">
                <a:moveTo>
                  <a:pt x="14706" y="57010"/>
                </a:moveTo>
                <a:lnTo>
                  <a:pt x="13893" y="56184"/>
                </a:lnTo>
                <a:lnTo>
                  <a:pt x="13081" y="57010"/>
                </a:lnTo>
                <a:lnTo>
                  <a:pt x="13081" y="62661"/>
                </a:lnTo>
                <a:lnTo>
                  <a:pt x="13893" y="63474"/>
                </a:lnTo>
                <a:lnTo>
                  <a:pt x="14706" y="62661"/>
                </a:lnTo>
                <a:lnTo>
                  <a:pt x="14706" y="57010"/>
                </a:lnTo>
                <a:close/>
              </a:path>
              <a:path w="171450" h="86995">
                <a:moveTo>
                  <a:pt x="19062" y="57010"/>
                </a:moveTo>
                <a:lnTo>
                  <a:pt x="18249" y="56184"/>
                </a:lnTo>
                <a:lnTo>
                  <a:pt x="17437" y="57010"/>
                </a:lnTo>
                <a:lnTo>
                  <a:pt x="17437" y="62661"/>
                </a:lnTo>
                <a:lnTo>
                  <a:pt x="18249" y="63474"/>
                </a:lnTo>
                <a:lnTo>
                  <a:pt x="19062" y="62661"/>
                </a:lnTo>
                <a:lnTo>
                  <a:pt x="19062" y="57010"/>
                </a:lnTo>
                <a:close/>
              </a:path>
              <a:path w="171450" h="86995">
                <a:moveTo>
                  <a:pt x="23418" y="57010"/>
                </a:moveTo>
                <a:lnTo>
                  <a:pt x="22618" y="56184"/>
                </a:lnTo>
                <a:lnTo>
                  <a:pt x="21805" y="57010"/>
                </a:lnTo>
                <a:lnTo>
                  <a:pt x="21805" y="62661"/>
                </a:lnTo>
                <a:lnTo>
                  <a:pt x="22618" y="63474"/>
                </a:lnTo>
                <a:lnTo>
                  <a:pt x="23418" y="62661"/>
                </a:lnTo>
                <a:lnTo>
                  <a:pt x="23418" y="57010"/>
                </a:lnTo>
                <a:close/>
              </a:path>
              <a:path w="171450" h="86995">
                <a:moveTo>
                  <a:pt x="27787" y="57010"/>
                </a:moveTo>
                <a:lnTo>
                  <a:pt x="26974" y="56184"/>
                </a:lnTo>
                <a:lnTo>
                  <a:pt x="26162" y="57010"/>
                </a:lnTo>
                <a:lnTo>
                  <a:pt x="26162" y="62661"/>
                </a:lnTo>
                <a:lnTo>
                  <a:pt x="26974" y="63474"/>
                </a:lnTo>
                <a:lnTo>
                  <a:pt x="27787" y="62661"/>
                </a:lnTo>
                <a:lnTo>
                  <a:pt x="27787" y="57010"/>
                </a:lnTo>
                <a:close/>
              </a:path>
              <a:path w="171450" h="86995">
                <a:moveTo>
                  <a:pt x="32143" y="57010"/>
                </a:moveTo>
                <a:lnTo>
                  <a:pt x="31330" y="56184"/>
                </a:lnTo>
                <a:lnTo>
                  <a:pt x="30518" y="57010"/>
                </a:lnTo>
                <a:lnTo>
                  <a:pt x="30518" y="62661"/>
                </a:lnTo>
                <a:lnTo>
                  <a:pt x="31330" y="63474"/>
                </a:lnTo>
                <a:lnTo>
                  <a:pt x="32143" y="62661"/>
                </a:lnTo>
                <a:lnTo>
                  <a:pt x="32143" y="57010"/>
                </a:lnTo>
                <a:close/>
              </a:path>
              <a:path w="171450" h="86995">
                <a:moveTo>
                  <a:pt x="36499" y="57010"/>
                </a:moveTo>
                <a:lnTo>
                  <a:pt x="35687" y="56184"/>
                </a:lnTo>
                <a:lnTo>
                  <a:pt x="34874" y="57010"/>
                </a:lnTo>
                <a:lnTo>
                  <a:pt x="34874" y="62661"/>
                </a:lnTo>
                <a:lnTo>
                  <a:pt x="35687" y="63474"/>
                </a:lnTo>
                <a:lnTo>
                  <a:pt x="36499" y="62661"/>
                </a:lnTo>
                <a:lnTo>
                  <a:pt x="36499" y="57010"/>
                </a:lnTo>
                <a:close/>
              </a:path>
              <a:path w="171450" h="86995">
                <a:moveTo>
                  <a:pt x="171056" y="16992"/>
                </a:moveTo>
                <a:lnTo>
                  <a:pt x="170840" y="16357"/>
                </a:lnTo>
                <a:lnTo>
                  <a:pt x="168770" y="10541"/>
                </a:lnTo>
                <a:lnTo>
                  <a:pt x="168770" y="16357"/>
                </a:lnTo>
                <a:lnTo>
                  <a:pt x="164338" y="16357"/>
                </a:lnTo>
                <a:lnTo>
                  <a:pt x="163372" y="16357"/>
                </a:lnTo>
                <a:lnTo>
                  <a:pt x="163372" y="18338"/>
                </a:lnTo>
                <a:lnTo>
                  <a:pt x="163372" y="46228"/>
                </a:lnTo>
                <a:lnTo>
                  <a:pt x="116890" y="46228"/>
                </a:lnTo>
                <a:lnTo>
                  <a:pt x="116890" y="18338"/>
                </a:lnTo>
                <a:lnTo>
                  <a:pt x="163372" y="18338"/>
                </a:lnTo>
                <a:lnTo>
                  <a:pt x="163372" y="16357"/>
                </a:lnTo>
                <a:lnTo>
                  <a:pt x="115912" y="16357"/>
                </a:lnTo>
                <a:lnTo>
                  <a:pt x="111023" y="16357"/>
                </a:lnTo>
                <a:lnTo>
                  <a:pt x="116573" y="1968"/>
                </a:lnTo>
                <a:lnTo>
                  <a:pt x="163652" y="1968"/>
                </a:lnTo>
                <a:lnTo>
                  <a:pt x="168770" y="16357"/>
                </a:lnTo>
                <a:lnTo>
                  <a:pt x="168770" y="10541"/>
                </a:lnTo>
                <a:lnTo>
                  <a:pt x="165722" y="1968"/>
                </a:lnTo>
                <a:lnTo>
                  <a:pt x="165252" y="660"/>
                </a:lnTo>
                <a:lnTo>
                  <a:pt x="164338" y="0"/>
                </a:lnTo>
                <a:lnTo>
                  <a:pt x="115925" y="0"/>
                </a:lnTo>
                <a:lnTo>
                  <a:pt x="115011" y="635"/>
                </a:lnTo>
                <a:lnTo>
                  <a:pt x="108686" y="16992"/>
                </a:lnTo>
                <a:lnTo>
                  <a:pt x="108788" y="17907"/>
                </a:lnTo>
                <a:lnTo>
                  <a:pt x="109588" y="18338"/>
                </a:lnTo>
                <a:lnTo>
                  <a:pt x="114947" y="18338"/>
                </a:lnTo>
                <a:lnTo>
                  <a:pt x="114947" y="47218"/>
                </a:lnTo>
                <a:lnTo>
                  <a:pt x="115912" y="48196"/>
                </a:lnTo>
                <a:lnTo>
                  <a:pt x="164338" y="48196"/>
                </a:lnTo>
                <a:lnTo>
                  <a:pt x="165315" y="47218"/>
                </a:lnTo>
                <a:lnTo>
                  <a:pt x="165315" y="46228"/>
                </a:lnTo>
                <a:lnTo>
                  <a:pt x="165315" y="18338"/>
                </a:lnTo>
                <a:lnTo>
                  <a:pt x="170154" y="18338"/>
                </a:lnTo>
                <a:lnTo>
                  <a:pt x="170942" y="17919"/>
                </a:lnTo>
                <a:lnTo>
                  <a:pt x="171056" y="1699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5600049" y="9882235"/>
            <a:ext cx="10795" cy="17780"/>
          </a:xfrm>
          <a:custGeom>
            <a:avLst/>
            <a:gdLst/>
            <a:ahLst/>
            <a:cxnLst/>
            <a:rect l="l" t="t" r="r" b="b"/>
            <a:pathLst>
              <a:path w="10795" h="17779">
                <a:moveTo>
                  <a:pt x="10211" y="17560"/>
                </a:moveTo>
                <a:lnTo>
                  <a:pt x="0" y="17560"/>
                </a:lnTo>
                <a:lnTo>
                  <a:pt x="0" y="0"/>
                </a:lnTo>
                <a:lnTo>
                  <a:pt x="10211" y="0"/>
                </a:lnTo>
                <a:lnTo>
                  <a:pt x="10211" y="17560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599227" y="9881425"/>
            <a:ext cx="12065" cy="19685"/>
          </a:xfrm>
          <a:custGeom>
            <a:avLst/>
            <a:gdLst/>
            <a:ahLst/>
            <a:cxnLst/>
            <a:rect l="l" t="t" r="r" b="b"/>
            <a:pathLst>
              <a:path w="12064" h="19684">
                <a:moveTo>
                  <a:pt x="11836" y="812"/>
                </a:moveTo>
                <a:lnTo>
                  <a:pt x="11023" y="0"/>
                </a:lnTo>
                <a:lnTo>
                  <a:pt x="812" y="0"/>
                </a:lnTo>
                <a:lnTo>
                  <a:pt x="0" y="812"/>
                </a:lnTo>
                <a:lnTo>
                  <a:pt x="0" y="18376"/>
                </a:lnTo>
                <a:lnTo>
                  <a:pt x="812" y="19202"/>
                </a:lnTo>
                <a:lnTo>
                  <a:pt x="1625" y="18376"/>
                </a:lnTo>
                <a:lnTo>
                  <a:pt x="1625" y="1638"/>
                </a:lnTo>
                <a:lnTo>
                  <a:pt x="10210" y="1638"/>
                </a:lnTo>
                <a:lnTo>
                  <a:pt x="10210" y="18376"/>
                </a:lnTo>
                <a:lnTo>
                  <a:pt x="11023" y="19202"/>
                </a:lnTo>
                <a:lnTo>
                  <a:pt x="11836" y="18376"/>
                </a:lnTo>
                <a:lnTo>
                  <a:pt x="11836" y="81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581675" y="9876329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7620" y="11648"/>
                </a:moveTo>
                <a:lnTo>
                  <a:pt x="0" y="11648"/>
                </a:lnTo>
                <a:lnTo>
                  <a:pt x="0" y="0"/>
                </a:lnTo>
                <a:lnTo>
                  <a:pt x="7620" y="0"/>
                </a:lnTo>
                <a:lnTo>
                  <a:pt x="7620" y="1164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499240" y="9828732"/>
            <a:ext cx="113664" cy="60325"/>
          </a:xfrm>
          <a:custGeom>
            <a:avLst/>
            <a:gdLst/>
            <a:ahLst/>
            <a:cxnLst/>
            <a:rect l="l" t="t" r="r" b="b"/>
            <a:pathLst>
              <a:path w="113664" h="60325">
                <a:moveTo>
                  <a:pt x="28321" y="8712"/>
                </a:moveTo>
                <a:lnTo>
                  <a:pt x="27724" y="7708"/>
                </a:lnTo>
                <a:lnTo>
                  <a:pt x="18592" y="5461"/>
                </a:lnTo>
                <a:lnTo>
                  <a:pt x="18592" y="825"/>
                </a:lnTo>
                <a:lnTo>
                  <a:pt x="17780" y="0"/>
                </a:lnTo>
                <a:lnTo>
                  <a:pt x="16967" y="825"/>
                </a:lnTo>
                <a:lnTo>
                  <a:pt x="16967" y="5067"/>
                </a:lnTo>
                <a:lnTo>
                  <a:pt x="977" y="1117"/>
                </a:lnTo>
                <a:lnTo>
                  <a:pt x="0" y="1727"/>
                </a:lnTo>
                <a:lnTo>
                  <a:pt x="596" y="2730"/>
                </a:lnTo>
                <a:lnTo>
                  <a:pt x="16967" y="6756"/>
                </a:lnTo>
                <a:lnTo>
                  <a:pt x="16967" y="28371"/>
                </a:lnTo>
                <a:lnTo>
                  <a:pt x="17780" y="29197"/>
                </a:lnTo>
                <a:lnTo>
                  <a:pt x="18592" y="28371"/>
                </a:lnTo>
                <a:lnTo>
                  <a:pt x="18592" y="7150"/>
                </a:lnTo>
                <a:lnTo>
                  <a:pt x="27533" y="9334"/>
                </a:lnTo>
                <a:lnTo>
                  <a:pt x="28321" y="8712"/>
                </a:lnTo>
                <a:close/>
              </a:path>
              <a:path w="113664" h="60325">
                <a:moveTo>
                  <a:pt x="78778" y="30429"/>
                </a:moveTo>
                <a:lnTo>
                  <a:pt x="78054" y="29705"/>
                </a:lnTo>
                <a:lnTo>
                  <a:pt x="77330" y="30429"/>
                </a:lnTo>
                <a:lnTo>
                  <a:pt x="77330" y="36042"/>
                </a:lnTo>
                <a:lnTo>
                  <a:pt x="78054" y="36779"/>
                </a:lnTo>
                <a:lnTo>
                  <a:pt x="78778" y="36042"/>
                </a:lnTo>
                <a:lnTo>
                  <a:pt x="78778" y="30429"/>
                </a:lnTo>
                <a:close/>
              </a:path>
              <a:path w="113664" h="60325">
                <a:moveTo>
                  <a:pt x="83108" y="30429"/>
                </a:moveTo>
                <a:lnTo>
                  <a:pt x="82384" y="29705"/>
                </a:lnTo>
                <a:lnTo>
                  <a:pt x="81661" y="30429"/>
                </a:lnTo>
                <a:lnTo>
                  <a:pt x="81661" y="36042"/>
                </a:lnTo>
                <a:lnTo>
                  <a:pt x="82384" y="36779"/>
                </a:lnTo>
                <a:lnTo>
                  <a:pt x="83108" y="36042"/>
                </a:lnTo>
                <a:lnTo>
                  <a:pt x="83108" y="30429"/>
                </a:lnTo>
                <a:close/>
              </a:path>
              <a:path w="113664" h="60325">
                <a:moveTo>
                  <a:pt x="87439" y="30429"/>
                </a:moveTo>
                <a:lnTo>
                  <a:pt x="86715" y="29705"/>
                </a:lnTo>
                <a:lnTo>
                  <a:pt x="85991" y="30429"/>
                </a:lnTo>
                <a:lnTo>
                  <a:pt x="85991" y="36042"/>
                </a:lnTo>
                <a:lnTo>
                  <a:pt x="86715" y="36779"/>
                </a:lnTo>
                <a:lnTo>
                  <a:pt x="87439" y="36042"/>
                </a:lnTo>
                <a:lnTo>
                  <a:pt x="87439" y="30429"/>
                </a:lnTo>
                <a:close/>
              </a:path>
              <a:path w="113664" h="60325">
                <a:moveTo>
                  <a:pt x="90779" y="47599"/>
                </a:moveTo>
                <a:lnTo>
                  <a:pt x="90043" y="46863"/>
                </a:lnTo>
                <a:lnTo>
                  <a:pt x="89319" y="46863"/>
                </a:lnTo>
                <a:lnTo>
                  <a:pt x="89319" y="48348"/>
                </a:lnTo>
                <a:lnTo>
                  <a:pt x="89319" y="58508"/>
                </a:lnTo>
                <a:lnTo>
                  <a:pt x="83159" y="58508"/>
                </a:lnTo>
                <a:lnTo>
                  <a:pt x="83159" y="48348"/>
                </a:lnTo>
                <a:lnTo>
                  <a:pt x="89319" y="48348"/>
                </a:lnTo>
                <a:lnTo>
                  <a:pt x="89319" y="46863"/>
                </a:lnTo>
                <a:lnTo>
                  <a:pt x="82423" y="46863"/>
                </a:lnTo>
                <a:lnTo>
                  <a:pt x="81699" y="47599"/>
                </a:lnTo>
                <a:lnTo>
                  <a:pt x="81699" y="59245"/>
                </a:lnTo>
                <a:lnTo>
                  <a:pt x="82423" y="59982"/>
                </a:lnTo>
                <a:lnTo>
                  <a:pt x="90043" y="59982"/>
                </a:lnTo>
                <a:lnTo>
                  <a:pt x="90779" y="59245"/>
                </a:lnTo>
                <a:lnTo>
                  <a:pt x="90779" y="58508"/>
                </a:lnTo>
                <a:lnTo>
                  <a:pt x="90779" y="48348"/>
                </a:lnTo>
                <a:lnTo>
                  <a:pt x="90779" y="47599"/>
                </a:lnTo>
                <a:close/>
              </a:path>
              <a:path w="113664" h="60325">
                <a:moveTo>
                  <a:pt x="91770" y="30429"/>
                </a:moveTo>
                <a:lnTo>
                  <a:pt x="91046" y="29705"/>
                </a:lnTo>
                <a:lnTo>
                  <a:pt x="90309" y="30429"/>
                </a:lnTo>
                <a:lnTo>
                  <a:pt x="90309" y="36042"/>
                </a:lnTo>
                <a:lnTo>
                  <a:pt x="91046" y="36779"/>
                </a:lnTo>
                <a:lnTo>
                  <a:pt x="91770" y="36042"/>
                </a:lnTo>
                <a:lnTo>
                  <a:pt x="91770" y="30429"/>
                </a:lnTo>
                <a:close/>
              </a:path>
              <a:path w="113664" h="60325">
                <a:moveTo>
                  <a:pt x="96100" y="30429"/>
                </a:moveTo>
                <a:lnTo>
                  <a:pt x="95377" y="29705"/>
                </a:lnTo>
                <a:lnTo>
                  <a:pt x="94640" y="30429"/>
                </a:lnTo>
                <a:lnTo>
                  <a:pt x="94640" y="36042"/>
                </a:lnTo>
                <a:lnTo>
                  <a:pt x="95377" y="36779"/>
                </a:lnTo>
                <a:lnTo>
                  <a:pt x="96100" y="36042"/>
                </a:lnTo>
                <a:lnTo>
                  <a:pt x="96100" y="30429"/>
                </a:lnTo>
                <a:close/>
              </a:path>
              <a:path w="113664" h="60325">
                <a:moveTo>
                  <a:pt x="100431" y="30429"/>
                </a:moveTo>
                <a:lnTo>
                  <a:pt x="99695" y="29705"/>
                </a:lnTo>
                <a:lnTo>
                  <a:pt x="98971" y="30429"/>
                </a:lnTo>
                <a:lnTo>
                  <a:pt x="98971" y="36042"/>
                </a:lnTo>
                <a:lnTo>
                  <a:pt x="99695" y="36779"/>
                </a:lnTo>
                <a:lnTo>
                  <a:pt x="100431" y="36042"/>
                </a:lnTo>
                <a:lnTo>
                  <a:pt x="100431" y="30429"/>
                </a:lnTo>
                <a:close/>
              </a:path>
              <a:path w="113664" h="60325">
                <a:moveTo>
                  <a:pt x="104762" y="30429"/>
                </a:moveTo>
                <a:lnTo>
                  <a:pt x="104025" y="29705"/>
                </a:lnTo>
                <a:lnTo>
                  <a:pt x="103301" y="30429"/>
                </a:lnTo>
                <a:lnTo>
                  <a:pt x="103301" y="36042"/>
                </a:lnTo>
                <a:lnTo>
                  <a:pt x="104025" y="36779"/>
                </a:lnTo>
                <a:lnTo>
                  <a:pt x="104762" y="36042"/>
                </a:lnTo>
                <a:lnTo>
                  <a:pt x="104762" y="30429"/>
                </a:lnTo>
                <a:close/>
              </a:path>
              <a:path w="113664" h="60325">
                <a:moveTo>
                  <a:pt x="109080" y="30429"/>
                </a:moveTo>
                <a:lnTo>
                  <a:pt x="108356" y="29705"/>
                </a:lnTo>
                <a:lnTo>
                  <a:pt x="107632" y="30429"/>
                </a:lnTo>
                <a:lnTo>
                  <a:pt x="107632" y="36042"/>
                </a:lnTo>
                <a:lnTo>
                  <a:pt x="108356" y="36779"/>
                </a:lnTo>
                <a:lnTo>
                  <a:pt x="109080" y="36042"/>
                </a:lnTo>
                <a:lnTo>
                  <a:pt x="109080" y="30429"/>
                </a:lnTo>
                <a:close/>
              </a:path>
              <a:path w="113664" h="60325">
                <a:moveTo>
                  <a:pt x="113411" y="30429"/>
                </a:moveTo>
                <a:lnTo>
                  <a:pt x="112687" y="29705"/>
                </a:lnTo>
                <a:lnTo>
                  <a:pt x="111950" y="30429"/>
                </a:lnTo>
                <a:lnTo>
                  <a:pt x="111950" y="36042"/>
                </a:lnTo>
                <a:lnTo>
                  <a:pt x="112687" y="36779"/>
                </a:lnTo>
                <a:lnTo>
                  <a:pt x="113411" y="36042"/>
                </a:lnTo>
                <a:lnTo>
                  <a:pt x="113411" y="3042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16370" y="9857951"/>
            <a:ext cx="73660" cy="88900"/>
          </a:xfrm>
          <a:custGeom>
            <a:avLst/>
            <a:gdLst/>
            <a:ahLst/>
            <a:cxnLst/>
            <a:rect l="l" t="t" r="r" b="b"/>
            <a:pathLst>
              <a:path w="73660" h="88900">
                <a:moveTo>
                  <a:pt x="68760" y="88853"/>
                </a:moveTo>
                <a:lnTo>
                  <a:pt x="0" y="88853"/>
                </a:lnTo>
                <a:lnTo>
                  <a:pt x="0" y="0"/>
                </a:lnTo>
                <a:lnTo>
                  <a:pt x="73545" y="7938"/>
                </a:lnTo>
                <a:lnTo>
                  <a:pt x="68760" y="8885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515287" y="9856860"/>
            <a:ext cx="76200" cy="90170"/>
          </a:xfrm>
          <a:custGeom>
            <a:avLst/>
            <a:gdLst/>
            <a:ahLst/>
            <a:cxnLst/>
            <a:rect l="l" t="t" r="r" b="b"/>
            <a:pathLst>
              <a:path w="76200" h="90170">
                <a:moveTo>
                  <a:pt x="2166" y="89944"/>
                </a:moveTo>
                <a:lnTo>
                  <a:pt x="0" y="89944"/>
                </a:lnTo>
                <a:lnTo>
                  <a:pt x="0" y="1091"/>
                </a:lnTo>
                <a:lnTo>
                  <a:pt x="363" y="274"/>
                </a:lnTo>
                <a:lnTo>
                  <a:pt x="1200" y="0"/>
                </a:lnTo>
                <a:lnTo>
                  <a:pt x="22576" y="2307"/>
                </a:lnTo>
                <a:lnTo>
                  <a:pt x="2166" y="2307"/>
                </a:lnTo>
                <a:lnTo>
                  <a:pt x="2166" y="89944"/>
                </a:lnTo>
                <a:close/>
              </a:path>
              <a:path w="76200" h="90170">
                <a:moveTo>
                  <a:pt x="70931" y="89944"/>
                </a:moveTo>
                <a:lnTo>
                  <a:pt x="68757" y="89944"/>
                </a:lnTo>
                <a:lnTo>
                  <a:pt x="73484" y="10008"/>
                </a:lnTo>
                <a:lnTo>
                  <a:pt x="2166" y="2307"/>
                </a:lnTo>
                <a:lnTo>
                  <a:pt x="22576" y="2307"/>
                </a:lnTo>
                <a:lnTo>
                  <a:pt x="75324" y="8000"/>
                </a:lnTo>
                <a:lnTo>
                  <a:pt x="75749" y="8505"/>
                </a:lnTo>
                <a:lnTo>
                  <a:pt x="70931" y="8994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514920" y="9910695"/>
            <a:ext cx="53340" cy="5715"/>
          </a:xfrm>
          <a:custGeom>
            <a:avLst/>
            <a:gdLst/>
            <a:ahLst/>
            <a:cxnLst/>
            <a:rect l="l" t="t" r="r" b="b"/>
            <a:pathLst>
              <a:path w="53339" h="5715">
                <a:moveTo>
                  <a:pt x="129" y="5425"/>
                </a:moveTo>
                <a:lnTo>
                  <a:pt x="0" y="2132"/>
                </a:lnTo>
                <a:lnTo>
                  <a:pt x="52586" y="0"/>
                </a:lnTo>
                <a:lnTo>
                  <a:pt x="52715" y="3292"/>
                </a:lnTo>
                <a:lnTo>
                  <a:pt x="129" y="5425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510135" y="9905025"/>
            <a:ext cx="62230" cy="8255"/>
          </a:xfrm>
          <a:custGeom>
            <a:avLst/>
            <a:gdLst/>
            <a:ahLst/>
            <a:cxnLst/>
            <a:rect l="l" t="t" r="r" b="b"/>
            <a:pathLst>
              <a:path w="62229" h="8254">
                <a:moveTo>
                  <a:pt x="215" y="7988"/>
                </a:moveTo>
                <a:lnTo>
                  <a:pt x="0" y="2500"/>
                </a:lnTo>
                <a:lnTo>
                  <a:pt x="61671" y="0"/>
                </a:lnTo>
                <a:lnTo>
                  <a:pt x="61893" y="5487"/>
                </a:lnTo>
                <a:lnTo>
                  <a:pt x="215" y="798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509325" y="9904201"/>
            <a:ext cx="64135" cy="10160"/>
          </a:xfrm>
          <a:custGeom>
            <a:avLst/>
            <a:gdLst/>
            <a:ahLst/>
            <a:cxnLst/>
            <a:rect l="l" t="t" r="r" b="b"/>
            <a:pathLst>
              <a:path w="64135" h="10159">
                <a:moveTo>
                  <a:pt x="1058" y="9634"/>
                </a:moveTo>
                <a:lnTo>
                  <a:pt x="473" y="9416"/>
                </a:lnTo>
                <a:lnTo>
                  <a:pt x="215" y="8842"/>
                </a:lnTo>
                <a:lnTo>
                  <a:pt x="0" y="3361"/>
                </a:lnTo>
                <a:lnTo>
                  <a:pt x="775" y="2500"/>
                </a:lnTo>
                <a:lnTo>
                  <a:pt x="62453" y="0"/>
                </a:lnTo>
                <a:lnTo>
                  <a:pt x="63296" y="791"/>
                </a:lnTo>
                <a:lnTo>
                  <a:pt x="63331" y="1677"/>
                </a:lnTo>
                <a:lnTo>
                  <a:pt x="61702" y="1677"/>
                </a:lnTo>
                <a:lnTo>
                  <a:pt x="1655" y="4115"/>
                </a:lnTo>
                <a:lnTo>
                  <a:pt x="1803" y="7957"/>
                </a:lnTo>
                <a:lnTo>
                  <a:pt x="42433" y="7957"/>
                </a:lnTo>
                <a:lnTo>
                  <a:pt x="1058" y="9634"/>
                </a:lnTo>
                <a:close/>
              </a:path>
              <a:path w="64135" h="10159">
                <a:moveTo>
                  <a:pt x="42433" y="7957"/>
                </a:moveTo>
                <a:lnTo>
                  <a:pt x="1803" y="7957"/>
                </a:lnTo>
                <a:lnTo>
                  <a:pt x="61856" y="5518"/>
                </a:lnTo>
                <a:lnTo>
                  <a:pt x="61702" y="1677"/>
                </a:lnTo>
                <a:lnTo>
                  <a:pt x="63331" y="1677"/>
                </a:lnTo>
                <a:lnTo>
                  <a:pt x="63512" y="6279"/>
                </a:lnTo>
                <a:lnTo>
                  <a:pt x="63296" y="6872"/>
                </a:lnTo>
                <a:lnTo>
                  <a:pt x="62736" y="7134"/>
                </a:lnTo>
                <a:lnTo>
                  <a:pt x="42433" y="795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5511227" y="9854646"/>
            <a:ext cx="83185" cy="15240"/>
          </a:xfrm>
          <a:custGeom>
            <a:avLst/>
            <a:gdLst/>
            <a:ahLst/>
            <a:cxnLst/>
            <a:rect l="l" t="t" r="r" b="b"/>
            <a:pathLst>
              <a:path w="83185" h="15240">
                <a:moveTo>
                  <a:pt x="82391" y="14673"/>
                </a:moveTo>
                <a:lnTo>
                  <a:pt x="0" y="4028"/>
                </a:lnTo>
                <a:lnTo>
                  <a:pt x="504" y="0"/>
                </a:lnTo>
                <a:lnTo>
                  <a:pt x="82895" y="10638"/>
                </a:lnTo>
                <a:lnTo>
                  <a:pt x="82391" y="14673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5510492" y="9853828"/>
            <a:ext cx="84455" cy="38100"/>
          </a:xfrm>
          <a:custGeom>
            <a:avLst/>
            <a:gdLst/>
            <a:ahLst/>
            <a:cxnLst/>
            <a:rect l="l" t="t" r="r" b="b"/>
            <a:pathLst>
              <a:path w="84454" h="38100">
                <a:moveTo>
                  <a:pt x="21844" y="18973"/>
                </a:moveTo>
                <a:lnTo>
                  <a:pt x="21031" y="18148"/>
                </a:lnTo>
                <a:lnTo>
                  <a:pt x="20218" y="18148"/>
                </a:lnTo>
                <a:lnTo>
                  <a:pt x="20218" y="19799"/>
                </a:lnTo>
                <a:lnTo>
                  <a:pt x="20218" y="36449"/>
                </a:lnTo>
                <a:lnTo>
                  <a:pt x="15748" y="36449"/>
                </a:lnTo>
                <a:lnTo>
                  <a:pt x="15748" y="19799"/>
                </a:lnTo>
                <a:lnTo>
                  <a:pt x="20218" y="19799"/>
                </a:lnTo>
                <a:lnTo>
                  <a:pt x="20218" y="18148"/>
                </a:lnTo>
                <a:lnTo>
                  <a:pt x="14935" y="18148"/>
                </a:lnTo>
                <a:lnTo>
                  <a:pt x="14122" y="18973"/>
                </a:lnTo>
                <a:lnTo>
                  <a:pt x="14122" y="37274"/>
                </a:lnTo>
                <a:lnTo>
                  <a:pt x="14935" y="38100"/>
                </a:lnTo>
                <a:lnTo>
                  <a:pt x="21031" y="38100"/>
                </a:lnTo>
                <a:lnTo>
                  <a:pt x="21844" y="37274"/>
                </a:lnTo>
                <a:lnTo>
                  <a:pt x="21844" y="36449"/>
                </a:lnTo>
                <a:lnTo>
                  <a:pt x="21844" y="19799"/>
                </a:lnTo>
                <a:lnTo>
                  <a:pt x="21844" y="18973"/>
                </a:lnTo>
                <a:close/>
              </a:path>
              <a:path w="84454" h="38100">
                <a:moveTo>
                  <a:pt x="37592" y="18973"/>
                </a:moveTo>
                <a:lnTo>
                  <a:pt x="36779" y="18148"/>
                </a:lnTo>
                <a:lnTo>
                  <a:pt x="35979" y="18148"/>
                </a:lnTo>
                <a:lnTo>
                  <a:pt x="35979" y="19799"/>
                </a:lnTo>
                <a:lnTo>
                  <a:pt x="35979" y="36449"/>
                </a:lnTo>
                <a:lnTo>
                  <a:pt x="31508" y="36449"/>
                </a:lnTo>
                <a:lnTo>
                  <a:pt x="31508" y="19799"/>
                </a:lnTo>
                <a:lnTo>
                  <a:pt x="35979" y="19799"/>
                </a:lnTo>
                <a:lnTo>
                  <a:pt x="35979" y="18148"/>
                </a:lnTo>
                <a:lnTo>
                  <a:pt x="30683" y="18148"/>
                </a:lnTo>
                <a:lnTo>
                  <a:pt x="29870" y="18973"/>
                </a:lnTo>
                <a:lnTo>
                  <a:pt x="29870" y="37274"/>
                </a:lnTo>
                <a:lnTo>
                  <a:pt x="30683" y="38100"/>
                </a:lnTo>
                <a:lnTo>
                  <a:pt x="36779" y="38100"/>
                </a:lnTo>
                <a:lnTo>
                  <a:pt x="37592" y="37274"/>
                </a:lnTo>
                <a:lnTo>
                  <a:pt x="37592" y="36449"/>
                </a:lnTo>
                <a:lnTo>
                  <a:pt x="37592" y="19799"/>
                </a:lnTo>
                <a:lnTo>
                  <a:pt x="37592" y="18973"/>
                </a:lnTo>
                <a:close/>
              </a:path>
              <a:path w="84454" h="38100">
                <a:moveTo>
                  <a:pt x="53352" y="18973"/>
                </a:moveTo>
                <a:lnTo>
                  <a:pt x="52539" y="18148"/>
                </a:lnTo>
                <a:lnTo>
                  <a:pt x="51727" y="18148"/>
                </a:lnTo>
                <a:lnTo>
                  <a:pt x="51727" y="19799"/>
                </a:lnTo>
                <a:lnTo>
                  <a:pt x="51727" y="36449"/>
                </a:lnTo>
                <a:lnTo>
                  <a:pt x="47256" y="36449"/>
                </a:lnTo>
                <a:lnTo>
                  <a:pt x="47256" y="19799"/>
                </a:lnTo>
                <a:lnTo>
                  <a:pt x="51727" y="19799"/>
                </a:lnTo>
                <a:lnTo>
                  <a:pt x="51727" y="18148"/>
                </a:lnTo>
                <a:lnTo>
                  <a:pt x="46443" y="18148"/>
                </a:lnTo>
                <a:lnTo>
                  <a:pt x="45631" y="18973"/>
                </a:lnTo>
                <a:lnTo>
                  <a:pt x="45631" y="37274"/>
                </a:lnTo>
                <a:lnTo>
                  <a:pt x="46443" y="38100"/>
                </a:lnTo>
                <a:lnTo>
                  <a:pt x="52539" y="38100"/>
                </a:lnTo>
                <a:lnTo>
                  <a:pt x="53352" y="37274"/>
                </a:lnTo>
                <a:lnTo>
                  <a:pt x="53352" y="36449"/>
                </a:lnTo>
                <a:lnTo>
                  <a:pt x="53352" y="19799"/>
                </a:lnTo>
                <a:lnTo>
                  <a:pt x="53352" y="18973"/>
                </a:lnTo>
                <a:close/>
              </a:path>
              <a:path w="84454" h="38100">
                <a:moveTo>
                  <a:pt x="69113" y="18973"/>
                </a:moveTo>
                <a:lnTo>
                  <a:pt x="68300" y="18148"/>
                </a:lnTo>
                <a:lnTo>
                  <a:pt x="67487" y="18148"/>
                </a:lnTo>
                <a:lnTo>
                  <a:pt x="67487" y="19799"/>
                </a:lnTo>
                <a:lnTo>
                  <a:pt x="67487" y="36449"/>
                </a:lnTo>
                <a:lnTo>
                  <a:pt x="63004" y="36449"/>
                </a:lnTo>
                <a:lnTo>
                  <a:pt x="63004" y="19799"/>
                </a:lnTo>
                <a:lnTo>
                  <a:pt x="67487" y="19799"/>
                </a:lnTo>
                <a:lnTo>
                  <a:pt x="67487" y="18148"/>
                </a:lnTo>
                <a:lnTo>
                  <a:pt x="62191" y="18148"/>
                </a:lnTo>
                <a:lnTo>
                  <a:pt x="61379" y="18973"/>
                </a:lnTo>
                <a:lnTo>
                  <a:pt x="61379" y="37274"/>
                </a:lnTo>
                <a:lnTo>
                  <a:pt x="62191" y="38100"/>
                </a:lnTo>
                <a:lnTo>
                  <a:pt x="68300" y="38100"/>
                </a:lnTo>
                <a:lnTo>
                  <a:pt x="69113" y="37274"/>
                </a:lnTo>
                <a:lnTo>
                  <a:pt x="69113" y="36449"/>
                </a:lnTo>
                <a:lnTo>
                  <a:pt x="69113" y="19799"/>
                </a:lnTo>
                <a:lnTo>
                  <a:pt x="69113" y="18973"/>
                </a:lnTo>
                <a:close/>
              </a:path>
              <a:path w="84454" h="38100">
                <a:moveTo>
                  <a:pt x="84353" y="12179"/>
                </a:moveTo>
                <a:lnTo>
                  <a:pt x="84277" y="10960"/>
                </a:lnTo>
                <a:lnTo>
                  <a:pt x="83731" y="10655"/>
                </a:lnTo>
                <a:lnTo>
                  <a:pt x="82715" y="10528"/>
                </a:lnTo>
                <a:lnTo>
                  <a:pt x="82715" y="12179"/>
                </a:lnTo>
                <a:lnTo>
                  <a:pt x="82410" y="14579"/>
                </a:lnTo>
                <a:lnTo>
                  <a:pt x="1638" y="4140"/>
                </a:lnTo>
                <a:lnTo>
                  <a:pt x="1943" y="1739"/>
                </a:lnTo>
                <a:lnTo>
                  <a:pt x="82715" y="12179"/>
                </a:lnTo>
                <a:lnTo>
                  <a:pt x="82715" y="10528"/>
                </a:lnTo>
                <a:lnTo>
                  <a:pt x="14808" y="1739"/>
                </a:lnTo>
                <a:lnTo>
                  <a:pt x="1333" y="0"/>
                </a:lnTo>
                <a:lnTo>
                  <a:pt x="431" y="711"/>
                </a:lnTo>
                <a:lnTo>
                  <a:pt x="0" y="4140"/>
                </a:lnTo>
                <a:lnTo>
                  <a:pt x="88" y="5359"/>
                </a:lnTo>
                <a:lnTo>
                  <a:pt x="622" y="5664"/>
                </a:lnTo>
                <a:lnTo>
                  <a:pt x="83121" y="16319"/>
                </a:lnTo>
                <a:lnTo>
                  <a:pt x="83921" y="15608"/>
                </a:lnTo>
                <a:lnTo>
                  <a:pt x="84061" y="14579"/>
                </a:lnTo>
                <a:lnTo>
                  <a:pt x="84353" y="1217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5561451" y="9926815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467" y="12359"/>
                </a:moveTo>
                <a:lnTo>
                  <a:pt x="2733" y="12359"/>
                </a:lnTo>
                <a:lnTo>
                  <a:pt x="0" y="9591"/>
                </a:lnTo>
                <a:lnTo>
                  <a:pt x="0" y="6179"/>
                </a:lnTo>
                <a:lnTo>
                  <a:pt x="0" y="2768"/>
                </a:lnTo>
                <a:lnTo>
                  <a:pt x="2733" y="0"/>
                </a:lnTo>
                <a:lnTo>
                  <a:pt x="9467" y="0"/>
                </a:lnTo>
                <a:lnTo>
                  <a:pt x="12194" y="2768"/>
                </a:lnTo>
                <a:lnTo>
                  <a:pt x="12194" y="9591"/>
                </a:lnTo>
                <a:lnTo>
                  <a:pt x="9467" y="1235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5532145" y="9926002"/>
            <a:ext cx="42545" cy="20955"/>
          </a:xfrm>
          <a:custGeom>
            <a:avLst/>
            <a:gdLst/>
            <a:ahLst/>
            <a:cxnLst/>
            <a:rect l="l" t="t" r="r" b="b"/>
            <a:pathLst>
              <a:path w="42545" h="20954">
                <a:moveTo>
                  <a:pt x="1663" y="1841"/>
                </a:moveTo>
                <a:lnTo>
                  <a:pt x="838" y="1003"/>
                </a:lnTo>
                <a:lnTo>
                  <a:pt x="0" y="1841"/>
                </a:lnTo>
                <a:lnTo>
                  <a:pt x="0" y="20815"/>
                </a:lnTo>
                <a:lnTo>
                  <a:pt x="1663" y="20815"/>
                </a:lnTo>
                <a:lnTo>
                  <a:pt x="1663" y="1841"/>
                </a:lnTo>
                <a:close/>
              </a:path>
              <a:path w="42545" h="20954">
                <a:moveTo>
                  <a:pt x="42316" y="3136"/>
                </a:moveTo>
                <a:lnTo>
                  <a:pt x="40830" y="1638"/>
                </a:lnTo>
                <a:lnTo>
                  <a:pt x="40678" y="1485"/>
                </a:lnTo>
                <a:lnTo>
                  <a:pt x="40678" y="4038"/>
                </a:lnTo>
                <a:lnTo>
                  <a:pt x="40678" y="9944"/>
                </a:lnTo>
                <a:lnTo>
                  <a:pt x="38315" y="12357"/>
                </a:lnTo>
                <a:lnTo>
                  <a:pt x="32486" y="12357"/>
                </a:lnTo>
                <a:lnTo>
                  <a:pt x="30111" y="9944"/>
                </a:lnTo>
                <a:lnTo>
                  <a:pt x="30111" y="4038"/>
                </a:lnTo>
                <a:lnTo>
                  <a:pt x="32486" y="1638"/>
                </a:lnTo>
                <a:lnTo>
                  <a:pt x="38315" y="1638"/>
                </a:lnTo>
                <a:lnTo>
                  <a:pt x="40678" y="4038"/>
                </a:lnTo>
                <a:lnTo>
                  <a:pt x="40678" y="1485"/>
                </a:lnTo>
                <a:lnTo>
                  <a:pt x="39204" y="0"/>
                </a:lnTo>
                <a:lnTo>
                  <a:pt x="31584" y="0"/>
                </a:lnTo>
                <a:lnTo>
                  <a:pt x="28486" y="3136"/>
                </a:lnTo>
                <a:lnTo>
                  <a:pt x="28486" y="10858"/>
                </a:lnTo>
                <a:lnTo>
                  <a:pt x="31584" y="14008"/>
                </a:lnTo>
                <a:lnTo>
                  <a:pt x="39204" y="14008"/>
                </a:lnTo>
                <a:lnTo>
                  <a:pt x="40830" y="12357"/>
                </a:lnTo>
                <a:lnTo>
                  <a:pt x="42316" y="10858"/>
                </a:lnTo>
                <a:lnTo>
                  <a:pt x="42316" y="313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5522455" y="9912451"/>
            <a:ext cx="27305" cy="25400"/>
          </a:xfrm>
          <a:custGeom>
            <a:avLst/>
            <a:gdLst/>
            <a:ahLst/>
            <a:cxnLst/>
            <a:rect l="l" t="t" r="r" b="b"/>
            <a:pathLst>
              <a:path w="27304" h="25400">
                <a:moveTo>
                  <a:pt x="26885" y="10160"/>
                </a:moveTo>
                <a:lnTo>
                  <a:pt x="22694" y="5918"/>
                </a:lnTo>
                <a:lnTo>
                  <a:pt x="17538" y="5918"/>
                </a:lnTo>
                <a:lnTo>
                  <a:pt x="17538" y="3975"/>
                </a:lnTo>
                <a:lnTo>
                  <a:pt x="13614" y="0"/>
                </a:lnTo>
                <a:lnTo>
                  <a:pt x="3924" y="0"/>
                </a:lnTo>
                <a:lnTo>
                  <a:pt x="0" y="3975"/>
                </a:lnTo>
                <a:lnTo>
                  <a:pt x="0" y="13779"/>
                </a:lnTo>
                <a:lnTo>
                  <a:pt x="3924" y="17754"/>
                </a:lnTo>
                <a:lnTo>
                  <a:pt x="8851" y="17754"/>
                </a:lnTo>
                <a:lnTo>
                  <a:pt x="8585" y="18122"/>
                </a:lnTo>
                <a:lnTo>
                  <a:pt x="9740" y="22021"/>
                </a:lnTo>
                <a:lnTo>
                  <a:pt x="13309" y="24866"/>
                </a:lnTo>
                <a:lnTo>
                  <a:pt x="22694" y="24866"/>
                </a:lnTo>
                <a:lnTo>
                  <a:pt x="26885" y="20624"/>
                </a:lnTo>
                <a:lnTo>
                  <a:pt x="26885" y="1016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5530247" y="9917520"/>
            <a:ext cx="20320" cy="20955"/>
          </a:xfrm>
          <a:custGeom>
            <a:avLst/>
            <a:gdLst/>
            <a:ahLst/>
            <a:cxnLst/>
            <a:rect l="l" t="t" r="r" b="b"/>
            <a:pathLst>
              <a:path w="20320" h="20954">
                <a:moveTo>
                  <a:pt x="15364" y="20628"/>
                </a:moveTo>
                <a:lnTo>
                  <a:pt x="9750" y="20628"/>
                </a:lnTo>
                <a:lnTo>
                  <a:pt x="5293" y="20628"/>
                </a:lnTo>
                <a:lnTo>
                  <a:pt x="1286" y="17610"/>
                </a:lnTo>
                <a:lnTo>
                  <a:pt x="0" y="13282"/>
                </a:lnTo>
                <a:lnTo>
                  <a:pt x="560" y="12235"/>
                </a:lnTo>
                <a:lnTo>
                  <a:pt x="1588" y="12802"/>
                </a:lnTo>
                <a:lnTo>
                  <a:pt x="2665" y="16419"/>
                </a:lnTo>
                <a:lnTo>
                  <a:pt x="6020" y="18951"/>
                </a:lnTo>
                <a:lnTo>
                  <a:pt x="14446" y="18951"/>
                </a:lnTo>
                <a:lnTo>
                  <a:pt x="18275" y="15072"/>
                </a:lnTo>
                <a:lnTo>
                  <a:pt x="18275" y="5556"/>
                </a:lnTo>
                <a:lnTo>
                  <a:pt x="14446" y="1683"/>
                </a:lnTo>
                <a:lnTo>
                  <a:pt x="9651" y="1683"/>
                </a:lnTo>
                <a:lnTo>
                  <a:pt x="8845" y="879"/>
                </a:lnTo>
                <a:lnTo>
                  <a:pt x="9639" y="6"/>
                </a:lnTo>
                <a:lnTo>
                  <a:pt x="15364" y="0"/>
                </a:lnTo>
                <a:lnTo>
                  <a:pt x="19931" y="4627"/>
                </a:lnTo>
                <a:lnTo>
                  <a:pt x="19931" y="16001"/>
                </a:lnTo>
                <a:lnTo>
                  <a:pt x="15364" y="2062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5531158" y="9906519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5" h="17779">
                <a:moveTo>
                  <a:pt x="14687" y="17760"/>
                </a:moveTo>
                <a:lnTo>
                  <a:pt x="11178" y="17760"/>
                </a:lnTo>
                <a:lnTo>
                  <a:pt x="0" y="5911"/>
                </a:lnTo>
                <a:lnTo>
                  <a:pt x="1206" y="2469"/>
                </a:lnTo>
                <a:lnTo>
                  <a:pt x="4444" y="0"/>
                </a:lnTo>
                <a:lnTo>
                  <a:pt x="13098" y="0"/>
                </a:lnTo>
                <a:lnTo>
                  <a:pt x="17019" y="3972"/>
                </a:lnTo>
                <a:lnTo>
                  <a:pt x="17019" y="13563"/>
                </a:lnTo>
                <a:lnTo>
                  <a:pt x="14687" y="1776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5530375" y="9905677"/>
            <a:ext cx="19050" cy="19685"/>
          </a:xfrm>
          <a:custGeom>
            <a:avLst/>
            <a:gdLst/>
            <a:ahLst/>
            <a:cxnLst/>
            <a:rect l="l" t="t" r="r" b="b"/>
            <a:pathLst>
              <a:path w="19050" h="19684">
                <a:moveTo>
                  <a:pt x="15764" y="19443"/>
                </a:moveTo>
                <a:lnTo>
                  <a:pt x="11960" y="19443"/>
                </a:lnTo>
                <a:lnTo>
                  <a:pt x="11129" y="18602"/>
                </a:lnTo>
                <a:lnTo>
                  <a:pt x="11960" y="17766"/>
                </a:lnTo>
                <a:lnTo>
                  <a:pt x="15099" y="17766"/>
                </a:lnTo>
                <a:lnTo>
                  <a:pt x="16976" y="13675"/>
                </a:lnTo>
                <a:lnTo>
                  <a:pt x="16976" y="5288"/>
                </a:lnTo>
                <a:lnTo>
                  <a:pt x="13412" y="1677"/>
                </a:lnTo>
                <a:lnTo>
                  <a:pt x="5693" y="1677"/>
                </a:lnTo>
                <a:lnTo>
                  <a:pt x="2689" y="3828"/>
                </a:lnTo>
                <a:lnTo>
                  <a:pt x="1563" y="7034"/>
                </a:lnTo>
                <a:lnTo>
                  <a:pt x="504" y="7545"/>
                </a:lnTo>
                <a:lnTo>
                  <a:pt x="0" y="6472"/>
                </a:lnTo>
                <a:lnTo>
                  <a:pt x="1360" y="2600"/>
                </a:lnTo>
                <a:lnTo>
                  <a:pt x="4992" y="0"/>
                </a:lnTo>
                <a:lnTo>
                  <a:pt x="14329" y="0"/>
                </a:lnTo>
                <a:lnTo>
                  <a:pt x="18632" y="4358"/>
                </a:lnTo>
                <a:lnTo>
                  <a:pt x="18632" y="15265"/>
                </a:lnTo>
                <a:lnTo>
                  <a:pt x="15764" y="1944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5524801" y="9901186"/>
            <a:ext cx="16510" cy="14604"/>
          </a:xfrm>
          <a:custGeom>
            <a:avLst/>
            <a:gdLst/>
            <a:ahLst/>
            <a:cxnLst/>
            <a:rect l="l" t="t" r="r" b="b"/>
            <a:pathLst>
              <a:path w="16510" h="14604">
                <a:moveTo>
                  <a:pt x="2893" y="14611"/>
                </a:moveTo>
                <a:lnTo>
                  <a:pt x="1126" y="13089"/>
                </a:lnTo>
                <a:lnTo>
                  <a:pt x="0" y="10825"/>
                </a:lnTo>
                <a:lnTo>
                  <a:pt x="0" y="3716"/>
                </a:lnTo>
                <a:lnTo>
                  <a:pt x="3662" y="0"/>
                </a:lnTo>
                <a:lnTo>
                  <a:pt x="12698" y="0"/>
                </a:lnTo>
                <a:lnTo>
                  <a:pt x="16367" y="3716"/>
                </a:lnTo>
                <a:lnTo>
                  <a:pt x="16367" y="10551"/>
                </a:lnTo>
                <a:lnTo>
                  <a:pt x="15197" y="12434"/>
                </a:lnTo>
                <a:lnTo>
                  <a:pt x="2893" y="1461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5523970" y="9900349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4" h="16509">
                <a:moveTo>
                  <a:pt x="3724" y="16288"/>
                </a:moveTo>
                <a:lnTo>
                  <a:pt x="3188" y="16088"/>
                </a:lnTo>
                <a:lnTo>
                  <a:pt x="1163" y="14349"/>
                </a:lnTo>
                <a:lnTo>
                  <a:pt x="0" y="11811"/>
                </a:lnTo>
                <a:lnTo>
                  <a:pt x="0" y="4097"/>
                </a:lnTo>
                <a:lnTo>
                  <a:pt x="4044" y="0"/>
                </a:lnTo>
                <a:lnTo>
                  <a:pt x="13979" y="0"/>
                </a:lnTo>
                <a:lnTo>
                  <a:pt x="18023" y="4097"/>
                </a:lnTo>
                <a:lnTo>
                  <a:pt x="18023" y="11599"/>
                </a:lnTo>
                <a:lnTo>
                  <a:pt x="16730" y="13719"/>
                </a:lnTo>
                <a:lnTo>
                  <a:pt x="15585" y="13987"/>
                </a:lnTo>
                <a:lnTo>
                  <a:pt x="15327" y="12827"/>
                </a:lnTo>
                <a:lnTo>
                  <a:pt x="16367" y="11125"/>
                </a:lnTo>
                <a:lnTo>
                  <a:pt x="16367" y="5019"/>
                </a:lnTo>
                <a:lnTo>
                  <a:pt x="13068" y="1677"/>
                </a:lnTo>
                <a:lnTo>
                  <a:pt x="4961" y="1677"/>
                </a:lnTo>
                <a:lnTo>
                  <a:pt x="1661" y="5019"/>
                </a:lnTo>
                <a:lnTo>
                  <a:pt x="1661" y="11318"/>
                </a:lnTo>
                <a:lnTo>
                  <a:pt x="2609" y="13382"/>
                </a:lnTo>
                <a:lnTo>
                  <a:pt x="4259" y="14810"/>
                </a:lnTo>
                <a:lnTo>
                  <a:pt x="4358" y="15989"/>
                </a:lnTo>
                <a:lnTo>
                  <a:pt x="3724" y="1628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5517785" y="9918660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4046" y="18645"/>
                </a:moveTo>
                <a:lnTo>
                  <a:pt x="4191" y="18645"/>
                </a:lnTo>
                <a:lnTo>
                  <a:pt x="0" y="14405"/>
                </a:lnTo>
                <a:lnTo>
                  <a:pt x="0" y="4745"/>
                </a:lnTo>
                <a:lnTo>
                  <a:pt x="3003" y="1035"/>
                </a:lnTo>
                <a:lnTo>
                  <a:pt x="7060" y="0"/>
                </a:lnTo>
                <a:lnTo>
                  <a:pt x="17536" y="12727"/>
                </a:lnTo>
                <a:lnTo>
                  <a:pt x="15197" y="17467"/>
                </a:lnTo>
                <a:lnTo>
                  <a:pt x="14046" y="1864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5516958" y="9917844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5" h="20320">
                <a:moveTo>
                  <a:pt x="15234" y="20304"/>
                </a:moveTo>
                <a:lnTo>
                  <a:pt x="10181" y="20304"/>
                </a:lnTo>
                <a:lnTo>
                  <a:pt x="4567" y="20304"/>
                </a:lnTo>
                <a:lnTo>
                  <a:pt x="0" y="15677"/>
                </a:lnTo>
                <a:lnTo>
                  <a:pt x="0" y="5269"/>
                </a:lnTo>
                <a:lnTo>
                  <a:pt x="3157" y="1159"/>
                </a:lnTo>
                <a:lnTo>
                  <a:pt x="7682" y="0"/>
                </a:lnTo>
                <a:lnTo>
                  <a:pt x="8691" y="611"/>
                </a:lnTo>
                <a:lnTo>
                  <a:pt x="8088" y="1627"/>
                </a:lnTo>
                <a:lnTo>
                  <a:pt x="4302" y="2600"/>
                </a:lnTo>
                <a:lnTo>
                  <a:pt x="1655" y="6036"/>
                </a:lnTo>
                <a:lnTo>
                  <a:pt x="1655" y="14748"/>
                </a:lnTo>
                <a:lnTo>
                  <a:pt x="5478" y="18626"/>
                </a:lnTo>
                <a:lnTo>
                  <a:pt x="14520" y="18626"/>
                </a:lnTo>
                <a:lnTo>
                  <a:pt x="15407" y="17660"/>
                </a:lnTo>
                <a:lnTo>
                  <a:pt x="17623" y="13164"/>
                </a:lnTo>
                <a:lnTo>
                  <a:pt x="18737" y="12790"/>
                </a:lnTo>
                <a:lnTo>
                  <a:pt x="19106" y="13918"/>
                </a:lnTo>
                <a:lnTo>
                  <a:pt x="16625" y="18945"/>
                </a:lnTo>
                <a:lnTo>
                  <a:pt x="15234" y="2030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5518956" y="9905332"/>
            <a:ext cx="14604" cy="16510"/>
          </a:xfrm>
          <a:custGeom>
            <a:avLst/>
            <a:gdLst/>
            <a:ahLst/>
            <a:cxnLst/>
            <a:rect l="l" t="t" r="r" b="b"/>
            <a:pathLst>
              <a:path w="14604" h="16509">
                <a:moveTo>
                  <a:pt x="6992" y="16481"/>
                </a:moveTo>
                <a:lnTo>
                  <a:pt x="3040" y="15895"/>
                </a:lnTo>
                <a:lnTo>
                  <a:pt x="0" y="12459"/>
                </a:lnTo>
                <a:lnTo>
                  <a:pt x="0" y="3710"/>
                </a:lnTo>
                <a:lnTo>
                  <a:pt x="3662" y="0"/>
                </a:lnTo>
                <a:lnTo>
                  <a:pt x="11744" y="0"/>
                </a:lnTo>
                <a:lnTo>
                  <a:pt x="12858" y="1184"/>
                </a:lnTo>
                <a:lnTo>
                  <a:pt x="14028" y="2369"/>
                </a:lnTo>
                <a:lnTo>
                  <a:pt x="11596" y="8967"/>
                </a:lnTo>
                <a:lnTo>
                  <a:pt x="9528" y="10089"/>
                </a:lnTo>
                <a:lnTo>
                  <a:pt x="7915" y="11910"/>
                </a:lnTo>
                <a:lnTo>
                  <a:pt x="7066" y="15122"/>
                </a:lnTo>
                <a:lnTo>
                  <a:pt x="6992" y="15814"/>
                </a:lnTo>
                <a:lnTo>
                  <a:pt x="6992" y="1648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5518129" y="9904496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7817" y="18159"/>
                </a:moveTo>
                <a:lnTo>
                  <a:pt x="3305" y="17498"/>
                </a:lnTo>
                <a:lnTo>
                  <a:pt x="0" y="13619"/>
                </a:lnTo>
                <a:lnTo>
                  <a:pt x="0" y="4090"/>
                </a:lnTo>
                <a:lnTo>
                  <a:pt x="4038" y="0"/>
                </a:lnTo>
                <a:lnTo>
                  <a:pt x="12858" y="0"/>
                </a:lnTo>
                <a:lnTo>
                  <a:pt x="15444" y="2612"/>
                </a:lnTo>
                <a:lnTo>
                  <a:pt x="14853" y="3205"/>
                </a:lnTo>
                <a:lnTo>
                  <a:pt x="14219" y="3747"/>
                </a:lnTo>
                <a:lnTo>
                  <a:pt x="12175" y="1677"/>
                </a:lnTo>
                <a:lnTo>
                  <a:pt x="4955" y="1677"/>
                </a:lnTo>
                <a:lnTo>
                  <a:pt x="1655" y="5019"/>
                </a:lnTo>
                <a:lnTo>
                  <a:pt x="1655" y="12478"/>
                </a:lnTo>
                <a:lnTo>
                  <a:pt x="3914" y="15415"/>
                </a:lnTo>
                <a:lnTo>
                  <a:pt x="7041" y="16294"/>
                </a:lnTo>
                <a:lnTo>
                  <a:pt x="7275" y="15053"/>
                </a:lnTo>
                <a:lnTo>
                  <a:pt x="7965" y="12447"/>
                </a:lnTo>
                <a:lnTo>
                  <a:pt x="9608" y="10376"/>
                </a:lnTo>
                <a:lnTo>
                  <a:pt x="12033" y="9060"/>
                </a:lnTo>
                <a:lnTo>
                  <a:pt x="13154" y="9403"/>
                </a:lnTo>
                <a:lnTo>
                  <a:pt x="12815" y="10545"/>
                </a:lnTo>
                <a:lnTo>
                  <a:pt x="10809" y="11630"/>
                </a:lnTo>
                <a:lnTo>
                  <a:pt x="9442" y="13345"/>
                </a:lnTo>
                <a:lnTo>
                  <a:pt x="8722" y="16070"/>
                </a:lnTo>
                <a:lnTo>
                  <a:pt x="8648" y="16687"/>
                </a:lnTo>
                <a:lnTo>
                  <a:pt x="8648" y="17317"/>
                </a:lnTo>
                <a:lnTo>
                  <a:pt x="8359" y="17953"/>
                </a:lnTo>
                <a:lnTo>
                  <a:pt x="7817" y="181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5548890" y="9900905"/>
            <a:ext cx="99695" cy="18415"/>
          </a:xfrm>
          <a:custGeom>
            <a:avLst/>
            <a:gdLst/>
            <a:ahLst/>
            <a:cxnLst/>
            <a:rect l="l" t="t" r="r" b="b"/>
            <a:pathLst>
              <a:path w="99695" h="18415">
                <a:moveTo>
                  <a:pt x="99645" y="18259"/>
                </a:moveTo>
                <a:lnTo>
                  <a:pt x="0" y="18259"/>
                </a:lnTo>
                <a:lnTo>
                  <a:pt x="6217" y="0"/>
                </a:lnTo>
                <a:lnTo>
                  <a:pt x="99645" y="0"/>
                </a:lnTo>
                <a:lnTo>
                  <a:pt x="99645" y="1825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5547865" y="9899808"/>
            <a:ext cx="102235" cy="20955"/>
          </a:xfrm>
          <a:custGeom>
            <a:avLst/>
            <a:gdLst/>
            <a:ahLst/>
            <a:cxnLst/>
            <a:rect l="l" t="t" r="r" b="b"/>
            <a:pathLst>
              <a:path w="102235" h="20954">
                <a:moveTo>
                  <a:pt x="101270" y="20454"/>
                </a:moveTo>
                <a:lnTo>
                  <a:pt x="1021" y="20454"/>
                </a:lnTo>
                <a:lnTo>
                  <a:pt x="141" y="19992"/>
                </a:lnTo>
                <a:lnTo>
                  <a:pt x="0" y="18994"/>
                </a:lnTo>
                <a:lnTo>
                  <a:pt x="6217" y="742"/>
                </a:lnTo>
                <a:lnTo>
                  <a:pt x="7238" y="0"/>
                </a:lnTo>
                <a:lnTo>
                  <a:pt x="101270" y="0"/>
                </a:lnTo>
                <a:lnTo>
                  <a:pt x="101756" y="486"/>
                </a:lnTo>
                <a:lnTo>
                  <a:pt x="101756" y="2195"/>
                </a:lnTo>
                <a:lnTo>
                  <a:pt x="8014" y="2195"/>
                </a:lnTo>
                <a:lnTo>
                  <a:pt x="2548" y="18259"/>
                </a:lnTo>
                <a:lnTo>
                  <a:pt x="101756" y="18259"/>
                </a:lnTo>
                <a:lnTo>
                  <a:pt x="101725" y="19992"/>
                </a:lnTo>
                <a:lnTo>
                  <a:pt x="101270" y="20454"/>
                </a:lnTo>
                <a:close/>
              </a:path>
              <a:path w="102235" h="20954">
                <a:moveTo>
                  <a:pt x="101756" y="18259"/>
                </a:moveTo>
                <a:lnTo>
                  <a:pt x="99583" y="18259"/>
                </a:lnTo>
                <a:lnTo>
                  <a:pt x="99583" y="2195"/>
                </a:lnTo>
                <a:lnTo>
                  <a:pt x="101756" y="2195"/>
                </a:lnTo>
                <a:lnTo>
                  <a:pt x="101756" y="182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5555107" y="9919164"/>
            <a:ext cx="93980" cy="27940"/>
          </a:xfrm>
          <a:custGeom>
            <a:avLst/>
            <a:gdLst/>
            <a:ahLst/>
            <a:cxnLst/>
            <a:rect l="l" t="t" r="r" b="b"/>
            <a:pathLst>
              <a:path w="93979" h="27940">
                <a:moveTo>
                  <a:pt x="0" y="27640"/>
                </a:moveTo>
                <a:lnTo>
                  <a:pt x="93428" y="27640"/>
                </a:lnTo>
                <a:lnTo>
                  <a:pt x="93428" y="0"/>
                </a:lnTo>
                <a:lnTo>
                  <a:pt x="0" y="0"/>
                </a:lnTo>
                <a:lnTo>
                  <a:pt x="0" y="2764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5554015" y="9917988"/>
            <a:ext cx="95885" cy="29845"/>
          </a:xfrm>
          <a:custGeom>
            <a:avLst/>
            <a:gdLst/>
            <a:ahLst/>
            <a:cxnLst/>
            <a:rect l="l" t="t" r="r" b="b"/>
            <a:pathLst>
              <a:path w="95885" h="29845">
                <a:moveTo>
                  <a:pt x="95592" y="0"/>
                </a:moveTo>
                <a:lnTo>
                  <a:pt x="0" y="0"/>
                </a:lnTo>
                <a:lnTo>
                  <a:pt x="0" y="2552"/>
                </a:lnTo>
                <a:lnTo>
                  <a:pt x="0" y="29400"/>
                </a:lnTo>
                <a:lnTo>
                  <a:pt x="2171" y="29400"/>
                </a:lnTo>
                <a:lnTo>
                  <a:pt x="2171" y="2552"/>
                </a:lnTo>
                <a:lnTo>
                  <a:pt x="93433" y="2552"/>
                </a:lnTo>
                <a:lnTo>
                  <a:pt x="93433" y="28829"/>
                </a:lnTo>
                <a:lnTo>
                  <a:pt x="95592" y="28829"/>
                </a:lnTo>
                <a:lnTo>
                  <a:pt x="95592" y="2552"/>
                </a:lnTo>
                <a:lnTo>
                  <a:pt x="95592" y="2286"/>
                </a:lnTo>
                <a:lnTo>
                  <a:pt x="95592" y="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5627451" y="9931797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0" y="15007"/>
                </a:moveTo>
                <a:lnTo>
                  <a:pt x="11393" y="15007"/>
                </a:lnTo>
                <a:lnTo>
                  <a:pt x="11393" y="0"/>
                </a:lnTo>
                <a:lnTo>
                  <a:pt x="0" y="0"/>
                </a:lnTo>
                <a:lnTo>
                  <a:pt x="0" y="1500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g object 90"/>
          <p:cNvSpPr/>
          <p:nvPr/>
        </p:nvSpPr>
        <p:spPr>
          <a:xfrm>
            <a:off x="5626636" y="9930969"/>
            <a:ext cx="13335" cy="15875"/>
          </a:xfrm>
          <a:custGeom>
            <a:avLst/>
            <a:gdLst/>
            <a:ahLst/>
            <a:cxnLst/>
            <a:rect l="l" t="t" r="r" b="b"/>
            <a:pathLst>
              <a:path w="13335" h="15875">
                <a:moveTo>
                  <a:pt x="1625" y="15835"/>
                </a:moveTo>
                <a:lnTo>
                  <a:pt x="0" y="15835"/>
                </a:lnTo>
                <a:lnTo>
                  <a:pt x="0" y="823"/>
                </a:lnTo>
                <a:lnTo>
                  <a:pt x="812" y="0"/>
                </a:lnTo>
                <a:lnTo>
                  <a:pt x="12206" y="0"/>
                </a:lnTo>
                <a:lnTo>
                  <a:pt x="13018" y="823"/>
                </a:lnTo>
                <a:lnTo>
                  <a:pt x="13018" y="1646"/>
                </a:lnTo>
                <a:lnTo>
                  <a:pt x="1625" y="1646"/>
                </a:lnTo>
                <a:lnTo>
                  <a:pt x="1625" y="15835"/>
                </a:lnTo>
                <a:close/>
              </a:path>
              <a:path w="13335" h="15875">
                <a:moveTo>
                  <a:pt x="13018" y="15835"/>
                </a:moveTo>
                <a:lnTo>
                  <a:pt x="11393" y="15835"/>
                </a:lnTo>
                <a:lnTo>
                  <a:pt x="11393" y="1646"/>
                </a:lnTo>
                <a:lnTo>
                  <a:pt x="13018" y="1646"/>
                </a:lnTo>
                <a:lnTo>
                  <a:pt x="13018" y="158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g object 91"/>
          <p:cNvSpPr/>
          <p:nvPr/>
        </p:nvSpPr>
        <p:spPr>
          <a:xfrm>
            <a:off x="5606943" y="992520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8506" y="12995"/>
                </a:moveTo>
                <a:lnTo>
                  <a:pt x="0" y="12995"/>
                </a:lnTo>
                <a:lnTo>
                  <a:pt x="0" y="0"/>
                </a:lnTo>
                <a:lnTo>
                  <a:pt x="8506" y="0"/>
                </a:lnTo>
                <a:lnTo>
                  <a:pt x="8506" y="1299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g object 92"/>
          <p:cNvSpPr/>
          <p:nvPr/>
        </p:nvSpPr>
        <p:spPr>
          <a:xfrm>
            <a:off x="5606129" y="9924382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40">
                <a:moveTo>
                  <a:pt x="9319" y="14642"/>
                </a:moveTo>
                <a:lnTo>
                  <a:pt x="812" y="14642"/>
                </a:lnTo>
                <a:lnTo>
                  <a:pt x="0" y="13819"/>
                </a:lnTo>
                <a:lnTo>
                  <a:pt x="0" y="823"/>
                </a:lnTo>
                <a:lnTo>
                  <a:pt x="812" y="0"/>
                </a:lnTo>
                <a:lnTo>
                  <a:pt x="9319" y="0"/>
                </a:lnTo>
                <a:lnTo>
                  <a:pt x="10131" y="823"/>
                </a:lnTo>
                <a:lnTo>
                  <a:pt x="10131" y="1646"/>
                </a:lnTo>
                <a:lnTo>
                  <a:pt x="1631" y="1646"/>
                </a:lnTo>
                <a:lnTo>
                  <a:pt x="1631" y="12995"/>
                </a:lnTo>
                <a:lnTo>
                  <a:pt x="10131" y="12995"/>
                </a:lnTo>
                <a:lnTo>
                  <a:pt x="10131" y="13819"/>
                </a:lnTo>
                <a:lnTo>
                  <a:pt x="9319" y="14642"/>
                </a:lnTo>
                <a:close/>
              </a:path>
              <a:path w="10160" h="15240">
                <a:moveTo>
                  <a:pt x="10131" y="12995"/>
                </a:moveTo>
                <a:lnTo>
                  <a:pt x="8506" y="12995"/>
                </a:lnTo>
                <a:lnTo>
                  <a:pt x="8506" y="1646"/>
                </a:lnTo>
                <a:lnTo>
                  <a:pt x="10131" y="1646"/>
                </a:lnTo>
                <a:lnTo>
                  <a:pt x="10131" y="1299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g object 93"/>
          <p:cNvSpPr/>
          <p:nvPr/>
        </p:nvSpPr>
        <p:spPr>
          <a:xfrm>
            <a:off x="5585097" y="992520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8506" y="12995"/>
                </a:moveTo>
                <a:lnTo>
                  <a:pt x="0" y="12995"/>
                </a:lnTo>
                <a:lnTo>
                  <a:pt x="0" y="0"/>
                </a:lnTo>
                <a:lnTo>
                  <a:pt x="8506" y="0"/>
                </a:lnTo>
                <a:lnTo>
                  <a:pt x="8506" y="1299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g object 94"/>
          <p:cNvSpPr/>
          <p:nvPr/>
        </p:nvSpPr>
        <p:spPr>
          <a:xfrm>
            <a:off x="5584282" y="9924382"/>
            <a:ext cx="10160" cy="15240"/>
          </a:xfrm>
          <a:custGeom>
            <a:avLst/>
            <a:gdLst/>
            <a:ahLst/>
            <a:cxnLst/>
            <a:rect l="l" t="t" r="r" b="b"/>
            <a:pathLst>
              <a:path w="10160" h="15240">
                <a:moveTo>
                  <a:pt x="9319" y="14642"/>
                </a:moveTo>
                <a:lnTo>
                  <a:pt x="812" y="14642"/>
                </a:lnTo>
                <a:lnTo>
                  <a:pt x="0" y="13819"/>
                </a:lnTo>
                <a:lnTo>
                  <a:pt x="0" y="823"/>
                </a:lnTo>
                <a:lnTo>
                  <a:pt x="812" y="0"/>
                </a:lnTo>
                <a:lnTo>
                  <a:pt x="9319" y="0"/>
                </a:lnTo>
                <a:lnTo>
                  <a:pt x="10131" y="823"/>
                </a:lnTo>
                <a:lnTo>
                  <a:pt x="10131" y="1646"/>
                </a:lnTo>
                <a:lnTo>
                  <a:pt x="1625" y="1646"/>
                </a:lnTo>
                <a:lnTo>
                  <a:pt x="1625" y="12995"/>
                </a:lnTo>
                <a:lnTo>
                  <a:pt x="10131" y="12995"/>
                </a:lnTo>
                <a:lnTo>
                  <a:pt x="10131" y="13819"/>
                </a:lnTo>
                <a:lnTo>
                  <a:pt x="9319" y="14642"/>
                </a:lnTo>
                <a:close/>
              </a:path>
              <a:path w="10160" h="15240">
                <a:moveTo>
                  <a:pt x="10131" y="12995"/>
                </a:moveTo>
                <a:lnTo>
                  <a:pt x="8506" y="12995"/>
                </a:lnTo>
                <a:lnTo>
                  <a:pt x="8506" y="1646"/>
                </a:lnTo>
                <a:lnTo>
                  <a:pt x="10131" y="1646"/>
                </a:lnTo>
                <a:lnTo>
                  <a:pt x="10131" y="1299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g object 95"/>
          <p:cNvSpPr/>
          <p:nvPr/>
        </p:nvSpPr>
        <p:spPr>
          <a:xfrm>
            <a:off x="5563251" y="992520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8506" y="12995"/>
                </a:moveTo>
                <a:lnTo>
                  <a:pt x="0" y="12995"/>
                </a:lnTo>
                <a:lnTo>
                  <a:pt x="0" y="0"/>
                </a:lnTo>
                <a:lnTo>
                  <a:pt x="8506" y="0"/>
                </a:lnTo>
                <a:lnTo>
                  <a:pt x="8506" y="12995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g object 96"/>
          <p:cNvSpPr/>
          <p:nvPr/>
        </p:nvSpPr>
        <p:spPr>
          <a:xfrm>
            <a:off x="5559488" y="9905225"/>
            <a:ext cx="83820" cy="34290"/>
          </a:xfrm>
          <a:custGeom>
            <a:avLst/>
            <a:gdLst/>
            <a:ahLst/>
            <a:cxnLst/>
            <a:rect l="l" t="t" r="r" b="b"/>
            <a:pathLst>
              <a:path w="83820" h="34290">
                <a:moveTo>
                  <a:pt x="1625" y="825"/>
                </a:moveTo>
                <a:lnTo>
                  <a:pt x="812" y="0"/>
                </a:lnTo>
                <a:lnTo>
                  <a:pt x="0" y="825"/>
                </a:lnTo>
                <a:lnTo>
                  <a:pt x="0" y="7086"/>
                </a:lnTo>
                <a:lnTo>
                  <a:pt x="812" y="7899"/>
                </a:lnTo>
                <a:lnTo>
                  <a:pt x="1625" y="7086"/>
                </a:lnTo>
                <a:lnTo>
                  <a:pt x="1625" y="825"/>
                </a:lnTo>
                <a:close/>
              </a:path>
              <a:path w="83820" h="34290">
                <a:moveTo>
                  <a:pt x="6451" y="825"/>
                </a:moveTo>
                <a:lnTo>
                  <a:pt x="5651" y="0"/>
                </a:lnTo>
                <a:lnTo>
                  <a:pt x="4838" y="825"/>
                </a:lnTo>
                <a:lnTo>
                  <a:pt x="4838" y="7086"/>
                </a:lnTo>
                <a:lnTo>
                  <a:pt x="5651" y="7899"/>
                </a:lnTo>
                <a:lnTo>
                  <a:pt x="6451" y="7086"/>
                </a:lnTo>
                <a:lnTo>
                  <a:pt x="6451" y="825"/>
                </a:lnTo>
                <a:close/>
              </a:path>
              <a:path w="83820" h="34290">
                <a:moveTo>
                  <a:pt x="11290" y="825"/>
                </a:moveTo>
                <a:lnTo>
                  <a:pt x="10477" y="0"/>
                </a:lnTo>
                <a:lnTo>
                  <a:pt x="9664" y="825"/>
                </a:lnTo>
                <a:lnTo>
                  <a:pt x="9664" y="7086"/>
                </a:lnTo>
                <a:lnTo>
                  <a:pt x="10477" y="7899"/>
                </a:lnTo>
                <a:lnTo>
                  <a:pt x="11290" y="7086"/>
                </a:lnTo>
                <a:lnTo>
                  <a:pt x="11290" y="825"/>
                </a:lnTo>
                <a:close/>
              </a:path>
              <a:path w="83820" h="34290">
                <a:moveTo>
                  <a:pt x="13068" y="19989"/>
                </a:moveTo>
                <a:lnTo>
                  <a:pt x="12255" y="19164"/>
                </a:lnTo>
                <a:lnTo>
                  <a:pt x="11442" y="19164"/>
                </a:lnTo>
                <a:lnTo>
                  <a:pt x="11442" y="20815"/>
                </a:lnTo>
                <a:lnTo>
                  <a:pt x="11442" y="32156"/>
                </a:lnTo>
                <a:lnTo>
                  <a:pt x="4572" y="32156"/>
                </a:lnTo>
                <a:lnTo>
                  <a:pt x="4572" y="20815"/>
                </a:lnTo>
                <a:lnTo>
                  <a:pt x="11442" y="20815"/>
                </a:lnTo>
                <a:lnTo>
                  <a:pt x="11442" y="19164"/>
                </a:lnTo>
                <a:lnTo>
                  <a:pt x="3759" y="19164"/>
                </a:lnTo>
                <a:lnTo>
                  <a:pt x="2946" y="19989"/>
                </a:lnTo>
                <a:lnTo>
                  <a:pt x="2946" y="32981"/>
                </a:lnTo>
                <a:lnTo>
                  <a:pt x="3759" y="33807"/>
                </a:lnTo>
                <a:lnTo>
                  <a:pt x="12255" y="33807"/>
                </a:lnTo>
                <a:lnTo>
                  <a:pt x="13068" y="32981"/>
                </a:lnTo>
                <a:lnTo>
                  <a:pt x="13068" y="32156"/>
                </a:lnTo>
                <a:lnTo>
                  <a:pt x="13068" y="20815"/>
                </a:lnTo>
                <a:lnTo>
                  <a:pt x="13068" y="19989"/>
                </a:lnTo>
                <a:close/>
              </a:path>
              <a:path w="83820" h="34290">
                <a:moveTo>
                  <a:pt x="16116" y="825"/>
                </a:moveTo>
                <a:lnTo>
                  <a:pt x="15303" y="0"/>
                </a:lnTo>
                <a:lnTo>
                  <a:pt x="14490" y="825"/>
                </a:lnTo>
                <a:lnTo>
                  <a:pt x="14490" y="7086"/>
                </a:lnTo>
                <a:lnTo>
                  <a:pt x="15303" y="7899"/>
                </a:lnTo>
                <a:lnTo>
                  <a:pt x="16116" y="7086"/>
                </a:lnTo>
                <a:lnTo>
                  <a:pt x="16116" y="825"/>
                </a:lnTo>
                <a:close/>
              </a:path>
              <a:path w="83820" h="34290">
                <a:moveTo>
                  <a:pt x="20955" y="825"/>
                </a:moveTo>
                <a:lnTo>
                  <a:pt x="20142" y="0"/>
                </a:lnTo>
                <a:lnTo>
                  <a:pt x="19329" y="825"/>
                </a:lnTo>
                <a:lnTo>
                  <a:pt x="19329" y="7086"/>
                </a:lnTo>
                <a:lnTo>
                  <a:pt x="20142" y="7899"/>
                </a:lnTo>
                <a:lnTo>
                  <a:pt x="20955" y="7086"/>
                </a:lnTo>
                <a:lnTo>
                  <a:pt x="20955" y="825"/>
                </a:lnTo>
                <a:close/>
              </a:path>
              <a:path w="83820" h="34290">
                <a:moveTo>
                  <a:pt x="25781" y="825"/>
                </a:moveTo>
                <a:lnTo>
                  <a:pt x="24968" y="0"/>
                </a:lnTo>
                <a:lnTo>
                  <a:pt x="24155" y="825"/>
                </a:lnTo>
                <a:lnTo>
                  <a:pt x="24155" y="7086"/>
                </a:lnTo>
                <a:lnTo>
                  <a:pt x="24968" y="7899"/>
                </a:lnTo>
                <a:lnTo>
                  <a:pt x="25781" y="7086"/>
                </a:lnTo>
                <a:lnTo>
                  <a:pt x="25781" y="825"/>
                </a:lnTo>
                <a:close/>
              </a:path>
              <a:path w="83820" h="34290">
                <a:moveTo>
                  <a:pt x="30607" y="825"/>
                </a:moveTo>
                <a:lnTo>
                  <a:pt x="29794" y="0"/>
                </a:lnTo>
                <a:lnTo>
                  <a:pt x="28981" y="825"/>
                </a:lnTo>
                <a:lnTo>
                  <a:pt x="28981" y="7086"/>
                </a:lnTo>
                <a:lnTo>
                  <a:pt x="29794" y="7899"/>
                </a:lnTo>
                <a:lnTo>
                  <a:pt x="30607" y="7086"/>
                </a:lnTo>
                <a:lnTo>
                  <a:pt x="30607" y="825"/>
                </a:lnTo>
                <a:close/>
              </a:path>
              <a:path w="83820" h="34290">
                <a:moveTo>
                  <a:pt x="35445" y="825"/>
                </a:moveTo>
                <a:lnTo>
                  <a:pt x="34632" y="0"/>
                </a:lnTo>
                <a:lnTo>
                  <a:pt x="33820" y="825"/>
                </a:lnTo>
                <a:lnTo>
                  <a:pt x="33820" y="7086"/>
                </a:lnTo>
                <a:lnTo>
                  <a:pt x="34632" y="7899"/>
                </a:lnTo>
                <a:lnTo>
                  <a:pt x="35445" y="7086"/>
                </a:lnTo>
                <a:lnTo>
                  <a:pt x="35445" y="825"/>
                </a:lnTo>
                <a:close/>
              </a:path>
              <a:path w="83820" h="34290">
                <a:moveTo>
                  <a:pt x="40271" y="825"/>
                </a:moveTo>
                <a:lnTo>
                  <a:pt x="39458" y="0"/>
                </a:lnTo>
                <a:lnTo>
                  <a:pt x="38646" y="825"/>
                </a:lnTo>
                <a:lnTo>
                  <a:pt x="38646" y="7086"/>
                </a:lnTo>
                <a:lnTo>
                  <a:pt x="39458" y="7899"/>
                </a:lnTo>
                <a:lnTo>
                  <a:pt x="40271" y="7086"/>
                </a:lnTo>
                <a:lnTo>
                  <a:pt x="40271" y="825"/>
                </a:lnTo>
                <a:close/>
              </a:path>
              <a:path w="83820" h="34290">
                <a:moveTo>
                  <a:pt x="44843" y="825"/>
                </a:moveTo>
                <a:lnTo>
                  <a:pt x="44030" y="0"/>
                </a:lnTo>
                <a:lnTo>
                  <a:pt x="43218" y="825"/>
                </a:lnTo>
                <a:lnTo>
                  <a:pt x="43218" y="7086"/>
                </a:lnTo>
                <a:lnTo>
                  <a:pt x="44030" y="7899"/>
                </a:lnTo>
                <a:lnTo>
                  <a:pt x="44843" y="7086"/>
                </a:lnTo>
                <a:lnTo>
                  <a:pt x="44843" y="825"/>
                </a:lnTo>
                <a:close/>
              </a:path>
              <a:path w="83820" h="34290">
                <a:moveTo>
                  <a:pt x="49682" y="825"/>
                </a:moveTo>
                <a:lnTo>
                  <a:pt x="48869" y="0"/>
                </a:lnTo>
                <a:lnTo>
                  <a:pt x="48056" y="825"/>
                </a:lnTo>
                <a:lnTo>
                  <a:pt x="48056" y="7086"/>
                </a:lnTo>
                <a:lnTo>
                  <a:pt x="48869" y="7899"/>
                </a:lnTo>
                <a:lnTo>
                  <a:pt x="49682" y="7086"/>
                </a:lnTo>
                <a:lnTo>
                  <a:pt x="49682" y="825"/>
                </a:lnTo>
                <a:close/>
              </a:path>
              <a:path w="83820" h="34290">
                <a:moveTo>
                  <a:pt x="54508" y="825"/>
                </a:moveTo>
                <a:lnTo>
                  <a:pt x="53695" y="0"/>
                </a:lnTo>
                <a:lnTo>
                  <a:pt x="52882" y="825"/>
                </a:lnTo>
                <a:lnTo>
                  <a:pt x="52882" y="7086"/>
                </a:lnTo>
                <a:lnTo>
                  <a:pt x="53695" y="7899"/>
                </a:lnTo>
                <a:lnTo>
                  <a:pt x="54508" y="7086"/>
                </a:lnTo>
                <a:lnTo>
                  <a:pt x="54508" y="825"/>
                </a:lnTo>
                <a:close/>
              </a:path>
              <a:path w="83820" h="34290">
                <a:moveTo>
                  <a:pt x="59347" y="825"/>
                </a:moveTo>
                <a:lnTo>
                  <a:pt x="58534" y="0"/>
                </a:lnTo>
                <a:lnTo>
                  <a:pt x="57721" y="825"/>
                </a:lnTo>
                <a:lnTo>
                  <a:pt x="57721" y="7086"/>
                </a:lnTo>
                <a:lnTo>
                  <a:pt x="58534" y="7899"/>
                </a:lnTo>
                <a:lnTo>
                  <a:pt x="59347" y="7086"/>
                </a:lnTo>
                <a:lnTo>
                  <a:pt x="59347" y="825"/>
                </a:lnTo>
                <a:close/>
              </a:path>
              <a:path w="83820" h="34290">
                <a:moveTo>
                  <a:pt x="64173" y="825"/>
                </a:moveTo>
                <a:lnTo>
                  <a:pt x="63360" y="0"/>
                </a:lnTo>
                <a:lnTo>
                  <a:pt x="62547" y="825"/>
                </a:lnTo>
                <a:lnTo>
                  <a:pt x="62547" y="7086"/>
                </a:lnTo>
                <a:lnTo>
                  <a:pt x="63360" y="7899"/>
                </a:lnTo>
                <a:lnTo>
                  <a:pt x="64173" y="7086"/>
                </a:lnTo>
                <a:lnTo>
                  <a:pt x="64173" y="825"/>
                </a:lnTo>
                <a:close/>
              </a:path>
              <a:path w="83820" h="34290">
                <a:moveTo>
                  <a:pt x="68999" y="825"/>
                </a:moveTo>
                <a:lnTo>
                  <a:pt x="68186" y="0"/>
                </a:lnTo>
                <a:lnTo>
                  <a:pt x="67373" y="825"/>
                </a:lnTo>
                <a:lnTo>
                  <a:pt x="67373" y="7086"/>
                </a:lnTo>
                <a:lnTo>
                  <a:pt x="68186" y="7899"/>
                </a:lnTo>
                <a:lnTo>
                  <a:pt x="68999" y="7086"/>
                </a:lnTo>
                <a:lnTo>
                  <a:pt x="68999" y="825"/>
                </a:lnTo>
                <a:close/>
              </a:path>
              <a:path w="83820" h="34290">
                <a:moveTo>
                  <a:pt x="73837" y="825"/>
                </a:moveTo>
                <a:lnTo>
                  <a:pt x="73025" y="0"/>
                </a:lnTo>
                <a:lnTo>
                  <a:pt x="72212" y="825"/>
                </a:lnTo>
                <a:lnTo>
                  <a:pt x="72212" y="7086"/>
                </a:lnTo>
                <a:lnTo>
                  <a:pt x="73025" y="7899"/>
                </a:lnTo>
                <a:lnTo>
                  <a:pt x="73837" y="7086"/>
                </a:lnTo>
                <a:lnTo>
                  <a:pt x="73837" y="825"/>
                </a:lnTo>
                <a:close/>
              </a:path>
              <a:path w="83820" h="34290">
                <a:moveTo>
                  <a:pt x="78663" y="825"/>
                </a:moveTo>
                <a:lnTo>
                  <a:pt x="77851" y="0"/>
                </a:lnTo>
                <a:lnTo>
                  <a:pt x="77038" y="825"/>
                </a:lnTo>
                <a:lnTo>
                  <a:pt x="77038" y="7086"/>
                </a:lnTo>
                <a:lnTo>
                  <a:pt x="77851" y="7899"/>
                </a:lnTo>
                <a:lnTo>
                  <a:pt x="78663" y="7086"/>
                </a:lnTo>
                <a:lnTo>
                  <a:pt x="78663" y="825"/>
                </a:lnTo>
                <a:close/>
              </a:path>
              <a:path w="83820" h="34290">
                <a:moveTo>
                  <a:pt x="83489" y="825"/>
                </a:moveTo>
                <a:lnTo>
                  <a:pt x="82677" y="0"/>
                </a:lnTo>
                <a:lnTo>
                  <a:pt x="81864" y="825"/>
                </a:lnTo>
                <a:lnTo>
                  <a:pt x="81864" y="7086"/>
                </a:lnTo>
                <a:lnTo>
                  <a:pt x="82677" y="7899"/>
                </a:lnTo>
                <a:lnTo>
                  <a:pt x="83489" y="7086"/>
                </a:lnTo>
                <a:lnTo>
                  <a:pt x="83489" y="8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g object 97"/>
          <p:cNvSpPr/>
          <p:nvPr/>
        </p:nvSpPr>
        <p:spPr>
          <a:xfrm>
            <a:off x="5618010" y="9937343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4">
                <a:moveTo>
                  <a:pt x="3848" y="1244"/>
                </a:moveTo>
                <a:lnTo>
                  <a:pt x="3530" y="177"/>
                </a:lnTo>
                <a:lnTo>
                  <a:pt x="2616" y="0"/>
                </a:lnTo>
                <a:lnTo>
                  <a:pt x="660" y="596"/>
                </a:lnTo>
                <a:lnTo>
                  <a:pt x="0" y="1270"/>
                </a:lnTo>
                <a:lnTo>
                  <a:pt x="165" y="1803"/>
                </a:lnTo>
                <a:lnTo>
                  <a:pt x="317" y="2324"/>
                </a:lnTo>
                <a:lnTo>
                  <a:pt x="1244" y="2514"/>
                </a:lnTo>
                <a:lnTo>
                  <a:pt x="3187" y="1917"/>
                </a:lnTo>
                <a:lnTo>
                  <a:pt x="3848" y="1244"/>
                </a:lnTo>
                <a:close/>
              </a:path>
              <a:path w="4445" h="6984">
                <a:moveTo>
                  <a:pt x="4330" y="4902"/>
                </a:moveTo>
                <a:lnTo>
                  <a:pt x="3708" y="4241"/>
                </a:lnTo>
                <a:lnTo>
                  <a:pt x="1930" y="3860"/>
                </a:lnTo>
                <a:lnTo>
                  <a:pt x="1104" y="4203"/>
                </a:lnTo>
                <a:lnTo>
                  <a:pt x="977" y="4813"/>
                </a:lnTo>
                <a:lnTo>
                  <a:pt x="850" y="5422"/>
                </a:lnTo>
                <a:lnTo>
                  <a:pt x="1460" y="6070"/>
                </a:lnTo>
                <a:lnTo>
                  <a:pt x="3251" y="6451"/>
                </a:lnTo>
                <a:lnTo>
                  <a:pt x="4064" y="6121"/>
                </a:lnTo>
                <a:lnTo>
                  <a:pt x="4330" y="490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g object 98"/>
          <p:cNvSpPr/>
          <p:nvPr/>
        </p:nvSpPr>
        <p:spPr>
          <a:xfrm>
            <a:off x="5617261" y="9934142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9207" y="11760"/>
                </a:moveTo>
                <a:lnTo>
                  <a:pt x="9182" y="10858"/>
                </a:lnTo>
                <a:lnTo>
                  <a:pt x="8763" y="10668"/>
                </a:lnTo>
                <a:lnTo>
                  <a:pt x="5105" y="10668"/>
                </a:lnTo>
                <a:lnTo>
                  <a:pt x="5956" y="7759"/>
                </a:lnTo>
                <a:lnTo>
                  <a:pt x="5588" y="4025"/>
                </a:lnTo>
                <a:lnTo>
                  <a:pt x="3822" y="266"/>
                </a:lnTo>
                <a:lnTo>
                  <a:pt x="3111" y="0"/>
                </a:lnTo>
                <a:lnTo>
                  <a:pt x="2844" y="736"/>
                </a:lnTo>
                <a:lnTo>
                  <a:pt x="4483" y="4241"/>
                </a:lnTo>
                <a:lnTo>
                  <a:pt x="4826" y="7708"/>
                </a:lnTo>
                <a:lnTo>
                  <a:pt x="3962" y="10668"/>
                </a:lnTo>
                <a:lnTo>
                  <a:pt x="546" y="10668"/>
                </a:lnTo>
                <a:lnTo>
                  <a:pt x="139" y="10845"/>
                </a:lnTo>
                <a:lnTo>
                  <a:pt x="0" y="11264"/>
                </a:lnTo>
                <a:lnTo>
                  <a:pt x="152" y="12674"/>
                </a:lnTo>
                <a:lnTo>
                  <a:pt x="1244" y="12674"/>
                </a:lnTo>
                <a:lnTo>
                  <a:pt x="1143" y="11760"/>
                </a:lnTo>
                <a:lnTo>
                  <a:pt x="4381" y="11760"/>
                </a:lnTo>
                <a:lnTo>
                  <a:pt x="8102" y="11760"/>
                </a:lnTo>
                <a:lnTo>
                  <a:pt x="7924" y="12674"/>
                </a:lnTo>
                <a:lnTo>
                  <a:pt x="9029" y="12674"/>
                </a:lnTo>
                <a:lnTo>
                  <a:pt x="9207" y="1176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g object 99"/>
          <p:cNvSpPr/>
          <p:nvPr/>
        </p:nvSpPr>
        <p:spPr>
          <a:xfrm>
            <a:off x="5573458" y="9931704"/>
            <a:ext cx="52705" cy="12700"/>
          </a:xfrm>
          <a:custGeom>
            <a:avLst/>
            <a:gdLst/>
            <a:ahLst/>
            <a:cxnLst/>
            <a:rect l="l" t="t" r="r" b="b"/>
            <a:pathLst>
              <a:path w="52704" h="12700">
                <a:moveTo>
                  <a:pt x="3848" y="6883"/>
                </a:moveTo>
                <a:lnTo>
                  <a:pt x="3530" y="5816"/>
                </a:lnTo>
                <a:lnTo>
                  <a:pt x="2616" y="5638"/>
                </a:lnTo>
                <a:lnTo>
                  <a:pt x="660" y="6235"/>
                </a:lnTo>
                <a:lnTo>
                  <a:pt x="0" y="6908"/>
                </a:lnTo>
                <a:lnTo>
                  <a:pt x="165" y="7442"/>
                </a:lnTo>
                <a:lnTo>
                  <a:pt x="330" y="7962"/>
                </a:lnTo>
                <a:lnTo>
                  <a:pt x="1244" y="8153"/>
                </a:lnTo>
                <a:lnTo>
                  <a:pt x="3187" y="7556"/>
                </a:lnTo>
                <a:lnTo>
                  <a:pt x="3848" y="6883"/>
                </a:lnTo>
                <a:close/>
              </a:path>
              <a:path w="52704" h="12700">
                <a:moveTo>
                  <a:pt x="4330" y="10541"/>
                </a:moveTo>
                <a:lnTo>
                  <a:pt x="3708" y="9880"/>
                </a:lnTo>
                <a:lnTo>
                  <a:pt x="1943" y="9499"/>
                </a:lnTo>
                <a:lnTo>
                  <a:pt x="1117" y="9842"/>
                </a:lnTo>
                <a:lnTo>
                  <a:pt x="990" y="10452"/>
                </a:lnTo>
                <a:lnTo>
                  <a:pt x="850" y="11061"/>
                </a:lnTo>
                <a:lnTo>
                  <a:pt x="1473" y="11709"/>
                </a:lnTo>
                <a:lnTo>
                  <a:pt x="3251" y="12090"/>
                </a:lnTo>
                <a:lnTo>
                  <a:pt x="4076" y="11760"/>
                </a:lnTo>
                <a:lnTo>
                  <a:pt x="4330" y="10541"/>
                </a:lnTo>
                <a:close/>
              </a:path>
              <a:path w="52704" h="12700">
                <a:moveTo>
                  <a:pt x="47777" y="1651"/>
                </a:moveTo>
                <a:lnTo>
                  <a:pt x="47231" y="800"/>
                </a:lnTo>
                <a:lnTo>
                  <a:pt x="45364" y="0"/>
                </a:lnTo>
                <a:lnTo>
                  <a:pt x="44386" y="203"/>
                </a:lnTo>
                <a:lnTo>
                  <a:pt x="44119" y="850"/>
                </a:lnTo>
                <a:lnTo>
                  <a:pt x="43853" y="1485"/>
                </a:lnTo>
                <a:lnTo>
                  <a:pt x="44399" y="2336"/>
                </a:lnTo>
                <a:lnTo>
                  <a:pt x="46266" y="3136"/>
                </a:lnTo>
                <a:lnTo>
                  <a:pt x="47244" y="2933"/>
                </a:lnTo>
                <a:lnTo>
                  <a:pt x="47777" y="1651"/>
                </a:lnTo>
                <a:close/>
              </a:path>
              <a:path w="52704" h="12700">
                <a:moveTo>
                  <a:pt x="51549" y="3378"/>
                </a:moveTo>
                <a:lnTo>
                  <a:pt x="50927" y="2552"/>
                </a:lnTo>
                <a:lnTo>
                  <a:pt x="50025" y="2730"/>
                </a:lnTo>
                <a:lnTo>
                  <a:pt x="48399" y="3975"/>
                </a:lnTo>
                <a:lnTo>
                  <a:pt x="47993" y="4813"/>
                </a:lnTo>
                <a:lnTo>
                  <a:pt x="48298" y="5219"/>
                </a:lnTo>
                <a:lnTo>
                  <a:pt x="48602" y="5638"/>
                </a:lnTo>
                <a:lnTo>
                  <a:pt x="49517" y="5461"/>
                </a:lnTo>
                <a:lnTo>
                  <a:pt x="51130" y="4216"/>
                </a:lnTo>
                <a:lnTo>
                  <a:pt x="51549" y="3378"/>
                </a:lnTo>
                <a:close/>
              </a:path>
              <a:path w="52704" h="12700">
                <a:moveTo>
                  <a:pt x="52095" y="7366"/>
                </a:moveTo>
                <a:lnTo>
                  <a:pt x="51142" y="6311"/>
                </a:lnTo>
                <a:lnTo>
                  <a:pt x="50139" y="6464"/>
                </a:lnTo>
                <a:lnTo>
                  <a:pt x="48615" y="7886"/>
                </a:lnTo>
                <a:lnTo>
                  <a:pt x="48374" y="8877"/>
                </a:lnTo>
                <a:lnTo>
                  <a:pt x="48856" y="9410"/>
                </a:lnTo>
                <a:lnTo>
                  <a:pt x="49326" y="9931"/>
                </a:lnTo>
                <a:lnTo>
                  <a:pt x="50330" y="9779"/>
                </a:lnTo>
                <a:lnTo>
                  <a:pt x="51854" y="8356"/>
                </a:lnTo>
                <a:lnTo>
                  <a:pt x="52095" y="736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g object 100"/>
          <p:cNvSpPr/>
          <p:nvPr/>
        </p:nvSpPr>
        <p:spPr>
          <a:xfrm>
            <a:off x="5572709" y="9934142"/>
            <a:ext cx="9525" cy="12700"/>
          </a:xfrm>
          <a:custGeom>
            <a:avLst/>
            <a:gdLst/>
            <a:ahLst/>
            <a:cxnLst/>
            <a:rect l="l" t="t" r="r" b="b"/>
            <a:pathLst>
              <a:path w="9525" h="12700">
                <a:moveTo>
                  <a:pt x="9207" y="11760"/>
                </a:moveTo>
                <a:lnTo>
                  <a:pt x="9182" y="10858"/>
                </a:lnTo>
                <a:lnTo>
                  <a:pt x="8763" y="10668"/>
                </a:lnTo>
                <a:lnTo>
                  <a:pt x="5105" y="10668"/>
                </a:lnTo>
                <a:lnTo>
                  <a:pt x="5956" y="7759"/>
                </a:lnTo>
                <a:lnTo>
                  <a:pt x="5588" y="4025"/>
                </a:lnTo>
                <a:lnTo>
                  <a:pt x="3835" y="266"/>
                </a:lnTo>
                <a:lnTo>
                  <a:pt x="3111" y="0"/>
                </a:lnTo>
                <a:lnTo>
                  <a:pt x="2857" y="736"/>
                </a:lnTo>
                <a:lnTo>
                  <a:pt x="4495" y="4241"/>
                </a:lnTo>
                <a:lnTo>
                  <a:pt x="4838" y="7708"/>
                </a:lnTo>
                <a:lnTo>
                  <a:pt x="3975" y="10668"/>
                </a:lnTo>
                <a:lnTo>
                  <a:pt x="533" y="10668"/>
                </a:lnTo>
                <a:lnTo>
                  <a:pt x="139" y="10845"/>
                </a:lnTo>
                <a:lnTo>
                  <a:pt x="0" y="11264"/>
                </a:lnTo>
                <a:lnTo>
                  <a:pt x="152" y="12674"/>
                </a:lnTo>
                <a:lnTo>
                  <a:pt x="1244" y="12674"/>
                </a:lnTo>
                <a:lnTo>
                  <a:pt x="1143" y="11760"/>
                </a:lnTo>
                <a:lnTo>
                  <a:pt x="4394" y="11760"/>
                </a:lnTo>
                <a:lnTo>
                  <a:pt x="8102" y="11760"/>
                </a:lnTo>
                <a:lnTo>
                  <a:pt x="7924" y="12674"/>
                </a:lnTo>
                <a:lnTo>
                  <a:pt x="9042" y="12674"/>
                </a:lnTo>
                <a:lnTo>
                  <a:pt x="9207" y="1176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g object 101"/>
          <p:cNvSpPr/>
          <p:nvPr/>
        </p:nvSpPr>
        <p:spPr>
          <a:xfrm>
            <a:off x="5572760" y="9931704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3924" y="1651"/>
                </a:moveTo>
                <a:lnTo>
                  <a:pt x="3390" y="800"/>
                </a:lnTo>
                <a:lnTo>
                  <a:pt x="1511" y="0"/>
                </a:lnTo>
                <a:lnTo>
                  <a:pt x="533" y="203"/>
                </a:lnTo>
                <a:lnTo>
                  <a:pt x="266" y="850"/>
                </a:lnTo>
                <a:lnTo>
                  <a:pt x="0" y="1485"/>
                </a:lnTo>
                <a:lnTo>
                  <a:pt x="546" y="2336"/>
                </a:lnTo>
                <a:lnTo>
                  <a:pt x="2425" y="3136"/>
                </a:lnTo>
                <a:lnTo>
                  <a:pt x="3403" y="2933"/>
                </a:lnTo>
                <a:lnTo>
                  <a:pt x="3924" y="1651"/>
                </a:lnTo>
                <a:close/>
              </a:path>
              <a:path w="8254" h="10159">
                <a:moveTo>
                  <a:pt x="7696" y="3378"/>
                </a:moveTo>
                <a:lnTo>
                  <a:pt x="7086" y="2552"/>
                </a:lnTo>
                <a:lnTo>
                  <a:pt x="6172" y="2730"/>
                </a:lnTo>
                <a:lnTo>
                  <a:pt x="4546" y="3975"/>
                </a:lnTo>
                <a:lnTo>
                  <a:pt x="4140" y="4813"/>
                </a:lnTo>
                <a:lnTo>
                  <a:pt x="4457" y="5219"/>
                </a:lnTo>
                <a:lnTo>
                  <a:pt x="4762" y="5638"/>
                </a:lnTo>
                <a:lnTo>
                  <a:pt x="5664" y="5461"/>
                </a:lnTo>
                <a:lnTo>
                  <a:pt x="7289" y="4216"/>
                </a:lnTo>
                <a:lnTo>
                  <a:pt x="7696" y="3378"/>
                </a:lnTo>
                <a:close/>
              </a:path>
              <a:path w="8254" h="10159">
                <a:moveTo>
                  <a:pt x="8242" y="7366"/>
                </a:moveTo>
                <a:lnTo>
                  <a:pt x="7289" y="6311"/>
                </a:lnTo>
                <a:lnTo>
                  <a:pt x="6286" y="6464"/>
                </a:lnTo>
                <a:lnTo>
                  <a:pt x="4762" y="7886"/>
                </a:lnTo>
                <a:lnTo>
                  <a:pt x="4533" y="8877"/>
                </a:lnTo>
                <a:lnTo>
                  <a:pt x="5003" y="9410"/>
                </a:lnTo>
                <a:lnTo>
                  <a:pt x="5473" y="9931"/>
                </a:lnTo>
                <a:lnTo>
                  <a:pt x="6477" y="9779"/>
                </a:lnTo>
                <a:lnTo>
                  <a:pt x="8013" y="8356"/>
                </a:lnTo>
                <a:lnTo>
                  <a:pt x="8242" y="736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g object 102"/>
          <p:cNvSpPr/>
          <p:nvPr/>
        </p:nvSpPr>
        <p:spPr>
          <a:xfrm>
            <a:off x="5439219" y="9872433"/>
            <a:ext cx="138430" cy="74930"/>
          </a:xfrm>
          <a:custGeom>
            <a:avLst/>
            <a:gdLst/>
            <a:ahLst/>
            <a:cxnLst/>
            <a:rect l="l" t="t" r="r" b="b"/>
            <a:pathLst>
              <a:path w="138429" h="74929">
                <a:moveTo>
                  <a:pt x="2273" y="47371"/>
                </a:moveTo>
                <a:lnTo>
                  <a:pt x="1765" y="46850"/>
                </a:lnTo>
                <a:lnTo>
                  <a:pt x="520" y="46850"/>
                </a:lnTo>
                <a:lnTo>
                  <a:pt x="0" y="47371"/>
                </a:lnTo>
                <a:lnTo>
                  <a:pt x="0" y="74371"/>
                </a:lnTo>
                <a:lnTo>
                  <a:pt x="2273" y="74371"/>
                </a:lnTo>
                <a:lnTo>
                  <a:pt x="2273" y="47371"/>
                </a:lnTo>
                <a:close/>
              </a:path>
              <a:path w="138429" h="74929">
                <a:moveTo>
                  <a:pt x="138366" y="8712"/>
                </a:moveTo>
                <a:lnTo>
                  <a:pt x="137769" y="7721"/>
                </a:lnTo>
                <a:lnTo>
                  <a:pt x="128625" y="5473"/>
                </a:lnTo>
                <a:lnTo>
                  <a:pt x="128625" y="825"/>
                </a:lnTo>
                <a:lnTo>
                  <a:pt x="127812" y="0"/>
                </a:lnTo>
                <a:lnTo>
                  <a:pt x="127000" y="825"/>
                </a:lnTo>
                <a:lnTo>
                  <a:pt x="127000" y="5080"/>
                </a:lnTo>
                <a:lnTo>
                  <a:pt x="111023" y="1130"/>
                </a:lnTo>
                <a:lnTo>
                  <a:pt x="110045" y="1727"/>
                </a:lnTo>
                <a:lnTo>
                  <a:pt x="110642" y="2730"/>
                </a:lnTo>
                <a:lnTo>
                  <a:pt x="127000" y="6756"/>
                </a:lnTo>
                <a:lnTo>
                  <a:pt x="127000" y="28371"/>
                </a:lnTo>
                <a:lnTo>
                  <a:pt x="127812" y="29197"/>
                </a:lnTo>
                <a:lnTo>
                  <a:pt x="128625" y="28371"/>
                </a:lnTo>
                <a:lnTo>
                  <a:pt x="128625" y="7150"/>
                </a:lnTo>
                <a:lnTo>
                  <a:pt x="137579" y="9347"/>
                </a:lnTo>
                <a:lnTo>
                  <a:pt x="138366" y="871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g object 103"/>
          <p:cNvSpPr/>
          <p:nvPr/>
        </p:nvSpPr>
        <p:spPr>
          <a:xfrm>
            <a:off x="5428501" y="9871023"/>
            <a:ext cx="30480" cy="47625"/>
          </a:xfrm>
          <a:custGeom>
            <a:avLst/>
            <a:gdLst/>
            <a:ahLst/>
            <a:cxnLst/>
            <a:rect l="l" t="t" r="r" b="b"/>
            <a:pathLst>
              <a:path w="30479" h="47625">
                <a:moveTo>
                  <a:pt x="29908" y="12788"/>
                </a:moveTo>
                <a:lnTo>
                  <a:pt x="27660" y="9232"/>
                </a:lnTo>
                <a:lnTo>
                  <a:pt x="24701" y="7607"/>
                </a:lnTo>
                <a:lnTo>
                  <a:pt x="24701" y="0"/>
                </a:lnTo>
                <a:lnTo>
                  <a:pt x="3441" y="1790"/>
                </a:lnTo>
                <a:lnTo>
                  <a:pt x="1092" y="7404"/>
                </a:lnTo>
                <a:lnTo>
                  <a:pt x="0" y="23685"/>
                </a:lnTo>
                <a:lnTo>
                  <a:pt x="1651" y="41998"/>
                </a:lnTo>
                <a:lnTo>
                  <a:pt x="4800" y="47371"/>
                </a:lnTo>
                <a:lnTo>
                  <a:pt x="19265" y="47371"/>
                </a:lnTo>
                <a:lnTo>
                  <a:pt x="20878" y="29743"/>
                </a:lnTo>
                <a:lnTo>
                  <a:pt x="21361" y="27457"/>
                </a:lnTo>
                <a:lnTo>
                  <a:pt x="26149" y="26568"/>
                </a:lnTo>
                <a:lnTo>
                  <a:pt x="29908" y="22174"/>
                </a:lnTo>
                <a:lnTo>
                  <a:pt x="29908" y="1278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g object 104"/>
          <p:cNvSpPr/>
          <p:nvPr/>
        </p:nvSpPr>
        <p:spPr>
          <a:xfrm>
            <a:off x="5443871" y="9877416"/>
            <a:ext cx="15875" cy="22860"/>
          </a:xfrm>
          <a:custGeom>
            <a:avLst/>
            <a:gdLst/>
            <a:ahLst/>
            <a:cxnLst/>
            <a:rect l="l" t="t" r="r" b="b"/>
            <a:pathLst>
              <a:path w="15875" h="22859">
                <a:moveTo>
                  <a:pt x="5823" y="22231"/>
                </a:moveTo>
                <a:lnTo>
                  <a:pt x="4708" y="21289"/>
                </a:lnTo>
                <a:lnTo>
                  <a:pt x="4598" y="20672"/>
                </a:lnTo>
                <a:lnTo>
                  <a:pt x="5004" y="20073"/>
                </a:lnTo>
                <a:lnTo>
                  <a:pt x="10138" y="19125"/>
                </a:lnTo>
                <a:lnTo>
                  <a:pt x="13418" y="15141"/>
                </a:lnTo>
                <a:lnTo>
                  <a:pt x="13418" y="7277"/>
                </a:lnTo>
                <a:lnTo>
                  <a:pt x="11849" y="4309"/>
                </a:lnTo>
                <a:lnTo>
                  <a:pt x="9270" y="2525"/>
                </a:lnTo>
                <a:lnTo>
                  <a:pt x="7509" y="4708"/>
                </a:lnTo>
                <a:lnTo>
                  <a:pt x="5164" y="6273"/>
                </a:lnTo>
                <a:lnTo>
                  <a:pt x="2499" y="7040"/>
                </a:lnTo>
                <a:lnTo>
                  <a:pt x="2794" y="8175"/>
                </a:lnTo>
                <a:lnTo>
                  <a:pt x="2942" y="9329"/>
                </a:lnTo>
                <a:lnTo>
                  <a:pt x="2942" y="11118"/>
                </a:lnTo>
                <a:lnTo>
                  <a:pt x="2437" y="11630"/>
                </a:lnTo>
                <a:lnTo>
                  <a:pt x="1188" y="11630"/>
                </a:lnTo>
                <a:lnTo>
                  <a:pt x="683" y="11118"/>
                </a:lnTo>
                <a:lnTo>
                  <a:pt x="683" y="9173"/>
                </a:lnTo>
                <a:lnTo>
                  <a:pt x="455" y="7869"/>
                </a:lnTo>
                <a:lnTo>
                  <a:pt x="0" y="6597"/>
                </a:lnTo>
                <a:lnTo>
                  <a:pt x="86" y="5637"/>
                </a:lnTo>
                <a:lnTo>
                  <a:pt x="855" y="5082"/>
                </a:lnTo>
                <a:lnTo>
                  <a:pt x="3785" y="4527"/>
                </a:lnTo>
                <a:lnTo>
                  <a:pt x="6346" y="2843"/>
                </a:lnTo>
                <a:lnTo>
                  <a:pt x="8057" y="355"/>
                </a:lnTo>
                <a:lnTo>
                  <a:pt x="9522" y="0"/>
                </a:lnTo>
                <a:lnTo>
                  <a:pt x="13320" y="2095"/>
                </a:lnTo>
                <a:lnTo>
                  <a:pt x="15678" y="6111"/>
                </a:lnTo>
                <a:lnTo>
                  <a:pt x="15678" y="16244"/>
                </a:lnTo>
                <a:lnTo>
                  <a:pt x="11615" y="21177"/>
                </a:lnTo>
                <a:lnTo>
                  <a:pt x="5823" y="2223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g object 105"/>
          <p:cNvSpPr/>
          <p:nvPr/>
        </p:nvSpPr>
        <p:spPr>
          <a:xfrm>
            <a:off x="5427432" y="9899849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4524" y="16182"/>
                </a:moveTo>
                <a:lnTo>
                  <a:pt x="1760" y="13868"/>
                </a:lnTo>
                <a:lnTo>
                  <a:pt x="0" y="10364"/>
                </a:lnTo>
                <a:lnTo>
                  <a:pt x="0" y="4090"/>
                </a:lnTo>
                <a:lnTo>
                  <a:pt x="652" y="1889"/>
                </a:lnTo>
                <a:lnTo>
                  <a:pt x="1766" y="0"/>
                </a:lnTo>
                <a:lnTo>
                  <a:pt x="4524" y="1618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g object 106"/>
          <p:cNvSpPr/>
          <p:nvPr/>
        </p:nvSpPr>
        <p:spPr>
          <a:xfrm>
            <a:off x="5426304" y="9898861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5" h="18415">
                <a:moveTo>
                  <a:pt x="5650" y="18315"/>
                </a:moveTo>
                <a:lnTo>
                  <a:pt x="4930" y="18053"/>
                </a:lnTo>
                <a:lnTo>
                  <a:pt x="1797" y="15421"/>
                </a:lnTo>
                <a:lnTo>
                  <a:pt x="0" y="11555"/>
                </a:lnTo>
                <a:lnTo>
                  <a:pt x="0" y="4970"/>
                </a:lnTo>
                <a:lnTo>
                  <a:pt x="664" y="2538"/>
                </a:lnTo>
                <a:lnTo>
                  <a:pt x="1920" y="399"/>
                </a:lnTo>
                <a:lnTo>
                  <a:pt x="3471" y="0"/>
                </a:lnTo>
                <a:lnTo>
                  <a:pt x="3865" y="1571"/>
                </a:lnTo>
                <a:lnTo>
                  <a:pt x="2813" y="3354"/>
                </a:lnTo>
                <a:lnTo>
                  <a:pt x="2259" y="5381"/>
                </a:lnTo>
                <a:lnTo>
                  <a:pt x="2259" y="10869"/>
                </a:lnTo>
                <a:lnTo>
                  <a:pt x="3761" y="14093"/>
                </a:lnTo>
                <a:lnTo>
                  <a:pt x="6370" y="16288"/>
                </a:lnTo>
                <a:lnTo>
                  <a:pt x="6524" y="17903"/>
                </a:lnTo>
                <a:lnTo>
                  <a:pt x="5650" y="1831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g object 107"/>
          <p:cNvSpPr/>
          <p:nvPr/>
        </p:nvSpPr>
        <p:spPr>
          <a:xfrm>
            <a:off x="5447770" y="9898502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79">
                <a:moveTo>
                  <a:pt x="73" y="17529"/>
                </a:moveTo>
                <a:lnTo>
                  <a:pt x="0" y="187"/>
                </a:lnTo>
                <a:lnTo>
                  <a:pt x="658" y="187"/>
                </a:lnTo>
                <a:lnTo>
                  <a:pt x="1298" y="118"/>
                </a:lnTo>
                <a:lnTo>
                  <a:pt x="1926" y="0"/>
                </a:lnTo>
                <a:lnTo>
                  <a:pt x="3594" y="2151"/>
                </a:lnTo>
                <a:lnTo>
                  <a:pt x="4598" y="4851"/>
                </a:lnTo>
                <a:lnTo>
                  <a:pt x="4598" y="11711"/>
                </a:lnTo>
                <a:lnTo>
                  <a:pt x="2837" y="15215"/>
                </a:lnTo>
                <a:lnTo>
                  <a:pt x="73" y="1752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g object 108"/>
          <p:cNvSpPr/>
          <p:nvPr/>
        </p:nvSpPr>
        <p:spPr>
          <a:xfrm>
            <a:off x="5446637" y="9897377"/>
            <a:ext cx="6985" cy="20320"/>
          </a:xfrm>
          <a:custGeom>
            <a:avLst/>
            <a:gdLst/>
            <a:ahLst/>
            <a:cxnLst/>
            <a:rect l="l" t="t" r="r" b="b"/>
            <a:pathLst>
              <a:path w="6985" h="20320">
                <a:moveTo>
                  <a:pt x="1206" y="19799"/>
                </a:moveTo>
                <a:lnTo>
                  <a:pt x="338" y="19381"/>
                </a:lnTo>
                <a:lnTo>
                  <a:pt x="486" y="17772"/>
                </a:lnTo>
                <a:lnTo>
                  <a:pt x="3096" y="15583"/>
                </a:lnTo>
                <a:lnTo>
                  <a:pt x="4598" y="12353"/>
                </a:lnTo>
                <a:lnTo>
                  <a:pt x="4598" y="6554"/>
                </a:lnTo>
                <a:lnTo>
                  <a:pt x="3896" y="4296"/>
                </a:lnTo>
                <a:lnTo>
                  <a:pt x="2554" y="2363"/>
                </a:lnTo>
                <a:lnTo>
                  <a:pt x="1132" y="2456"/>
                </a:lnTo>
                <a:lnTo>
                  <a:pt x="510" y="2456"/>
                </a:lnTo>
                <a:lnTo>
                  <a:pt x="0" y="1945"/>
                </a:lnTo>
                <a:lnTo>
                  <a:pt x="0" y="679"/>
                </a:lnTo>
                <a:lnTo>
                  <a:pt x="510" y="168"/>
                </a:lnTo>
                <a:lnTo>
                  <a:pt x="1686" y="168"/>
                </a:lnTo>
                <a:lnTo>
                  <a:pt x="2246" y="112"/>
                </a:lnTo>
                <a:lnTo>
                  <a:pt x="2856" y="0"/>
                </a:lnTo>
                <a:lnTo>
                  <a:pt x="3945" y="417"/>
                </a:lnTo>
                <a:lnTo>
                  <a:pt x="5853" y="2874"/>
                </a:lnTo>
                <a:lnTo>
                  <a:pt x="6857" y="5811"/>
                </a:lnTo>
                <a:lnTo>
                  <a:pt x="6857" y="13039"/>
                </a:lnTo>
                <a:lnTo>
                  <a:pt x="5059" y="16905"/>
                </a:lnTo>
                <a:lnTo>
                  <a:pt x="1926" y="19537"/>
                </a:lnTo>
                <a:lnTo>
                  <a:pt x="1206" y="1979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g object 109"/>
          <p:cNvSpPr/>
          <p:nvPr/>
        </p:nvSpPr>
        <p:spPr>
          <a:xfrm>
            <a:off x="5447768" y="9898503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658" y="187"/>
                </a:moveTo>
                <a:lnTo>
                  <a:pt x="0" y="187"/>
                </a:lnTo>
                <a:lnTo>
                  <a:pt x="1926" y="0"/>
                </a:lnTo>
                <a:lnTo>
                  <a:pt x="1298" y="118"/>
                </a:lnTo>
                <a:lnTo>
                  <a:pt x="658" y="18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g object 110"/>
          <p:cNvSpPr/>
          <p:nvPr/>
        </p:nvSpPr>
        <p:spPr>
          <a:xfrm>
            <a:off x="5446636" y="989726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822" y="2569"/>
                </a:moveTo>
                <a:lnTo>
                  <a:pt x="1132" y="2569"/>
                </a:lnTo>
                <a:lnTo>
                  <a:pt x="510" y="2569"/>
                </a:lnTo>
                <a:lnTo>
                  <a:pt x="0" y="2057"/>
                </a:lnTo>
                <a:lnTo>
                  <a:pt x="0" y="791"/>
                </a:lnTo>
                <a:lnTo>
                  <a:pt x="510" y="280"/>
                </a:lnTo>
                <a:lnTo>
                  <a:pt x="1686" y="280"/>
                </a:lnTo>
                <a:lnTo>
                  <a:pt x="2252" y="224"/>
                </a:lnTo>
                <a:lnTo>
                  <a:pt x="3471" y="0"/>
                </a:lnTo>
                <a:lnTo>
                  <a:pt x="4056" y="411"/>
                </a:lnTo>
                <a:lnTo>
                  <a:pt x="4284" y="1658"/>
                </a:lnTo>
                <a:lnTo>
                  <a:pt x="3877" y="2251"/>
                </a:lnTo>
                <a:lnTo>
                  <a:pt x="2517" y="2500"/>
                </a:lnTo>
                <a:lnTo>
                  <a:pt x="1822" y="256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g object 111"/>
          <p:cNvSpPr/>
          <p:nvPr/>
        </p:nvSpPr>
        <p:spPr>
          <a:xfrm>
            <a:off x="5420753" y="9875500"/>
            <a:ext cx="14604" cy="24765"/>
          </a:xfrm>
          <a:custGeom>
            <a:avLst/>
            <a:gdLst/>
            <a:ahLst/>
            <a:cxnLst/>
            <a:rect l="l" t="t" r="r" b="b"/>
            <a:pathLst>
              <a:path w="14604" h="24765">
                <a:moveTo>
                  <a:pt x="8445" y="24345"/>
                </a:moveTo>
                <a:lnTo>
                  <a:pt x="3533" y="22649"/>
                </a:lnTo>
                <a:lnTo>
                  <a:pt x="0" y="17947"/>
                </a:lnTo>
                <a:lnTo>
                  <a:pt x="0" y="6229"/>
                </a:lnTo>
                <a:lnTo>
                  <a:pt x="4370" y="1097"/>
                </a:lnTo>
                <a:lnTo>
                  <a:pt x="10150" y="0"/>
                </a:lnTo>
                <a:lnTo>
                  <a:pt x="14563" y="18626"/>
                </a:lnTo>
                <a:lnTo>
                  <a:pt x="11202" y="20030"/>
                </a:lnTo>
                <a:lnTo>
                  <a:pt x="10445" y="20946"/>
                </a:lnTo>
                <a:lnTo>
                  <a:pt x="8445" y="2434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g object 112"/>
          <p:cNvSpPr/>
          <p:nvPr/>
        </p:nvSpPr>
        <p:spPr>
          <a:xfrm>
            <a:off x="5419619" y="9874258"/>
            <a:ext cx="17145" cy="27305"/>
          </a:xfrm>
          <a:custGeom>
            <a:avLst/>
            <a:gdLst/>
            <a:ahLst/>
            <a:cxnLst/>
            <a:rect l="l" t="t" r="r" b="b"/>
            <a:pathLst>
              <a:path w="17145" h="27304">
                <a:moveTo>
                  <a:pt x="9577" y="26733"/>
                </a:moveTo>
                <a:lnTo>
                  <a:pt x="9214" y="26671"/>
                </a:lnTo>
                <a:lnTo>
                  <a:pt x="3705" y="24769"/>
                </a:lnTo>
                <a:lnTo>
                  <a:pt x="0" y="19531"/>
                </a:lnTo>
                <a:lnTo>
                  <a:pt x="0" y="7027"/>
                </a:lnTo>
                <a:lnTo>
                  <a:pt x="4659" y="1334"/>
                </a:lnTo>
                <a:lnTo>
                  <a:pt x="11695" y="0"/>
                </a:lnTo>
                <a:lnTo>
                  <a:pt x="12280" y="405"/>
                </a:lnTo>
                <a:lnTo>
                  <a:pt x="12507" y="1652"/>
                </a:lnTo>
                <a:lnTo>
                  <a:pt x="12107" y="2251"/>
                </a:lnTo>
                <a:lnTo>
                  <a:pt x="6143" y="3386"/>
                </a:lnTo>
                <a:lnTo>
                  <a:pt x="2265" y="8125"/>
                </a:lnTo>
                <a:lnTo>
                  <a:pt x="2265" y="18246"/>
                </a:lnTo>
                <a:lnTo>
                  <a:pt x="4973" y="22368"/>
                </a:lnTo>
                <a:lnTo>
                  <a:pt x="9097" y="24177"/>
                </a:lnTo>
                <a:lnTo>
                  <a:pt x="10901" y="21221"/>
                </a:lnTo>
                <a:lnTo>
                  <a:pt x="11953" y="20198"/>
                </a:lnTo>
                <a:lnTo>
                  <a:pt x="15844" y="18570"/>
                </a:lnTo>
                <a:lnTo>
                  <a:pt x="16502" y="18851"/>
                </a:lnTo>
                <a:lnTo>
                  <a:pt x="16976" y="20017"/>
                </a:lnTo>
                <a:lnTo>
                  <a:pt x="16706" y="20684"/>
                </a:lnTo>
                <a:lnTo>
                  <a:pt x="13068" y="22206"/>
                </a:lnTo>
                <a:lnTo>
                  <a:pt x="12483" y="22892"/>
                </a:lnTo>
                <a:lnTo>
                  <a:pt x="10550" y="26172"/>
                </a:lnTo>
                <a:lnTo>
                  <a:pt x="9577" y="267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g object 113"/>
          <p:cNvSpPr/>
          <p:nvPr/>
        </p:nvSpPr>
        <p:spPr>
          <a:xfrm>
            <a:off x="5430153" y="9858592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20">
                <a:moveTo>
                  <a:pt x="22701" y="19830"/>
                </a:moveTo>
                <a:lnTo>
                  <a:pt x="3065" y="16681"/>
                </a:lnTo>
                <a:lnTo>
                  <a:pt x="2271" y="16681"/>
                </a:lnTo>
                <a:lnTo>
                  <a:pt x="1501" y="16762"/>
                </a:lnTo>
                <a:lnTo>
                  <a:pt x="750" y="16905"/>
                </a:lnTo>
                <a:lnTo>
                  <a:pt x="276" y="15571"/>
                </a:lnTo>
                <a:lnTo>
                  <a:pt x="0" y="14130"/>
                </a:lnTo>
                <a:lnTo>
                  <a:pt x="0" y="5656"/>
                </a:lnTo>
                <a:lnTo>
                  <a:pt x="5583" y="0"/>
                </a:lnTo>
                <a:lnTo>
                  <a:pt x="19352" y="0"/>
                </a:lnTo>
                <a:lnTo>
                  <a:pt x="24929" y="5656"/>
                </a:lnTo>
                <a:lnTo>
                  <a:pt x="24929" y="15309"/>
                </a:lnTo>
                <a:lnTo>
                  <a:pt x="24104" y="17785"/>
                </a:lnTo>
                <a:lnTo>
                  <a:pt x="22701" y="1983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g object 114"/>
          <p:cNvSpPr/>
          <p:nvPr/>
        </p:nvSpPr>
        <p:spPr>
          <a:xfrm>
            <a:off x="5429026" y="9857447"/>
            <a:ext cx="27305" cy="22225"/>
          </a:xfrm>
          <a:custGeom>
            <a:avLst/>
            <a:gdLst/>
            <a:ahLst/>
            <a:cxnLst/>
            <a:rect l="l" t="t" r="r" b="b"/>
            <a:pathLst>
              <a:path w="27304" h="22225">
                <a:moveTo>
                  <a:pt x="23827" y="22119"/>
                </a:moveTo>
                <a:lnTo>
                  <a:pt x="23181" y="21913"/>
                </a:lnTo>
                <a:lnTo>
                  <a:pt x="22898" y="20323"/>
                </a:lnTo>
                <a:lnTo>
                  <a:pt x="24228" y="18390"/>
                </a:lnTo>
                <a:lnTo>
                  <a:pt x="24929" y="16120"/>
                </a:lnTo>
                <a:lnTo>
                  <a:pt x="24929" y="7439"/>
                </a:lnTo>
                <a:lnTo>
                  <a:pt x="19845" y="2288"/>
                </a:lnTo>
                <a:lnTo>
                  <a:pt x="7343" y="2288"/>
                </a:lnTo>
                <a:lnTo>
                  <a:pt x="2259" y="7439"/>
                </a:lnTo>
                <a:lnTo>
                  <a:pt x="2259" y="14779"/>
                </a:lnTo>
                <a:lnTo>
                  <a:pt x="2394" y="15783"/>
                </a:lnTo>
                <a:lnTo>
                  <a:pt x="2659" y="16768"/>
                </a:lnTo>
                <a:lnTo>
                  <a:pt x="4813" y="16681"/>
                </a:lnTo>
                <a:lnTo>
                  <a:pt x="5324" y="17192"/>
                </a:lnTo>
                <a:lnTo>
                  <a:pt x="5324" y="18458"/>
                </a:lnTo>
                <a:lnTo>
                  <a:pt x="4813" y="18969"/>
                </a:lnTo>
                <a:lnTo>
                  <a:pt x="3514" y="18969"/>
                </a:lnTo>
                <a:lnTo>
                  <a:pt x="2806" y="19038"/>
                </a:lnTo>
                <a:lnTo>
                  <a:pt x="2086" y="19175"/>
                </a:lnTo>
                <a:lnTo>
                  <a:pt x="812" y="18439"/>
                </a:lnTo>
                <a:lnTo>
                  <a:pt x="270" y="16918"/>
                </a:lnTo>
                <a:lnTo>
                  <a:pt x="0" y="15346"/>
                </a:lnTo>
                <a:lnTo>
                  <a:pt x="0" y="6179"/>
                </a:lnTo>
                <a:lnTo>
                  <a:pt x="6100" y="0"/>
                </a:lnTo>
                <a:lnTo>
                  <a:pt x="21088" y="0"/>
                </a:lnTo>
                <a:lnTo>
                  <a:pt x="27188" y="6179"/>
                </a:lnTo>
                <a:lnTo>
                  <a:pt x="27188" y="16594"/>
                </a:lnTo>
                <a:lnTo>
                  <a:pt x="26345" y="19312"/>
                </a:lnTo>
                <a:lnTo>
                  <a:pt x="24757" y="21626"/>
                </a:lnTo>
                <a:lnTo>
                  <a:pt x="23827" y="2211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g object 115"/>
          <p:cNvSpPr/>
          <p:nvPr/>
        </p:nvSpPr>
        <p:spPr>
          <a:xfrm>
            <a:off x="5438275" y="9883043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70">
                <a:moveTo>
                  <a:pt x="5139" y="804"/>
                </a:moveTo>
                <a:lnTo>
                  <a:pt x="2813" y="804"/>
                </a:lnTo>
                <a:lnTo>
                  <a:pt x="1354" y="511"/>
                </a:lnTo>
                <a:lnTo>
                  <a:pt x="0" y="0"/>
                </a:lnTo>
                <a:lnTo>
                  <a:pt x="6660" y="579"/>
                </a:lnTo>
                <a:lnTo>
                  <a:pt x="5909" y="723"/>
                </a:lnTo>
                <a:lnTo>
                  <a:pt x="5139" y="80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g object 116"/>
          <p:cNvSpPr/>
          <p:nvPr/>
        </p:nvSpPr>
        <p:spPr>
          <a:xfrm>
            <a:off x="5436994" y="9881752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09">
                <a:moveTo>
                  <a:pt x="6444" y="3242"/>
                </a:moveTo>
                <a:lnTo>
                  <a:pt x="5626" y="3242"/>
                </a:lnTo>
                <a:lnTo>
                  <a:pt x="4019" y="3242"/>
                </a:lnTo>
                <a:lnTo>
                  <a:pt x="2425" y="2949"/>
                </a:lnTo>
                <a:lnTo>
                  <a:pt x="295" y="2145"/>
                </a:lnTo>
                <a:lnTo>
                  <a:pt x="0" y="1484"/>
                </a:lnTo>
                <a:lnTo>
                  <a:pt x="437" y="299"/>
                </a:lnTo>
                <a:lnTo>
                  <a:pt x="1089" y="0"/>
                </a:lnTo>
                <a:lnTo>
                  <a:pt x="3619" y="954"/>
                </a:lnTo>
                <a:lnTo>
                  <a:pt x="5607" y="1153"/>
                </a:lnTo>
                <a:lnTo>
                  <a:pt x="8340" y="623"/>
                </a:lnTo>
                <a:lnTo>
                  <a:pt x="8937" y="1035"/>
                </a:lnTo>
                <a:lnTo>
                  <a:pt x="9165" y="2282"/>
                </a:lnTo>
                <a:lnTo>
                  <a:pt x="8765" y="2881"/>
                </a:lnTo>
                <a:lnTo>
                  <a:pt x="7294" y="3161"/>
                </a:lnTo>
                <a:lnTo>
                  <a:pt x="6444" y="324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g object 117"/>
          <p:cNvSpPr/>
          <p:nvPr/>
        </p:nvSpPr>
        <p:spPr>
          <a:xfrm>
            <a:off x="5430323" y="9916032"/>
            <a:ext cx="19685" cy="15240"/>
          </a:xfrm>
          <a:custGeom>
            <a:avLst/>
            <a:gdLst/>
            <a:ahLst/>
            <a:cxnLst/>
            <a:rect l="l" t="t" r="r" b="b"/>
            <a:pathLst>
              <a:path w="19685" h="15240">
                <a:moveTo>
                  <a:pt x="14865" y="15116"/>
                </a:moveTo>
                <a:lnTo>
                  <a:pt x="4290" y="15116"/>
                </a:lnTo>
                <a:lnTo>
                  <a:pt x="0" y="10769"/>
                </a:lnTo>
                <a:lnTo>
                  <a:pt x="0" y="3411"/>
                </a:lnTo>
                <a:lnTo>
                  <a:pt x="603" y="1546"/>
                </a:lnTo>
                <a:lnTo>
                  <a:pt x="1631" y="0"/>
                </a:lnTo>
                <a:lnTo>
                  <a:pt x="17518" y="0"/>
                </a:lnTo>
                <a:lnTo>
                  <a:pt x="18546" y="1546"/>
                </a:lnTo>
                <a:lnTo>
                  <a:pt x="19149" y="3411"/>
                </a:lnTo>
                <a:lnTo>
                  <a:pt x="19149" y="10769"/>
                </a:lnTo>
                <a:lnTo>
                  <a:pt x="14865" y="1511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g object 118"/>
          <p:cNvSpPr/>
          <p:nvPr/>
        </p:nvSpPr>
        <p:spPr>
          <a:xfrm>
            <a:off x="5429194" y="9915079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6607" y="17211"/>
                </a:moveTo>
                <a:lnTo>
                  <a:pt x="10704" y="17211"/>
                </a:lnTo>
                <a:lnTo>
                  <a:pt x="4801" y="17211"/>
                </a:lnTo>
                <a:lnTo>
                  <a:pt x="0" y="12347"/>
                </a:lnTo>
                <a:lnTo>
                  <a:pt x="0" y="4196"/>
                </a:lnTo>
                <a:lnTo>
                  <a:pt x="634" y="2101"/>
                </a:lnTo>
                <a:lnTo>
                  <a:pt x="1822" y="311"/>
                </a:lnTo>
                <a:lnTo>
                  <a:pt x="3391" y="0"/>
                </a:lnTo>
                <a:lnTo>
                  <a:pt x="3699" y="1590"/>
                </a:lnTo>
                <a:lnTo>
                  <a:pt x="2757" y="3005"/>
                </a:lnTo>
                <a:lnTo>
                  <a:pt x="2259" y="4658"/>
                </a:lnTo>
                <a:lnTo>
                  <a:pt x="2259" y="11081"/>
                </a:lnTo>
                <a:lnTo>
                  <a:pt x="6050" y="14922"/>
                </a:lnTo>
                <a:lnTo>
                  <a:pt x="15357" y="14922"/>
                </a:lnTo>
                <a:lnTo>
                  <a:pt x="19149" y="11081"/>
                </a:lnTo>
                <a:lnTo>
                  <a:pt x="19149" y="4658"/>
                </a:lnTo>
                <a:lnTo>
                  <a:pt x="18651" y="3005"/>
                </a:lnTo>
                <a:lnTo>
                  <a:pt x="17709" y="1590"/>
                </a:lnTo>
                <a:lnTo>
                  <a:pt x="18017" y="6"/>
                </a:lnTo>
                <a:lnTo>
                  <a:pt x="19586" y="311"/>
                </a:lnTo>
                <a:lnTo>
                  <a:pt x="20780" y="2101"/>
                </a:lnTo>
                <a:lnTo>
                  <a:pt x="21408" y="4196"/>
                </a:lnTo>
                <a:lnTo>
                  <a:pt x="21408" y="12347"/>
                </a:lnTo>
                <a:lnTo>
                  <a:pt x="16607" y="172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g object 119"/>
          <p:cNvSpPr/>
          <p:nvPr/>
        </p:nvSpPr>
        <p:spPr>
          <a:xfrm>
            <a:off x="5442620" y="991140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5219" y="4627"/>
                </a:moveTo>
                <a:lnTo>
                  <a:pt x="0" y="0"/>
                </a:lnTo>
                <a:lnTo>
                  <a:pt x="2813" y="979"/>
                </a:lnTo>
                <a:lnTo>
                  <a:pt x="3502" y="2045"/>
                </a:lnTo>
                <a:lnTo>
                  <a:pt x="5219" y="462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g object 120"/>
          <p:cNvSpPr/>
          <p:nvPr/>
        </p:nvSpPr>
        <p:spPr>
          <a:xfrm>
            <a:off x="5441352" y="9910116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4">
                <a:moveTo>
                  <a:pt x="5503" y="6479"/>
                </a:moveTo>
                <a:lnTo>
                  <a:pt x="3330" y="3211"/>
                </a:lnTo>
                <a:lnTo>
                  <a:pt x="313" y="2163"/>
                </a:lnTo>
                <a:lnTo>
                  <a:pt x="0" y="1515"/>
                </a:lnTo>
                <a:lnTo>
                  <a:pt x="400" y="318"/>
                </a:lnTo>
                <a:lnTo>
                  <a:pt x="1040" y="0"/>
                </a:lnTo>
                <a:lnTo>
                  <a:pt x="4782" y="1297"/>
                </a:lnTo>
                <a:lnTo>
                  <a:pt x="7429" y="5275"/>
                </a:lnTo>
                <a:lnTo>
                  <a:pt x="6487" y="5917"/>
                </a:lnTo>
                <a:lnTo>
                  <a:pt x="5503" y="647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g object 121"/>
          <p:cNvSpPr/>
          <p:nvPr/>
        </p:nvSpPr>
        <p:spPr>
          <a:xfrm>
            <a:off x="5828995" y="9833356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9888" y="5422"/>
                </a:moveTo>
                <a:lnTo>
                  <a:pt x="19037" y="4876"/>
                </a:lnTo>
                <a:lnTo>
                  <a:pt x="18643" y="2146"/>
                </a:lnTo>
                <a:lnTo>
                  <a:pt x="16256" y="0"/>
                </a:lnTo>
                <a:lnTo>
                  <a:pt x="12661" y="0"/>
                </a:lnTo>
                <a:lnTo>
                  <a:pt x="11976" y="139"/>
                </a:lnTo>
                <a:lnTo>
                  <a:pt x="11785" y="215"/>
                </a:lnTo>
                <a:lnTo>
                  <a:pt x="11468" y="0"/>
                </a:lnTo>
                <a:lnTo>
                  <a:pt x="3822" y="1549"/>
                </a:lnTo>
                <a:lnTo>
                  <a:pt x="0" y="3111"/>
                </a:lnTo>
                <a:lnTo>
                  <a:pt x="0" y="10845"/>
                </a:lnTo>
                <a:lnTo>
                  <a:pt x="3416" y="13830"/>
                </a:lnTo>
                <a:lnTo>
                  <a:pt x="13766" y="14719"/>
                </a:lnTo>
                <a:lnTo>
                  <a:pt x="19888" y="542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g object 122"/>
          <p:cNvSpPr/>
          <p:nvPr/>
        </p:nvSpPr>
        <p:spPr>
          <a:xfrm>
            <a:off x="5839583" y="9832521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8469" y="6610"/>
                </a:moveTo>
                <a:lnTo>
                  <a:pt x="6623" y="6298"/>
                </a:lnTo>
                <a:lnTo>
                  <a:pt x="5810" y="5475"/>
                </a:lnTo>
                <a:lnTo>
                  <a:pt x="6623" y="4652"/>
                </a:lnTo>
                <a:lnTo>
                  <a:pt x="7325" y="4689"/>
                </a:lnTo>
                <a:lnTo>
                  <a:pt x="6567" y="2893"/>
                </a:lnTo>
                <a:lnTo>
                  <a:pt x="4795" y="1646"/>
                </a:lnTo>
                <a:lnTo>
                  <a:pt x="2209" y="1646"/>
                </a:lnTo>
                <a:lnTo>
                  <a:pt x="1618" y="1758"/>
                </a:lnTo>
                <a:lnTo>
                  <a:pt x="1052" y="1976"/>
                </a:lnTo>
                <a:lnTo>
                  <a:pt x="0" y="1502"/>
                </a:lnTo>
                <a:lnTo>
                  <a:pt x="473" y="436"/>
                </a:lnTo>
                <a:lnTo>
                  <a:pt x="1224" y="149"/>
                </a:lnTo>
                <a:lnTo>
                  <a:pt x="2012" y="0"/>
                </a:lnTo>
                <a:lnTo>
                  <a:pt x="6020" y="0"/>
                </a:lnTo>
                <a:lnTo>
                  <a:pt x="8808" y="2438"/>
                </a:lnTo>
                <a:lnTo>
                  <a:pt x="9270" y="5668"/>
                </a:lnTo>
                <a:lnTo>
                  <a:pt x="8987" y="6416"/>
                </a:lnTo>
                <a:lnTo>
                  <a:pt x="8469" y="661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g object 123"/>
          <p:cNvSpPr/>
          <p:nvPr/>
        </p:nvSpPr>
        <p:spPr>
          <a:xfrm>
            <a:off x="5829780" y="9831023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5">
                <a:moveTo>
                  <a:pt x="0" y="5444"/>
                </a:moveTo>
                <a:lnTo>
                  <a:pt x="184" y="2407"/>
                </a:lnTo>
                <a:lnTo>
                  <a:pt x="2671" y="0"/>
                </a:lnTo>
                <a:lnTo>
                  <a:pt x="7762" y="0"/>
                </a:lnTo>
                <a:lnTo>
                  <a:pt x="9547" y="1078"/>
                </a:lnTo>
                <a:lnTo>
                  <a:pt x="10562" y="2706"/>
                </a:lnTo>
                <a:lnTo>
                  <a:pt x="0" y="544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g object 124"/>
          <p:cNvSpPr/>
          <p:nvPr/>
        </p:nvSpPr>
        <p:spPr>
          <a:xfrm>
            <a:off x="5828968" y="9830200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20">
                <a:moveTo>
                  <a:pt x="763" y="7090"/>
                </a:moveTo>
                <a:lnTo>
                  <a:pt x="0" y="6217"/>
                </a:lnTo>
                <a:lnTo>
                  <a:pt x="215" y="2725"/>
                </a:lnTo>
                <a:lnTo>
                  <a:pt x="3083" y="0"/>
                </a:lnTo>
                <a:lnTo>
                  <a:pt x="8783" y="0"/>
                </a:lnTo>
                <a:lnTo>
                  <a:pt x="10852" y="1153"/>
                </a:lnTo>
                <a:lnTo>
                  <a:pt x="12064" y="3086"/>
                </a:lnTo>
                <a:lnTo>
                  <a:pt x="11812" y="4228"/>
                </a:lnTo>
                <a:lnTo>
                  <a:pt x="10692" y="3972"/>
                </a:lnTo>
                <a:lnTo>
                  <a:pt x="9781" y="2513"/>
                </a:lnTo>
                <a:lnTo>
                  <a:pt x="8223" y="1646"/>
                </a:lnTo>
                <a:lnTo>
                  <a:pt x="3939" y="1646"/>
                </a:lnTo>
                <a:lnTo>
                  <a:pt x="1785" y="3697"/>
                </a:lnTo>
                <a:lnTo>
                  <a:pt x="1625" y="6317"/>
                </a:lnTo>
                <a:lnTo>
                  <a:pt x="812" y="709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g object 125"/>
          <p:cNvSpPr/>
          <p:nvPr/>
        </p:nvSpPr>
        <p:spPr>
          <a:xfrm>
            <a:off x="5823641" y="9836447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7066" y="11623"/>
                </a:moveTo>
                <a:lnTo>
                  <a:pt x="2572" y="11623"/>
                </a:lnTo>
                <a:lnTo>
                  <a:pt x="0" y="9023"/>
                </a:lnTo>
                <a:lnTo>
                  <a:pt x="0" y="2600"/>
                </a:lnTo>
                <a:lnTo>
                  <a:pt x="2572" y="0"/>
                </a:lnTo>
                <a:lnTo>
                  <a:pt x="5736" y="0"/>
                </a:lnTo>
                <a:lnTo>
                  <a:pt x="6137" y="18"/>
                </a:lnTo>
                <a:lnTo>
                  <a:pt x="6118" y="386"/>
                </a:lnTo>
                <a:lnTo>
                  <a:pt x="9264" y="10389"/>
                </a:lnTo>
                <a:lnTo>
                  <a:pt x="8291" y="11162"/>
                </a:lnTo>
                <a:lnTo>
                  <a:pt x="7066" y="1162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g object 126"/>
          <p:cNvSpPr/>
          <p:nvPr/>
        </p:nvSpPr>
        <p:spPr>
          <a:xfrm>
            <a:off x="5822829" y="9835624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8020" y="13270"/>
                </a:moveTo>
                <a:lnTo>
                  <a:pt x="6549" y="13270"/>
                </a:lnTo>
                <a:lnTo>
                  <a:pt x="2936" y="13270"/>
                </a:lnTo>
                <a:lnTo>
                  <a:pt x="0" y="10295"/>
                </a:lnTo>
                <a:lnTo>
                  <a:pt x="0" y="2974"/>
                </a:lnTo>
                <a:lnTo>
                  <a:pt x="2936" y="0"/>
                </a:lnTo>
                <a:lnTo>
                  <a:pt x="6549" y="0"/>
                </a:lnTo>
                <a:lnTo>
                  <a:pt x="7011" y="18"/>
                </a:lnTo>
                <a:lnTo>
                  <a:pt x="7755" y="985"/>
                </a:lnTo>
                <a:lnTo>
                  <a:pt x="7743" y="1209"/>
                </a:lnTo>
                <a:lnTo>
                  <a:pt x="6931" y="2032"/>
                </a:lnTo>
                <a:lnTo>
                  <a:pt x="6247" y="1658"/>
                </a:lnTo>
                <a:lnTo>
                  <a:pt x="3674" y="1814"/>
                </a:lnTo>
                <a:lnTo>
                  <a:pt x="1625" y="3984"/>
                </a:lnTo>
                <a:lnTo>
                  <a:pt x="1625" y="9385"/>
                </a:lnTo>
                <a:lnTo>
                  <a:pt x="3834" y="11623"/>
                </a:lnTo>
                <a:lnTo>
                  <a:pt x="7651" y="11623"/>
                </a:lnTo>
                <a:lnTo>
                  <a:pt x="8697" y="11256"/>
                </a:lnTo>
                <a:lnTo>
                  <a:pt x="9571" y="10563"/>
                </a:lnTo>
                <a:lnTo>
                  <a:pt x="10716" y="10707"/>
                </a:lnTo>
                <a:lnTo>
                  <a:pt x="10575" y="11860"/>
                </a:lnTo>
                <a:lnTo>
                  <a:pt x="9411" y="12783"/>
                </a:lnTo>
                <a:lnTo>
                  <a:pt x="8020" y="1327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g object 127"/>
          <p:cNvSpPr/>
          <p:nvPr/>
        </p:nvSpPr>
        <p:spPr>
          <a:xfrm>
            <a:off x="5832903" y="9846840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6555" y="2781"/>
                </a:moveTo>
                <a:lnTo>
                  <a:pt x="2819" y="2781"/>
                </a:lnTo>
                <a:lnTo>
                  <a:pt x="1009" y="1665"/>
                </a:lnTo>
                <a:lnTo>
                  <a:pt x="0" y="0"/>
                </a:lnTo>
                <a:lnTo>
                  <a:pt x="9097" y="910"/>
                </a:lnTo>
                <a:lnTo>
                  <a:pt x="8051" y="2057"/>
                </a:lnTo>
                <a:lnTo>
                  <a:pt x="6555" y="278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g object 128"/>
          <p:cNvSpPr/>
          <p:nvPr/>
        </p:nvSpPr>
        <p:spPr>
          <a:xfrm>
            <a:off x="5832211" y="9846135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5">
                <a:moveTo>
                  <a:pt x="7398" y="4309"/>
                </a:moveTo>
                <a:lnTo>
                  <a:pt x="5583" y="4309"/>
                </a:lnTo>
                <a:lnTo>
                  <a:pt x="3293" y="4309"/>
                </a:lnTo>
                <a:lnTo>
                  <a:pt x="1206" y="3124"/>
                </a:lnTo>
                <a:lnTo>
                  <a:pt x="0" y="1128"/>
                </a:lnTo>
                <a:lnTo>
                  <a:pt x="270" y="0"/>
                </a:lnTo>
                <a:lnTo>
                  <a:pt x="1384" y="274"/>
                </a:lnTo>
                <a:lnTo>
                  <a:pt x="2289" y="1764"/>
                </a:lnTo>
                <a:lnTo>
                  <a:pt x="3859" y="2662"/>
                </a:lnTo>
                <a:lnTo>
                  <a:pt x="6961" y="2662"/>
                </a:lnTo>
                <a:lnTo>
                  <a:pt x="8248" y="2089"/>
                </a:lnTo>
                <a:lnTo>
                  <a:pt x="9190" y="1053"/>
                </a:lnTo>
                <a:lnTo>
                  <a:pt x="10341" y="1010"/>
                </a:lnTo>
                <a:lnTo>
                  <a:pt x="10384" y="2176"/>
                </a:lnTo>
                <a:lnTo>
                  <a:pt x="9147" y="3529"/>
                </a:lnTo>
                <a:lnTo>
                  <a:pt x="7398" y="430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g object 129"/>
          <p:cNvSpPr/>
          <p:nvPr/>
        </p:nvSpPr>
        <p:spPr>
          <a:xfrm>
            <a:off x="5842002" y="9838308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374" y="11312"/>
                </a:moveTo>
                <a:lnTo>
                  <a:pt x="2542" y="11312"/>
                </a:lnTo>
                <a:lnTo>
                  <a:pt x="1046" y="10588"/>
                </a:lnTo>
                <a:lnTo>
                  <a:pt x="0" y="9441"/>
                </a:lnTo>
                <a:lnTo>
                  <a:pt x="6050" y="0"/>
                </a:lnTo>
                <a:lnTo>
                  <a:pt x="8316" y="779"/>
                </a:lnTo>
                <a:lnTo>
                  <a:pt x="9941" y="2943"/>
                </a:lnTo>
                <a:lnTo>
                  <a:pt x="9941" y="8711"/>
                </a:lnTo>
                <a:lnTo>
                  <a:pt x="7374" y="1131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g object 130"/>
          <p:cNvSpPr/>
          <p:nvPr/>
        </p:nvSpPr>
        <p:spPr>
          <a:xfrm>
            <a:off x="5841407" y="9837529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4">
                <a:moveTo>
                  <a:pt x="8414" y="12914"/>
                </a:moveTo>
                <a:lnTo>
                  <a:pt x="4801" y="12914"/>
                </a:lnTo>
                <a:lnTo>
                  <a:pt x="2985" y="12914"/>
                </a:lnTo>
                <a:lnTo>
                  <a:pt x="1237" y="12135"/>
                </a:lnTo>
                <a:lnTo>
                  <a:pt x="0" y="10782"/>
                </a:lnTo>
                <a:lnTo>
                  <a:pt x="43" y="9615"/>
                </a:lnTo>
                <a:lnTo>
                  <a:pt x="1194" y="9659"/>
                </a:lnTo>
                <a:lnTo>
                  <a:pt x="2135" y="10694"/>
                </a:lnTo>
                <a:lnTo>
                  <a:pt x="3416" y="11268"/>
                </a:lnTo>
                <a:lnTo>
                  <a:pt x="7515" y="11268"/>
                </a:lnTo>
                <a:lnTo>
                  <a:pt x="9725" y="9029"/>
                </a:lnTo>
                <a:lnTo>
                  <a:pt x="9725" y="4140"/>
                </a:lnTo>
                <a:lnTo>
                  <a:pt x="8383" y="2244"/>
                </a:lnTo>
                <a:lnTo>
                  <a:pt x="6383" y="1559"/>
                </a:lnTo>
                <a:lnTo>
                  <a:pt x="5878" y="511"/>
                </a:lnTo>
                <a:lnTo>
                  <a:pt x="6906" y="0"/>
                </a:lnTo>
                <a:lnTo>
                  <a:pt x="9565" y="916"/>
                </a:lnTo>
                <a:lnTo>
                  <a:pt x="11350" y="3436"/>
                </a:lnTo>
                <a:lnTo>
                  <a:pt x="11350" y="9940"/>
                </a:lnTo>
                <a:lnTo>
                  <a:pt x="8414" y="129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g object 131"/>
          <p:cNvSpPr/>
          <p:nvPr/>
        </p:nvSpPr>
        <p:spPr>
          <a:xfrm>
            <a:off x="5846209" y="983799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1846" y="311"/>
                </a:moveTo>
                <a:lnTo>
                  <a:pt x="0" y="0"/>
                </a:lnTo>
                <a:lnTo>
                  <a:pt x="646" y="0"/>
                </a:lnTo>
                <a:lnTo>
                  <a:pt x="1261" y="112"/>
                </a:lnTo>
                <a:lnTo>
                  <a:pt x="1846" y="31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g object 132"/>
          <p:cNvSpPr/>
          <p:nvPr/>
        </p:nvSpPr>
        <p:spPr>
          <a:xfrm>
            <a:off x="5845394" y="983717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659" y="1958"/>
                </a:moveTo>
                <a:lnTo>
                  <a:pt x="812" y="1646"/>
                </a:lnTo>
                <a:lnTo>
                  <a:pt x="0" y="823"/>
                </a:lnTo>
                <a:lnTo>
                  <a:pt x="812" y="0"/>
                </a:lnTo>
                <a:lnTo>
                  <a:pt x="1526" y="0"/>
                </a:lnTo>
                <a:lnTo>
                  <a:pt x="2234" y="118"/>
                </a:lnTo>
                <a:lnTo>
                  <a:pt x="2917" y="355"/>
                </a:lnTo>
                <a:lnTo>
                  <a:pt x="3428" y="1396"/>
                </a:lnTo>
                <a:lnTo>
                  <a:pt x="2659" y="195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g object 133"/>
          <p:cNvSpPr/>
          <p:nvPr/>
        </p:nvSpPr>
        <p:spPr>
          <a:xfrm>
            <a:off x="5872886" y="9888309"/>
            <a:ext cx="20320" cy="15240"/>
          </a:xfrm>
          <a:custGeom>
            <a:avLst/>
            <a:gdLst/>
            <a:ahLst/>
            <a:cxnLst/>
            <a:rect l="l" t="t" r="r" b="b"/>
            <a:pathLst>
              <a:path w="20320" h="15240">
                <a:moveTo>
                  <a:pt x="19888" y="5422"/>
                </a:moveTo>
                <a:lnTo>
                  <a:pt x="19024" y="4876"/>
                </a:lnTo>
                <a:lnTo>
                  <a:pt x="18643" y="2159"/>
                </a:lnTo>
                <a:lnTo>
                  <a:pt x="16256" y="0"/>
                </a:lnTo>
                <a:lnTo>
                  <a:pt x="12661" y="0"/>
                </a:lnTo>
                <a:lnTo>
                  <a:pt x="11976" y="139"/>
                </a:lnTo>
                <a:lnTo>
                  <a:pt x="11785" y="215"/>
                </a:lnTo>
                <a:lnTo>
                  <a:pt x="11468" y="0"/>
                </a:lnTo>
                <a:lnTo>
                  <a:pt x="3822" y="1549"/>
                </a:lnTo>
                <a:lnTo>
                  <a:pt x="0" y="3111"/>
                </a:lnTo>
                <a:lnTo>
                  <a:pt x="0" y="10845"/>
                </a:lnTo>
                <a:lnTo>
                  <a:pt x="3416" y="13830"/>
                </a:lnTo>
                <a:lnTo>
                  <a:pt x="13766" y="14719"/>
                </a:lnTo>
                <a:lnTo>
                  <a:pt x="19888" y="542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g object 134"/>
          <p:cNvSpPr/>
          <p:nvPr/>
        </p:nvSpPr>
        <p:spPr>
          <a:xfrm>
            <a:off x="5883474" y="9887477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8469" y="6610"/>
                </a:moveTo>
                <a:lnTo>
                  <a:pt x="6623" y="6298"/>
                </a:lnTo>
                <a:lnTo>
                  <a:pt x="5810" y="5475"/>
                </a:lnTo>
                <a:lnTo>
                  <a:pt x="6623" y="4652"/>
                </a:lnTo>
                <a:lnTo>
                  <a:pt x="7325" y="4689"/>
                </a:lnTo>
                <a:lnTo>
                  <a:pt x="6567" y="2893"/>
                </a:lnTo>
                <a:lnTo>
                  <a:pt x="4795" y="1646"/>
                </a:lnTo>
                <a:lnTo>
                  <a:pt x="2209" y="1646"/>
                </a:lnTo>
                <a:lnTo>
                  <a:pt x="1618" y="1758"/>
                </a:lnTo>
                <a:lnTo>
                  <a:pt x="1052" y="1976"/>
                </a:lnTo>
                <a:lnTo>
                  <a:pt x="0" y="1502"/>
                </a:lnTo>
                <a:lnTo>
                  <a:pt x="473" y="436"/>
                </a:lnTo>
                <a:lnTo>
                  <a:pt x="1231" y="149"/>
                </a:lnTo>
                <a:lnTo>
                  <a:pt x="2012" y="0"/>
                </a:lnTo>
                <a:lnTo>
                  <a:pt x="6020" y="0"/>
                </a:lnTo>
                <a:lnTo>
                  <a:pt x="8802" y="2438"/>
                </a:lnTo>
                <a:lnTo>
                  <a:pt x="9276" y="5668"/>
                </a:lnTo>
                <a:lnTo>
                  <a:pt x="8987" y="6416"/>
                </a:lnTo>
                <a:lnTo>
                  <a:pt x="8469" y="661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g object 135"/>
          <p:cNvSpPr/>
          <p:nvPr/>
        </p:nvSpPr>
        <p:spPr>
          <a:xfrm>
            <a:off x="5873671" y="9885977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5">
                <a:moveTo>
                  <a:pt x="0" y="5444"/>
                </a:moveTo>
                <a:lnTo>
                  <a:pt x="190" y="2407"/>
                </a:lnTo>
                <a:lnTo>
                  <a:pt x="2671" y="0"/>
                </a:lnTo>
                <a:lnTo>
                  <a:pt x="7762" y="0"/>
                </a:lnTo>
                <a:lnTo>
                  <a:pt x="9547" y="1085"/>
                </a:lnTo>
                <a:lnTo>
                  <a:pt x="10562" y="2706"/>
                </a:lnTo>
                <a:lnTo>
                  <a:pt x="0" y="544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g object 136"/>
          <p:cNvSpPr/>
          <p:nvPr/>
        </p:nvSpPr>
        <p:spPr>
          <a:xfrm>
            <a:off x="5872859" y="9885155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20">
                <a:moveTo>
                  <a:pt x="763" y="7090"/>
                </a:moveTo>
                <a:lnTo>
                  <a:pt x="0" y="6217"/>
                </a:lnTo>
                <a:lnTo>
                  <a:pt x="215" y="2731"/>
                </a:lnTo>
                <a:lnTo>
                  <a:pt x="3083" y="0"/>
                </a:lnTo>
                <a:lnTo>
                  <a:pt x="8783" y="0"/>
                </a:lnTo>
                <a:lnTo>
                  <a:pt x="10852" y="1153"/>
                </a:lnTo>
                <a:lnTo>
                  <a:pt x="12064" y="3086"/>
                </a:lnTo>
                <a:lnTo>
                  <a:pt x="11812" y="4228"/>
                </a:lnTo>
                <a:lnTo>
                  <a:pt x="10685" y="3972"/>
                </a:lnTo>
                <a:lnTo>
                  <a:pt x="9781" y="2513"/>
                </a:lnTo>
                <a:lnTo>
                  <a:pt x="8223" y="1646"/>
                </a:lnTo>
                <a:lnTo>
                  <a:pt x="3939" y="1646"/>
                </a:lnTo>
                <a:lnTo>
                  <a:pt x="1785" y="3697"/>
                </a:lnTo>
                <a:lnTo>
                  <a:pt x="1625" y="6317"/>
                </a:lnTo>
                <a:lnTo>
                  <a:pt x="812" y="709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g object 137"/>
          <p:cNvSpPr/>
          <p:nvPr/>
        </p:nvSpPr>
        <p:spPr>
          <a:xfrm>
            <a:off x="5867531" y="9891403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7066" y="11623"/>
                </a:moveTo>
                <a:lnTo>
                  <a:pt x="2572" y="11623"/>
                </a:lnTo>
                <a:lnTo>
                  <a:pt x="0" y="9017"/>
                </a:lnTo>
                <a:lnTo>
                  <a:pt x="0" y="2600"/>
                </a:lnTo>
                <a:lnTo>
                  <a:pt x="2572" y="0"/>
                </a:lnTo>
                <a:lnTo>
                  <a:pt x="5736" y="0"/>
                </a:lnTo>
                <a:lnTo>
                  <a:pt x="6137" y="18"/>
                </a:lnTo>
                <a:lnTo>
                  <a:pt x="6118" y="386"/>
                </a:lnTo>
                <a:lnTo>
                  <a:pt x="9264" y="10389"/>
                </a:lnTo>
                <a:lnTo>
                  <a:pt x="8291" y="11156"/>
                </a:lnTo>
                <a:lnTo>
                  <a:pt x="7066" y="1162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g object 138"/>
          <p:cNvSpPr/>
          <p:nvPr/>
        </p:nvSpPr>
        <p:spPr>
          <a:xfrm>
            <a:off x="5866721" y="9890579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5" h="13334">
                <a:moveTo>
                  <a:pt x="8014" y="13270"/>
                </a:moveTo>
                <a:lnTo>
                  <a:pt x="6549" y="13270"/>
                </a:lnTo>
                <a:lnTo>
                  <a:pt x="2936" y="13270"/>
                </a:lnTo>
                <a:lnTo>
                  <a:pt x="0" y="10295"/>
                </a:lnTo>
                <a:lnTo>
                  <a:pt x="0" y="2974"/>
                </a:lnTo>
                <a:lnTo>
                  <a:pt x="2936" y="0"/>
                </a:lnTo>
                <a:lnTo>
                  <a:pt x="6549" y="0"/>
                </a:lnTo>
                <a:lnTo>
                  <a:pt x="7004" y="18"/>
                </a:lnTo>
                <a:lnTo>
                  <a:pt x="7755" y="972"/>
                </a:lnTo>
                <a:lnTo>
                  <a:pt x="7743" y="1209"/>
                </a:lnTo>
                <a:lnTo>
                  <a:pt x="6931" y="2032"/>
                </a:lnTo>
                <a:lnTo>
                  <a:pt x="6247" y="1658"/>
                </a:lnTo>
                <a:lnTo>
                  <a:pt x="3674" y="1814"/>
                </a:lnTo>
                <a:lnTo>
                  <a:pt x="1625" y="3984"/>
                </a:lnTo>
                <a:lnTo>
                  <a:pt x="1625" y="9385"/>
                </a:lnTo>
                <a:lnTo>
                  <a:pt x="3834" y="11623"/>
                </a:lnTo>
                <a:lnTo>
                  <a:pt x="7651" y="11623"/>
                </a:lnTo>
                <a:lnTo>
                  <a:pt x="8697" y="11256"/>
                </a:lnTo>
                <a:lnTo>
                  <a:pt x="9571" y="10563"/>
                </a:lnTo>
                <a:lnTo>
                  <a:pt x="10716" y="10707"/>
                </a:lnTo>
                <a:lnTo>
                  <a:pt x="10575" y="11860"/>
                </a:lnTo>
                <a:lnTo>
                  <a:pt x="9411" y="12783"/>
                </a:lnTo>
                <a:lnTo>
                  <a:pt x="8014" y="1327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g object 139"/>
          <p:cNvSpPr/>
          <p:nvPr/>
        </p:nvSpPr>
        <p:spPr>
          <a:xfrm>
            <a:off x="5876794" y="9901795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6555" y="2781"/>
                </a:moveTo>
                <a:lnTo>
                  <a:pt x="2819" y="2781"/>
                </a:lnTo>
                <a:lnTo>
                  <a:pt x="1009" y="1665"/>
                </a:lnTo>
                <a:lnTo>
                  <a:pt x="0" y="0"/>
                </a:lnTo>
                <a:lnTo>
                  <a:pt x="9097" y="910"/>
                </a:lnTo>
                <a:lnTo>
                  <a:pt x="8051" y="2057"/>
                </a:lnTo>
                <a:lnTo>
                  <a:pt x="6555" y="278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g object 140"/>
          <p:cNvSpPr/>
          <p:nvPr/>
        </p:nvSpPr>
        <p:spPr>
          <a:xfrm>
            <a:off x="5876101" y="9901090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5" h="4445">
                <a:moveTo>
                  <a:pt x="7398" y="4309"/>
                </a:moveTo>
                <a:lnTo>
                  <a:pt x="5583" y="4309"/>
                </a:lnTo>
                <a:lnTo>
                  <a:pt x="3293" y="4309"/>
                </a:lnTo>
                <a:lnTo>
                  <a:pt x="1206" y="3124"/>
                </a:lnTo>
                <a:lnTo>
                  <a:pt x="0" y="1134"/>
                </a:lnTo>
                <a:lnTo>
                  <a:pt x="270" y="0"/>
                </a:lnTo>
                <a:lnTo>
                  <a:pt x="1384" y="274"/>
                </a:lnTo>
                <a:lnTo>
                  <a:pt x="2289" y="1771"/>
                </a:lnTo>
                <a:lnTo>
                  <a:pt x="3859" y="2662"/>
                </a:lnTo>
                <a:lnTo>
                  <a:pt x="6968" y="2662"/>
                </a:lnTo>
                <a:lnTo>
                  <a:pt x="8248" y="2089"/>
                </a:lnTo>
                <a:lnTo>
                  <a:pt x="9196" y="1053"/>
                </a:lnTo>
                <a:lnTo>
                  <a:pt x="10341" y="1010"/>
                </a:lnTo>
                <a:lnTo>
                  <a:pt x="10384" y="2176"/>
                </a:lnTo>
                <a:lnTo>
                  <a:pt x="9147" y="3529"/>
                </a:lnTo>
                <a:lnTo>
                  <a:pt x="7398" y="430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g object 141"/>
          <p:cNvSpPr/>
          <p:nvPr/>
        </p:nvSpPr>
        <p:spPr>
          <a:xfrm>
            <a:off x="5885893" y="9893264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374" y="11312"/>
                </a:moveTo>
                <a:lnTo>
                  <a:pt x="2542" y="11312"/>
                </a:lnTo>
                <a:lnTo>
                  <a:pt x="1046" y="10588"/>
                </a:lnTo>
                <a:lnTo>
                  <a:pt x="0" y="9441"/>
                </a:lnTo>
                <a:lnTo>
                  <a:pt x="6050" y="0"/>
                </a:lnTo>
                <a:lnTo>
                  <a:pt x="8309" y="779"/>
                </a:lnTo>
                <a:lnTo>
                  <a:pt x="9941" y="2943"/>
                </a:lnTo>
                <a:lnTo>
                  <a:pt x="9941" y="8711"/>
                </a:lnTo>
                <a:lnTo>
                  <a:pt x="7374" y="1131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g object 142"/>
          <p:cNvSpPr/>
          <p:nvPr/>
        </p:nvSpPr>
        <p:spPr>
          <a:xfrm>
            <a:off x="5885292" y="9892484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29" h="13334">
                <a:moveTo>
                  <a:pt x="8420" y="12914"/>
                </a:moveTo>
                <a:lnTo>
                  <a:pt x="4807" y="12914"/>
                </a:lnTo>
                <a:lnTo>
                  <a:pt x="2991" y="12914"/>
                </a:lnTo>
                <a:lnTo>
                  <a:pt x="1243" y="12135"/>
                </a:lnTo>
                <a:lnTo>
                  <a:pt x="0" y="10782"/>
                </a:lnTo>
                <a:lnTo>
                  <a:pt x="49" y="9615"/>
                </a:lnTo>
                <a:lnTo>
                  <a:pt x="1200" y="9659"/>
                </a:lnTo>
                <a:lnTo>
                  <a:pt x="2142" y="10694"/>
                </a:lnTo>
                <a:lnTo>
                  <a:pt x="3422" y="11268"/>
                </a:lnTo>
                <a:lnTo>
                  <a:pt x="7522" y="11268"/>
                </a:lnTo>
                <a:lnTo>
                  <a:pt x="9731" y="9029"/>
                </a:lnTo>
                <a:lnTo>
                  <a:pt x="9731" y="4140"/>
                </a:lnTo>
                <a:lnTo>
                  <a:pt x="8389" y="2244"/>
                </a:lnTo>
                <a:lnTo>
                  <a:pt x="6389" y="1559"/>
                </a:lnTo>
                <a:lnTo>
                  <a:pt x="5884" y="511"/>
                </a:lnTo>
                <a:lnTo>
                  <a:pt x="6912" y="0"/>
                </a:lnTo>
                <a:lnTo>
                  <a:pt x="9571" y="916"/>
                </a:lnTo>
                <a:lnTo>
                  <a:pt x="11356" y="3436"/>
                </a:lnTo>
                <a:lnTo>
                  <a:pt x="11356" y="9940"/>
                </a:lnTo>
                <a:lnTo>
                  <a:pt x="8420" y="129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g object 143"/>
          <p:cNvSpPr/>
          <p:nvPr/>
        </p:nvSpPr>
        <p:spPr>
          <a:xfrm>
            <a:off x="5890098" y="989295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1846" y="311"/>
                </a:moveTo>
                <a:lnTo>
                  <a:pt x="0" y="0"/>
                </a:lnTo>
                <a:lnTo>
                  <a:pt x="646" y="0"/>
                </a:lnTo>
                <a:lnTo>
                  <a:pt x="1268" y="112"/>
                </a:lnTo>
                <a:lnTo>
                  <a:pt x="1846" y="31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g object 144"/>
          <p:cNvSpPr/>
          <p:nvPr/>
        </p:nvSpPr>
        <p:spPr>
          <a:xfrm>
            <a:off x="5889285" y="9892129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659" y="1958"/>
                </a:moveTo>
                <a:lnTo>
                  <a:pt x="812" y="1646"/>
                </a:lnTo>
                <a:lnTo>
                  <a:pt x="0" y="823"/>
                </a:lnTo>
                <a:lnTo>
                  <a:pt x="812" y="0"/>
                </a:lnTo>
                <a:lnTo>
                  <a:pt x="1526" y="0"/>
                </a:lnTo>
                <a:lnTo>
                  <a:pt x="2234" y="118"/>
                </a:lnTo>
                <a:lnTo>
                  <a:pt x="2917" y="355"/>
                </a:lnTo>
                <a:lnTo>
                  <a:pt x="3428" y="1396"/>
                </a:lnTo>
                <a:lnTo>
                  <a:pt x="2659" y="195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g object 145"/>
          <p:cNvSpPr/>
          <p:nvPr/>
        </p:nvSpPr>
        <p:spPr>
          <a:xfrm>
            <a:off x="5847613" y="9900906"/>
            <a:ext cx="67945" cy="18415"/>
          </a:xfrm>
          <a:custGeom>
            <a:avLst/>
            <a:gdLst/>
            <a:ahLst/>
            <a:cxnLst/>
            <a:rect l="l" t="t" r="r" b="b"/>
            <a:pathLst>
              <a:path w="67945" h="18415">
                <a:moveTo>
                  <a:pt x="67574" y="18259"/>
                </a:moveTo>
                <a:lnTo>
                  <a:pt x="0" y="18259"/>
                </a:lnTo>
                <a:lnTo>
                  <a:pt x="7054" y="0"/>
                </a:lnTo>
                <a:lnTo>
                  <a:pt x="61087" y="0"/>
                </a:lnTo>
                <a:lnTo>
                  <a:pt x="67574" y="1825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g object 146"/>
          <p:cNvSpPr/>
          <p:nvPr/>
        </p:nvSpPr>
        <p:spPr>
          <a:xfrm>
            <a:off x="5846597" y="9899815"/>
            <a:ext cx="69850" cy="47625"/>
          </a:xfrm>
          <a:custGeom>
            <a:avLst/>
            <a:gdLst/>
            <a:ahLst/>
            <a:cxnLst/>
            <a:rect l="l" t="t" r="r" b="b"/>
            <a:pathLst>
              <a:path w="69850" h="47625">
                <a:moveTo>
                  <a:pt x="69596" y="18986"/>
                </a:moveTo>
                <a:lnTo>
                  <a:pt x="69342" y="18262"/>
                </a:lnTo>
                <a:lnTo>
                  <a:pt x="67043" y="11798"/>
                </a:lnTo>
                <a:lnTo>
                  <a:pt x="67043" y="18262"/>
                </a:lnTo>
                <a:lnTo>
                  <a:pt x="62699" y="18262"/>
                </a:lnTo>
                <a:lnTo>
                  <a:pt x="7467" y="18262"/>
                </a:lnTo>
                <a:lnTo>
                  <a:pt x="2603" y="18262"/>
                </a:lnTo>
                <a:lnTo>
                  <a:pt x="8801" y="2197"/>
                </a:lnTo>
                <a:lnTo>
                  <a:pt x="61341" y="2197"/>
                </a:lnTo>
                <a:lnTo>
                  <a:pt x="67043" y="18262"/>
                </a:lnTo>
                <a:lnTo>
                  <a:pt x="67043" y="11798"/>
                </a:lnTo>
                <a:lnTo>
                  <a:pt x="63639" y="2197"/>
                </a:lnTo>
                <a:lnTo>
                  <a:pt x="63119" y="723"/>
                </a:lnTo>
                <a:lnTo>
                  <a:pt x="62103" y="0"/>
                </a:lnTo>
                <a:lnTo>
                  <a:pt x="8064" y="0"/>
                </a:lnTo>
                <a:lnTo>
                  <a:pt x="7061" y="698"/>
                </a:lnTo>
                <a:lnTo>
                  <a:pt x="0" y="18961"/>
                </a:lnTo>
                <a:lnTo>
                  <a:pt x="114" y="19977"/>
                </a:lnTo>
                <a:lnTo>
                  <a:pt x="1003" y="20459"/>
                </a:lnTo>
                <a:lnTo>
                  <a:pt x="6985" y="20459"/>
                </a:lnTo>
                <a:lnTo>
                  <a:pt x="6985" y="47002"/>
                </a:lnTo>
                <a:lnTo>
                  <a:pt x="9144" y="47002"/>
                </a:lnTo>
                <a:lnTo>
                  <a:pt x="9144" y="20459"/>
                </a:lnTo>
                <a:lnTo>
                  <a:pt x="61010" y="20459"/>
                </a:lnTo>
                <a:lnTo>
                  <a:pt x="61010" y="47002"/>
                </a:lnTo>
                <a:lnTo>
                  <a:pt x="63182" y="47002"/>
                </a:lnTo>
                <a:lnTo>
                  <a:pt x="63182" y="20459"/>
                </a:lnTo>
                <a:lnTo>
                  <a:pt x="68580" y="20459"/>
                </a:lnTo>
                <a:lnTo>
                  <a:pt x="69469" y="19989"/>
                </a:lnTo>
                <a:lnTo>
                  <a:pt x="69596" y="1898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g object 147"/>
          <p:cNvSpPr/>
          <p:nvPr/>
        </p:nvSpPr>
        <p:spPr>
          <a:xfrm>
            <a:off x="5887618" y="9931798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0" y="15007"/>
                </a:moveTo>
                <a:lnTo>
                  <a:pt x="11393" y="15007"/>
                </a:lnTo>
                <a:lnTo>
                  <a:pt x="11393" y="0"/>
                </a:lnTo>
                <a:lnTo>
                  <a:pt x="0" y="0"/>
                </a:lnTo>
                <a:lnTo>
                  <a:pt x="0" y="1500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g object 148"/>
          <p:cNvSpPr/>
          <p:nvPr/>
        </p:nvSpPr>
        <p:spPr>
          <a:xfrm>
            <a:off x="5886803" y="9930969"/>
            <a:ext cx="13335" cy="15875"/>
          </a:xfrm>
          <a:custGeom>
            <a:avLst/>
            <a:gdLst/>
            <a:ahLst/>
            <a:cxnLst/>
            <a:rect l="l" t="t" r="r" b="b"/>
            <a:pathLst>
              <a:path w="13335" h="15875">
                <a:moveTo>
                  <a:pt x="1625" y="15835"/>
                </a:moveTo>
                <a:lnTo>
                  <a:pt x="0" y="15835"/>
                </a:lnTo>
                <a:lnTo>
                  <a:pt x="0" y="823"/>
                </a:lnTo>
                <a:lnTo>
                  <a:pt x="812" y="0"/>
                </a:lnTo>
                <a:lnTo>
                  <a:pt x="12206" y="0"/>
                </a:lnTo>
                <a:lnTo>
                  <a:pt x="13018" y="823"/>
                </a:lnTo>
                <a:lnTo>
                  <a:pt x="13018" y="1646"/>
                </a:lnTo>
                <a:lnTo>
                  <a:pt x="1625" y="1646"/>
                </a:lnTo>
                <a:lnTo>
                  <a:pt x="1625" y="15835"/>
                </a:lnTo>
                <a:close/>
              </a:path>
              <a:path w="13335" h="15875">
                <a:moveTo>
                  <a:pt x="13018" y="15835"/>
                </a:moveTo>
                <a:lnTo>
                  <a:pt x="11393" y="15835"/>
                </a:lnTo>
                <a:lnTo>
                  <a:pt x="11393" y="1646"/>
                </a:lnTo>
                <a:lnTo>
                  <a:pt x="13018" y="1646"/>
                </a:lnTo>
                <a:lnTo>
                  <a:pt x="13018" y="158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g object 149"/>
          <p:cNvSpPr/>
          <p:nvPr/>
        </p:nvSpPr>
        <p:spPr>
          <a:xfrm>
            <a:off x="5867111" y="992520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8506" y="12995"/>
                </a:moveTo>
                <a:lnTo>
                  <a:pt x="0" y="12995"/>
                </a:lnTo>
                <a:lnTo>
                  <a:pt x="0" y="0"/>
                </a:lnTo>
                <a:lnTo>
                  <a:pt x="8506" y="0"/>
                </a:lnTo>
                <a:lnTo>
                  <a:pt x="8506" y="1299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g object 150"/>
          <p:cNvSpPr/>
          <p:nvPr/>
        </p:nvSpPr>
        <p:spPr>
          <a:xfrm>
            <a:off x="5861418" y="9905225"/>
            <a:ext cx="40640" cy="34290"/>
          </a:xfrm>
          <a:custGeom>
            <a:avLst/>
            <a:gdLst/>
            <a:ahLst/>
            <a:cxnLst/>
            <a:rect l="l" t="t" r="r" b="b"/>
            <a:pathLst>
              <a:path w="40639" h="34290">
                <a:moveTo>
                  <a:pt x="1612" y="825"/>
                </a:moveTo>
                <a:lnTo>
                  <a:pt x="812" y="0"/>
                </a:lnTo>
                <a:lnTo>
                  <a:pt x="0" y="825"/>
                </a:lnTo>
                <a:lnTo>
                  <a:pt x="0" y="7086"/>
                </a:lnTo>
                <a:lnTo>
                  <a:pt x="812" y="7899"/>
                </a:lnTo>
                <a:lnTo>
                  <a:pt x="1612" y="7086"/>
                </a:lnTo>
                <a:lnTo>
                  <a:pt x="1612" y="825"/>
                </a:lnTo>
                <a:close/>
              </a:path>
              <a:path w="40639" h="34290">
                <a:moveTo>
                  <a:pt x="6451" y="825"/>
                </a:moveTo>
                <a:lnTo>
                  <a:pt x="5638" y="0"/>
                </a:lnTo>
                <a:lnTo>
                  <a:pt x="4826" y="825"/>
                </a:lnTo>
                <a:lnTo>
                  <a:pt x="4826" y="7086"/>
                </a:lnTo>
                <a:lnTo>
                  <a:pt x="5638" y="7899"/>
                </a:lnTo>
                <a:lnTo>
                  <a:pt x="6451" y="7086"/>
                </a:lnTo>
                <a:lnTo>
                  <a:pt x="6451" y="825"/>
                </a:lnTo>
                <a:close/>
              </a:path>
              <a:path w="40639" h="34290">
                <a:moveTo>
                  <a:pt x="11277" y="825"/>
                </a:moveTo>
                <a:lnTo>
                  <a:pt x="10464" y="0"/>
                </a:lnTo>
                <a:lnTo>
                  <a:pt x="9652" y="825"/>
                </a:lnTo>
                <a:lnTo>
                  <a:pt x="9652" y="7086"/>
                </a:lnTo>
                <a:lnTo>
                  <a:pt x="10464" y="7899"/>
                </a:lnTo>
                <a:lnTo>
                  <a:pt x="11277" y="7086"/>
                </a:lnTo>
                <a:lnTo>
                  <a:pt x="11277" y="825"/>
                </a:lnTo>
                <a:close/>
              </a:path>
              <a:path w="40639" h="34290">
                <a:moveTo>
                  <a:pt x="14998" y="19989"/>
                </a:moveTo>
                <a:lnTo>
                  <a:pt x="14185" y="19164"/>
                </a:lnTo>
                <a:lnTo>
                  <a:pt x="13373" y="19164"/>
                </a:lnTo>
                <a:lnTo>
                  <a:pt x="13373" y="20815"/>
                </a:lnTo>
                <a:lnTo>
                  <a:pt x="13373" y="32156"/>
                </a:lnTo>
                <a:lnTo>
                  <a:pt x="6502" y="32156"/>
                </a:lnTo>
                <a:lnTo>
                  <a:pt x="6502" y="20815"/>
                </a:lnTo>
                <a:lnTo>
                  <a:pt x="13373" y="20815"/>
                </a:lnTo>
                <a:lnTo>
                  <a:pt x="13373" y="19164"/>
                </a:lnTo>
                <a:lnTo>
                  <a:pt x="5676" y="19164"/>
                </a:lnTo>
                <a:lnTo>
                  <a:pt x="4864" y="19989"/>
                </a:lnTo>
                <a:lnTo>
                  <a:pt x="4864" y="32981"/>
                </a:lnTo>
                <a:lnTo>
                  <a:pt x="5676" y="33807"/>
                </a:lnTo>
                <a:lnTo>
                  <a:pt x="14185" y="33807"/>
                </a:lnTo>
                <a:lnTo>
                  <a:pt x="14998" y="32981"/>
                </a:lnTo>
                <a:lnTo>
                  <a:pt x="14998" y="32156"/>
                </a:lnTo>
                <a:lnTo>
                  <a:pt x="14998" y="20815"/>
                </a:lnTo>
                <a:lnTo>
                  <a:pt x="14998" y="19989"/>
                </a:lnTo>
                <a:close/>
              </a:path>
              <a:path w="40639" h="34290">
                <a:moveTo>
                  <a:pt x="16116" y="825"/>
                </a:moveTo>
                <a:lnTo>
                  <a:pt x="15303" y="0"/>
                </a:lnTo>
                <a:lnTo>
                  <a:pt x="14490" y="825"/>
                </a:lnTo>
                <a:lnTo>
                  <a:pt x="14490" y="7086"/>
                </a:lnTo>
                <a:lnTo>
                  <a:pt x="15303" y="7899"/>
                </a:lnTo>
                <a:lnTo>
                  <a:pt x="16116" y="7086"/>
                </a:lnTo>
                <a:lnTo>
                  <a:pt x="16116" y="825"/>
                </a:lnTo>
                <a:close/>
              </a:path>
              <a:path w="40639" h="34290">
                <a:moveTo>
                  <a:pt x="20942" y="825"/>
                </a:moveTo>
                <a:lnTo>
                  <a:pt x="20129" y="0"/>
                </a:lnTo>
                <a:lnTo>
                  <a:pt x="19316" y="825"/>
                </a:lnTo>
                <a:lnTo>
                  <a:pt x="19316" y="7086"/>
                </a:lnTo>
                <a:lnTo>
                  <a:pt x="20129" y="7899"/>
                </a:lnTo>
                <a:lnTo>
                  <a:pt x="20942" y="7086"/>
                </a:lnTo>
                <a:lnTo>
                  <a:pt x="20942" y="825"/>
                </a:lnTo>
                <a:close/>
              </a:path>
              <a:path w="40639" h="34290">
                <a:moveTo>
                  <a:pt x="25768" y="825"/>
                </a:moveTo>
                <a:lnTo>
                  <a:pt x="24955" y="0"/>
                </a:lnTo>
                <a:lnTo>
                  <a:pt x="24142" y="825"/>
                </a:lnTo>
                <a:lnTo>
                  <a:pt x="24142" y="7086"/>
                </a:lnTo>
                <a:lnTo>
                  <a:pt x="24955" y="7899"/>
                </a:lnTo>
                <a:lnTo>
                  <a:pt x="25768" y="7086"/>
                </a:lnTo>
                <a:lnTo>
                  <a:pt x="25768" y="825"/>
                </a:lnTo>
                <a:close/>
              </a:path>
              <a:path w="40639" h="34290">
                <a:moveTo>
                  <a:pt x="30607" y="825"/>
                </a:moveTo>
                <a:lnTo>
                  <a:pt x="29794" y="0"/>
                </a:lnTo>
                <a:lnTo>
                  <a:pt x="28981" y="825"/>
                </a:lnTo>
                <a:lnTo>
                  <a:pt x="28981" y="7086"/>
                </a:lnTo>
                <a:lnTo>
                  <a:pt x="29794" y="7899"/>
                </a:lnTo>
                <a:lnTo>
                  <a:pt x="30607" y="7086"/>
                </a:lnTo>
                <a:lnTo>
                  <a:pt x="30607" y="825"/>
                </a:lnTo>
                <a:close/>
              </a:path>
              <a:path w="40639" h="34290">
                <a:moveTo>
                  <a:pt x="35433" y="825"/>
                </a:moveTo>
                <a:lnTo>
                  <a:pt x="34620" y="0"/>
                </a:lnTo>
                <a:lnTo>
                  <a:pt x="33807" y="825"/>
                </a:lnTo>
                <a:lnTo>
                  <a:pt x="33807" y="7086"/>
                </a:lnTo>
                <a:lnTo>
                  <a:pt x="34620" y="7899"/>
                </a:lnTo>
                <a:lnTo>
                  <a:pt x="35433" y="7086"/>
                </a:lnTo>
                <a:lnTo>
                  <a:pt x="35433" y="825"/>
                </a:lnTo>
                <a:close/>
              </a:path>
              <a:path w="40639" h="34290">
                <a:moveTo>
                  <a:pt x="40271" y="825"/>
                </a:moveTo>
                <a:lnTo>
                  <a:pt x="39458" y="0"/>
                </a:lnTo>
                <a:lnTo>
                  <a:pt x="38646" y="825"/>
                </a:lnTo>
                <a:lnTo>
                  <a:pt x="38646" y="7086"/>
                </a:lnTo>
                <a:lnTo>
                  <a:pt x="39458" y="7899"/>
                </a:lnTo>
                <a:lnTo>
                  <a:pt x="40271" y="7086"/>
                </a:lnTo>
                <a:lnTo>
                  <a:pt x="40271" y="8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g object 151"/>
          <p:cNvSpPr/>
          <p:nvPr/>
        </p:nvSpPr>
        <p:spPr>
          <a:xfrm>
            <a:off x="5671578" y="9776879"/>
            <a:ext cx="69850" cy="53975"/>
          </a:xfrm>
          <a:custGeom>
            <a:avLst/>
            <a:gdLst/>
            <a:ahLst/>
            <a:cxnLst/>
            <a:rect l="l" t="t" r="r" b="b"/>
            <a:pathLst>
              <a:path w="69850" h="53975">
                <a:moveTo>
                  <a:pt x="69608" y="18986"/>
                </a:moveTo>
                <a:lnTo>
                  <a:pt x="69354" y="18262"/>
                </a:lnTo>
                <a:lnTo>
                  <a:pt x="67043" y="11760"/>
                </a:lnTo>
                <a:lnTo>
                  <a:pt x="67043" y="18262"/>
                </a:lnTo>
                <a:lnTo>
                  <a:pt x="62699" y="18262"/>
                </a:lnTo>
                <a:lnTo>
                  <a:pt x="61023" y="18262"/>
                </a:lnTo>
                <a:lnTo>
                  <a:pt x="61023" y="20447"/>
                </a:lnTo>
                <a:lnTo>
                  <a:pt x="61023" y="51587"/>
                </a:lnTo>
                <a:lnTo>
                  <a:pt x="9156" y="51587"/>
                </a:lnTo>
                <a:lnTo>
                  <a:pt x="9156" y="20447"/>
                </a:lnTo>
                <a:lnTo>
                  <a:pt x="61023" y="20447"/>
                </a:lnTo>
                <a:lnTo>
                  <a:pt x="61023" y="18262"/>
                </a:lnTo>
                <a:lnTo>
                  <a:pt x="7467" y="18262"/>
                </a:lnTo>
                <a:lnTo>
                  <a:pt x="2603" y="18262"/>
                </a:lnTo>
                <a:lnTo>
                  <a:pt x="8813" y="2197"/>
                </a:lnTo>
                <a:lnTo>
                  <a:pt x="61341" y="2197"/>
                </a:lnTo>
                <a:lnTo>
                  <a:pt x="67043" y="18262"/>
                </a:lnTo>
                <a:lnTo>
                  <a:pt x="67043" y="11760"/>
                </a:lnTo>
                <a:lnTo>
                  <a:pt x="63652" y="2197"/>
                </a:lnTo>
                <a:lnTo>
                  <a:pt x="63119" y="723"/>
                </a:lnTo>
                <a:lnTo>
                  <a:pt x="62103" y="0"/>
                </a:lnTo>
                <a:lnTo>
                  <a:pt x="8064" y="0"/>
                </a:lnTo>
                <a:lnTo>
                  <a:pt x="7061" y="698"/>
                </a:lnTo>
                <a:lnTo>
                  <a:pt x="0" y="18961"/>
                </a:lnTo>
                <a:lnTo>
                  <a:pt x="114" y="19977"/>
                </a:lnTo>
                <a:lnTo>
                  <a:pt x="1016" y="20447"/>
                </a:lnTo>
                <a:lnTo>
                  <a:pt x="6985" y="20447"/>
                </a:lnTo>
                <a:lnTo>
                  <a:pt x="6985" y="53289"/>
                </a:lnTo>
                <a:lnTo>
                  <a:pt x="7467" y="53771"/>
                </a:lnTo>
                <a:lnTo>
                  <a:pt x="62699" y="53771"/>
                </a:lnTo>
                <a:lnTo>
                  <a:pt x="63182" y="53289"/>
                </a:lnTo>
                <a:lnTo>
                  <a:pt x="63182" y="51587"/>
                </a:lnTo>
                <a:lnTo>
                  <a:pt x="63182" y="20447"/>
                </a:lnTo>
                <a:lnTo>
                  <a:pt x="68580" y="20447"/>
                </a:lnTo>
                <a:lnTo>
                  <a:pt x="69469" y="19989"/>
                </a:lnTo>
                <a:lnTo>
                  <a:pt x="69608" y="1898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g object 152"/>
          <p:cNvSpPr/>
          <p:nvPr/>
        </p:nvSpPr>
        <p:spPr>
          <a:xfrm>
            <a:off x="5712604" y="9808859"/>
            <a:ext cx="11430" cy="19685"/>
          </a:xfrm>
          <a:custGeom>
            <a:avLst/>
            <a:gdLst/>
            <a:ahLst/>
            <a:cxnLst/>
            <a:rect l="l" t="t" r="r" b="b"/>
            <a:pathLst>
              <a:path w="11429" h="19684">
                <a:moveTo>
                  <a:pt x="11393" y="19593"/>
                </a:moveTo>
                <a:lnTo>
                  <a:pt x="0" y="19593"/>
                </a:lnTo>
                <a:lnTo>
                  <a:pt x="0" y="0"/>
                </a:lnTo>
                <a:lnTo>
                  <a:pt x="11393" y="0"/>
                </a:lnTo>
                <a:lnTo>
                  <a:pt x="11393" y="1959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g object 153"/>
          <p:cNvSpPr/>
          <p:nvPr/>
        </p:nvSpPr>
        <p:spPr>
          <a:xfrm>
            <a:off x="5711789" y="9808031"/>
            <a:ext cx="13335" cy="21590"/>
          </a:xfrm>
          <a:custGeom>
            <a:avLst/>
            <a:gdLst/>
            <a:ahLst/>
            <a:cxnLst/>
            <a:rect l="l" t="t" r="r" b="b"/>
            <a:pathLst>
              <a:path w="13335" h="21590">
                <a:moveTo>
                  <a:pt x="12206" y="21246"/>
                </a:moveTo>
                <a:lnTo>
                  <a:pt x="11393" y="20422"/>
                </a:lnTo>
                <a:lnTo>
                  <a:pt x="11393" y="1652"/>
                </a:lnTo>
                <a:lnTo>
                  <a:pt x="1625" y="1652"/>
                </a:lnTo>
                <a:lnTo>
                  <a:pt x="1625" y="20422"/>
                </a:lnTo>
                <a:lnTo>
                  <a:pt x="812" y="21246"/>
                </a:lnTo>
                <a:lnTo>
                  <a:pt x="0" y="20422"/>
                </a:lnTo>
                <a:lnTo>
                  <a:pt x="0" y="829"/>
                </a:lnTo>
                <a:lnTo>
                  <a:pt x="812" y="0"/>
                </a:lnTo>
                <a:lnTo>
                  <a:pt x="12206" y="0"/>
                </a:lnTo>
                <a:lnTo>
                  <a:pt x="13018" y="829"/>
                </a:lnTo>
                <a:lnTo>
                  <a:pt x="13018" y="20422"/>
                </a:lnTo>
                <a:lnTo>
                  <a:pt x="12206" y="212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g object 154"/>
          <p:cNvSpPr/>
          <p:nvPr/>
        </p:nvSpPr>
        <p:spPr>
          <a:xfrm>
            <a:off x="5692092" y="9802270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8506" y="12995"/>
                </a:moveTo>
                <a:lnTo>
                  <a:pt x="0" y="12995"/>
                </a:lnTo>
                <a:lnTo>
                  <a:pt x="0" y="0"/>
                </a:lnTo>
                <a:lnTo>
                  <a:pt x="8506" y="0"/>
                </a:lnTo>
                <a:lnTo>
                  <a:pt x="8506" y="12995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g object 155"/>
          <p:cNvSpPr/>
          <p:nvPr/>
        </p:nvSpPr>
        <p:spPr>
          <a:xfrm>
            <a:off x="5686399" y="9782289"/>
            <a:ext cx="40640" cy="34290"/>
          </a:xfrm>
          <a:custGeom>
            <a:avLst/>
            <a:gdLst/>
            <a:ahLst/>
            <a:cxnLst/>
            <a:rect l="l" t="t" r="r" b="b"/>
            <a:pathLst>
              <a:path w="40639" h="34290">
                <a:moveTo>
                  <a:pt x="1625" y="825"/>
                </a:moveTo>
                <a:lnTo>
                  <a:pt x="812" y="0"/>
                </a:lnTo>
                <a:lnTo>
                  <a:pt x="0" y="825"/>
                </a:lnTo>
                <a:lnTo>
                  <a:pt x="0" y="7086"/>
                </a:lnTo>
                <a:lnTo>
                  <a:pt x="812" y="7899"/>
                </a:lnTo>
                <a:lnTo>
                  <a:pt x="1625" y="7086"/>
                </a:lnTo>
                <a:lnTo>
                  <a:pt x="1625" y="825"/>
                </a:lnTo>
                <a:close/>
              </a:path>
              <a:path w="40639" h="34290">
                <a:moveTo>
                  <a:pt x="6451" y="825"/>
                </a:moveTo>
                <a:lnTo>
                  <a:pt x="5638" y="0"/>
                </a:lnTo>
                <a:lnTo>
                  <a:pt x="4826" y="825"/>
                </a:lnTo>
                <a:lnTo>
                  <a:pt x="4826" y="7086"/>
                </a:lnTo>
                <a:lnTo>
                  <a:pt x="5638" y="7899"/>
                </a:lnTo>
                <a:lnTo>
                  <a:pt x="6451" y="7086"/>
                </a:lnTo>
                <a:lnTo>
                  <a:pt x="6451" y="825"/>
                </a:lnTo>
                <a:close/>
              </a:path>
              <a:path w="40639" h="34290">
                <a:moveTo>
                  <a:pt x="11290" y="825"/>
                </a:moveTo>
                <a:lnTo>
                  <a:pt x="10477" y="0"/>
                </a:lnTo>
                <a:lnTo>
                  <a:pt x="9664" y="825"/>
                </a:lnTo>
                <a:lnTo>
                  <a:pt x="9664" y="7086"/>
                </a:lnTo>
                <a:lnTo>
                  <a:pt x="10477" y="7899"/>
                </a:lnTo>
                <a:lnTo>
                  <a:pt x="11290" y="7086"/>
                </a:lnTo>
                <a:lnTo>
                  <a:pt x="11290" y="825"/>
                </a:lnTo>
                <a:close/>
              </a:path>
              <a:path w="40639" h="34290">
                <a:moveTo>
                  <a:pt x="15011" y="19989"/>
                </a:moveTo>
                <a:lnTo>
                  <a:pt x="14198" y="19164"/>
                </a:lnTo>
                <a:lnTo>
                  <a:pt x="13385" y="19164"/>
                </a:lnTo>
                <a:lnTo>
                  <a:pt x="13385" y="20802"/>
                </a:lnTo>
                <a:lnTo>
                  <a:pt x="13385" y="32156"/>
                </a:lnTo>
                <a:lnTo>
                  <a:pt x="6502" y="32156"/>
                </a:lnTo>
                <a:lnTo>
                  <a:pt x="6502" y="20802"/>
                </a:lnTo>
                <a:lnTo>
                  <a:pt x="13385" y="20802"/>
                </a:lnTo>
                <a:lnTo>
                  <a:pt x="13385" y="19164"/>
                </a:lnTo>
                <a:lnTo>
                  <a:pt x="5689" y="19164"/>
                </a:lnTo>
                <a:lnTo>
                  <a:pt x="4876" y="19989"/>
                </a:lnTo>
                <a:lnTo>
                  <a:pt x="4876" y="32981"/>
                </a:lnTo>
                <a:lnTo>
                  <a:pt x="5689" y="33807"/>
                </a:lnTo>
                <a:lnTo>
                  <a:pt x="14198" y="33807"/>
                </a:lnTo>
                <a:lnTo>
                  <a:pt x="15011" y="32981"/>
                </a:lnTo>
                <a:lnTo>
                  <a:pt x="15011" y="32156"/>
                </a:lnTo>
                <a:lnTo>
                  <a:pt x="15011" y="20802"/>
                </a:lnTo>
                <a:lnTo>
                  <a:pt x="15011" y="19989"/>
                </a:lnTo>
                <a:close/>
              </a:path>
              <a:path w="40639" h="34290">
                <a:moveTo>
                  <a:pt x="16116" y="825"/>
                </a:moveTo>
                <a:lnTo>
                  <a:pt x="15303" y="0"/>
                </a:lnTo>
                <a:lnTo>
                  <a:pt x="14490" y="825"/>
                </a:lnTo>
                <a:lnTo>
                  <a:pt x="14490" y="7086"/>
                </a:lnTo>
                <a:lnTo>
                  <a:pt x="15303" y="7899"/>
                </a:lnTo>
                <a:lnTo>
                  <a:pt x="16116" y="7086"/>
                </a:lnTo>
                <a:lnTo>
                  <a:pt x="16116" y="825"/>
                </a:lnTo>
                <a:close/>
              </a:path>
              <a:path w="40639" h="34290">
                <a:moveTo>
                  <a:pt x="20942" y="825"/>
                </a:moveTo>
                <a:lnTo>
                  <a:pt x="20129" y="0"/>
                </a:lnTo>
                <a:lnTo>
                  <a:pt x="19316" y="825"/>
                </a:lnTo>
                <a:lnTo>
                  <a:pt x="19316" y="7086"/>
                </a:lnTo>
                <a:lnTo>
                  <a:pt x="20129" y="7899"/>
                </a:lnTo>
                <a:lnTo>
                  <a:pt x="20942" y="7086"/>
                </a:lnTo>
                <a:lnTo>
                  <a:pt x="20942" y="825"/>
                </a:lnTo>
                <a:close/>
              </a:path>
              <a:path w="40639" h="34290">
                <a:moveTo>
                  <a:pt x="25781" y="825"/>
                </a:moveTo>
                <a:lnTo>
                  <a:pt x="24968" y="0"/>
                </a:lnTo>
                <a:lnTo>
                  <a:pt x="24155" y="825"/>
                </a:lnTo>
                <a:lnTo>
                  <a:pt x="24155" y="7086"/>
                </a:lnTo>
                <a:lnTo>
                  <a:pt x="24968" y="7899"/>
                </a:lnTo>
                <a:lnTo>
                  <a:pt x="25781" y="7086"/>
                </a:lnTo>
                <a:lnTo>
                  <a:pt x="25781" y="825"/>
                </a:lnTo>
                <a:close/>
              </a:path>
              <a:path w="40639" h="34290">
                <a:moveTo>
                  <a:pt x="30607" y="825"/>
                </a:moveTo>
                <a:lnTo>
                  <a:pt x="29794" y="0"/>
                </a:lnTo>
                <a:lnTo>
                  <a:pt x="28981" y="825"/>
                </a:lnTo>
                <a:lnTo>
                  <a:pt x="28981" y="7086"/>
                </a:lnTo>
                <a:lnTo>
                  <a:pt x="29794" y="7899"/>
                </a:lnTo>
                <a:lnTo>
                  <a:pt x="30607" y="7086"/>
                </a:lnTo>
                <a:lnTo>
                  <a:pt x="30607" y="825"/>
                </a:lnTo>
                <a:close/>
              </a:path>
              <a:path w="40639" h="34290">
                <a:moveTo>
                  <a:pt x="35445" y="825"/>
                </a:moveTo>
                <a:lnTo>
                  <a:pt x="34632" y="0"/>
                </a:lnTo>
                <a:lnTo>
                  <a:pt x="33820" y="825"/>
                </a:lnTo>
                <a:lnTo>
                  <a:pt x="33820" y="7086"/>
                </a:lnTo>
                <a:lnTo>
                  <a:pt x="34632" y="7899"/>
                </a:lnTo>
                <a:lnTo>
                  <a:pt x="35445" y="7086"/>
                </a:lnTo>
                <a:lnTo>
                  <a:pt x="35445" y="825"/>
                </a:lnTo>
                <a:close/>
              </a:path>
              <a:path w="40639" h="34290">
                <a:moveTo>
                  <a:pt x="40271" y="825"/>
                </a:moveTo>
                <a:lnTo>
                  <a:pt x="39458" y="0"/>
                </a:lnTo>
                <a:lnTo>
                  <a:pt x="38646" y="825"/>
                </a:lnTo>
                <a:lnTo>
                  <a:pt x="38646" y="7086"/>
                </a:lnTo>
                <a:lnTo>
                  <a:pt x="39458" y="7899"/>
                </a:lnTo>
                <a:lnTo>
                  <a:pt x="40271" y="7086"/>
                </a:lnTo>
                <a:lnTo>
                  <a:pt x="40271" y="8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g object 156"/>
          <p:cNvSpPr/>
          <p:nvPr/>
        </p:nvSpPr>
        <p:spPr>
          <a:xfrm>
            <a:off x="5611070" y="9861321"/>
            <a:ext cx="52069" cy="14604"/>
          </a:xfrm>
          <a:custGeom>
            <a:avLst/>
            <a:gdLst/>
            <a:ahLst/>
            <a:cxnLst/>
            <a:rect l="l" t="t" r="r" b="b"/>
            <a:pathLst>
              <a:path w="52070" h="14604">
                <a:moveTo>
                  <a:pt x="51878" y="14018"/>
                </a:moveTo>
                <a:lnTo>
                  <a:pt x="0" y="14018"/>
                </a:lnTo>
                <a:lnTo>
                  <a:pt x="5416" y="0"/>
                </a:lnTo>
                <a:lnTo>
                  <a:pt x="46898" y="0"/>
                </a:lnTo>
                <a:lnTo>
                  <a:pt x="51878" y="14018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g object 157"/>
          <p:cNvSpPr/>
          <p:nvPr/>
        </p:nvSpPr>
        <p:spPr>
          <a:xfrm>
            <a:off x="5610296" y="9860479"/>
            <a:ext cx="53975" cy="15875"/>
          </a:xfrm>
          <a:custGeom>
            <a:avLst/>
            <a:gdLst/>
            <a:ahLst/>
            <a:cxnLst/>
            <a:rect l="l" t="t" r="r" b="b"/>
            <a:pathLst>
              <a:path w="53975" h="15875">
                <a:moveTo>
                  <a:pt x="52654" y="15702"/>
                </a:moveTo>
                <a:lnTo>
                  <a:pt x="775" y="15702"/>
                </a:lnTo>
                <a:lnTo>
                  <a:pt x="109" y="15346"/>
                </a:lnTo>
                <a:lnTo>
                  <a:pt x="0" y="14554"/>
                </a:lnTo>
                <a:lnTo>
                  <a:pt x="5416" y="536"/>
                </a:lnTo>
                <a:lnTo>
                  <a:pt x="6192" y="0"/>
                </a:lnTo>
                <a:lnTo>
                  <a:pt x="47674" y="0"/>
                </a:lnTo>
                <a:lnTo>
                  <a:pt x="48456" y="555"/>
                </a:lnTo>
                <a:lnTo>
                  <a:pt x="48856" y="1683"/>
                </a:lnTo>
                <a:lnTo>
                  <a:pt x="6758" y="1683"/>
                </a:lnTo>
                <a:lnTo>
                  <a:pt x="1994" y="14018"/>
                </a:lnTo>
                <a:lnTo>
                  <a:pt x="53238" y="14018"/>
                </a:lnTo>
                <a:lnTo>
                  <a:pt x="53429" y="14554"/>
                </a:lnTo>
                <a:lnTo>
                  <a:pt x="53331" y="15346"/>
                </a:lnTo>
                <a:lnTo>
                  <a:pt x="52654" y="15702"/>
                </a:lnTo>
                <a:close/>
              </a:path>
              <a:path w="53975" h="15875">
                <a:moveTo>
                  <a:pt x="53238" y="14018"/>
                </a:moveTo>
                <a:lnTo>
                  <a:pt x="51466" y="14018"/>
                </a:lnTo>
                <a:lnTo>
                  <a:pt x="47089" y="1683"/>
                </a:lnTo>
                <a:lnTo>
                  <a:pt x="48856" y="1683"/>
                </a:lnTo>
                <a:lnTo>
                  <a:pt x="53238" y="1401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g object 158"/>
          <p:cNvSpPr/>
          <p:nvPr/>
        </p:nvSpPr>
        <p:spPr>
          <a:xfrm>
            <a:off x="5616484" y="9875338"/>
            <a:ext cx="41910" cy="26034"/>
          </a:xfrm>
          <a:custGeom>
            <a:avLst/>
            <a:gdLst/>
            <a:ahLst/>
            <a:cxnLst/>
            <a:rect l="l" t="t" r="r" b="b"/>
            <a:pathLst>
              <a:path w="41910" h="26034">
                <a:moveTo>
                  <a:pt x="41481" y="25586"/>
                </a:moveTo>
                <a:lnTo>
                  <a:pt x="0" y="25586"/>
                </a:lnTo>
                <a:lnTo>
                  <a:pt x="0" y="0"/>
                </a:lnTo>
                <a:lnTo>
                  <a:pt x="41481" y="0"/>
                </a:lnTo>
                <a:lnTo>
                  <a:pt x="41481" y="2558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g object 159"/>
          <p:cNvSpPr/>
          <p:nvPr/>
        </p:nvSpPr>
        <p:spPr>
          <a:xfrm>
            <a:off x="5615654" y="9874494"/>
            <a:ext cx="43180" cy="27305"/>
          </a:xfrm>
          <a:custGeom>
            <a:avLst/>
            <a:gdLst/>
            <a:ahLst/>
            <a:cxnLst/>
            <a:rect l="l" t="t" r="r" b="b"/>
            <a:pathLst>
              <a:path w="43179" h="27304">
                <a:moveTo>
                  <a:pt x="42312" y="27270"/>
                </a:moveTo>
                <a:lnTo>
                  <a:pt x="830" y="27270"/>
                </a:lnTo>
                <a:lnTo>
                  <a:pt x="0" y="26428"/>
                </a:lnTo>
                <a:lnTo>
                  <a:pt x="0" y="841"/>
                </a:lnTo>
                <a:lnTo>
                  <a:pt x="830" y="0"/>
                </a:lnTo>
                <a:lnTo>
                  <a:pt x="42312" y="0"/>
                </a:lnTo>
                <a:lnTo>
                  <a:pt x="43149" y="841"/>
                </a:lnTo>
                <a:lnTo>
                  <a:pt x="43149" y="1689"/>
                </a:lnTo>
                <a:lnTo>
                  <a:pt x="1661" y="1689"/>
                </a:lnTo>
                <a:lnTo>
                  <a:pt x="1661" y="25586"/>
                </a:lnTo>
                <a:lnTo>
                  <a:pt x="43149" y="25586"/>
                </a:lnTo>
                <a:lnTo>
                  <a:pt x="43149" y="26428"/>
                </a:lnTo>
                <a:lnTo>
                  <a:pt x="42312" y="27270"/>
                </a:lnTo>
                <a:close/>
              </a:path>
              <a:path w="43179" h="27304">
                <a:moveTo>
                  <a:pt x="43149" y="25586"/>
                </a:moveTo>
                <a:lnTo>
                  <a:pt x="41481" y="25586"/>
                </a:lnTo>
                <a:lnTo>
                  <a:pt x="41481" y="1689"/>
                </a:lnTo>
                <a:lnTo>
                  <a:pt x="43149" y="1689"/>
                </a:lnTo>
                <a:lnTo>
                  <a:pt x="43149" y="2558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g object 160"/>
          <p:cNvSpPr/>
          <p:nvPr/>
        </p:nvSpPr>
        <p:spPr>
          <a:xfrm>
            <a:off x="5641783" y="9885032"/>
            <a:ext cx="8890" cy="15240"/>
          </a:xfrm>
          <a:custGeom>
            <a:avLst/>
            <a:gdLst/>
            <a:ahLst/>
            <a:cxnLst/>
            <a:rect l="l" t="t" r="r" b="b"/>
            <a:pathLst>
              <a:path w="8889" h="15240">
                <a:moveTo>
                  <a:pt x="8746" y="15047"/>
                </a:moveTo>
                <a:lnTo>
                  <a:pt x="0" y="15047"/>
                </a:lnTo>
                <a:lnTo>
                  <a:pt x="0" y="0"/>
                </a:lnTo>
                <a:lnTo>
                  <a:pt x="8746" y="0"/>
                </a:lnTo>
                <a:lnTo>
                  <a:pt x="8746" y="1504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g object 161"/>
          <p:cNvSpPr/>
          <p:nvPr/>
        </p:nvSpPr>
        <p:spPr>
          <a:xfrm>
            <a:off x="5641160" y="9884404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60" h="16509">
                <a:moveTo>
                  <a:pt x="9368" y="16307"/>
                </a:moveTo>
                <a:lnTo>
                  <a:pt x="8746" y="15677"/>
                </a:lnTo>
                <a:lnTo>
                  <a:pt x="8746" y="1265"/>
                </a:lnTo>
                <a:lnTo>
                  <a:pt x="1243" y="1265"/>
                </a:lnTo>
                <a:lnTo>
                  <a:pt x="1243" y="15677"/>
                </a:lnTo>
                <a:lnTo>
                  <a:pt x="621" y="16307"/>
                </a:lnTo>
                <a:lnTo>
                  <a:pt x="0" y="15677"/>
                </a:lnTo>
                <a:lnTo>
                  <a:pt x="0" y="629"/>
                </a:lnTo>
                <a:lnTo>
                  <a:pt x="621" y="0"/>
                </a:lnTo>
                <a:lnTo>
                  <a:pt x="9368" y="0"/>
                </a:lnTo>
                <a:lnTo>
                  <a:pt x="9996" y="629"/>
                </a:lnTo>
                <a:lnTo>
                  <a:pt x="9996" y="15677"/>
                </a:lnTo>
                <a:lnTo>
                  <a:pt x="9368" y="1630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g object 162"/>
          <p:cNvSpPr/>
          <p:nvPr/>
        </p:nvSpPr>
        <p:spPr>
          <a:xfrm>
            <a:off x="5626037" y="9879978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59">
                <a:moveTo>
                  <a:pt x="6530" y="9977"/>
                </a:moveTo>
                <a:lnTo>
                  <a:pt x="0" y="9977"/>
                </a:lnTo>
                <a:lnTo>
                  <a:pt x="0" y="0"/>
                </a:lnTo>
                <a:lnTo>
                  <a:pt x="6530" y="0"/>
                </a:lnTo>
                <a:lnTo>
                  <a:pt x="6530" y="9977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g object 163"/>
          <p:cNvSpPr/>
          <p:nvPr/>
        </p:nvSpPr>
        <p:spPr>
          <a:xfrm>
            <a:off x="5621667" y="9864636"/>
            <a:ext cx="31115" cy="26034"/>
          </a:xfrm>
          <a:custGeom>
            <a:avLst/>
            <a:gdLst/>
            <a:ahLst/>
            <a:cxnLst/>
            <a:rect l="l" t="t" r="r" b="b"/>
            <a:pathLst>
              <a:path w="31114" h="26034">
                <a:moveTo>
                  <a:pt x="1244" y="635"/>
                </a:moveTo>
                <a:lnTo>
                  <a:pt x="622" y="0"/>
                </a:lnTo>
                <a:lnTo>
                  <a:pt x="0" y="635"/>
                </a:lnTo>
                <a:lnTo>
                  <a:pt x="0" y="5435"/>
                </a:lnTo>
                <a:lnTo>
                  <a:pt x="622" y="6070"/>
                </a:lnTo>
                <a:lnTo>
                  <a:pt x="1244" y="5435"/>
                </a:lnTo>
                <a:lnTo>
                  <a:pt x="1244" y="635"/>
                </a:lnTo>
                <a:close/>
              </a:path>
              <a:path w="31114" h="26034">
                <a:moveTo>
                  <a:pt x="4953" y="635"/>
                </a:moveTo>
                <a:lnTo>
                  <a:pt x="4330" y="0"/>
                </a:lnTo>
                <a:lnTo>
                  <a:pt x="3708" y="635"/>
                </a:lnTo>
                <a:lnTo>
                  <a:pt x="3708" y="5435"/>
                </a:lnTo>
                <a:lnTo>
                  <a:pt x="4330" y="6070"/>
                </a:lnTo>
                <a:lnTo>
                  <a:pt x="4953" y="5435"/>
                </a:lnTo>
                <a:lnTo>
                  <a:pt x="4953" y="635"/>
                </a:lnTo>
                <a:close/>
              </a:path>
              <a:path w="31114" h="26034">
                <a:moveTo>
                  <a:pt x="8661" y="635"/>
                </a:moveTo>
                <a:lnTo>
                  <a:pt x="8039" y="0"/>
                </a:lnTo>
                <a:lnTo>
                  <a:pt x="7416" y="635"/>
                </a:lnTo>
                <a:lnTo>
                  <a:pt x="7416" y="5435"/>
                </a:lnTo>
                <a:lnTo>
                  <a:pt x="8039" y="6070"/>
                </a:lnTo>
                <a:lnTo>
                  <a:pt x="8661" y="5435"/>
                </a:lnTo>
                <a:lnTo>
                  <a:pt x="8661" y="635"/>
                </a:lnTo>
                <a:close/>
              </a:path>
              <a:path w="31114" h="26034">
                <a:moveTo>
                  <a:pt x="11518" y="15341"/>
                </a:moveTo>
                <a:lnTo>
                  <a:pt x="10896" y="14719"/>
                </a:lnTo>
                <a:lnTo>
                  <a:pt x="10274" y="14719"/>
                </a:lnTo>
                <a:lnTo>
                  <a:pt x="10274" y="15976"/>
                </a:lnTo>
                <a:lnTo>
                  <a:pt x="10274" y="24688"/>
                </a:lnTo>
                <a:lnTo>
                  <a:pt x="4991" y="24688"/>
                </a:lnTo>
                <a:lnTo>
                  <a:pt x="4991" y="15976"/>
                </a:lnTo>
                <a:lnTo>
                  <a:pt x="10274" y="15976"/>
                </a:lnTo>
                <a:lnTo>
                  <a:pt x="10274" y="14719"/>
                </a:lnTo>
                <a:lnTo>
                  <a:pt x="4356" y="14719"/>
                </a:lnTo>
                <a:lnTo>
                  <a:pt x="3746" y="15341"/>
                </a:lnTo>
                <a:lnTo>
                  <a:pt x="3746" y="25323"/>
                </a:lnTo>
                <a:lnTo>
                  <a:pt x="4356" y="25958"/>
                </a:lnTo>
                <a:lnTo>
                  <a:pt x="10896" y="25958"/>
                </a:lnTo>
                <a:lnTo>
                  <a:pt x="11518" y="25323"/>
                </a:lnTo>
                <a:lnTo>
                  <a:pt x="11518" y="24688"/>
                </a:lnTo>
                <a:lnTo>
                  <a:pt x="11518" y="15976"/>
                </a:lnTo>
                <a:lnTo>
                  <a:pt x="11518" y="15341"/>
                </a:lnTo>
                <a:close/>
              </a:path>
              <a:path w="31114" h="26034">
                <a:moveTo>
                  <a:pt x="12369" y="635"/>
                </a:moveTo>
                <a:lnTo>
                  <a:pt x="11747" y="0"/>
                </a:lnTo>
                <a:lnTo>
                  <a:pt x="11112" y="635"/>
                </a:lnTo>
                <a:lnTo>
                  <a:pt x="11112" y="5435"/>
                </a:lnTo>
                <a:lnTo>
                  <a:pt x="11747" y="6070"/>
                </a:lnTo>
                <a:lnTo>
                  <a:pt x="12369" y="5435"/>
                </a:lnTo>
                <a:lnTo>
                  <a:pt x="12369" y="635"/>
                </a:lnTo>
                <a:close/>
              </a:path>
              <a:path w="31114" h="26034">
                <a:moveTo>
                  <a:pt x="16078" y="635"/>
                </a:moveTo>
                <a:lnTo>
                  <a:pt x="15455" y="0"/>
                </a:lnTo>
                <a:lnTo>
                  <a:pt x="14833" y="635"/>
                </a:lnTo>
                <a:lnTo>
                  <a:pt x="14833" y="5435"/>
                </a:lnTo>
                <a:lnTo>
                  <a:pt x="15455" y="6070"/>
                </a:lnTo>
                <a:lnTo>
                  <a:pt x="16078" y="5435"/>
                </a:lnTo>
                <a:lnTo>
                  <a:pt x="16078" y="635"/>
                </a:lnTo>
                <a:close/>
              </a:path>
              <a:path w="31114" h="26034">
                <a:moveTo>
                  <a:pt x="19786" y="635"/>
                </a:moveTo>
                <a:lnTo>
                  <a:pt x="19164" y="0"/>
                </a:lnTo>
                <a:lnTo>
                  <a:pt x="18542" y="635"/>
                </a:lnTo>
                <a:lnTo>
                  <a:pt x="18542" y="5435"/>
                </a:lnTo>
                <a:lnTo>
                  <a:pt x="19164" y="6070"/>
                </a:lnTo>
                <a:lnTo>
                  <a:pt x="19786" y="5435"/>
                </a:lnTo>
                <a:lnTo>
                  <a:pt x="19786" y="635"/>
                </a:lnTo>
                <a:close/>
              </a:path>
              <a:path w="31114" h="26034">
                <a:moveTo>
                  <a:pt x="23495" y="635"/>
                </a:moveTo>
                <a:lnTo>
                  <a:pt x="22872" y="0"/>
                </a:lnTo>
                <a:lnTo>
                  <a:pt x="22250" y="635"/>
                </a:lnTo>
                <a:lnTo>
                  <a:pt x="22250" y="5435"/>
                </a:lnTo>
                <a:lnTo>
                  <a:pt x="22872" y="6070"/>
                </a:lnTo>
                <a:lnTo>
                  <a:pt x="23495" y="5435"/>
                </a:lnTo>
                <a:lnTo>
                  <a:pt x="23495" y="635"/>
                </a:lnTo>
                <a:close/>
              </a:path>
              <a:path w="31114" h="26034">
                <a:moveTo>
                  <a:pt x="27203" y="635"/>
                </a:moveTo>
                <a:lnTo>
                  <a:pt x="26581" y="0"/>
                </a:lnTo>
                <a:lnTo>
                  <a:pt x="25958" y="635"/>
                </a:lnTo>
                <a:lnTo>
                  <a:pt x="25958" y="5435"/>
                </a:lnTo>
                <a:lnTo>
                  <a:pt x="26581" y="6070"/>
                </a:lnTo>
                <a:lnTo>
                  <a:pt x="27203" y="5435"/>
                </a:lnTo>
                <a:lnTo>
                  <a:pt x="27203" y="635"/>
                </a:lnTo>
                <a:close/>
              </a:path>
              <a:path w="31114" h="26034">
                <a:moveTo>
                  <a:pt x="30911" y="635"/>
                </a:moveTo>
                <a:lnTo>
                  <a:pt x="30289" y="0"/>
                </a:lnTo>
                <a:lnTo>
                  <a:pt x="29667" y="635"/>
                </a:lnTo>
                <a:lnTo>
                  <a:pt x="29667" y="5435"/>
                </a:lnTo>
                <a:lnTo>
                  <a:pt x="30289" y="6070"/>
                </a:lnTo>
                <a:lnTo>
                  <a:pt x="30911" y="5435"/>
                </a:lnTo>
                <a:lnTo>
                  <a:pt x="30911" y="6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g object 164"/>
          <p:cNvSpPr/>
          <p:nvPr/>
        </p:nvSpPr>
        <p:spPr>
          <a:xfrm>
            <a:off x="5799022" y="9900905"/>
            <a:ext cx="67945" cy="18415"/>
          </a:xfrm>
          <a:custGeom>
            <a:avLst/>
            <a:gdLst/>
            <a:ahLst/>
            <a:cxnLst/>
            <a:rect l="l" t="t" r="r" b="b"/>
            <a:pathLst>
              <a:path w="67945" h="18415">
                <a:moveTo>
                  <a:pt x="67574" y="18259"/>
                </a:moveTo>
                <a:lnTo>
                  <a:pt x="0" y="18259"/>
                </a:lnTo>
                <a:lnTo>
                  <a:pt x="7054" y="0"/>
                </a:lnTo>
                <a:lnTo>
                  <a:pt x="61087" y="0"/>
                </a:lnTo>
                <a:lnTo>
                  <a:pt x="67574" y="1825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g object 165"/>
          <p:cNvSpPr/>
          <p:nvPr/>
        </p:nvSpPr>
        <p:spPr>
          <a:xfrm>
            <a:off x="5798007" y="9899809"/>
            <a:ext cx="69850" cy="20955"/>
          </a:xfrm>
          <a:custGeom>
            <a:avLst/>
            <a:gdLst/>
            <a:ahLst/>
            <a:cxnLst/>
            <a:rect l="l" t="t" r="r" b="b"/>
            <a:pathLst>
              <a:path w="69850" h="20954">
                <a:moveTo>
                  <a:pt x="68584" y="20454"/>
                </a:moveTo>
                <a:lnTo>
                  <a:pt x="1015" y="20454"/>
                </a:lnTo>
                <a:lnTo>
                  <a:pt x="116" y="19973"/>
                </a:lnTo>
                <a:lnTo>
                  <a:pt x="0" y="18957"/>
                </a:lnTo>
                <a:lnTo>
                  <a:pt x="7060" y="698"/>
                </a:lnTo>
                <a:lnTo>
                  <a:pt x="8069" y="0"/>
                </a:lnTo>
                <a:lnTo>
                  <a:pt x="62102" y="0"/>
                </a:lnTo>
                <a:lnTo>
                  <a:pt x="63124" y="723"/>
                </a:lnTo>
                <a:lnTo>
                  <a:pt x="63646" y="2195"/>
                </a:lnTo>
                <a:lnTo>
                  <a:pt x="8808" y="2195"/>
                </a:lnTo>
                <a:lnTo>
                  <a:pt x="2603" y="18259"/>
                </a:lnTo>
                <a:lnTo>
                  <a:pt x="69349" y="18259"/>
                </a:lnTo>
                <a:lnTo>
                  <a:pt x="69606" y="18982"/>
                </a:lnTo>
                <a:lnTo>
                  <a:pt x="69470" y="19986"/>
                </a:lnTo>
                <a:lnTo>
                  <a:pt x="68584" y="20454"/>
                </a:lnTo>
                <a:close/>
              </a:path>
              <a:path w="69850" h="20954">
                <a:moveTo>
                  <a:pt x="69349" y="18259"/>
                </a:moveTo>
                <a:lnTo>
                  <a:pt x="67045" y="18259"/>
                </a:lnTo>
                <a:lnTo>
                  <a:pt x="61339" y="2195"/>
                </a:lnTo>
                <a:lnTo>
                  <a:pt x="63646" y="2195"/>
                </a:lnTo>
                <a:lnTo>
                  <a:pt x="69349" y="182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g object 166"/>
          <p:cNvSpPr/>
          <p:nvPr/>
        </p:nvSpPr>
        <p:spPr>
          <a:xfrm>
            <a:off x="5806079" y="9919164"/>
            <a:ext cx="54610" cy="27940"/>
          </a:xfrm>
          <a:custGeom>
            <a:avLst/>
            <a:gdLst/>
            <a:ahLst/>
            <a:cxnLst/>
            <a:rect l="l" t="t" r="r" b="b"/>
            <a:pathLst>
              <a:path w="54610" h="27940">
                <a:moveTo>
                  <a:pt x="0" y="27640"/>
                </a:moveTo>
                <a:lnTo>
                  <a:pt x="54032" y="27640"/>
                </a:lnTo>
                <a:lnTo>
                  <a:pt x="54032" y="0"/>
                </a:lnTo>
                <a:lnTo>
                  <a:pt x="0" y="0"/>
                </a:lnTo>
                <a:lnTo>
                  <a:pt x="0" y="2764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g object 167"/>
          <p:cNvSpPr/>
          <p:nvPr/>
        </p:nvSpPr>
        <p:spPr>
          <a:xfrm>
            <a:off x="5804991" y="9918067"/>
            <a:ext cx="56515" cy="29209"/>
          </a:xfrm>
          <a:custGeom>
            <a:avLst/>
            <a:gdLst/>
            <a:ahLst/>
            <a:cxnLst/>
            <a:rect l="l" t="t" r="r" b="b"/>
            <a:pathLst>
              <a:path w="56514" h="29209">
                <a:moveTo>
                  <a:pt x="2166" y="28737"/>
                </a:moveTo>
                <a:lnTo>
                  <a:pt x="0" y="28737"/>
                </a:lnTo>
                <a:lnTo>
                  <a:pt x="0" y="492"/>
                </a:lnTo>
                <a:lnTo>
                  <a:pt x="486" y="0"/>
                </a:lnTo>
                <a:lnTo>
                  <a:pt x="55719" y="0"/>
                </a:lnTo>
                <a:lnTo>
                  <a:pt x="56199" y="492"/>
                </a:lnTo>
                <a:lnTo>
                  <a:pt x="56199" y="2195"/>
                </a:lnTo>
                <a:lnTo>
                  <a:pt x="2166" y="2195"/>
                </a:lnTo>
                <a:lnTo>
                  <a:pt x="2166" y="28737"/>
                </a:lnTo>
                <a:close/>
              </a:path>
              <a:path w="56514" h="29209">
                <a:moveTo>
                  <a:pt x="56199" y="28737"/>
                </a:moveTo>
                <a:lnTo>
                  <a:pt x="54032" y="28737"/>
                </a:lnTo>
                <a:lnTo>
                  <a:pt x="54032" y="2195"/>
                </a:lnTo>
                <a:lnTo>
                  <a:pt x="56199" y="2195"/>
                </a:lnTo>
                <a:lnTo>
                  <a:pt x="56199" y="2873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g object 168"/>
          <p:cNvSpPr/>
          <p:nvPr/>
        </p:nvSpPr>
        <p:spPr>
          <a:xfrm>
            <a:off x="5839026" y="9931797"/>
            <a:ext cx="11430" cy="15240"/>
          </a:xfrm>
          <a:custGeom>
            <a:avLst/>
            <a:gdLst/>
            <a:ahLst/>
            <a:cxnLst/>
            <a:rect l="l" t="t" r="r" b="b"/>
            <a:pathLst>
              <a:path w="11429" h="15240">
                <a:moveTo>
                  <a:pt x="0" y="15007"/>
                </a:moveTo>
                <a:lnTo>
                  <a:pt x="11393" y="15007"/>
                </a:lnTo>
                <a:lnTo>
                  <a:pt x="11393" y="0"/>
                </a:lnTo>
                <a:lnTo>
                  <a:pt x="0" y="0"/>
                </a:lnTo>
                <a:lnTo>
                  <a:pt x="0" y="1500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g object 169"/>
          <p:cNvSpPr/>
          <p:nvPr/>
        </p:nvSpPr>
        <p:spPr>
          <a:xfrm>
            <a:off x="5838212" y="9930969"/>
            <a:ext cx="13335" cy="15875"/>
          </a:xfrm>
          <a:custGeom>
            <a:avLst/>
            <a:gdLst/>
            <a:ahLst/>
            <a:cxnLst/>
            <a:rect l="l" t="t" r="r" b="b"/>
            <a:pathLst>
              <a:path w="13335" h="15875">
                <a:moveTo>
                  <a:pt x="1625" y="15835"/>
                </a:moveTo>
                <a:lnTo>
                  <a:pt x="0" y="15835"/>
                </a:lnTo>
                <a:lnTo>
                  <a:pt x="0" y="823"/>
                </a:lnTo>
                <a:lnTo>
                  <a:pt x="812" y="0"/>
                </a:lnTo>
                <a:lnTo>
                  <a:pt x="12206" y="0"/>
                </a:lnTo>
                <a:lnTo>
                  <a:pt x="13018" y="823"/>
                </a:lnTo>
                <a:lnTo>
                  <a:pt x="13018" y="1646"/>
                </a:lnTo>
                <a:lnTo>
                  <a:pt x="1625" y="1646"/>
                </a:lnTo>
                <a:lnTo>
                  <a:pt x="1625" y="15835"/>
                </a:lnTo>
                <a:close/>
              </a:path>
              <a:path w="13335" h="15875">
                <a:moveTo>
                  <a:pt x="13018" y="15835"/>
                </a:moveTo>
                <a:lnTo>
                  <a:pt x="11393" y="15835"/>
                </a:lnTo>
                <a:lnTo>
                  <a:pt x="11393" y="1646"/>
                </a:lnTo>
                <a:lnTo>
                  <a:pt x="13018" y="1646"/>
                </a:lnTo>
                <a:lnTo>
                  <a:pt x="13018" y="158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g object 170"/>
          <p:cNvSpPr/>
          <p:nvPr/>
        </p:nvSpPr>
        <p:spPr>
          <a:xfrm>
            <a:off x="5818519" y="9925207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8506" y="12995"/>
                </a:moveTo>
                <a:lnTo>
                  <a:pt x="0" y="12995"/>
                </a:lnTo>
                <a:lnTo>
                  <a:pt x="0" y="0"/>
                </a:lnTo>
                <a:lnTo>
                  <a:pt x="8506" y="0"/>
                </a:lnTo>
                <a:lnTo>
                  <a:pt x="8506" y="12995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g object 171"/>
          <p:cNvSpPr/>
          <p:nvPr/>
        </p:nvSpPr>
        <p:spPr>
          <a:xfrm>
            <a:off x="5812815" y="9848164"/>
            <a:ext cx="74295" cy="91440"/>
          </a:xfrm>
          <a:custGeom>
            <a:avLst/>
            <a:gdLst/>
            <a:ahLst/>
            <a:cxnLst/>
            <a:rect l="l" t="t" r="r" b="b"/>
            <a:pathLst>
              <a:path w="74295" h="91440">
                <a:moveTo>
                  <a:pt x="1625" y="57886"/>
                </a:moveTo>
                <a:lnTo>
                  <a:pt x="812" y="57061"/>
                </a:lnTo>
                <a:lnTo>
                  <a:pt x="0" y="57886"/>
                </a:lnTo>
                <a:lnTo>
                  <a:pt x="0" y="64147"/>
                </a:lnTo>
                <a:lnTo>
                  <a:pt x="812" y="64960"/>
                </a:lnTo>
                <a:lnTo>
                  <a:pt x="1625" y="64147"/>
                </a:lnTo>
                <a:lnTo>
                  <a:pt x="1625" y="57886"/>
                </a:lnTo>
                <a:close/>
              </a:path>
              <a:path w="74295" h="91440">
                <a:moveTo>
                  <a:pt x="6464" y="57886"/>
                </a:moveTo>
                <a:lnTo>
                  <a:pt x="5651" y="57061"/>
                </a:lnTo>
                <a:lnTo>
                  <a:pt x="4838" y="57886"/>
                </a:lnTo>
                <a:lnTo>
                  <a:pt x="4838" y="64147"/>
                </a:lnTo>
                <a:lnTo>
                  <a:pt x="5651" y="64960"/>
                </a:lnTo>
                <a:lnTo>
                  <a:pt x="6464" y="64147"/>
                </a:lnTo>
                <a:lnTo>
                  <a:pt x="6464" y="57886"/>
                </a:lnTo>
                <a:close/>
              </a:path>
              <a:path w="74295" h="91440">
                <a:moveTo>
                  <a:pt x="11290" y="57886"/>
                </a:moveTo>
                <a:lnTo>
                  <a:pt x="10477" y="57061"/>
                </a:lnTo>
                <a:lnTo>
                  <a:pt x="9664" y="57886"/>
                </a:lnTo>
                <a:lnTo>
                  <a:pt x="9664" y="64147"/>
                </a:lnTo>
                <a:lnTo>
                  <a:pt x="10477" y="64960"/>
                </a:lnTo>
                <a:lnTo>
                  <a:pt x="11290" y="64147"/>
                </a:lnTo>
                <a:lnTo>
                  <a:pt x="11290" y="57886"/>
                </a:lnTo>
                <a:close/>
              </a:path>
              <a:path w="74295" h="91440">
                <a:moveTo>
                  <a:pt x="15011" y="77050"/>
                </a:moveTo>
                <a:lnTo>
                  <a:pt x="14198" y="76225"/>
                </a:lnTo>
                <a:lnTo>
                  <a:pt x="13385" y="76225"/>
                </a:lnTo>
                <a:lnTo>
                  <a:pt x="13385" y="77876"/>
                </a:lnTo>
                <a:lnTo>
                  <a:pt x="13385" y="89217"/>
                </a:lnTo>
                <a:lnTo>
                  <a:pt x="6515" y="89217"/>
                </a:lnTo>
                <a:lnTo>
                  <a:pt x="6515" y="77876"/>
                </a:lnTo>
                <a:lnTo>
                  <a:pt x="13385" y="77876"/>
                </a:lnTo>
                <a:lnTo>
                  <a:pt x="13385" y="76225"/>
                </a:lnTo>
                <a:lnTo>
                  <a:pt x="5689" y="76225"/>
                </a:lnTo>
                <a:lnTo>
                  <a:pt x="4876" y="77050"/>
                </a:lnTo>
                <a:lnTo>
                  <a:pt x="4876" y="90043"/>
                </a:lnTo>
                <a:lnTo>
                  <a:pt x="5689" y="90868"/>
                </a:lnTo>
                <a:lnTo>
                  <a:pt x="14198" y="90868"/>
                </a:lnTo>
                <a:lnTo>
                  <a:pt x="15011" y="90043"/>
                </a:lnTo>
                <a:lnTo>
                  <a:pt x="15011" y="89217"/>
                </a:lnTo>
                <a:lnTo>
                  <a:pt x="15011" y="77876"/>
                </a:lnTo>
                <a:lnTo>
                  <a:pt x="15011" y="77050"/>
                </a:lnTo>
                <a:close/>
              </a:path>
              <a:path w="74295" h="91440">
                <a:moveTo>
                  <a:pt x="16129" y="57886"/>
                </a:moveTo>
                <a:lnTo>
                  <a:pt x="15316" y="57061"/>
                </a:lnTo>
                <a:lnTo>
                  <a:pt x="14503" y="57886"/>
                </a:lnTo>
                <a:lnTo>
                  <a:pt x="14503" y="64147"/>
                </a:lnTo>
                <a:lnTo>
                  <a:pt x="15316" y="64960"/>
                </a:lnTo>
                <a:lnTo>
                  <a:pt x="16129" y="64147"/>
                </a:lnTo>
                <a:lnTo>
                  <a:pt x="16129" y="57886"/>
                </a:lnTo>
                <a:close/>
              </a:path>
              <a:path w="74295" h="91440">
                <a:moveTo>
                  <a:pt x="20955" y="57886"/>
                </a:moveTo>
                <a:lnTo>
                  <a:pt x="20142" y="57061"/>
                </a:lnTo>
                <a:lnTo>
                  <a:pt x="19329" y="57886"/>
                </a:lnTo>
                <a:lnTo>
                  <a:pt x="19329" y="64147"/>
                </a:lnTo>
                <a:lnTo>
                  <a:pt x="20142" y="64960"/>
                </a:lnTo>
                <a:lnTo>
                  <a:pt x="20955" y="64147"/>
                </a:lnTo>
                <a:lnTo>
                  <a:pt x="20955" y="57886"/>
                </a:lnTo>
                <a:close/>
              </a:path>
              <a:path w="74295" h="91440">
                <a:moveTo>
                  <a:pt x="25781" y="57886"/>
                </a:moveTo>
                <a:lnTo>
                  <a:pt x="24968" y="57061"/>
                </a:lnTo>
                <a:lnTo>
                  <a:pt x="24155" y="57886"/>
                </a:lnTo>
                <a:lnTo>
                  <a:pt x="24155" y="64147"/>
                </a:lnTo>
                <a:lnTo>
                  <a:pt x="24968" y="64960"/>
                </a:lnTo>
                <a:lnTo>
                  <a:pt x="25781" y="64147"/>
                </a:lnTo>
                <a:lnTo>
                  <a:pt x="25781" y="57886"/>
                </a:lnTo>
                <a:close/>
              </a:path>
              <a:path w="74295" h="91440">
                <a:moveTo>
                  <a:pt x="30619" y="57886"/>
                </a:moveTo>
                <a:lnTo>
                  <a:pt x="29806" y="57061"/>
                </a:lnTo>
                <a:lnTo>
                  <a:pt x="28994" y="57886"/>
                </a:lnTo>
                <a:lnTo>
                  <a:pt x="28994" y="64147"/>
                </a:lnTo>
                <a:lnTo>
                  <a:pt x="29806" y="64960"/>
                </a:lnTo>
                <a:lnTo>
                  <a:pt x="30619" y="64147"/>
                </a:lnTo>
                <a:lnTo>
                  <a:pt x="30619" y="57886"/>
                </a:lnTo>
                <a:close/>
              </a:path>
              <a:path w="74295" h="91440">
                <a:moveTo>
                  <a:pt x="35445" y="57886"/>
                </a:moveTo>
                <a:lnTo>
                  <a:pt x="34632" y="57061"/>
                </a:lnTo>
                <a:lnTo>
                  <a:pt x="33820" y="57886"/>
                </a:lnTo>
                <a:lnTo>
                  <a:pt x="33820" y="64147"/>
                </a:lnTo>
                <a:lnTo>
                  <a:pt x="34632" y="64960"/>
                </a:lnTo>
                <a:lnTo>
                  <a:pt x="35445" y="64147"/>
                </a:lnTo>
                <a:lnTo>
                  <a:pt x="35445" y="57886"/>
                </a:lnTo>
                <a:close/>
              </a:path>
              <a:path w="74295" h="91440">
                <a:moveTo>
                  <a:pt x="40271" y="57886"/>
                </a:moveTo>
                <a:lnTo>
                  <a:pt x="39458" y="57061"/>
                </a:lnTo>
                <a:lnTo>
                  <a:pt x="38658" y="57886"/>
                </a:lnTo>
                <a:lnTo>
                  <a:pt x="38658" y="64147"/>
                </a:lnTo>
                <a:lnTo>
                  <a:pt x="39458" y="64960"/>
                </a:lnTo>
                <a:lnTo>
                  <a:pt x="40271" y="64147"/>
                </a:lnTo>
                <a:lnTo>
                  <a:pt x="40271" y="57886"/>
                </a:lnTo>
                <a:close/>
              </a:path>
              <a:path w="74295" h="91440">
                <a:moveTo>
                  <a:pt x="74269" y="18973"/>
                </a:moveTo>
                <a:lnTo>
                  <a:pt x="74015" y="18249"/>
                </a:lnTo>
                <a:lnTo>
                  <a:pt x="71716" y="11785"/>
                </a:lnTo>
                <a:lnTo>
                  <a:pt x="71716" y="18249"/>
                </a:lnTo>
                <a:lnTo>
                  <a:pt x="7264" y="18249"/>
                </a:lnTo>
                <a:lnTo>
                  <a:pt x="13474" y="2197"/>
                </a:lnTo>
                <a:lnTo>
                  <a:pt x="66001" y="2197"/>
                </a:lnTo>
                <a:lnTo>
                  <a:pt x="71716" y="18249"/>
                </a:lnTo>
                <a:lnTo>
                  <a:pt x="71716" y="11785"/>
                </a:lnTo>
                <a:lnTo>
                  <a:pt x="68313" y="2197"/>
                </a:lnTo>
                <a:lnTo>
                  <a:pt x="67792" y="723"/>
                </a:lnTo>
                <a:lnTo>
                  <a:pt x="66763" y="0"/>
                </a:lnTo>
                <a:lnTo>
                  <a:pt x="12738" y="0"/>
                </a:lnTo>
                <a:lnTo>
                  <a:pt x="11722" y="698"/>
                </a:lnTo>
                <a:lnTo>
                  <a:pt x="4673" y="18948"/>
                </a:lnTo>
                <a:lnTo>
                  <a:pt x="4787" y="19964"/>
                </a:lnTo>
                <a:lnTo>
                  <a:pt x="5676" y="20447"/>
                </a:lnTo>
                <a:lnTo>
                  <a:pt x="73253" y="20447"/>
                </a:lnTo>
                <a:lnTo>
                  <a:pt x="74142" y="19977"/>
                </a:lnTo>
                <a:lnTo>
                  <a:pt x="74269" y="1897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g object 172"/>
          <p:cNvSpPr/>
          <p:nvPr/>
        </p:nvSpPr>
        <p:spPr>
          <a:xfrm>
            <a:off x="5825555" y="9867505"/>
            <a:ext cx="54610" cy="33655"/>
          </a:xfrm>
          <a:custGeom>
            <a:avLst/>
            <a:gdLst/>
            <a:ahLst/>
            <a:cxnLst/>
            <a:rect l="l" t="t" r="r" b="b"/>
            <a:pathLst>
              <a:path w="54610" h="33654">
                <a:moveTo>
                  <a:pt x="54032" y="33325"/>
                </a:moveTo>
                <a:lnTo>
                  <a:pt x="0" y="33325"/>
                </a:lnTo>
                <a:lnTo>
                  <a:pt x="0" y="0"/>
                </a:lnTo>
                <a:lnTo>
                  <a:pt x="54032" y="0"/>
                </a:lnTo>
                <a:lnTo>
                  <a:pt x="54032" y="3332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g object 173"/>
          <p:cNvSpPr/>
          <p:nvPr/>
        </p:nvSpPr>
        <p:spPr>
          <a:xfrm>
            <a:off x="5824471" y="9866410"/>
            <a:ext cx="56515" cy="35560"/>
          </a:xfrm>
          <a:custGeom>
            <a:avLst/>
            <a:gdLst/>
            <a:ahLst/>
            <a:cxnLst/>
            <a:rect l="l" t="t" r="r" b="b"/>
            <a:pathLst>
              <a:path w="56514" h="35559">
                <a:moveTo>
                  <a:pt x="55719" y="35520"/>
                </a:moveTo>
                <a:lnTo>
                  <a:pt x="486" y="35520"/>
                </a:lnTo>
                <a:lnTo>
                  <a:pt x="0" y="35027"/>
                </a:lnTo>
                <a:lnTo>
                  <a:pt x="0" y="492"/>
                </a:lnTo>
                <a:lnTo>
                  <a:pt x="486" y="0"/>
                </a:lnTo>
                <a:lnTo>
                  <a:pt x="55719" y="0"/>
                </a:lnTo>
                <a:lnTo>
                  <a:pt x="56199" y="492"/>
                </a:lnTo>
                <a:lnTo>
                  <a:pt x="56199" y="2195"/>
                </a:lnTo>
                <a:lnTo>
                  <a:pt x="2166" y="2195"/>
                </a:lnTo>
                <a:lnTo>
                  <a:pt x="2166" y="33325"/>
                </a:lnTo>
                <a:lnTo>
                  <a:pt x="56199" y="33325"/>
                </a:lnTo>
                <a:lnTo>
                  <a:pt x="56199" y="35027"/>
                </a:lnTo>
                <a:lnTo>
                  <a:pt x="55719" y="35520"/>
                </a:lnTo>
                <a:close/>
              </a:path>
              <a:path w="56514" h="35559">
                <a:moveTo>
                  <a:pt x="56199" y="33325"/>
                </a:moveTo>
                <a:lnTo>
                  <a:pt x="54032" y="33325"/>
                </a:lnTo>
                <a:lnTo>
                  <a:pt x="54032" y="2195"/>
                </a:lnTo>
                <a:lnTo>
                  <a:pt x="56199" y="2195"/>
                </a:lnTo>
                <a:lnTo>
                  <a:pt x="56199" y="333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g object 174"/>
          <p:cNvSpPr/>
          <p:nvPr/>
        </p:nvSpPr>
        <p:spPr>
          <a:xfrm>
            <a:off x="5858505" y="9880135"/>
            <a:ext cx="11430" cy="19685"/>
          </a:xfrm>
          <a:custGeom>
            <a:avLst/>
            <a:gdLst/>
            <a:ahLst/>
            <a:cxnLst/>
            <a:rect l="l" t="t" r="r" b="b"/>
            <a:pathLst>
              <a:path w="11429" h="19684">
                <a:moveTo>
                  <a:pt x="11393" y="19599"/>
                </a:moveTo>
                <a:lnTo>
                  <a:pt x="0" y="19599"/>
                </a:lnTo>
                <a:lnTo>
                  <a:pt x="0" y="0"/>
                </a:lnTo>
                <a:lnTo>
                  <a:pt x="11393" y="0"/>
                </a:lnTo>
                <a:lnTo>
                  <a:pt x="11393" y="1959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g object 175"/>
          <p:cNvSpPr/>
          <p:nvPr/>
        </p:nvSpPr>
        <p:spPr>
          <a:xfrm>
            <a:off x="5857691" y="9879312"/>
            <a:ext cx="13335" cy="21590"/>
          </a:xfrm>
          <a:custGeom>
            <a:avLst/>
            <a:gdLst/>
            <a:ahLst/>
            <a:cxnLst/>
            <a:rect l="l" t="t" r="r" b="b"/>
            <a:pathLst>
              <a:path w="13335" h="21590">
                <a:moveTo>
                  <a:pt x="12206" y="21246"/>
                </a:moveTo>
                <a:lnTo>
                  <a:pt x="11393" y="20422"/>
                </a:lnTo>
                <a:lnTo>
                  <a:pt x="11393" y="1652"/>
                </a:lnTo>
                <a:lnTo>
                  <a:pt x="1625" y="1652"/>
                </a:lnTo>
                <a:lnTo>
                  <a:pt x="1625" y="20422"/>
                </a:lnTo>
                <a:lnTo>
                  <a:pt x="812" y="21246"/>
                </a:lnTo>
                <a:lnTo>
                  <a:pt x="0" y="20422"/>
                </a:lnTo>
                <a:lnTo>
                  <a:pt x="0" y="829"/>
                </a:lnTo>
                <a:lnTo>
                  <a:pt x="812" y="0"/>
                </a:lnTo>
                <a:lnTo>
                  <a:pt x="12206" y="0"/>
                </a:lnTo>
                <a:lnTo>
                  <a:pt x="13018" y="829"/>
                </a:lnTo>
                <a:lnTo>
                  <a:pt x="13018" y="20422"/>
                </a:lnTo>
                <a:lnTo>
                  <a:pt x="12206" y="212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g object 176"/>
          <p:cNvSpPr/>
          <p:nvPr/>
        </p:nvSpPr>
        <p:spPr>
          <a:xfrm>
            <a:off x="5837995" y="9873548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8506" y="12995"/>
                </a:moveTo>
                <a:lnTo>
                  <a:pt x="0" y="12995"/>
                </a:lnTo>
                <a:lnTo>
                  <a:pt x="0" y="0"/>
                </a:lnTo>
                <a:lnTo>
                  <a:pt x="8506" y="0"/>
                </a:lnTo>
                <a:lnTo>
                  <a:pt x="8506" y="12995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g object 177"/>
          <p:cNvSpPr/>
          <p:nvPr/>
        </p:nvSpPr>
        <p:spPr>
          <a:xfrm>
            <a:off x="5832297" y="9853574"/>
            <a:ext cx="40640" cy="34290"/>
          </a:xfrm>
          <a:custGeom>
            <a:avLst/>
            <a:gdLst/>
            <a:ahLst/>
            <a:cxnLst/>
            <a:rect l="l" t="t" r="r" b="b"/>
            <a:pathLst>
              <a:path w="40639" h="34290">
                <a:moveTo>
                  <a:pt x="1625" y="825"/>
                </a:moveTo>
                <a:lnTo>
                  <a:pt x="812" y="0"/>
                </a:lnTo>
                <a:lnTo>
                  <a:pt x="0" y="825"/>
                </a:lnTo>
                <a:lnTo>
                  <a:pt x="0" y="7073"/>
                </a:lnTo>
                <a:lnTo>
                  <a:pt x="812" y="7899"/>
                </a:lnTo>
                <a:lnTo>
                  <a:pt x="1625" y="7073"/>
                </a:lnTo>
                <a:lnTo>
                  <a:pt x="1625" y="825"/>
                </a:lnTo>
                <a:close/>
              </a:path>
              <a:path w="40639" h="34290">
                <a:moveTo>
                  <a:pt x="6464" y="825"/>
                </a:moveTo>
                <a:lnTo>
                  <a:pt x="5651" y="0"/>
                </a:lnTo>
                <a:lnTo>
                  <a:pt x="4838" y="825"/>
                </a:lnTo>
                <a:lnTo>
                  <a:pt x="4838" y="7073"/>
                </a:lnTo>
                <a:lnTo>
                  <a:pt x="5651" y="7899"/>
                </a:lnTo>
                <a:lnTo>
                  <a:pt x="6464" y="7073"/>
                </a:lnTo>
                <a:lnTo>
                  <a:pt x="6464" y="825"/>
                </a:lnTo>
                <a:close/>
              </a:path>
              <a:path w="40639" h="34290">
                <a:moveTo>
                  <a:pt x="11290" y="825"/>
                </a:moveTo>
                <a:lnTo>
                  <a:pt x="10477" y="0"/>
                </a:lnTo>
                <a:lnTo>
                  <a:pt x="9664" y="825"/>
                </a:lnTo>
                <a:lnTo>
                  <a:pt x="9664" y="7073"/>
                </a:lnTo>
                <a:lnTo>
                  <a:pt x="10477" y="7899"/>
                </a:lnTo>
                <a:lnTo>
                  <a:pt x="11290" y="7073"/>
                </a:lnTo>
                <a:lnTo>
                  <a:pt x="11290" y="825"/>
                </a:lnTo>
                <a:close/>
              </a:path>
              <a:path w="40639" h="34290">
                <a:moveTo>
                  <a:pt x="15011" y="19977"/>
                </a:moveTo>
                <a:lnTo>
                  <a:pt x="14198" y="19151"/>
                </a:lnTo>
                <a:lnTo>
                  <a:pt x="13385" y="19151"/>
                </a:lnTo>
                <a:lnTo>
                  <a:pt x="13385" y="20802"/>
                </a:lnTo>
                <a:lnTo>
                  <a:pt x="13385" y="32156"/>
                </a:lnTo>
                <a:lnTo>
                  <a:pt x="6515" y="32156"/>
                </a:lnTo>
                <a:lnTo>
                  <a:pt x="6515" y="20802"/>
                </a:lnTo>
                <a:lnTo>
                  <a:pt x="13385" y="20802"/>
                </a:lnTo>
                <a:lnTo>
                  <a:pt x="13385" y="19151"/>
                </a:lnTo>
                <a:lnTo>
                  <a:pt x="5689" y="19151"/>
                </a:lnTo>
                <a:lnTo>
                  <a:pt x="4876" y="19977"/>
                </a:lnTo>
                <a:lnTo>
                  <a:pt x="4876" y="32981"/>
                </a:lnTo>
                <a:lnTo>
                  <a:pt x="5689" y="33794"/>
                </a:lnTo>
                <a:lnTo>
                  <a:pt x="14198" y="33794"/>
                </a:lnTo>
                <a:lnTo>
                  <a:pt x="15011" y="32981"/>
                </a:lnTo>
                <a:lnTo>
                  <a:pt x="15011" y="32156"/>
                </a:lnTo>
                <a:lnTo>
                  <a:pt x="15011" y="20802"/>
                </a:lnTo>
                <a:lnTo>
                  <a:pt x="15011" y="19977"/>
                </a:lnTo>
                <a:close/>
              </a:path>
              <a:path w="40639" h="34290">
                <a:moveTo>
                  <a:pt x="16116" y="825"/>
                </a:moveTo>
                <a:lnTo>
                  <a:pt x="15303" y="0"/>
                </a:lnTo>
                <a:lnTo>
                  <a:pt x="14490" y="825"/>
                </a:lnTo>
                <a:lnTo>
                  <a:pt x="14490" y="7073"/>
                </a:lnTo>
                <a:lnTo>
                  <a:pt x="15303" y="7899"/>
                </a:lnTo>
                <a:lnTo>
                  <a:pt x="16116" y="7073"/>
                </a:lnTo>
                <a:lnTo>
                  <a:pt x="16116" y="825"/>
                </a:lnTo>
                <a:close/>
              </a:path>
              <a:path w="40639" h="34290">
                <a:moveTo>
                  <a:pt x="20955" y="825"/>
                </a:moveTo>
                <a:lnTo>
                  <a:pt x="20142" y="0"/>
                </a:lnTo>
                <a:lnTo>
                  <a:pt x="19329" y="825"/>
                </a:lnTo>
                <a:lnTo>
                  <a:pt x="19329" y="7073"/>
                </a:lnTo>
                <a:lnTo>
                  <a:pt x="20142" y="7899"/>
                </a:lnTo>
                <a:lnTo>
                  <a:pt x="20955" y="7073"/>
                </a:lnTo>
                <a:lnTo>
                  <a:pt x="20955" y="825"/>
                </a:lnTo>
                <a:close/>
              </a:path>
              <a:path w="40639" h="34290">
                <a:moveTo>
                  <a:pt x="25781" y="825"/>
                </a:moveTo>
                <a:lnTo>
                  <a:pt x="24968" y="0"/>
                </a:lnTo>
                <a:lnTo>
                  <a:pt x="24155" y="825"/>
                </a:lnTo>
                <a:lnTo>
                  <a:pt x="24155" y="7073"/>
                </a:lnTo>
                <a:lnTo>
                  <a:pt x="24968" y="7899"/>
                </a:lnTo>
                <a:lnTo>
                  <a:pt x="25781" y="7073"/>
                </a:lnTo>
                <a:lnTo>
                  <a:pt x="25781" y="825"/>
                </a:lnTo>
                <a:close/>
              </a:path>
              <a:path w="40639" h="34290">
                <a:moveTo>
                  <a:pt x="30607" y="825"/>
                </a:moveTo>
                <a:lnTo>
                  <a:pt x="29806" y="0"/>
                </a:lnTo>
                <a:lnTo>
                  <a:pt x="28994" y="825"/>
                </a:lnTo>
                <a:lnTo>
                  <a:pt x="28994" y="7073"/>
                </a:lnTo>
                <a:lnTo>
                  <a:pt x="29806" y="7899"/>
                </a:lnTo>
                <a:lnTo>
                  <a:pt x="30607" y="7073"/>
                </a:lnTo>
                <a:lnTo>
                  <a:pt x="30607" y="825"/>
                </a:lnTo>
                <a:close/>
              </a:path>
              <a:path w="40639" h="34290">
                <a:moveTo>
                  <a:pt x="35445" y="825"/>
                </a:moveTo>
                <a:lnTo>
                  <a:pt x="34632" y="0"/>
                </a:lnTo>
                <a:lnTo>
                  <a:pt x="33820" y="825"/>
                </a:lnTo>
                <a:lnTo>
                  <a:pt x="33820" y="7073"/>
                </a:lnTo>
                <a:lnTo>
                  <a:pt x="34632" y="7899"/>
                </a:lnTo>
                <a:lnTo>
                  <a:pt x="35445" y="7073"/>
                </a:lnTo>
                <a:lnTo>
                  <a:pt x="35445" y="825"/>
                </a:lnTo>
                <a:close/>
              </a:path>
              <a:path w="40639" h="34290">
                <a:moveTo>
                  <a:pt x="40271" y="825"/>
                </a:moveTo>
                <a:lnTo>
                  <a:pt x="39458" y="0"/>
                </a:lnTo>
                <a:lnTo>
                  <a:pt x="38646" y="825"/>
                </a:lnTo>
                <a:lnTo>
                  <a:pt x="38646" y="7073"/>
                </a:lnTo>
                <a:lnTo>
                  <a:pt x="39458" y="7899"/>
                </a:lnTo>
                <a:lnTo>
                  <a:pt x="40271" y="7073"/>
                </a:lnTo>
                <a:lnTo>
                  <a:pt x="40271" y="8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g object 178"/>
          <p:cNvSpPr/>
          <p:nvPr/>
        </p:nvSpPr>
        <p:spPr>
          <a:xfrm>
            <a:off x="5648809" y="9813189"/>
            <a:ext cx="68580" cy="133985"/>
          </a:xfrm>
          <a:custGeom>
            <a:avLst/>
            <a:gdLst/>
            <a:ahLst/>
            <a:cxnLst/>
            <a:rect l="l" t="t" r="r" b="b"/>
            <a:pathLst>
              <a:path w="68579" h="133984">
                <a:moveTo>
                  <a:pt x="68424" y="133615"/>
                </a:moveTo>
                <a:lnTo>
                  <a:pt x="0" y="133615"/>
                </a:lnTo>
                <a:lnTo>
                  <a:pt x="0" y="0"/>
                </a:lnTo>
                <a:lnTo>
                  <a:pt x="68424" y="13114"/>
                </a:lnTo>
                <a:lnTo>
                  <a:pt x="68424" y="13361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g object 179"/>
          <p:cNvSpPr/>
          <p:nvPr/>
        </p:nvSpPr>
        <p:spPr>
          <a:xfrm>
            <a:off x="5647715" y="9811892"/>
            <a:ext cx="71120" cy="135890"/>
          </a:xfrm>
          <a:custGeom>
            <a:avLst/>
            <a:gdLst/>
            <a:ahLst/>
            <a:cxnLst/>
            <a:rect l="l" t="t" r="r" b="b"/>
            <a:pathLst>
              <a:path w="71120" h="135890">
                <a:moveTo>
                  <a:pt x="10096" y="1270"/>
                </a:moveTo>
                <a:lnTo>
                  <a:pt x="3429" y="1270"/>
                </a:lnTo>
                <a:lnTo>
                  <a:pt x="3429" y="0"/>
                </a:lnTo>
                <a:lnTo>
                  <a:pt x="317" y="0"/>
                </a:lnTo>
                <a:lnTo>
                  <a:pt x="317" y="1270"/>
                </a:lnTo>
                <a:lnTo>
                  <a:pt x="0" y="1270"/>
                </a:lnTo>
                <a:lnTo>
                  <a:pt x="0" y="2552"/>
                </a:lnTo>
                <a:lnTo>
                  <a:pt x="0" y="135496"/>
                </a:lnTo>
                <a:lnTo>
                  <a:pt x="2171" y="135496"/>
                </a:lnTo>
                <a:lnTo>
                  <a:pt x="2171" y="2552"/>
                </a:lnTo>
                <a:lnTo>
                  <a:pt x="10096" y="2552"/>
                </a:lnTo>
                <a:lnTo>
                  <a:pt x="10096" y="1270"/>
                </a:lnTo>
                <a:close/>
              </a:path>
              <a:path w="71120" h="135890">
                <a:moveTo>
                  <a:pt x="40106" y="2552"/>
                </a:moveTo>
                <a:lnTo>
                  <a:pt x="28435" y="2552"/>
                </a:lnTo>
                <a:lnTo>
                  <a:pt x="28435" y="12776"/>
                </a:lnTo>
                <a:lnTo>
                  <a:pt x="40106" y="12776"/>
                </a:lnTo>
                <a:lnTo>
                  <a:pt x="40106" y="2552"/>
                </a:lnTo>
                <a:close/>
              </a:path>
              <a:path w="71120" h="135890">
                <a:moveTo>
                  <a:pt x="70599" y="14058"/>
                </a:moveTo>
                <a:lnTo>
                  <a:pt x="69773" y="14058"/>
                </a:lnTo>
                <a:lnTo>
                  <a:pt x="69773" y="12776"/>
                </a:lnTo>
                <a:lnTo>
                  <a:pt x="58458" y="12776"/>
                </a:lnTo>
                <a:lnTo>
                  <a:pt x="58458" y="14058"/>
                </a:lnTo>
                <a:lnTo>
                  <a:pt x="65125" y="14058"/>
                </a:lnTo>
                <a:lnTo>
                  <a:pt x="65125" y="15328"/>
                </a:lnTo>
                <a:lnTo>
                  <a:pt x="68427" y="15328"/>
                </a:lnTo>
                <a:lnTo>
                  <a:pt x="68427" y="135496"/>
                </a:lnTo>
                <a:lnTo>
                  <a:pt x="70599" y="135496"/>
                </a:lnTo>
                <a:lnTo>
                  <a:pt x="70599" y="15328"/>
                </a:lnTo>
                <a:lnTo>
                  <a:pt x="70599" y="1405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g object 180"/>
          <p:cNvSpPr/>
          <p:nvPr/>
        </p:nvSpPr>
        <p:spPr>
          <a:xfrm>
            <a:off x="5647538" y="9910694"/>
            <a:ext cx="53340" cy="5715"/>
          </a:xfrm>
          <a:custGeom>
            <a:avLst/>
            <a:gdLst/>
            <a:ahLst/>
            <a:cxnLst/>
            <a:rect l="l" t="t" r="r" b="b"/>
            <a:pathLst>
              <a:path w="53339" h="5715">
                <a:moveTo>
                  <a:pt x="129" y="5425"/>
                </a:moveTo>
                <a:lnTo>
                  <a:pt x="0" y="2132"/>
                </a:lnTo>
                <a:lnTo>
                  <a:pt x="52586" y="0"/>
                </a:lnTo>
                <a:lnTo>
                  <a:pt x="52715" y="3292"/>
                </a:lnTo>
                <a:lnTo>
                  <a:pt x="129" y="5425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g object 181"/>
          <p:cNvSpPr/>
          <p:nvPr/>
        </p:nvSpPr>
        <p:spPr>
          <a:xfrm>
            <a:off x="5642753" y="9905025"/>
            <a:ext cx="62230" cy="8255"/>
          </a:xfrm>
          <a:custGeom>
            <a:avLst/>
            <a:gdLst/>
            <a:ahLst/>
            <a:cxnLst/>
            <a:rect l="l" t="t" r="r" b="b"/>
            <a:pathLst>
              <a:path w="62229" h="8254">
                <a:moveTo>
                  <a:pt x="215" y="7988"/>
                </a:moveTo>
                <a:lnTo>
                  <a:pt x="0" y="2500"/>
                </a:lnTo>
                <a:lnTo>
                  <a:pt x="61671" y="0"/>
                </a:lnTo>
                <a:lnTo>
                  <a:pt x="61893" y="5487"/>
                </a:lnTo>
                <a:lnTo>
                  <a:pt x="215" y="798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g object 182"/>
          <p:cNvSpPr/>
          <p:nvPr/>
        </p:nvSpPr>
        <p:spPr>
          <a:xfrm>
            <a:off x="5641942" y="9904204"/>
            <a:ext cx="64135" cy="10160"/>
          </a:xfrm>
          <a:custGeom>
            <a:avLst/>
            <a:gdLst/>
            <a:ahLst/>
            <a:cxnLst/>
            <a:rect l="l" t="t" r="r" b="b"/>
            <a:pathLst>
              <a:path w="64135" h="10159">
                <a:moveTo>
                  <a:pt x="1058" y="9634"/>
                </a:moveTo>
                <a:lnTo>
                  <a:pt x="215" y="8842"/>
                </a:lnTo>
                <a:lnTo>
                  <a:pt x="0" y="3354"/>
                </a:lnTo>
                <a:lnTo>
                  <a:pt x="215" y="2762"/>
                </a:lnTo>
                <a:lnTo>
                  <a:pt x="775" y="2500"/>
                </a:lnTo>
                <a:lnTo>
                  <a:pt x="62453" y="0"/>
                </a:lnTo>
                <a:lnTo>
                  <a:pt x="63296" y="785"/>
                </a:lnTo>
                <a:lnTo>
                  <a:pt x="63332" y="1677"/>
                </a:lnTo>
                <a:lnTo>
                  <a:pt x="61708" y="1677"/>
                </a:lnTo>
                <a:lnTo>
                  <a:pt x="1655" y="4115"/>
                </a:lnTo>
                <a:lnTo>
                  <a:pt x="1809" y="7950"/>
                </a:lnTo>
                <a:lnTo>
                  <a:pt x="42484" y="7950"/>
                </a:lnTo>
                <a:lnTo>
                  <a:pt x="1058" y="9634"/>
                </a:lnTo>
                <a:close/>
              </a:path>
              <a:path w="64135" h="10159">
                <a:moveTo>
                  <a:pt x="42484" y="7950"/>
                </a:moveTo>
                <a:lnTo>
                  <a:pt x="1809" y="7950"/>
                </a:lnTo>
                <a:lnTo>
                  <a:pt x="61856" y="5518"/>
                </a:lnTo>
                <a:lnTo>
                  <a:pt x="61708" y="1677"/>
                </a:lnTo>
                <a:lnTo>
                  <a:pt x="63332" y="1677"/>
                </a:lnTo>
                <a:lnTo>
                  <a:pt x="63518" y="6273"/>
                </a:lnTo>
                <a:lnTo>
                  <a:pt x="63303" y="6865"/>
                </a:lnTo>
                <a:lnTo>
                  <a:pt x="62736" y="7127"/>
                </a:lnTo>
                <a:lnTo>
                  <a:pt x="42484" y="795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g object 183"/>
          <p:cNvSpPr/>
          <p:nvPr/>
        </p:nvSpPr>
        <p:spPr>
          <a:xfrm>
            <a:off x="5665115" y="9866218"/>
            <a:ext cx="57785" cy="6350"/>
          </a:xfrm>
          <a:custGeom>
            <a:avLst/>
            <a:gdLst/>
            <a:ahLst/>
            <a:cxnLst/>
            <a:rect l="l" t="t" r="r" b="b"/>
            <a:pathLst>
              <a:path w="57785" h="6350">
                <a:moveTo>
                  <a:pt x="57443" y="5811"/>
                </a:moveTo>
                <a:lnTo>
                  <a:pt x="0" y="3292"/>
                </a:lnTo>
                <a:lnTo>
                  <a:pt x="141" y="0"/>
                </a:lnTo>
                <a:lnTo>
                  <a:pt x="57584" y="2525"/>
                </a:lnTo>
                <a:lnTo>
                  <a:pt x="57443" y="5811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g object 184"/>
          <p:cNvSpPr/>
          <p:nvPr/>
        </p:nvSpPr>
        <p:spPr>
          <a:xfrm>
            <a:off x="5660265" y="9860513"/>
            <a:ext cx="67945" cy="8890"/>
          </a:xfrm>
          <a:custGeom>
            <a:avLst/>
            <a:gdLst/>
            <a:ahLst/>
            <a:cxnLst/>
            <a:rect l="l" t="t" r="r" b="b"/>
            <a:pathLst>
              <a:path w="67945" h="8890">
                <a:moveTo>
                  <a:pt x="67371" y="8443"/>
                </a:moveTo>
                <a:lnTo>
                  <a:pt x="0" y="5487"/>
                </a:lnTo>
                <a:lnTo>
                  <a:pt x="233" y="0"/>
                </a:lnTo>
                <a:lnTo>
                  <a:pt x="67611" y="2955"/>
                </a:lnTo>
                <a:lnTo>
                  <a:pt x="67371" y="8443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g object 185"/>
          <p:cNvSpPr/>
          <p:nvPr/>
        </p:nvSpPr>
        <p:spPr>
          <a:xfrm>
            <a:off x="5655818" y="9826840"/>
            <a:ext cx="73025" cy="71120"/>
          </a:xfrm>
          <a:custGeom>
            <a:avLst/>
            <a:gdLst/>
            <a:ahLst/>
            <a:cxnLst/>
            <a:rect l="l" t="t" r="r" b="b"/>
            <a:pathLst>
              <a:path w="73025" h="71120">
                <a:moveTo>
                  <a:pt x="10541" y="51701"/>
                </a:moveTo>
                <a:lnTo>
                  <a:pt x="9728" y="50876"/>
                </a:lnTo>
                <a:lnTo>
                  <a:pt x="8915" y="50876"/>
                </a:lnTo>
                <a:lnTo>
                  <a:pt x="8915" y="52527"/>
                </a:lnTo>
                <a:lnTo>
                  <a:pt x="8915" y="69189"/>
                </a:lnTo>
                <a:lnTo>
                  <a:pt x="1625" y="69189"/>
                </a:lnTo>
                <a:lnTo>
                  <a:pt x="1625" y="52527"/>
                </a:lnTo>
                <a:lnTo>
                  <a:pt x="8915" y="52527"/>
                </a:lnTo>
                <a:lnTo>
                  <a:pt x="8915" y="50876"/>
                </a:lnTo>
                <a:lnTo>
                  <a:pt x="812" y="50876"/>
                </a:lnTo>
                <a:lnTo>
                  <a:pt x="0" y="51701"/>
                </a:lnTo>
                <a:lnTo>
                  <a:pt x="0" y="70015"/>
                </a:lnTo>
                <a:lnTo>
                  <a:pt x="812" y="70827"/>
                </a:lnTo>
                <a:lnTo>
                  <a:pt x="9728" y="70827"/>
                </a:lnTo>
                <a:lnTo>
                  <a:pt x="10541" y="70015"/>
                </a:lnTo>
                <a:lnTo>
                  <a:pt x="10541" y="69189"/>
                </a:lnTo>
                <a:lnTo>
                  <a:pt x="10541" y="52527"/>
                </a:lnTo>
                <a:lnTo>
                  <a:pt x="10541" y="51701"/>
                </a:lnTo>
                <a:close/>
              </a:path>
              <a:path w="73025" h="71120">
                <a:moveTo>
                  <a:pt x="10541" y="825"/>
                </a:moveTo>
                <a:lnTo>
                  <a:pt x="9728" y="0"/>
                </a:lnTo>
                <a:lnTo>
                  <a:pt x="8915" y="0"/>
                </a:lnTo>
                <a:lnTo>
                  <a:pt x="8915" y="1638"/>
                </a:lnTo>
                <a:lnTo>
                  <a:pt x="8915" y="20866"/>
                </a:lnTo>
                <a:lnTo>
                  <a:pt x="1625" y="20866"/>
                </a:lnTo>
                <a:lnTo>
                  <a:pt x="1625" y="1638"/>
                </a:lnTo>
                <a:lnTo>
                  <a:pt x="8915" y="1638"/>
                </a:lnTo>
                <a:lnTo>
                  <a:pt x="8915" y="0"/>
                </a:lnTo>
                <a:lnTo>
                  <a:pt x="812" y="0"/>
                </a:lnTo>
                <a:lnTo>
                  <a:pt x="0" y="825"/>
                </a:lnTo>
                <a:lnTo>
                  <a:pt x="0" y="21691"/>
                </a:lnTo>
                <a:lnTo>
                  <a:pt x="812" y="22504"/>
                </a:lnTo>
                <a:lnTo>
                  <a:pt x="9728" y="22504"/>
                </a:lnTo>
                <a:lnTo>
                  <a:pt x="10541" y="21691"/>
                </a:lnTo>
                <a:lnTo>
                  <a:pt x="10541" y="20866"/>
                </a:lnTo>
                <a:lnTo>
                  <a:pt x="10541" y="1638"/>
                </a:lnTo>
                <a:lnTo>
                  <a:pt x="10541" y="825"/>
                </a:lnTo>
                <a:close/>
              </a:path>
              <a:path w="73025" h="71120">
                <a:moveTo>
                  <a:pt x="28016" y="51701"/>
                </a:moveTo>
                <a:lnTo>
                  <a:pt x="27203" y="50876"/>
                </a:lnTo>
                <a:lnTo>
                  <a:pt x="26390" y="50876"/>
                </a:lnTo>
                <a:lnTo>
                  <a:pt x="26390" y="52527"/>
                </a:lnTo>
                <a:lnTo>
                  <a:pt x="26390" y="69189"/>
                </a:lnTo>
                <a:lnTo>
                  <a:pt x="19100" y="69189"/>
                </a:lnTo>
                <a:lnTo>
                  <a:pt x="19100" y="52527"/>
                </a:lnTo>
                <a:lnTo>
                  <a:pt x="26390" y="52527"/>
                </a:lnTo>
                <a:lnTo>
                  <a:pt x="26390" y="50876"/>
                </a:lnTo>
                <a:lnTo>
                  <a:pt x="18288" y="50876"/>
                </a:lnTo>
                <a:lnTo>
                  <a:pt x="17475" y="51701"/>
                </a:lnTo>
                <a:lnTo>
                  <a:pt x="17475" y="70015"/>
                </a:lnTo>
                <a:lnTo>
                  <a:pt x="18288" y="70827"/>
                </a:lnTo>
                <a:lnTo>
                  <a:pt x="27203" y="70827"/>
                </a:lnTo>
                <a:lnTo>
                  <a:pt x="28016" y="70015"/>
                </a:lnTo>
                <a:lnTo>
                  <a:pt x="28016" y="69189"/>
                </a:lnTo>
                <a:lnTo>
                  <a:pt x="28016" y="52527"/>
                </a:lnTo>
                <a:lnTo>
                  <a:pt x="28016" y="51701"/>
                </a:lnTo>
                <a:close/>
              </a:path>
              <a:path w="73025" h="71120">
                <a:moveTo>
                  <a:pt x="28016" y="825"/>
                </a:moveTo>
                <a:lnTo>
                  <a:pt x="27203" y="0"/>
                </a:lnTo>
                <a:lnTo>
                  <a:pt x="26390" y="0"/>
                </a:lnTo>
                <a:lnTo>
                  <a:pt x="26390" y="1638"/>
                </a:lnTo>
                <a:lnTo>
                  <a:pt x="26390" y="20866"/>
                </a:lnTo>
                <a:lnTo>
                  <a:pt x="19100" y="20866"/>
                </a:lnTo>
                <a:lnTo>
                  <a:pt x="19100" y="1638"/>
                </a:lnTo>
                <a:lnTo>
                  <a:pt x="26390" y="1638"/>
                </a:lnTo>
                <a:lnTo>
                  <a:pt x="26390" y="0"/>
                </a:lnTo>
                <a:lnTo>
                  <a:pt x="18288" y="0"/>
                </a:lnTo>
                <a:lnTo>
                  <a:pt x="17475" y="825"/>
                </a:lnTo>
                <a:lnTo>
                  <a:pt x="17475" y="21691"/>
                </a:lnTo>
                <a:lnTo>
                  <a:pt x="18288" y="22504"/>
                </a:lnTo>
                <a:lnTo>
                  <a:pt x="27203" y="22504"/>
                </a:lnTo>
                <a:lnTo>
                  <a:pt x="28016" y="21691"/>
                </a:lnTo>
                <a:lnTo>
                  <a:pt x="28016" y="20866"/>
                </a:lnTo>
                <a:lnTo>
                  <a:pt x="28016" y="1638"/>
                </a:lnTo>
                <a:lnTo>
                  <a:pt x="28016" y="825"/>
                </a:lnTo>
                <a:close/>
              </a:path>
              <a:path w="73025" h="71120">
                <a:moveTo>
                  <a:pt x="45161" y="51701"/>
                </a:moveTo>
                <a:lnTo>
                  <a:pt x="44348" y="50876"/>
                </a:lnTo>
                <a:lnTo>
                  <a:pt x="43535" y="50876"/>
                </a:lnTo>
                <a:lnTo>
                  <a:pt x="43535" y="52527"/>
                </a:lnTo>
                <a:lnTo>
                  <a:pt x="43535" y="69189"/>
                </a:lnTo>
                <a:lnTo>
                  <a:pt x="36245" y="69189"/>
                </a:lnTo>
                <a:lnTo>
                  <a:pt x="36245" y="52527"/>
                </a:lnTo>
                <a:lnTo>
                  <a:pt x="43535" y="52527"/>
                </a:lnTo>
                <a:lnTo>
                  <a:pt x="43535" y="50876"/>
                </a:lnTo>
                <a:lnTo>
                  <a:pt x="35433" y="50876"/>
                </a:lnTo>
                <a:lnTo>
                  <a:pt x="34620" y="51701"/>
                </a:lnTo>
                <a:lnTo>
                  <a:pt x="34620" y="70015"/>
                </a:lnTo>
                <a:lnTo>
                  <a:pt x="35433" y="70827"/>
                </a:lnTo>
                <a:lnTo>
                  <a:pt x="44348" y="70827"/>
                </a:lnTo>
                <a:lnTo>
                  <a:pt x="45161" y="70015"/>
                </a:lnTo>
                <a:lnTo>
                  <a:pt x="45161" y="69189"/>
                </a:lnTo>
                <a:lnTo>
                  <a:pt x="45161" y="52527"/>
                </a:lnTo>
                <a:lnTo>
                  <a:pt x="45161" y="51701"/>
                </a:lnTo>
                <a:close/>
              </a:path>
              <a:path w="73025" h="71120">
                <a:moveTo>
                  <a:pt x="72859" y="36677"/>
                </a:moveTo>
                <a:lnTo>
                  <a:pt x="72085" y="35814"/>
                </a:lnTo>
                <a:lnTo>
                  <a:pt x="71208" y="35775"/>
                </a:lnTo>
                <a:lnTo>
                  <a:pt x="71208" y="37426"/>
                </a:lnTo>
                <a:lnTo>
                  <a:pt x="71031" y="41262"/>
                </a:lnTo>
                <a:lnTo>
                  <a:pt x="5295" y="38379"/>
                </a:lnTo>
                <a:lnTo>
                  <a:pt x="5461" y="34544"/>
                </a:lnTo>
                <a:lnTo>
                  <a:pt x="71208" y="37426"/>
                </a:lnTo>
                <a:lnTo>
                  <a:pt x="71208" y="35775"/>
                </a:lnTo>
                <a:lnTo>
                  <a:pt x="43091" y="34544"/>
                </a:lnTo>
                <a:lnTo>
                  <a:pt x="4711" y="32854"/>
                </a:lnTo>
                <a:lnTo>
                  <a:pt x="4127" y="33070"/>
                </a:lnTo>
                <a:lnTo>
                  <a:pt x="3860" y="33642"/>
                </a:lnTo>
                <a:lnTo>
                  <a:pt x="3632" y="39128"/>
                </a:lnTo>
                <a:lnTo>
                  <a:pt x="4406" y="39992"/>
                </a:lnTo>
                <a:lnTo>
                  <a:pt x="71818" y="42951"/>
                </a:lnTo>
                <a:lnTo>
                  <a:pt x="72364" y="42722"/>
                </a:lnTo>
                <a:lnTo>
                  <a:pt x="72631" y="42164"/>
                </a:lnTo>
                <a:lnTo>
                  <a:pt x="72669" y="41262"/>
                </a:lnTo>
                <a:lnTo>
                  <a:pt x="72859" y="3667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g object 186"/>
          <p:cNvSpPr/>
          <p:nvPr/>
        </p:nvSpPr>
        <p:spPr>
          <a:xfrm>
            <a:off x="5657202" y="9925001"/>
            <a:ext cx="34925" cy="8255"/>
          </a:xfrm>
          <a:custGeom>
            <a:avLst/>
            <a:gdLst/>
            <a:ahLst/>
            <a:cxnLst/>
            <a:rect l="l" t="t" r="r" b="b"/>
            <a:pathLst>
              <a:path w="34925" h="8254">
                <a:moveTo>
                  <a:pt x="34618" y="7994"/>
                </a:moveTo>
                <a:lnTo>
                  <a:pt x="0" y="7994"/>
                </a:lnTo>
                <a:lnTo>
                  <a:pt x="0" y="0"/>
                </a:lnTo>
                <a:lnTo>
                  <a:pt x="34618" y="0"/>
                </a:lnTo>
                <a:lnTo>
                  <a:pt x="34618" y="7994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g object 187"/>
          <p:cNvSpPr/>
          <p:nvPr/>
        </p:nvSpPr>
        <p:spPr>
          <a:xfrm>
            <a:off x="5656388" y="9924177"/>
            <a:ext cx="36830" cy="10160"/>
          </a:xfrm>
          <a:custGeom>
            <a:avLst/>
            <a:gdLst/>
            <a:ahLst/>
            <a:cxnLst/>
            <a:rect l="l" t="t" r="r" b="b"/>
            <a:pathLst>
              <a:path w="36829" h="10159">
                <a:moveTo>
                  <a:pt x="35431" y="9640"/>
                </a:moveTo>
                <a:lnTo>
                  <a:pt x="812" y="9640"/>
                </a:lnTo>
                <a:lnTo>
                  <a:pt x="0" y="8817"/>
                </a:lnTo>
                <a:lnTo>
                  <a:pt x="0" y="823"/>
                </a:lnTo>
                <a:lnTo>
                  <a:pt x="812" y="0"/>
                </a:lnTo>
                <a:lnTo>
                  <a:pt x="35431" y="0"/>
                </a:lnTo>
                <a:lnTo>
                  <a:pt x="36243" y="823"/>
                </a:lnTo>
                <a:lnTo>
                  <a:pt x="36243" y="1646"/>
                </a:lnTo>
                <a:lnTo>
                  <a:pt x="1625" y="1646"/>
                </a:lnTo>
                <a:lnTo>
                  <a:pt x="1625" y="7994"/>
                </a:lnTo>
                <a:lnTo>
                  <a:pt x="36243" y="7994"/>
                </a:lnTo>
                <a:lnTo>
                  <a:pt x="36243" y="8817"/>
                </a:lnTo>
                <a:lnTo>
                  <a:pt x="35431" y="9640"/>
                </a:lnTo>
                <a:close/>
              </a:path>
              <a:path w="36829" h="10159">
                <a:moveTo>
                  <a:pt x="36243" y="7994"/>
                </a:moveTo>
                <a:lnTo>
                  <a:pt x="34618" y="7994"/>
                </a:lnTo>
                <a:lnTo>
                  <a:pt x="34618" y="1646"/>
                </a:lnTo>
                <a:lnTo>
                  <a:pt x="36243" y="1646"/>
                </a:lnTo>
                <a:lnTo>
                  <a:pt x="36243" y="799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g object 188"/>
          <p:cNvSpPr/>
          <p:nvPr/>
        </p:nvSpPr>
        <p:spPr>
          <a:xfrm>
            <a:off x="5694070" y="9834330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467" y="12359"/>
                </a:moveTo>
                <a:lnTo>
                  <a:pt x="2733" y="12359"/>
                </a:lnTo>
                <a:lnTo>
                  <a:pt x="0" y="9591"/>
                </a:lnTo>
                <a:lnTo>
                  <a:pt x="0" y="6179"/>
                </a:lnTo>
                <a:lnTo>
                  <a:pt x="0" y="2768"/>
                </a:lnTo>
                <a:lnTo>
                  <a:pt x="2733" y="0"/>
                </a:lnTo>
                <a:lnTo>
                  <a:pt x="9467" y="0"/>
                </a:lnTo>
                <a:lnTo>
                  <a:pt x="12194" y="2768"/>
                </a:lnTo>
                <a:lnTo>
                  <a:pt x="12194" y="9591"/>
                </a:lnTo>
                <a:lnTo>
                  <a:pt x="9467" y="1235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g object 189"/>
          <p:cNvSpPr/>
          <p:nvPr/>
        </p:nvSpPr>
        <p:spPr>
          <a:xfrm>
            <a:off x="5646928" y="9787394"/>
            <a:ext cx="60325" cy="60325"/>
          </a:xfrm>
          <a:custGeom>
            <a:avLst/>
            <a:gdLst/>
            <a:ahLst/>
            <a:cxnLst/>
            <a:rect l="l" t="t" r="r" b="b"/>
            <a:pathLst>
              <a:path w="60325" h="60325">
                <a:moveTo>
                  <a:pt x="28321" y="8699"/>
                </a:moveTo>
                <a:lnTo>
                  <a:pt x="27724" y="7708"/>
                </a:lnTo>
                <a:lnTo>
                  <a:pt x="18592" y="5461"/>
                </a:lnTo>
                <a:lnTo>
                  <a:pt x="18592" y="812"/>
                </a:lnTo>
                <a:lnTo>
                  <a:pt x="17780" y="0"/>
                </a:lnTo>
                <a:lnTo>
                  <a:pt x="16967" y="812"/>
                </a:lnTo>
                <a:lnTo>
                  <a:pt x="16967" y="5067"/>
                </a:lnTo>
                <a:lnTo>
                  <a:pt x="977" y="1117"/>
                </a:lnTo>
                <a:lnTo>
                  <a:pt x="0" y="1727"/>
                </a:lnTo>
                <a:lnTo>
                  <a:pt x="596" y="2717"/>
                </a:lnTo>
                <a:lnTo>
                  <a:pt x="16967" y="6743"/>
                </a:lnTo>
                <a:lnTo>
                  <a:pt x="16967" y="28371"/>
                </a:lnTo>
                <a:lnTo>
                  <a:pt x="17780" y="29184"/>
                </a:lnTo>
                <a:lnTo>
                  <a:pt x="18592" y="28371"/>
                </a:lnTo>
                <a:lnTo>
                  <a:pt x="18592" y="7150"/>
                </a:lnTo>
                <a:lnTo>
                  <a:pt x="27533" y="9334"/>
                </a:lnTo>
                <a:lnTo>
                  <a:pt x="28321" y="8699"/>
                </a:lnTo>
                <a:close/>
              </a:path>
              <a:path w="60325" h="60325">
                <a:moveTo>
                  <a:pt x="60147" y="49263"/>
                </a:moveTo>
                <a:lnTo>
                  <a:pt x="58674" y="47764"/>
                </a:lnTo>
                <a:lnTo>
                  <a:pt x="58521" y="47612"/>
                </a:lnTo>
                <a:lnTo>
                  <a:pt x="58521" y="50165"/>
                </a:lnTo>
                <a:lnTo>
                  <a:pt x="58521" y="56070"/>
                </a:lnTo>
                <a:lnTo>
                  <a:pt x="56146" y="58470"/>
                </a:lnTo>
                <a:lnTo>
                  <a:pt x="50317" y="58470"/>
                </a:lnTo>
                <a:lnTo>
                  <a:pt x="47942" y="56070"/>
                </a:lnTo>
                <a:lnTo>
                  <a:pt x="47942" y="50165"/>
                </a:lnTo>
                <a:lnTo>
                  <a:pt x="50317" y="47764"/>
                </a:lnTo>
                <a:lnTo>
                  <a:pt x="56146" y="47764"/>
                </a:lnTo>
                <a:lnTo>
                  <a:pt x="58521" y="50165"/>
                </a:lnTo>
                <a:lnTo>
                  <a:pt x="58521" y="47612"/>
                </a:lnTo>
                <a:lnTo>
                  <a:pt x="57048" y="46113"/>
                </a:lnTo>
                <a:lnTo>
                  <a:pt x="49428" y="46113"/>
                </a:lnTo>
                <a:lnTo>
                  <a:pt x="46316" y="49263"/>
                </a:lnTo>
                <a:lnTo>
                  <a:pt x="46316" y="56984"/>
                </a:lnTo>
                <a:lnTo>
                  <a:pt x="49428" y="60121"/>
                </a:lnTo>
                <a:lnTo>
                  <a:pt x="57048" y="60121"/>
                </a:lnTo>
                <a:lnTo>
                  <a:pt x="58674" y="58470"/>
                </a:lnTo>
                <a:lnTo>
                  <a:pt x="60147" y="56984"/>
                </a:lnTo>
                <a:lnTo>
                  <a:pt x="60147" y="4926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g object 190"/>
          <p:cNvSpPr/>
          <p:nvPr/>
        </p:nvSpPr>
        <p:spPr>
          <a:xfrm>
            <a:off x="5787674" y="9799532"/>
            <a:ext cx="46990" cy="147320"/>
          </a:xfrm>
          <a:custGeom>
            <a:avLst/>
            <a:gdLst/>
            <a:ahLst/>
            <a:cxnLst/>
            <a:rect l="l" t="t" r="r" b="b"/>
            <a:pathLst>
              <a:path w="46989" h="147320">
                <a:moveTo>
                  <a:pt x="46904" y="147272"/>
                </a:moveTo>
                <a:lnTo>
                  <a:pt x="0" y="147272"/>
                </a:lnTo>
                <a:lnTo>
                  <a:pt x="0" y="13656"/>
                </a:lnTo>
                <a:lnTo>
                  <a:pt x="46904" y="0"/>
                </a:lnTo>
                <a:lnTo>
                  <a:pt x="46904" y="14727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g object 191"/>
          <p:cNvSpPr/>
          <p:nvPr/>
        </p:nvSpPr>
        <p:spPr>
          <a:xfrm>
            <a:off x="5786589" y="9798479"/>
            <a:ext cx="49530" cy="148590"/>
          </a:xfrm>
          <a:custGeom>
            <a:avLst/>
            <a:gdLst/>
            <a:ahLst/>
            <a:cxnLst/>
            <a:rect l="l" t="t" r="r" b="b"/>
            <a:pathLst>
              <a:path w="49529" h="148590">
                <a:moveTo>
                  <a:pt x="2166" y="148326"/>
                </a:moveTo>
                <a:lnTo>
                  <a:pt x="0" y="148326"/>
                </a:lnTo>
                <a:lnTo>
                  <a:pt x="0" y="14717"/>
                </a:lnTo>
                <a:lnTo>
                  <a:pt x="787" y="13656"/>
                </a:lnTo>
                <a:lnTo>
                  <a:pt x="47686" y="0"/>
                </a:lnTo>
                <a:lnTo>
                  <a:pt x="48640" y="174"/>
                </a:lnTo>
                <a:lnTo>
                  <a:pt x="49071" y="1053"/>
                </a:lnTo>
                <a:lnTo>
                  <a:pt x="49071" y="2513"/>
                </a:lnTo>
                <a:lnTo>
                  <a:pt x="46904" y="2513"/>
                </a:lnTo>
                <a:lnTo>
                  <a:pt x="2166" y="15540"/>
                </a:lnTo>
                <a:lnTo>
                  <a:pt x="2166" y="148326"/>
                </a:lnTo>
                <a:close/>
              </a:path>
              <a:path w="49529" h="148590">
                <a:moveTo>
                  <a:pt x="49071" y="148326"/>
                </a:moveTo>
                <a:lnTo>
                  <a:pt x="46904" y="148326"/>
                </a:lnTo>
                <a:lnTo>
                  <a:pt x="46904" y="2513"/>
                </a:lnTo>
                <a:lnTo>
                  <a:pt x="49071" y="2513"/>
                </a:lnTo>
                <a:lnTo>
                  <a:pt x="49071" y="14832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g object 192"/>
          <p:cNvSpPr/>
          <p:nvPr/>
        </p:nvSpPr>
        <p:spPr>
          <a:xfrm>
            <a:off x="5800297" y="9867773"/>
            <a:ext cx="33655" cy="5080"/>
          </a:xfrm>
          <a:custGeom>
            <a:avLst/>
            <a:gdLst/>
            <a:ahLst/>
            <a:cxnLst/>
            <a:rect l="l" t="t" r="r" b="b"/>
            <a:pathLst>
              <a:path w="33654" h="5079">
                <a:moveTo>
                  <a:pt x="32907" y="4739"/>
                </a:moveTo>
                <a:lnTo>
                  <a:pt x="0" y="3292"/>
                </a:lnTo>
                <a:lnTo>
                  <a:pt x="141" y="0"/>
                </a:lnTo>
                <a:lnTo>
                  <a:pt x="33048" y="1446"/>
                </a:lnTo>
                <a:lnTo>
                  <a:pt x="32907" y="4739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g object 193"/>
          <p:cNvSpPr/>
          <p:nvPr/>
        </p:nvSpPr>
        <p:spPr>
          <a:xfrm>
            <a:off x="5796711" y="9862123"/>
            <a:ext cx="50800" cy="8255"/>
          </a:xfrm>
          <a:custGeom>
            <a:avLst/>
            <a:gdLst/>
            <a:ahLst/>
            <a:cxnLst/>
            <a:rect l="l" t="t" r="r" b="b"/>
            <a:pathLst>
              <a:path w="50800" h="8254">
                <a:moveTo>
                  <a:pt x="50327" y="7695"/>
                </a:moveTo>
                <a:lnTo>
                  <a:pt x="0" y="5487"/>
                </a:lnTo>
                <a:lnTo>
                  <a:pt x="233" y="0"/>
                </a:lnTo>
                <a:lnTo>
                  <a:pt x="50561" y="2213"/>
                </a:lnTo>
                <a:lnTo>
                  <a:pt x="50327" y="7695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g object 194"/>
          <p:cNvSpPr/>
          <p:nvPr/>
        </p:nvSpPr>
        <p:spPr>
          <a:xfrm>
            <a:off x="5795900" y="9861300"/>
            <a:ext cx="52705" cy="9525"/>
          </a:xfrm>
          <a:custGeom>
            <a:avLst/>
            <a:gdLst/>
            <a:ahLst/>
            <a:cxnLst/>
            <a:rect l="l" t="t" r="r" b="b"/>
            <a:pathLst>
              <a:path w="52704" h="9525">
                <a:moveTo>
                  <a:pt x="51139" y="9341"/>
                </a:moveTo>
                <a:lnTo>
                  <a:pt x="775" y="7134"/>
                </a:lnTo>
                <a:lnTo>
                  <a:pt x="0" y="6273"/>
                </a:lnTo>
                <a:lnTo>
                  <a:pt x="233" y="785"/>
                </a:lnTo>
                <a:lnTo>
                  <a:pt x="498" y="218"/>
                </a:lnTo>
                <a:lnTo>
                  <a:pt x="1083" y="0"/>
                </a:lnTo>
                <a:lnTo>
                  <a:pt x="39355" y="1683"/>
                </a:lnTo>
                <a:lnTo>
                  <a:pt x="1822" y="1683"/>
                </a:lnTo>
                <a:lnTo>
                  <a:pt x="1655" y="5525"/>
                </a:lnTo>
                <a:lnTo>
                  <a:pt x="50358" y="7657"/>
                </a:lnTo>
                <a:lnTo>
                  <a:pt x="51990" y="7657"/>
                </a:lnTo>
                <a:lnTo>
                  <a:pt x="51952" y="8555"/>
                </a:lnTo>
                <a:lnTo>
                  <a:pt x="51139" y="9341"/>
                </a:lnTo>
                <a:close/>
              </a:path>
              <a:path w="52704" h="9525">
                <a:moveTo>
                  <a:pt x="51990" y="7657"/>
                </a:moveTo>
                <a:lnTo>
                  <a:pt x="50358" y="7657"/>
                </a:lnTo>
                <a:lnTo>
                  <a:pt x="50524" y="3822"/>
                </a:lnTo>
                <a:lnTo>
                  <a:pt x="1822" y="1683"/>
                </a:lnTo>
                <a:lnTo>
                  <a:pt x="39355" y="1683"/>
                </a:lnTo>
                <a:lnTo>
                  <a:pt x="51404" y="2213"/>
                </a:lnTo>
                <a:lnTo>
                  <a:pt x="51970" y="2475"/>
                </a:lnTo>
                <a:lnTo>
                  <a:pt x="52186" y="3068"/>
                </a:lnTo>
                <a:lnTo>
                  <a:pt x="51990" y="765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g object 195"/>
          <p:cNvSpPr/>
          <p:nvPr/>
        </p:nvSpPr>
        <p:spPr>
          <a:xfrm>
            <a:off x="5795504" y="9830076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8906" y="20865"/>
                </a:moveTo>
                <a:lnTo>
                  <a:pt x="0" y="20865"/>
                </a:lnTo>
                <a:lnTo>
                  <a:pt x="0" y="0"/>
                </a:lnTo>
                <a:lnTo>
                  <a:pt x="8906" y="0"/>
                </a:lnTo>
                <a:lnTo>
                  <a:pt x="8906" y="2086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g object 196"/>
          <p:cNvSpPr/>
          <p:nvPr/>
        </p:nvSpPr>
        <p:spPr>
          <a:xfrm>
            <a:off x="5794692" y="9829255"/>
            <a:ext cx="10795" cy="22860"/>
          </a:xfrm>
          <a:custGeom>
            <a:avLst/>
            <a:gdLst/>
            <a:ahLst/>
            <a:cxnLst/>
            <a:rect l="l" t="t" r="r" b="b"/>
            <a:pathLst>
              <a:path w="10795" h="22859">
                <a:moveTo>
                  <a:pt x="9719" y="22512"/>
                </a:moveTo>
                <a:lnTo>
                  <a:pt x="812" y="22512"/>
                </a:lnTo>
                <a:lnTo>
                  <a:pt x="0" y="21688"/>
                </a:lnTo>
                <a:lnTo>
                  <a:pt x="0" y="823"/>
                </a:lnTo>
                <a:lnTo>
                  <a:pt x="812" y="0"/>
                </a:lnTo>
                <a:lnTo>
                  <a:pt x="9719" y="0"/>
                </a:lnTo>
                <a:lnTo>
                  <a:pt x="10532" y="823"/>
                </a:lnTo>
                <a:lnTo>
                  <a:pt x="10532" y="1646"/>
                </a:lnTo>
                <a:lnTo>
                  <a:pt x="1625" y="1646"/>
                </a:lnTo>
                <a:lnTo>
                  <a:pt x="1625" y="20865"/>
                </a:lnTo>
                <a:lnTo>
                  <a:pt x="10532" y="20865"/>
                </a:lnTo>
                <a:lnTo>
                  <a:pt x="10532" y="21688"/>
                </a:lnTo>
                <a:lnTo>
                  <a:pt x="9719" y="22512"/>
                </a:lnTo>
                <a:close/>
              </a:path>
              <a:path w="10795" h="22859">
                <a:moveTo>
                  <a:pt x="10532" y="20865"/>
                </a:moveTo>
                <a:lnTo>
                  <a:pt x="8906" y="20865"/>
                </a:lnTo>
                <a:lnTo>
                  <a:pt x="8906" y="1646"/>
                </a:lnTo>
                <a:lnTo>
                  <a:pt x="10532" y="1646"/>
                </a:lnTo>
                <a:lnTo>
                  <a:pt x="10532" y="2086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g object 197"/>
          <p:cNvSpPr/>
          <p:nvPr/>
        </p:nvSpPr>
        <p:spPr>
          <a:xfrm>
            <a:off x="5795504" y="9878543"/>
            <a:ext cx="9525" cy="18415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8906" y="18302"/>
                </a:moveTo>
                <a:lnTo>
                  <a:pt x="0" y="18302"/>
                </a:lnTo>
                <a:lnTo>
                  <a:pt x="0" y="0"/>
                </a:lnTo>
                <a:lnTo>
                  <a:pt x="8906" y="0"/>
                </a:lnTo>
                <a:lnTo>
                  <a:pt x="8906" y="1830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g object 198"/>
          <p:cNvSpPr/>
          <p:nvPr/>
        </p:nvSpPr>
        <p:spPr>
          <a:xfrm>
            <a:off x="5794692" y="9877717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9719" y="19949"/>
                </a:moveTo>
                <a:lnTo>
                  <a:pt x="812" y="19949"/>
                </a:lnTo>
                <a:lnTo>
                  <a:pt x="0" y="19125"/>
                </a:lnTo>
                <a:lnTo>
                  <a:pt x="0" y="823"/>
                </a:lnTo>
                <a:lnTo>
                  <a:pt x="812" y="0"/>
                </a:lnTo>
                <a:lnTo>
                  <a:pt x="9719" y="0"/>
                </a:lnTo>
                <a:lnTo>
                  <a:pt x="10532" y="823"/>
                </a:lnTo>
                <a:lnTo>
                  <a:pt x="10532" y="1646"/>
                </a:lnTo>
                <a:lnTo>
                  <a:pt x="1625" y="1646"/>
                </a:lnTo>
                <a:lnTo>
                  <a:pt x="1625" y="18302"/>
                </a:lnTo>
                <a:lnTo>
                  <a:pt x="10532" y="18302"/>
                </a:lnTo>
                <a:lnTo>
                  <a:pt x="10532" y="19125"/>
                </a:lnTo>
                <a:lnTo>
                  <a:pt x="9719" y="19949"/>
                </a:lnTo>
                <a:close/>
              </a:path>
              <a:path w="10795" h="20320">
                <a:moveTo>
                  <a:pt x="10532" y="18302"/>
                </a:moveTo>
                <a:lnTo>
                  <a:pt x="8906" y="18302"/>
                </a:lnTo>
                <a:lnTo>
                  <a:pt x="8906" y="1646"/>
                </a:lnTo>
                <a:lnTo>
                  <a:pt x="10532" y="1646"/>
                </a:lnTo>
                <a:lnTo>
                  <a:pt x="10532" y="183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g object 199"/>
          <p:cNvSpPr/>
          <p:nvPr/>
        </p:nvSpPr>
        <p:spPr>
          <a:xfrm>
            <a:off x="5816593" y="9813470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4">
                <a:moveTo>
                  <a:pt x="8906" y="20865"/>
                </a:moveTo>
                <a:lnTo>
                  <a:pt x="0" y="20865"/>
                </a:lnTo>
                <a:lnTo>
                  <a:pt x="0" y="0"/>
                </a:lnTo>
                <a:lnTo>
                  <a:pt x="8906" y="0"/>
                </a:lnTo>
                <a:lnTo>
                  <a:pt x="8906" y="2086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g object 200"/>
          <p:cNvSpPr/>
          <p:nvPr/>
        </p:nvSpPr>
        <p:spPr>
          <a:xfrm>
            <a:off x="5815779" y="9812644"/>
            <a:ext cx="10795" cy="22860"/>
          </a:xfrm>
          <a:custGeom>
            <a:avLst/>
            <a:gdLst/>
            <a:ahLst/>
            <a:cxnLst/>
            <a:rect l="l" t="t" r="r" b="b"/>
            <a:pathLst>
              <a:path w="10795" h="22859">
                <a:moveTo>
                  <a:pt x="9719" y="22512"/>
                </a:moveTo>
                <a:lnTo>
                  <a:pt x="812" y="22512"/>
                </a:lnTo>
                <a:lnTo>
                  <a:pt x="0" y="21688"/>
                </a:lnTo>
                <a:lnTo>
                  <a:pt x="0" y="823"/>
                </a:lnTo>
                <a:lnTo>
                  <a:pt x="812" y="0"/>
                </a:lnTo>
                <a:lnTo>
                  <a:pt x="9719" y="0"/>
                </a:lnTo>
                <a:lnTo>
                  <a:pt x="10532" y="823"/>
                </a:lnTo>
                <a:lnTo>
                  <a:pt x="10532" y="1646"/>
                </a:lnTo>
                <a:lnTo>
                  <a:pt x="1625" y="1646"/>
                </a:lnTo>
                <a:lnTo>
                  <a:pt x="1625" y="20865"/>
                </a:lnTo>
                <a:lnTo>
                  <a:pt x="10532" y="20865"/>
                </a:lnTo>
                <a:lnTo>
                  <a:pt x="10532" y="21688"/>
                </a:lnTo>
                <a:lnTo>
                  <a:pt x="9719" y="22512"/>
                </a:lnTo>
                <a:close/>
              </a:path>
              <a:path w="10795" h="22859">
                <a:moveTo>
                  <a:pt x="10532" y="20865"/>
                </a:moveTo>
                <a:lnTo>
                  <a:pt x="8906" y="20865"/>
                </a:lnTo>
                <a:lnTo>
                  <a:pt x="8906" y="1646"/>
                </a:lnTo>
                <a:lnTo>
                  <a:pt x="10532" y="1646"/>
                </a:lnTo>
                <a:lnTo>
                  <a:pt x="10532" y="2086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g object 201"/>
          <p:cNvSpPr/>
          <p:nvPr/>
        </p:nvSpPr>
        <p:spPr>
          <a:xfrm>
            <a:off x="5816593" y="9885028"/>
            <a:ext cx="9525" cy="18415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8906" y="18302"/>
                </a:moveTo>
                <a:lnTo>
                  <a:pt x="0" y="18302"/>
                </a:lnTo>
                <a:lnTo>
                  <a:pt x="0" y="0"/>
                </a:lnTo>
                <a:lnTo>
                  <a:pt x="8906" y="0"/>
                </a:lnTo>
                <a:lnTo>
                  <a:pt x="8906" y="1830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g object 202"/>
          <p:cNvSpPr/>
          <p:nvPr/>
        </p:nvSpPr>
        <p:spPr>
          <a:xfrm>
            <a:off x="5815780" y="9884204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9719" y="19949"/>
                </a:moveTo>
                <a:lnTo>
                  <a:pt x="812" y="19949"/>
                </a:lnTo>
                <a:lnTo>
                  <a:pt x="0" y="19125"/>
                </a:lnTo>
                <a:lnTo>
                  <a:pt x="0" y="823"/>
                </a:lnTo>
                <a:lnTo>
                  <a:pt x="812" y="0"/>
                </a:lnTo>
                <a:lnTo>
                  <a:pt x="9719" y="0"/>
                </a:lnTo>
                <a:lnTo>
                  <a:pt x="10532" y="823"/>
                </a:lnTo>
                <a:lnTo>
                  <a:pt x="10532" y="1646"/>
                </a:lnTo>
                <a:lnTo>
                  <a:pt x="1625" y="1646"/>
                </a:lnTo>
                <a:lnTo>
                  <a:pt x="1625" y="18302"/>
                </a:lnTo>
                <a:lnTo>
                  <a:pt x="10532" y="18302"/>
                </a:lnTo>
                <a:lnTo>
                  <a:pt x="10532" y="19125"/>
                </a:lnTo>
                <a:lnTo>
                  <a:pt x="9719" y="19949"/>
                </a:lnTo>
                <a:close/>
              </a:path>
              <a:path w="10795" h="20320">
                <a:moveTo>
                  <a:pt x="10532" y="18302"/>
                </a:moveTo>
                <a:lnTo>
                  <a:pt x="8906" y="18302"/>
                </a:lnTo>
                <a:lnTo>
                  <a:pt x="8906" y="1646"/>
                </a:lnTo>
                <a:lnTo>
                  <a:pt x="10532" y="1646"/>
                </a:lnTo>
                <a:lnTo>
                  <a:pt x="10532" y="183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g object 203"/>
          <p:cNvSpPr/>
          <p:nvPr/>
        </p:nvSpPr>
        <p:spPr>
          <a:xfrm>
            <a:off x="5795350" y="9915653"/>
            <a:ext cx="9525" cy="18415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8906" y="18302"/>
                </a:moveTo>
                <a:lnTo>
                  <a:pt x="0" y="18302"/>
                </a:lnTo>
                <a:lnTo>
                  <a:pt x="0" y="0"/>
                </a:lnTo>
                <a:lnTo>
                  <a:pt x="8906" y="0"/>
                </a:lnTo>
                <a:lnTo>
                  <a:pt x="8906" y="1830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g object 204"/>
          <p:cNvSpPr/>
          <p:nvPr/>
        </p:nvSpPr>
        <p:spPr>
          <a:xfrm>
            <a:off x="5794539" y="9914830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9719" y="19949"/>
                </a:moveTo>
                <a:lnTo>
                  <a:pt x="812" y="19949"/>
                </a:lnTo>
                <a:lnTo>
                  <a:pt x="0" y="19125"/>
                </a:lnTo>
                <a:lnTo>
                  <a:pt x="0" y="823"/>
                </a:lnTo>
                <a:lnTo>
                  <a:pt x="812" y="0"/>
                </a:lnTo>
                <a:lnTo>
                  <a:pt x="9719" y="0"/>
                </a:lnTo>
                <a:lnTo>
                  <a:pt x="10532" y="823"/>
                </a:lnTo>
                <a:lnTo>
                  <a:pt x="10532" y="1646"/>
                </a:lnTo>
                <a:lnTo>
                  <a:pt x="1625" y="1646"/>
                </a:lnTo>
                <a:lnTo>
                  <a:pt x="1625" y="18302"/>
                </a:lnTo>
                <a:lnTo>
                  <a:pt x="10532" y="18302"/>
                </a:lnTo>
                <a:lnTo>
                  <a:pt x="10532" y="19125"/>
                </a:lnTo>
                <a:lnTo>
                  <a:pt x="9719" y="19949"/>
                </a:lnTo>
                <a:close/>
              </a:path>
              <a:path w="10795" h="20320">
                <a:moveTo>
                  <a:pt x="10532" y="18302"/>
                </a:moveTo>
                <a:lnTo>
                  <a:pt x="8906" y="18302"/>
                </a:lnTo>
                <a:lnTo>
                  <a:pt x="8906" y="1646"/>
                </a:lnTo>
                <a:lnTo>
                  <a:pt x="10532" y="1646"/>
                </a:lnTo>
                <a:lnTo>
                  <a:pt x="10532" y="183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g object 205"/>
          <p:cNvSpPr/>
          <p:nvPr/>
        </p:nvSpPr>
        <p:spPr>
          <a:xfrm>
            <a:off x="5816593" y="9922363"/>
            <a:ext cx="9525" cy="18415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8906" y="18302"/>
                </a:moveTo>
                <a:lnTo>
                  <a:pt x="0" y="18302"/>
                </a:lnTo>
                <a:lnTo>
                  <a:pt x="0" y="0"/>
                </a:lnTo>
                <a:lnTo>
                  <a:pt x="8906" y="0"/>
                </a:lnTo>
                <a:lnTo>
                  <a:pt x="8906" y="1830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g object 206"/>
          <p:cNvSpPr/>
          <p:nvPr/>
        </p:nvSpPr>
        <p:spPr>
          <a:xfrm>
            <a:off x="5815779" y="9921542"/>
            <a:ext cx="10795" cy="20320"/>
          </a:xfrm>
          <a:custGeom>
            <a:avLst/>
            <a:gdLst/>
            <a:ahLst/>
            <a:cxnLst/>
            <a:rect l="l" t="t" r="r" b="b"/>
            <a:pathLst>
              <a:path w="10795" h="20320">
                <a:moveTo>
                  <a:pt x="9719" y="19949"/>
                </a:moveTo>
                <a:lnTo>
                  <a:pt x="812" y="19949"/>
                </a:lnTo>
                <a:lnTo>
                  <a:pt x="0" y="19125"/>
                </a:lnTo>
                <a:lnTo>
                  <a:pt x="0" y="823"/>
                </a:lnTo>
                <a:lnTo>
                  <a:pt x="812" y="0"/>
                </a:lnTo>
                <a:lnTo>
                  <a:pt x="9719" y="0"/>
                </a:lnTo>
                <a:lnTo>
                  <a:pt x="10532" y="823"/>
                </a:lnTo>
                <a:lnTo>
                  <a:pt x="10532" y="1646"/>
                </a:lnTo>
                <a:lnTo>
                  <a:pt x="1625" y="1646"/>
                </a:lnTo>
                <a:lnTo>
                  <a:pt x="1625" y="18302"/>
                </a:lnTo>
                <a:lnTo>
                  <a:pt x="10532" y="18302"/>
                </a:lnTo>
                <a:lnTo>
                  <a:pt x="10532" y="19125"/>
                </a:lnTo>
                <a:lnTo>
                  <a:pt x="9719" y="19949"/>
                </a:lnTo>
                <a:close/>
              </a:path>
              <a:path w="10795" h="20320">
                <a:moveTo>
                  <a:pt x="10532" y="18302"/>
                </a:moveTo>
                <a:lnTo>
                  <a:pt x="8906" y="18302"/>
                </a:lnTo>
                <a:lnTo>
                  <a:pt x="8906" y="1646"/>
                </a:lnTo>
                <a:lnTo>
                  <a:pt x="10532" y="1646"/>
                </a:lnTo>
                <a:lnTo>
                  <a:pt x="10532" y="183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g object 207"/>
          <p:cNvSpPr/>
          <p:nvPr/>
        </p:nvSpPr>
        <p:spPr>
          <a:xfrm>
            <a:off x="5816774" y="9841213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467" y="12359"/>
                </a:moveTo>
                <a:lnTo>
                  <a:pt x="2726" y="12359"/>
                </a:lnTo>
                <a:lnTo>
                  <a:pt x="0" y="9591"/>
                </a:lnTo>
                <a:lnTo>
                  <a:pt x="0" y="6179"/>
                </a:lnTo>
                <a:lnTo>
                  <a:pt x="0" y="2768"/>
                </a:lnTo>
                <a:lnTo>
                  <a:pt x="2726" y="0"/>
                </a:lnTo>
                <a:lnTo>
                  <a:pt x="9467" y="0"/>
                </a:lnTo>
                <a:lnTo>
                  <a:pt x="12194" y="2768"/>
                </a:lnTo>
                <a:lnTo>
                  <a:pt x="12194" y="9591"/>
                </a:lnTo>
                <a:lnTo>
                  <a:pt x="9467" y="1235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g object 208"/>
          <p:cNvSpPr/>
          <p:nvPr/>
        </p:nvSpPr>
        <p:spPr>
          <a:xfrm>
            <a:off x="5807722" y="9773640"/>
            <a:ext cx="32384" cy="173355"/>
          </a:xfrm>
          <a:custGeom>
            <a:avLst/>
            <a:gdLst/>
            <a:ahLst/>
            <a:cxnLst/>
            <a:rect l="l" t="t" r="r" b="b"/>
            <a:pathLst>
              <a:path w="32385" h="173354">
                <a:moveTo>
                  <a:pt x="22059" y="69900"/>
                </a:moveTo>
                <a:lnTo>
                  <a:pt x="20586" y="68414"/>
                </a:lnTo>
                <a:lnTo>
                  <a:pt x="20421" y="68249"/>
                </a:lnTo>
                <a:lnTo>
                  <a:pt x="20421" y="70802"/>
                </a:lnTo>
                <a:lnTo>
                  <a:pt x="20421" y="76708"/>
                </a:lnTo>
                <a:lnTo>
                  <a:pt x="18059" y="79121"/>
                </a:lnTo>
                <a:lnTo>
                  <a:pt x="12230" y="79121"/>
                </a:lnTo>
                <a:lnTo>
                  <a:pt x="9855" y="76708"/>
                </a:lnTo>
                <a:lnTo>
                  <a:pt x="9855" y="70802"/>
                </a:lnTo>
                <a:lnTo>
                  <a:pt x="12230" y="68414"/>
                </a:lnTo>
                <a:lnTo>
                  <a:pt x="18059" y="68414"/>
                </a:lnTo>
                <a:lnTo>
                  <a:pt x="20421" y="70802"/>
                </a:lnTo>
                <a:lnTo>
                  <a:pt x="20421" y="68249"/>
                </a:lnTo>
                <a:lnTo>
                  <a:pt x="18961" y="66751"/>
                </a:lnTo>
                <a:lnTo>
                  <a:pt x="11341" y="66751"/>
                </a:lnTo>
                <a:lnTo>
                  <a:pt x="8229" y="69900"/>
                </a:lnTo>
                <a:lnTo>
                  <a:pt x="8229" y="77622"/>
                </a:lnTo>
                <a:lnTo>
                  <a:pt x="11341" y="80759"/>
                </a:lnTo>
                <a:lnTo>
                  <a:pt x="18961" y="80759"/>
                </a:lnTo>
                <a:lnTo>
                  <a:pt x="20586" y="79121"/>
                </a:lnTo>
                <a:lnTo>
                  <a:pt x="22059" y="77622"/>
                </a:lnTo>
                <a:lnTo>
                  <a:pt x="22059" y="69900"/>
                </a:lnTo>
                <a:close/>
              </a:path>
              <a:path w="32385" h="173354">
                <a:moveTo>
                  <a:pt x="28321" y="8712"/>
                </a:moveTo>
                <a:lnTo>
                  <a:pt x="27724" y="7721"/>
                </a:lnTo>
                <a:lnTo>
                  <a:pt x="18580" y="5473"/>
                </a:lnTo>
                <a:lnTo>
                  <a:pt x="18580" y="825"/>
                </a:lnTo>
                <a:lnTo>
                  <a:pt x="17767" y="0"/>
                </a:lnTo>
                <a:lnTo>
                  <a:pt x="16954" y="825"/>
                </a:lnTo>
                <a:lnTo>
                  <a:pt x="16954" y="5080"/>
                </a:lnTo>
                <a:lnTo>
                  <a:pt x="977" y="1130"/>
                </a:lnTo>
                <a:lnTo>
                  <a:pt x="0" y="1727"/>
                </a:lnTo>
                <a:lnTo>
                  <a:pt x="596" y="2730"/>
                </a:lnTo>
                <a:lnTo>
                  <a:pt x="16954" y="6756"/>
                </a:lnTo>
                <a:lnTo>
                  <a:pt x="16954" y="28384"/>
                </a:lnTo>
                <a:lnTo>
                  <a:pt x="17767" y="29197"/>
                </a:lnTo>
                <a:lnTo>
                  <a:pt x="18580" y="28384"/>
                </a:lnTo>
                <a:lnTo>
                  <a:pt x="18580" y="7150"/>
                </a:lnTo>
                <a:lnTo>
                  <a:pt x="27533" y="9347"/>
                </a:lnTo>
                <a:lnTo>
                  <a:pt x="28321" y="8712"/>
                </a:lnTo>
                <a:close/>
              </a:path>
              <a:path w="32385" h="173354">
                <a:moveTo>
                  <a:pt x="32169" y="149745"/>
                </a:moveTo>
                <a:lnTo>
                  <a:pt x="31216" y="148780"/>
                </a:lnTo>
                <a:lnTo>
                  <a:pt x="30264" y="149745"/>
                </a:lnTo>
                <a:lnTo>
                  <a:pt x="30264" y="173177"/>
                </a:lnTo>
                <a:lnTo>
                  <a:pt x="32169" y="173177"/>
                </a:lnTo>
                <a:lnTo>
                  <a:pt x="32169" y="14974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g object 209"/>
          <p:cNvSpPr/>
          <p:nvPr/>
        </p:nvSpPr>
        <p:spPr>
          <a:xfrm>
            <a:off x="5826836" y="9905682"/>
            <a:ext cx="31115" cy="29209"/>
          </a:xfrm>
          <a:custGeom>
            <a:avLst/>
            <a:gdLst/>
            <a:ahLst/>
            <a:cxnLst/>
            <a:rect l="l" t="t" r="r" b="b"/>
            <a:pathLst>
              <a:path w="31114" h="29209">
                <a:moveTo>
                  <a:pt x="30937" y="11696"/>
                </a:moveTo>
                <a:lnTo>
                  <a:pt x="26123" y="6807"/>
                </a:lnTo>
                <a:lnTo>
                  <a:pt x="20180" y="6819"/>
                </a:lnTo>
                <a:lnTo>
                  <a:pt x="20180" y="4572"/>
                </a:lnTo>
                <a:lnTo>
                  <a:pt x="15659" y="0"/>
                </a:lnTo>
                <a:lnTo>
                  <a:pt x="4521" y="0"/>
                </a:lnTo>
                <a:lnTo>
                  <a:pt x="0" y="4572"/>
                </a:lnTo>
                <a:lnTo>
                  <a:pt x="0" y="15862"/>
                </a:lnTo>
                <a:lnTo>
                  <a:pt x="4521" y="20434"/>
                </a:lnTo>
                <a:lnTo>
                  <a:pt x="10172" y="20434"/>
                </a:lnTo>
                <a:lnTo>
                  <a:pt x="9880" y="20840"/>
                </a:lnTo>
                <a:lnTo>
                  <a:pt x="11201" y="25336"/>
                </a:lnTo>
                <a:lnTo>
                  <a:pt x="15316" y="28613"/>
                </a:lnTo>
                <a:lnTo>
                  <a:pt x="26123" y="28613"/>
                </a:lnTo>
                <a:lnTo>
                  <a:pt x="30937" y="23723"/>
                </a:lnTo>
                <a:lnTo>
                  <a:pt x="30937" y="1169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g object 210"/>
          <p:cNvSpPr/>
          <p:nvPr/>
        </p:nvSpPr>
        <p:spPr>
          <a:xfrm>
            <a:off x="5835801" y="9911521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5" h="24129">
                <a:moveTo>
                  <a:pt x="17672" y="23728"/>
                </a:moveTo>
                <a:lnTo>
                  <a:pt x="11215" y="23728"/>
                </a:lnTo>
                <a:lnTo>
                  <a:pt x="6087" y="23728"/>
                </a:lnTo>
                <a:lnTo>
                  <a:pt x="1477" y="20254"/>
                </a:lnTo>
                <a:lnTo>
                  <a:pt x="0" y="15278"/>
                </a:lnTo>
                <a:lnTo>
                  <a:pt x="640" y="14074"/>
                </a:lnTo>
                <a:lnTo>
                  <a:pt x="1828" y="14723"/>
                </a:lnTo>
                <a:lnTo>
                  <a:pt x="3065" y="18888"/>
                </a:lnTo>
                <a:lnTo>
                  <a:pt x="6924" y="21794"/>
                </a:lnTo>
                <a:lnTo>
                  <a:pt x="16619" y="21794"/>
                </a:lnTo>
                <a:lnTo>
                  <a:pt x="21020" y="17342"/>
                </a:lnTo>
                <a:lnTo>
                  <a:pt x="21020" y="6385"/>
                </a:lnTo>
                <a:lnTo>
                  <a:pt x="16619" y="1933"/>
                </a:lnTo>
                <a:lnTo>
                  <a:pt x="11104" y="1933"/>
                </a:lnTo>
                <a:lnTo>
                  <a:pt x="10175" y="1010"/>
                </a:lnTo>
                <a:lnTo>
                  <a:pt x="11086" y="0"/>
                </a:lnTo>
                <a:lnTo>
                  <a:pt x="17672" y="0"/>
                </a:lnTo>
                <a:lnTo>
                  <a:pt x="22929" y="5319"/>
                </a:lnTo>
                <a:lnTo>
                  <a:pt x="22929" y="18408"/>
                </a:lnTo>
                <a:lnTo>
                  <a:pt x="17672" y="2372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g object 211"/>
          <p:cNvSpPr/>
          <p:nvPr/>
        </p:nvSpPr>
        <p:spPr>
          <a:xfrm>
            <a:off x="5836849" y="9898861"/>
            <a:ext cx="19685" cy="20955"/>
          </a:xfrm>
          <a:custGeom>
            <a:avLst/>
            <a:gdLst/>
            <a:ahLst/>
            <a:cxnLst/>
            <a:rect l="l" t="t" r="r" b="b"/>
            <a:pathLst>
              <a:path w="19685" h="20954">
                <a:moveTo>
                  <a:pt x="16890" y="20435"/>
                </a:moveTo>
                <a:lnTo>
                  <a:pt x="12858" y="20435"/>
                </a:lnTo>
                <a:lnTo>
                  <a:pt x="0" y="6803"/>
                </a:lnTo>
                <a:lnTo>
                  <a:pt x="1391" y="2843"/>
                </a:lnTo>
                <a:lnTo>
                  <a:pt x="5109" y="0"/>
                </a:lnTo>
                <a:lnTo>
                  <a:pt x="15068" y="0"/>
                </a:lnTo>
                <a:lnTo>
                  <a:pt x="19580" y="4577"/>
                </a:lnTo>
                <a:lnTo>
                  <a:pt x="19580" y="15608"/>
                </a:lnTo>
                <a:lnTo>
                  <a:pt x="16890" y="2043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g object 212"/>
          <p:cNvSpPr/>
          <p:nvPr/>
        </p:nvSpPr>
        <p:spPr>
          <a:xfrm>
            <a:off x="5835950" y="9897894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89" h="22859">
                <a:moveTo>
                  <a:pt x="18134" y="22368"/>
                </a:moveTo>
                <a:lnTo>
                  <a:pt x="13757" y="22368"/>
                </a:lnTo>
                <a:lnTo>
                  <a:pt x="12803" y="21402"/>
                </a:lnTo>
                <a:lnTo>
                  <a:pt x="13757" y="20435"/>
                </a:lnTo>
                <a:lnTo>
                  <a:pt x="17370" y="20435"/>
                </a:lnTo>
                <a:lnTo>
                  <a:pt x="19525" y="15733"/>
                </a:lnTo>
                <a:lnTo>
                  <a:pt x="19525" y="6086"/>
                </a:lnTo>
                <a:lnTo>
                  <a:pt x="15431" y="1933"/>
                </a:lnTo>
                <a:lnTo>
                  <a:pt x="6543" y="1933"/>
                </a:lnTo>
                <a:lnTo>
                  <a:pt x="3090" y="4408"/>
                </a:lnTo>
                <a:lnTo>
                  <a:pt x="1797" y="8094"/>
                </a:lnTo>
                <a:lnTo>
                  <a:pt x="578" y="8680"/>
                </a:lnTo>
                <a:lnTo>
                  <a:pt x="0" y="7445"/>
                </a:lnTo>
                <a:lnTo>
                  <a:pt x="1563" y="2993"/>
                </a:lnTo>
                <a:lnTo>
                  <a:pt x="5736" y="0"/>
                </a:lnTo>
                <a:lnTo>
                  <a:pt x="16484" y="0"/>
                </a:lnTo>
                <a:lnTo>
                  <a:pt x="21433" y="5019"/>
                </a:lnTo>
                <a:lnTo>
                  <a:pt x="21433" y="17560"/>
                </a:lnTo>
                <a:lnTo>
                  <a:pt x="18134" y="2236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g object 213"/>
          <p:cNvSpPr/>
          <p:nvPr/>
        </p:nvSpPr>
        <p:spPr>
          <a:xfrm>
            <a:off x="5829534" y="9892732"/>
            <a:ext cx="19050" cy="17145"/>
          </a:xfrm>
          <a:custGeom>
            <a:avLst/>
            <a:gdLst/>
            <a:ahLst/>
            <a:cxnLst/>
            <a:rect l="l" t="t" r="r" b="b"/>
            <a:pathLst>
              <a:path w="19050" h="17145">
                <a:moveTo>
                  <a:pt x="3330" y="16806"/>
                </a:moveTo>
                <a:lnTo>
                  <a:pt x="1292" y="15059"/>
                </a:lnTo>
                <a:lnTo>
                  <a:pt x="0" y="12453"/>
                </a:lnTo>
                <a:lnTo>
                  <a:pt x="0" y="4271"/>
                </a:lnTo>
                <a:lnTo>
                  <a:pt x="4216" y="0"/>
                </a:lnTo>
                <a:lnTo>
                  <a:pt x="14613" y="0"/>
                </a:lnTo>
                <a:lnTo>
                  <a:pt x="18829" y="4271"/>
                </a:lnTo>
                <a:lnTo>
                  <a:pt x="18829" y="12135"/>
                </a:lnTo>
                <a:lnTo>
                  <a:pt x="17481" y="14305"/>
                </a:lnTo>
                <a:lnTo>
                  <a:pt x="3330" y="1680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g object 214"/>
          <p:cNvSpPr/>
          <p:nvPr/>
        </p:nvSpPr>
        <p:spPr>
          <a:xfrm>
            <a:off x="5828580" y="9891764"/>
            <a:ext cx="20955" cy="19050"/>
          </a:xfrm>
          <a:custGeom>
            <a:avLst/>
            <a:gdLst/>
            <a:ahLst/>
            <a:cxnLst/>
            <a:rect l="l" t="t" r="r" b="b"/>
            <a:pathLst>
              <a:path w="20954" h="19050">
                <a:moveTo>
                  <a:pt x="4284" y="18739"/>
                </a:moveTo>
                <a:lnTo>
                  <a:pt x="3668" y="18508"/>
                </a:lnTo>
                <a:lnTo>
                  <a:pt x="1335" y="16506"/>
                </a:lnTo>
                <a:lnTo>
                  <a:pt x="0" y="13588"/>
                </a:lnTo>
                <a:lnTo>
                  <a:pt x="0" y="4714"/>
                </a:lnTo>
                <a:lnTo>
                  <a:pt x="4653" y="0"/>
                </a:lnTo>
                <a:lnTo>
                  <a:pt x="16084" y="0"/>
                </a:lnTo>
                <a:lnTo>
                  <a:pt x="20737" y="4714"/>
                </a:lnTo>
                <a:lnTo>
                  <a:pt x="20737" y="13345"/>
                </a:lnTo>
                <a:lnTo>
                  <a:pt x="19242" y="15783"/>
                </a:lnTo>
                <a:lnTo>
                  <a:pt x="17930" y="16088"/>
                </a:lnTo>
                <a:lnTo>
                  <a:pt x="17641" y="14741"/>
                </a:lnTo>
                <a:lnTo>
                  <a:pt x="18829" y="12796"/>
                </a:lnTo>
                <a:lnTo>
                  <a:pt x="18829" y="5780"/>
                </a:lnTo>
                <a:lnTo>
                  <a:pt x="15031" y="1933"/>
                </a:lnTo>
                <a:lnTo>
                  <a:pt x="5699" y="1933"/>
                </a:lnTo>
                <a:lnTo>
                  <a:pt x="1908" y="5780"/>
                </a:lnTo>
                <a:lnTo>
                  <a:pt x="1908" y="13020"/>
                </a:lnTo>
                <a:lnTo>
                  <a:pt x="2997" y="15402"/>
                </a:lnTo>
                <a:lnTo>
                  <a:pt x="4899" y="17036"/>
                </a:lnTo>
                <a:lnTo>
                  <a:pt x="5010" y="18396"/>
                </a:lnTo>
                <a:lnTo>
                  <a:pt x="4284" y="1873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g object 215"/>
          <p:cNvSpPr/>
          <p:nvPr/>
        </p:nvSpPr>
        <p:spPr>
          <a:xfrm>
            <a:off x="5821467" y="9912830"/>
            <a:ext cx="20320" cy="21590"/>
          </a:xfrm>
          <a:custGeom>
            <a:avLst/>
            <a:gdLst/>
            <a:ahLst/>
            <a:cxnLst/>
            <a:rect l="l" t="t" r="r" b="b"/>
            <a:pathLst>
              <a:path w="20320" h="21590">
                <a:moveTo>
                  <a:pt x="16152" y="21451"/>
                </a:moveTo>
                <a:lnTo>
                  <a:pt x="4813" y="21451"/>
                </a:lnTo>
                <a:lnTo>
                  <a:pt x="0" y="16575"/>
                </a:lnTo>
                <a:lnTo>
                  <a:pt x="0" y="5462"/>
                </a:lnTo>
                <a:lnTo>
                  <a:pt x="3453" y="1191"/>
                </a:lnTo>
                <a:lnTo>
                  <a:pt x="8119" y="0"/>
                </a:lnTo>
                <a:lnTo>
                  <a:pt x="20171" y="14642"/>
                </a:lnTo>
                <a:lnTo>
                  <a:pt x="17481" y="20092"/>
                </a:lnTo>
                <a:lnTo>
                  <a:pt x="16152" y="2145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g object 216"/>
          <p:cNvSpPr/>
          <p:nvPr/>
        </p:nvSpPr>
        <p:spPr>
          <a:xfrm>
            <a:off x="5820511" y="9911896"/>
            <a:ext cx="22225" cy="23495"/>
          </a:xfrm>
          <a:custGeom>
            <a:avLst/>
            <a:gdLst/>
            <a:ahLst/>
            <a:cxnLst/>
            <a:rect l="l" t="t" r="r" b="b"/>
            <a:pathLst>
              <a:path w="22225" h="23495">
                <a:moveTo>
                  <a:pt x="17524" y="23353"/>
                </a:moveTo>
                <a:lnTo>
                  <a:pt x="11713" y="23353"/>
                </a:lnTo>
                <a:lnTo>
                  <a:pt x="5256" y="23353"/>
                </a:lnTo>
                <a:lnTo>
                  <a:pt x="0" y="18034"/>
                </a:lnTo>
                <a:lnTo>
                  <a:pt x="0" y="6055"/>
                </a:lnTo>
                <a:lnTo>
                  <a:pt x="3637" y="1328"/>
                </a:lnTo>
                <a:lnTo>
                  <a:pt x="8839" y="0"/>
                </a:lnTo>
                <a:lnTo>
                  <a:pt x="10002" y="698"/>
                </a:lnTo>
                <a:lnTo>
                  <a:pt x="9307" y="1870"/>
                </a:lnTo>
                <a:lnTo>
                  <a:pt x="4949" y="2987"/>
                </a:lnTo>
                <a:lnTo>
                  <a:pt x="1908" y="6940"/>
                </a:lnTo>
                <a:lnTo>
                  <a:pt x="1908" y="16968"/>
                </a:lnTo>
                <a:lnTo>
                  <a:pt x="6309" y="21420"/>
                </a:lnTo>
                <a:lnTo>
                  <a:pt x="16706" y="21420"/>
                </a:lnTo>
                <a:lnTo>
                  <a:pt x="17721" y="20310"/>
                </a:lnTo>
                <a:lnTo>
                  <a:pt x="20276" y="15141"/>
                </a:lnTo>
                <a:lnTo>
                  <a:pt x="21556" y="14710"/>
                </a:lnTo>
                <a:lnTo>
                  <a:pt x="21981" y="16007"/>
                </a:lnTo>
                <a:lnTo>
                  <a:pt x="19125" y="21788"/>
                </a:lnTo>
                <a:lnTo>
                  <a:pt x="17524" y="2335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g object 217"/>
          <p:cNvSpPr/>
          <p:nvPr/>
        </p:nvSpPr>
        <p:spPr>
          <a:xfrm>
            <a:off x="5822808" y="9897500"/>
            <a:ext cx="16510" cy="19050"/>
          </a:xfrm>
          <a:custGeom>
            <a:avLst/>
            <a:gdLst/>
            <a:ahLst/>
            <a:cxnLst/>
            <a:rect l="l" t="t" r="r" b="b"/>
            <a:pathLst>
              <a:path w="16510" h="19050">
                <a:moveTo>
                  <a:pt x="8045" y="18957"/>
                </a:moveTo>
                <a:lnTo>
                  <a:pt x="3496" y="18284"/>
                </a:lnTo>
                <a:lnTo>
                  <a:pt x="0" y="14330"/>
                </a:lnTo>
                <a:lnTo>
                  <a:pt x="0" y="4271"/>
                </a:lnTo>
                <a:lnTo>
                  <a:pt x="4216" y="0"/>
                </a:lnTo>
                <a:lnTo>
                  <a:pt x="13511" y="0"/>
                </a:lnTo>
                <a:lnTo>
                  <a:pt x="16139" y="2725"/>
                </a:lnTo>
                <a:lnTo>
                  <a:pt x="13345" y="10314"/>
                </a:lnTo>
                <a:lnTo>
                  <a:pt x="10962" y="11605"/>
                </a:lnTo>
                <a:lnTo>
                  <a:pt x="9110" y="13700"/>
                </a:lnTo>
                <a:lnTo>
                  <a:pt x="8131" y="17398"/>
                </a:lnTo>
                <a:lnTo>
                  <a:pt x="8045" y="18190"/>
                </a:lnTo>
                <a:lnTo>
                  <a:pt x="8045" y="1895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g object 218"/>
          <p:cNvSpPr/>
          <p:nvPr/>
        </p:nvSpPr>
        <p:spPr>
          <a:xfrm>
            <a:off x="5821855" y="9896536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79" h="20954">
                <a:moveTo>
                  <a:pt x="8999" y="20890"/>
                </a:moveTo>
                <a:lnTo>
                  <a:pt x="3810" y="20129"/>
                </a:lnTo>
                <a:lnTo>
                  <a:pt x="0" y="15671"/>
                </a:lnTo>
                <a:lnTo>
                  <a:pt x="0" y="4708"/>
                </a:lnTo>
                <a:lnTo>
                  <a:pt x="4653" y="0"/>
                </a:lnTo>
                <a:lnTo>
                  <a:pt x="14797" y="0"/>
                </a:lnTo>
                <a:lnTo>
                  <a:pt x="17764" y="3005"/>
                </a:lnTo>
                <a:lnTo>
                  <a:pt x="17093" y="3685"/>
                </a:lnTo>
                <a:lnTo>
                  <a:pt x="16361" y="4309"/>
                </a:lnTo>
                <a:lnTo>
                  <a:pt x="14009" y="1933"/>
                </a:lnTo>
                <a:lnTo>
                  <a:pt x="5706" y="1933"/>
                </a:lnTo>
                <a:lnTo>
                  <a:pt x="1908" y="5774"/>
                </a:lnTo>
                <a:lnTo>
                  <a:pt x="1908" y="14355"/>
                </a:lnTo>
                <a:lnTo>
                  <a:pt x="4511" y="17735"/>
                </a:lnTo>
                <a:lnTo>
                  <a:pt x="8106" y="18745"/>
                </a:lnTo>
                <a:lnTo>
                  <a:pt x="8371" y="17317"/>
                </a:lnTo>
                <a:lnTo>
                  <a:pt x="9165" y="14317"/>
                </a:lnTo>
                <a:lnTo>
                  <a:pt x="11061" y="11935"/>
                </a:lnTo>
                <a:lnTo>
                  <a:pt x="13849" y="10426"/>
                </a:lnTo>
                <a:lnTo>
                  <a:pt x="15136" y="10825"/>
                </a:lnTo>
                <a:lnTo>
                  <a:pt x="14748" y="12129"/>
                </a:lnTo>
                <a:lnTo>
                  <a:pt x="12440" y="13382"/>
                </a:lnTo>
                <a:lnTo>
                  <a:pt x="10870" y="15346"/>
                </a:lnTo>
                <a:lnTo>
                  <a:pt x="10039" y="18483"/>
                </a:lnTo>
                <a:lnTo>
                  <a:pt x="9953" y="19194"/>
                </a:lnTo>
                <a:lnTo>
                  <a:pt x="9953" y="19924"/>
                </a:lnTo>
                <a:lnTo>
                  <a:pt x="9621" y="20653"/>
                </a:lnTo>
                <a:lnTo>
                  <a:pt x="8999" y="2089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g object 219"/>
          <p:cNvSpPr/>
          <p:nvPr/>
        </p:nvSpPr>
        <p:spPr>
          <a:xfrm>
            <a:off x="5707333" y="9777500"/>
            <a:ext cx="86995" cy="169545"/>
          </a:xfrm>
          <a:custGeom>
            <a:avLst/>
            <a:gdLst/>
            <a:ahLst/>
            <a:cxnLst/>
            <a:rect l="l" t="t" r="r" b="b"/>
            <a:pathLst>
              <a:path w="86995" h="169545">
                <a:moveTo>
                  <a:pt x="86724" y="169304"/>
                </a:moveTo>
                <a:lnTo>
                  <a:pt x="0" y="169304"/>
                </a:lnTo>
                <a:lnTo>
                  <a:pt x="0" y="0"/>
                </a:lnTo>
                <a:lnTo>
                  <a:pt x="86724" y="16475"/>
                </a:lnTo>
                <a:lnTo>
                  <a:pt x="86724" y="169304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g object 220"/>
          <p:cNvSpPr/>
          <p:nvPr/>
        </p:nvSpPr>
        <p:spPr>
          <a:xfrm>
            <a:off x="5706250" y="9776416"/>
            <a:ext cx="88900" cy="170815"/>
          </a:xfrm>
          <a:custGeom>
            <a:avLst/>
            <a:gdLst/>
            <a:ahLst/>
            <a:cxnLst/>
            <a:rect l="l" t="t" r="r" b="b"/>
            <a:pathLst>
              <a:path w="88900" h="170815">
                <a:moveTo>
                  <a:pt x="2166" y="170389"/>
                </a:moveTo>
                <a:lnTo>
                  <a:pt x="0" y="170389"/>
                </a:lnTo>
                <a:lnTo>
                  <a:pt x="0" y="1085"/>
                </a:lnTo>
                <a:lnTo>
                  <a:pt x="393" y="236"/>
                </a:lnTo>
                <a:lnTo>
                  <a:pt x="1286" y="0"/>
                </a:lnTo>
                <a:lnTo>
                  <a:pt x="13957" y="2407"/>
                </a:lnTo>
                <a:lnTo>
                  <a:pt x="2166" y="2407"/>
                </a:lnTo>
                <a:lnTo>
                  <a:pt x="2166" y="170389"/>
                </a:lnTo>
                <a:close/>
              </a:path>
              <a:path w="88900" h="170815">
                <a:moveTo>
                  <a:pt x="88897" y="170389"/>
                </a:moveTo>
                <a:lnTo>
                  <a:pt x="86724" y="170389"/>
                </a:lnTo>
                <a:lnTo>
                  <a:pt x="86724" y="18464"/>
                </a:lnTo>
                <a:lnTo>
                  <a:pt x="2166" y="2407"/>
                </a:lnTo>
                <a:lnTo>
                  <a:pt x="13957" y="2407"/>
                </a:lnTo>
                <a:lnTo>
                  <a:pt x="88011" y="16475"/>
                </a:lnTo>
                <a:lnTo>
                  <a:pt x="88897" y="17554"/>
                </a:lnTo>
                <a:lnTo>
                  <a:pt x="88897" y="17038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g object 221"/>
          <p:cNvSpPr/>
          <p:nvPr/>
        </p:nvSpPr>
        <p:spPr>
          <a:xfrm>
            <a:off x="5708814" y="9911611"/>
            <a:ext cx="84455" cy="6985"/>
          </a:xfrm>
          <a:custGeom>
            <a:avLst/>
            <a:gdLst/>
            <a:ahLst/>
            <a:cxnLst/>
            <a:rect l="l" t="t" r="r" b="b"/>
            <a:pathLst>
              <a:path w="84454" h="6984">
                <a:moveTo>
                  <a:pt x="129" y="6697"/>
                </a:moveTo>
                <a:lnTo>
                  <a:pt x="0" y="3404"/>
                </a:lnTo>
                <a:lnTo>
                  <a:pt x="83923" y="0"/>
                </a:lnTo>
                <a:lnTo>
                  <a:pt x="84059" y="3292"/>
                </a:lnTo>
                <a:lnTo>
                  <a:pt x="129" y="6697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g object 222"/>
          <p:cNvSpPr/>
          <p:nvPr/>
        </p:nvSpPr>
        <p:spPr>
          <a:xfrm>
            <a:off x="5701308" y="9905833"/>
            <a:ext cx="99060" cy="9525"/>
          </a:xfrm>
          <a:custGeom>
            <a:avLst/>
            <a:gdLst/>
            <a:ahLst/>
            <a:cxnLst/>
            <a:rect l="l" t="t" r="r" b="b"/>
            <a:pathLst>
              <a:path w="99060" h="9525">
                <a:moveTo>
                  <a:pt x="215" y="9478"/>
                </a:moveTo>
                <a:lnTo>
                  <a:pt x="0" y="3991"/>
                </a:lnTo>
                <a:lnTo>
                  <a:pt x="98432" y="0"/>
                </a:lnTo>
                <a:lnTo>
                  <a:pt x="98647" y="5487"/>
                </a:lnTo>
                <a:lnTo>
                  <a:pt x="215" y="947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g object 223"/>
          <p:cNvSpPr/>
          <p:nvPr/>
        </p:nvSpPr>
        <p:spPr>
          <a:xfrm>
            <a:off x="5700491" y="9905010"/>
            <a:ext cx="100330" cy="11430"/>
          </a:xfrm>
          <a:custGeom>
            <a:avLst/>
            <a:gdLst/>
            <a:ahLst/>
            <a:cxnLst/>
            <a:rect l="l" t="t" r="r" b="b"/>
            <a:pathLst>
              <a:path w="100329" h="11429">
                <a:moveTo>
                  <a:pt x="1064" y="11125"/>
                </a:moveTo>
                <a:lnTo>
                  <a:pt x="480" y="10906"/>
                </a:lnTo>
                <a:lnTo>
                  <a:pt x="221" y="10333"/>
                </a:lnTo>
                <a:lnTo>
                  <a:pt x="0" y="4851"/>
                </a:lnTo>
                <a:lnTo>
                  <a:pt x="781" y="3991"/>
                </a:lnTo>
                <a:lnTo>
                  <a:pt x="99220" y="0"/>
                </a:lnTo>
                <a:lnTo>
                  <a:pt x="99805" y="218"/>
                </a:lnTo>
                <a:lnTo>
                  <a:pt x="100063" y="791"/>
                </a:lnTo>
                <a:lnTo>
                  <a:pt x="100098" y="1677"/>
                </a:lnTo>
                <a:lnTo>
                  <a:pt x="98469" y="1677"/>
                </a:lnTo>
                <a:lnTo>
                  <a:pt x="1661" y="5606"/>
                </a:lnTo>
                <a:lnTo>
                  <a:pt x="1809" y="9447"/>
                </a:lnTo>
                <a:lnTo>
                  <a:pt x="42437" y="9447"/>
                </a:lnTo>
                <a:lnTo>
                  <a:pt x="1064" y="11125"/>
                </a:lnTo>
                <a:close/>
              </a:path>
              <a:path w="100329" h="11429">
                <a:moveTo>
                  <a:pt x="42437" y="9447"/>
                </a:moveTo>
                <a:lnTo>
                  <a:pt x="1809" y="9447"/>
                </a:lnTo>
                <a:lnTo>
                  <a:pt x="98623" y="5518"/>
                </a:lnTo>
                <a:lnTo>
                  <a:pt x="98469" y="1677"/>
                </a:lnTo>
                <a:lnTo>
                  <a:pt x="100098" y="1677"/>
                </a:lnTo>
                <a:lnTo>
                  <a:pt x="100279" y="6279"/>
                </a:lnTo>
                <a:lnTo>
                  <a:pt x="99497" y="7134"/>
                </a:lnTo>
                <a:lnTo>
                  <a:pt x="42437" y="94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g object 224"/>
          <p:cNvSpPr/>
          <p:nvPr/>
        </p:nvSpPr>
        <p:spPr>
          <a:xfrm>
            <a:off x="5708589" y="9862785"/>
            <a:ext cx="84455" cy="6985"/>
          </a:xfrm>
          <a:custGeom>
            <a:avLst/>
            <a:gdLst/>
            <a:ahLst/>
            <a:cxnLst/>
            <a:rect l="l" t="t" r="r" b="b"/>
            <a:pathLst>
              <a:path w="84454" h="6984">
                <a:moveTo>
                  <a:pt x="83917" y="6978"/>
                </a:moveTo>
                <a:lnTo>
                  <a:pt x="0" y="3292"/>
                </a:lnTo>
                <a:lnTo>
                  <a:pt x="141" y="0"/>
                </a:lnTo>
                <a:lnTo>
                  <a:pt x="84053" y="3685"/>
                </a:lnTo>
                <a:lnTo>
                  <a:pt x="83917" y="6978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g object 225"/>
          <p:cNvSpPr/>
          <p:nvPr/>
        </p:nvSpPr>
        <p:spPr>
          <a:xfrm>
            <a:off x="5701440" y="9856979"/>
            <a:ext cx="99060" cy="10160"/>
          </a:xfrm>
          <a:custGeom>
            <a:avLst/>
            <a:gdLst/>
            <a:ahLst/>
            <a:cxnLst/>
            <a:rect l="l" t="t" r="r" b="b"/>
            <a:pathLst>
              <a:path w="99060" h="10159">
                <a:moveTo>
                  <a:pt x="98420" y="9809"/>
                </a:moveTo>
                <a:lnTo>
                  <a:pt x="0" y="5487"/>
                </a:lnTo>
                <a:lnTo>
                  <a:pt x="233" y="0"/>
                </a:lnTo>
                <a:lnTo>
                  <a:pt x="98654" y="4321"/>
                </a:lnTo>
                <a:lnTo>
                  <a:pt x="98420" y="980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g object 226"/>
          <p:cNvSpPr/>
          <p:nvPr/>
        </p:nvSpPr>
        <p:spPr>
          <a:xfrm>
            <a:off x="5700624" y="9856159"/>
            <a:ext cx="100330" cy="12065"/>
          </a:xfrm>
          <a:custGeom>
            <a:avLst/>
            <a:gdLst/>
            <a:ahLst/>
            <a:cxnLst/>
            <a:rect l="l" t="t" r="r" b="b"/>
            <a:pathLst>
              <a:path w="100329" h="12065">
                <a:moveTo>
                  <a:pt x="99238" y="11449"/>
                </a:moveTo>
                <a:lnTo>
                  <a:pt x="781" y="7127"/>
                </a:lnTo>
                <a:lnTo>
                  <a:pt x="215" y="6865"/>
                </a:lnTo>
                <a:lnTo>
                  <a:pt x="0" y="6273"/>
                </a:lnTo>
                <a:lnTo>
                  <a:pt x="240" y="785"/>
                </a:lnTo>
                <a:lnTo>
                  <a:pt x="1089" y="0"/>
                </a:lnTo>
                <a:lnTo>
                  <a:pt x="39293" y="1677"/>
                </a:lnTo>
                <a:lnTo>
                  <a:pt x="1828" y="1677"/>
                </a:lnTo>
                <a:lnTo>
                  <a:pt x="1661" y="5518"/>
                </a:lnTo>
                <a:lnTo>
                  <a:pt x="98463" y="9765"/>
                </a:lnTo>
                <a:lnTo>
                  <a:pt x="100089" y="9765"/>
                </a:lnTo>
                <a:lnTo>
                  <a:pt x="100051" y="10663"/>
                </a:lnTo>
                <a:lnTo>
                  <a:pt x="99786" y="11237"/>
                </a:lnTo>
                <a:lnTo>
                  <a:pt x="99238" y="11449"/>
                </a:lnTo>
                <a:close/>
              </a:path>
              <a:path w="100329" h="12065">
                <a:moveTo>
                  <a:pt x="100089" y="9765"/>
                </a:moveTo>
                <a:lnTo>
                  <a:pt x="98463" y="9765"/>
                </a:lnTo>
                <a:lnTo>
                  <a:pt x="98623" y="5930"/>
                </a:lnTo>
                <a:lnTo>
                  <a:pt x="1828" y="1677"/>
                </a:lnTo>
                <a:lnTo>
                  <a:pt x="39293" y="1677"/>
                </a:lnTo>
                <a:lnTo>
                  <a:pt x="99509" y="4321"/>
                </a:lnTo>
                <a:lnTo>
                  <a:pt x="100285" y="5175"/>
                </a:lnTo>
                <a:lnTo>
                  <a:pt x="100089" y="976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g object 227"/>
          <p:cNvSpPr/>
          <p:nvPr/>
        </p:nvSpPr>
        <p:spPr>
          <a:xfrm>
            <a:off x="5708755" y="9815371"/>
            <a:ext cx="84455" cy="4445"/>
          </a:xfrm>
          <a:custGeom>
            <a:avLst/>
            <a:gdLst/>
            <a:ahLst/>
            <a:cxnLst/>
            <a:rect l="l" t="t" r="r" b="b"/>
            <a:pathLst>
              <a:path w="84454" h="4445">
                <a:moveTo>
                  <a:pt x="43" y="4427"/>
                </a:moveTo>
                <a:lnTo>
                  <a:pt x="0" y="1134"/>
                </a:lnTo>
                <a:lnTo>
                  <a:pt x="83985" y="0"/>
                </a:lnTo>
                <a:lnTo>
                  <a:pt x="84028" y="3292"/>
                </a:lnTo>
                <a:lnTo>
                  <a:pt x="43" y="4427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g object 228"/>
          <p:cNvSpPr/>
          <p:nvPr/>
        </p:nvSpPr>
        <p:spPr>
          <a:xfrm>
            <a:off x="5701385" y="9809781"/>
            <a:ext cx="99060" cy="6985"/>
          </a:xfrm>
          <a:custGeom>
            <a:avLst/>
            <a:gdLst/>
            <a:ahLst/>
            <a:cxnLst/>
            <a:rect l="l" t="t" r="r" b="b"/>
            <a:pathLst>
              <a:path w="99060" h="6984">
                <a:moveTo>
                  <a:pt x="73" y="6822"/>
                </a:moveTo>
                <a:lnTo>
                  <a:pt x="0" y="1328"/>
                </a:lnTo>
                <a:lnTo>
                  <a:pt x="98506" y="0"/>
                </a:lnTo>
                <a:lnTo>
                  <a:pt x="98580" y="5493"/>
                </a:lnTo>
                <a:lnTo>
                  <a:pt x="73" y="6822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g object 229"/>
          <p:cNvSpPr/>
          <p:nvPr/>
        </p:nvSpPr>
        <p:spPr>
          <a:xfrm>
            <a:off x="5700560" y="9808959"/>
            <a:ext cx="100330" cy="91440"/>
          </a:xfrm>
          <a:custGeom>
            <a:avLst/>
            <a:gdLst/>
            <a:ahLst/>
            <a:cxnLst/>
            <a:rect l="l" t="t" r="r" b="b"/>
            <a:pathLst>
              <a:path w="100329" h="91440">
                <a:moveTo>
                  <a:pt x="80581" y="69583"/>
                </a:moveTo>
                <a:lnTo>
                  <a:pt x="79768" y="68757"/>
                </a:lnTo>
                <a:lnTo>
                  <a:pt x="78955" y="68757"/>
                </a:lnTo>
                <a:lnTo>
                  <a:pt x="78955" y="70408"/>
                </a:lnTo>
                <a:lnTo>
                  <a:pt x="78955" y="89623"/>
                </a:lnTo>
                <a:lnTo>
                  <a:pt x="66840" y="89623"/>
                </a:lnTo>
                <a:lnTo>
                  <a:pt x="66840" y="70408"/>
                </a:lnTo>
                <a:lnTo>
                  <a:pt x="78955" y="70408"/>
                </a:lnTo>
                <a:lnTo>
                  <a:pt x="78955" y="68757"/>
                </a:lnTo>
                <a:lnTo>
                  <a:pt x="66027" y="68757"/>
                </a:lnTo>
                <a:lnTo>
                  <a:pt x="65214" y="69583"/>
                </a:lnTo>
                <a:lnTo>
                  <a:pt x="65214" y="90449"/>
                </a:lnTo>
                <a:lnTo>
                  <a:pt x="66027" y="91274"/>
                </a:lnTo>
                <a:lnTo>
                  <a:pt x="79768" y="91274"/>
                </a:lnTo>
                <a:lnTo>
                  <a:pt x="80581" y="90449"/>
                </a:lnTo>
                <a:lnTo>
                  <a:pt x="80581" y="89623"/>
                </a:lnTo>
                <a:lnTo>
                  <a:pt x="80581" y="70408"/>
                </a:lnTo>
                <a:lnTo>
                  <a:pt x="80581" y="69583"/>
                </a:lnTo>
                <a:close/>
              </a:path>
              <a:path w="100329" h="91440">
                <a:moveTo>
                  <a:pt x="100215" y="6311"/>
                </a:moveTo>
                <a:lnTo>
                  <a:pt x="100152" y="1663"/>
                </a:lnTo>
                <a:lnTo>
                  <a:pt x="100139" y="825"/>
                </a:lnTo>
                <a:lnTo>
                  <a:pt x="99314" y="0"/>
                </a:lnTo>
                <a:lnTo>
                  <a:pt x="98577" y="12"/>
                </a:lnTo>
                <a:lnTo>
                  <a:pt x="98577" y="5511"/>
                </a:lnTo>
                <a:lnTo>
                  <a:pt x="1689" y="6819"/>
                </a:lnTo>
                <a:lnTo>
                  <a:pt x="1638" y="2971"/>
                </a:lnTo>
                <a:lnTo>
                  <a:pt x="98526" y="1663"/>
                </a:lnTo>
                <a:lnTo>
                  <a:pt x="98577" y="5511"/>
                </a:lnTo>
                <a:lnTo>
                  <a:pt x="98577" y="12"/>
                </a:lnTo>
                <a:lnTo>
                  <a:pt x="812" y="1333"/>
                </a:lnTo>
                <a:lnTo>
                  <a:pt x="0" y="2171"/>
                </a:lnTo>
                <a:lnTo>
                  <a:pt x="76" y="7658"/>
                </a:lnTo>
                <a:lnTo>
                  <a:pt x="330" y="8242"/>
                </a:lnTo>
                <a:lnTo>
                  <a:pt x="901" y="8483"/>
                </a:lnTo>
                <a:lnTo>
                  <a:pt x="99415" y="7137"/>
                </a:lnTo>
                <a:lnTo>
                  <a:pt x="99987" y="6896"/>
                </a:lnTo>
                <a:lnTo>
                  <a:pt x="100215" y="63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g object 230"/>
          <p:cNvSpPr/>
          <p:nvPr/>
        </p:nvSpPr>
        <p:spPr>
          <a:xfrm>
            <a:off x="5719619" y="9878543"/>
            <a:ext cx="13970" cy="20955"/>
          </a:xfrm>
          <a:custGeom>
            <a:avLst/>
            <a:gdLst/>
            <a:ahLst/>
            <a:cxnLst/>
            <a:rect l="l" t="t" r="r" b="b"/>
            <a:pathLst>
              <a:path w="13970" h="20954">
                <a:moveTo>
                  <a:pt x="13732" y="20865"/>
                </a:moveTo>
                <a:lnTo>
                  <a:pt x="0" y="20865"/>
                </a:lnTo>
                <a:lnTo>
                  <a:pt x="0" y="0"/>
                </a:lnTo>
                <a:lnTo>
                  <a:pt x="13732" y="0"/>
                </a:lnTo>
                <a:lnTo>
                  <a:pt x="13732" y="20865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g object 231"/>
          <p:cNvSpPr/>
          <p:nvPr/>
        </p:nvSpPr>
        <p:spPr>
          <a:xfrm>
            <a:off x="5718807" y="9877717"/>
            <a:ext cx="15875" cy="22860"/>
          </a:xfrm>
          <a:custGeom>
            <a:avLst/>
            <a:gdLst/>
            <a:ahLst/>
            <a:cxnLst/>
            <a:rect l="l" t="t" r="r" b="b"/>
            <a:pathLst>
              <a:path w="15875" h="22859">
                <a:moveTo>
                  <a:pt x="14545" y="22512"/>
                </a:moveTo>
                <a:lnTo>
                  <a:pt x="812" y="22512"/>
                </a:lnTo>
                <a:lnTo>
                  <a:pt x="0" y="21688"/>
                </a:lnTo>
                <a:lnTo>
                  <a:pt x="0" y="823"/>
                </a:lnTo>
                <a:lnTo>
                  <a:pt x="812" y="0"/>
                </a:lnTo>
                <a:lnTo>
                  <a:pt x="14545" y="0"/>
                </a:lnTo>
                <a:lnTo>
                  <a:pt x="15357" y="823"/>
                </a:lnTo>
                <a:lnTo>
                  <a:pt x="15357" y="1646"/>
                </a:lnTo>
                <a:lnTo>
                  <a:pt x="1625" y="1646"/>
                </a:lnTo>
                <a:lnTo>
                  <a:pt x="1625" y="20865"/>
                </a:lnTo>
                <a:lnTo>
                  <a:pt x="15357" y="20865"/>
                </a:lnTo>
                <a:lnTo>
                  <a:pt x="15357" y="21688"/>
                </a:lnTo>
                <a:lnTo>
                  <a:pt x="14545" y="22512"/>
                </a:lnTo>
                <a:close/>
              </a:path>
              <a:path w="15875" h="22859">
                <a:moveTo>
                  <a:pt x="15357" y="20865"/>
                </a:moveTo>
                <a:lnTo>
                  <a:pt x="13732" y="20865"/>
                </a:lnTo>
                <a:lnTo>
                  <a:pt x="13732" y="1646"/>
                </a:lnTo>
                <a:lnTo>
                  <a:pt x="15357" y="1646"/>
                </a:lnTo>
                <a:lnTo>
                  <a:pt x="15357" y="2086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g object 232"/>
          <p:cNvSpPr/>
          <p:nvPr/>
        </p:nvSpPr>
        <p:spPr>
          <a:xfrm>
            <a:off x="5766598" y="9827657"/>
            <a:ext cx="13970" cy="20955"/>
          </a:xfrm>
          <a:custGeom>
            <a:avLst/>
            <a:gdLst/>
            <a:ahLst/>
            <a:cxnLst/>
            <a:rect l="l" t="t" r="r" b="b"/>
            <a:pathLst>
              <a:path w="13970" h="20954">
                <a:moveTo>
                  <a:pt x="13732" y="20865"/>
                </a:moveTo>
                <a:lnTo>
                  <a:pt x="0" y="20865"/>
                </a:lnTo>
                <a:lnTo>
                  <a:pt x="0" y="0"/>
                </a:lnTo>
                <a:lnTo>
                  <a:pt x="13732" y="0"/>
                </a:lnTo>
                <a:lnTo>
                  <a:pt x="13732" y="2086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g object 233"/>
          <p:cNvSpPr/>
          <p:nvPr/>
        </p:nvSpPr>
        <p:spPr>
          <a:xfrm>
            <a:off x="5718797" y="9826840"/>
            <a:ext cx="62865" cy="119380"/>
          </a:xfrm>
          <a:custGeom>
            <a:avLst/>
            <a:gdLst/>
            <a:ahLst/>
            <a:cxnLst/>
            <a:rect l="l" t="t" r="r" b="b"/>
            <a:pathLst>
              <a:path w="62864" h="119379">
                <a:moveTo>
                  <a:pt x="15367" y="97282"/>
                </a:moveTo>
                <a:lnTo>
                  <a:pt x="14554" y="96456"/>
                </a:lnTo>
                <a:lnTo>
                  <a:pt x="13741" y="96456"/>
                </a:lnTo>
                <a:lnTo>
                  <a:pt x="13741" y="98107"/>
                </a:lnTo>
                <a:lnTo>
                  <a:pt x="13741" y="117322"/>
                </a:lnTo>
                <a:lnTo>
                  <a:pt x="1625" y="117322"/>
                </a:lnTo>
                <a:lnTo>
                  <a:pt x="1625" y="98107"/>
                </a:lnTo>
                <a:lnTo>
                  <a:pt x="13741" y="98107"/>
                </a:lnTo>
                <a:lnTo>
                  <a:pt x="13741" y="96456"/>
                </a:lnTo>
                <a:lnTo>
                  <a:pt x="812" y="96456"/>
                </a:lnTo>
                <a:lnTo>
                  <a:pt x="0" y="97282"/>
                </a:lnTo>
                <a:lnTo>
                  <a:pt x="0" y="118148"/>
                </a:lnTo>
                <a:lnTo>
                  <a:pt x="812" y="118973"/>
                </a:lnTo>
                <a:lnTo>
                  <a:pt x="14554" y="118973"/>
                </a:lnTo>
                <a:lnTo>
                  <a:pt x="15367" y="118148"/>
                </a:lnTo>
                <a:lnTo>
                  <a:pt x="15367" y="117322"/>
                </a:lnTo>
                <a:lnTo>
                  <a:pt x="15367" y="98107"/>
                </a:lnTo>
                <a:lnTo>
                  <a:pt x="15367" y="97282"/>
                </a:lnTo>
                <a:close/>
              </a:path>
              <a:path w="62864" h="119379">
                <a:moveTo>
                  <a:pt x="15367" y="825"/>
                </a:moveTo>
                <a:lnTo>
                  <a:pt x="14554" y="0"/>
                </a:lnTo>
                <a:lnTo>
                  <a:pt x="13741" y="0"/>
                </a:lnTo>
                <a:lnTo>
                  <a:pt x="13741" y="1638"/>
                </a:lnTo>
                <a:lnTo>
                  <a:pt x="13741" y="20866"/>
                </a:lnTo>
                <a:lnTo>
                  <a:pt x="1625" y="20866"/>
                </a:lnTo>
                <a:lnTo>
                  <a:pt x="1625" y="1638"/>
                </a:lnTo>
                <a:lnTo>
                  <a:pt x="13741" y="1638"/>
                </a:lnTo>
                <a:lnTo>
                  <a:pt x="13741" y="0"/>
                </a:lnTo>
                <a:lnTo>
                  <a:pt x="812" y="0"/>
                </a:lnTo>
                <a:lnTo>
                  <a:pt x="0" y="825"/>
                </a:lnTo>
                <a:lnTo>
                  <a:pt x="0" y="21691"/>
                </a:lnTo>
                <a:lnTo>
                  <a:pt x="812" y="22504"/>
                </a:lnTo>
                <a:lnTo>
                  <a:pt x="14554" y="22504"/>
                </a:lnTo>
                <a:lnTo>
                  <a:pt x="15367" y="21691"/>
                </a:lnTo>
                <a:lnTo>
                  <a:pt x="15367" y="20866"/>
                </a:lnTo>
                <a:lnTo>
                  <a:pt x="15367" y="1638"/>
                </a:lnTo>
                <a:lnTo>
                  <a:pt x="15367" y="825"/>
                </a:lnTo>
                <a:close/>
              </a:path>
              <a:path w="62864" h="119379">
                <a:moveTo>
                  <a:pt x="62344" y="97282"/>
                </a:moveTo>
                <a:lnTo>
                  <a:pt x="61531" y="96456"/>
                </a:lnTo>
                <a:lnTo>
                  <a:pt x="60718" y="96456"/>
                </a:lnTo>
                <a:lnTo>
                  <a:pt x="60718" y="98107"/>
                </a:lnTo>
                <a:lnTo>
                  <a:pt x="60718" y="117322"/>
                </a:lnTo>
                <a:lnTo>
                  <a:pt x="48602" y="117322"/>
                </a:lnTo>
                <a:lnTo>
                  <a:pt x="48602" y="98107"/>
                </a:lnTo>
                <a:lnTo>
                  <a:pt x="60718" y="98107"/>
                </a:lnTo>
                <a:lnTo>
                  <a:pt x="60718" y="96456"/>
                </a:lnTo>
                <a:lnTo>
                  <a:pt x="47790" y="96456"/>
                </a:lnTo>
                <a:lnTo>
                  <a:pt x="46977" y="97282"/>
                </a:lnTo>
                <a:lnTo>
                  <a:pt x="46977" y="118148"/>
                </a:lnTo>
                <a:lnTo>
                  <a:pt x="47790" y="118973"/>
                </a:lnTo>
                <a:lnTo>
                  <a:pt x="61531" y="118973"/>
                </a:lnTo>
                <a:lnTo>
                  <a:pt x="62344" y="118148"/>
                </a:lnTo>
                <a:lnTo>
                  <a:pt x="62344" y="117322"/>
                </a:lnTo>
                <a:lnTo>
                  <a:pt x="62344" y="98107"/>
                </a:lnTo>
                <a:lnTo>
                  <a:pt x="62344" y="97282"/>
                </a:lnTo>
                <a:close/>
              </a:path>
              <a:path w="62864" h="119379">
                <a:moveTo>
                  <a:pt x="62344" y="812"/>
                </a:moveTo>
                <a:lnTo>
                  <a:pt x="61531" y="0"/>
                </a:lnTo>
                <a:lnTo>
                  <a:pt x="60718" y="0"/>
                </a:lnTo>
                <a:lnTo>
                  <a:pt x="60718" y="1638"/>
                </a:lnTo>
                <a:lnTo>
                  <a:pt x="60718" y="20866"/>
                </a:lnTo>
                <a:lnTo>
                  <a:pt x="48602" y="20866"/>
                </a:lnTo>
                <a:lnTo>
                  <a:pt x="48602" y="1638"/>
                </a:lnTo>
                <a:lnTo>
                  <a:pt x="60718" y="1638"/>
                </a:lnTo>
                <a:lnTo>
                  <a:pt x="60718" y="0"/>
                </a:lnTo>
                <a:lnTo>
                  <a:pt x="47790" y="0"/>
                </a:lnTo>
                <a:lnTo>
                  <a:pt x="46977" y="812"/>
                </a:lnTo>
                <a:lnTo>
                  <a:pt x="46977" y="21678"/>
                </a:lnTo>
                <a:lnTo>
                  <a:pt x="47790" y="22504"/>
                </a:lnTo>
                <a:lnTo>
                  <a:pt x="61531" y="22504"/>
                </a:lnTo>
                <a:lnTo>
                  <a:pt x="62344" y="21678"/>
                </a:lnTo>
                <a:lnTo>
                  <a:pt x="62344" y="20866"/>
                </a:lnTo>
                <a:lnTo>
                  <a:pt x="62344" y="1638"/>
                </a:lnTo>
                <a:lnTo>
                  <a:pt x="62344" y="81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g object 234"/>
          <p:cNvSpPr/>
          <p:nvPr/>
        </p:nvSpPr>
        <p:spPr>
          <a:xfrm>
            <a:off x="5720071" y="9789302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9467" y="12359"/>
                </a:moveTo>
                <a:lnTo>
                  <a:pt x="2733" y="12359"/>
                </a:lnTo>
                <a:lnTo>
                  <a:pt x="0" y="9591"/>
                </a:lnTo>
                <a:lnTo>
                  <a:pt x="0" y="6179"/>
                </a:lnTo>
                <a:lnTo>
                  <a:pt x="0" y="2768"/>
                </a:lnTo>
                <a:lnTo>
                  <a:pt x="2733" y="0"/>
                </a:lnTo>
                <a:lnTo>
                  <a:pt x="9467" y="0"/>
                </a:lnTo>
                <a:lnTo>
                  <a:pt x="12194" y="2768"/>
                </a:lnTo>
                <a:lnTo>
                  <a:pt x="12194" y="9591"/>
                </a:lnTo>
                <a:lnTo>
                  <a:pt x="9467" y="1235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g object 235"/>
          <p:cNvSpPr/>
          <p:nvPr/>
        </p:nvSpPr>
        <p:spPr>
          <a:xfrm>
            <a:off x="5714288" y="9760940"/>
            <a:ext cx="72390" cy="139700"/>
          </a:xfrm>
          <a:custGeom>
            <a:avLst/>
            <a:gdLst/>
            <a:ahLst/>
            <a:cxnLst/>
            <a:rect l="l" t="t" r="r" b="b"/>
            <a:pathLst>
              <a:path w="72389" h="139700">
                <a:moveTo>
                  <a:pt x="18783" y="30683"/>
                </a:moveTo>
                <a:lnTo>
                  <a:pt x="17310" y="29197"/>
                </a:lnTo>
                <a:lnTo>
                  <a:pt x="17157" y="29044"/>
                </a:lnTo>
                <a:lnTo>
                  <a:pt x="17157" y="31597"/>
                </a:lnTo>
                <a:lnTo>
                  <a:pt x="17157" y="37503"/>
                </a:lnTo>
                <a:lnTo>
                  <a:pt x="14782" y="39903"/>
                </a:lnTo>
                <a:lnTo>
                  <a:pt x="8953" y="39903"/>
                </a:lnTo>
                <a:lnTo>
                  <a:pt x="6591" y="37503"/>
                </a:lnTo>
                <a:lnTo>
                  <a:pt x="6591" y="31597"/>
                </a:lnTo>
                <a:lnTo>
                  <a:pt x="8953" y="29197"/>
                </a:lnTo>
                <a:lnTo>
                  <a:pt x="14782" y="29197"/>
                </a:lnTo>
                <a:lnTo>
                  <a:pt x="17157" y="31597"/>
                </a:lnTo>
                <a:lnTo>
                  <a:pt x="17157" y="29044"/>
                </a:lnTo>
                <a:lnTo>
                  <a:pt x="15684" y="27546"/>
                </a:lnTo>
                <a:lnTo>
                  <a:pt x="8064" y="27546"/>
                </a:lnTo>
                <a:lnTo>
                  <a:pt x="4965" y="30683"/>
                </a:lnTo>
                <a:lnTo>
                  <a:pt x="4965" y="38404"/>
                </a:lnTo>
                <a:lnTo>
                  <a:pt x="8064" y="41554"/>
                </a:lnTo>
                <a:lnTo>
                  <a:pt x="15684" y="41554"/>
                </a:lnTo>
                <a:lnTo>
                  <a:pt x="17310" y="39903"/>
                </a:lnTo>
                <a:lnTo>
                  <a:pt x="18783" y="38404"/>
                </a:lnTo>
                <a:lnTo>
                  <a:pt x="18783" y="30683"/>
                </a:lnTo>
                <a:close/>
              </a:path>
              <a:path w="72389" h="139700">
                <a:moveTo>
                  <a:pt x="24384" y="138493"/>
                </a:moveTo>
                <a:lnTo>
                  <a:pt x="23571" y="137668"/>
                </a:lnTo>
                <a:lnTo>
                  <a:pt x="812" y="137668"/>
                </a:lnTo>
                <a:lnTo>
                  <a:pt x="0" y="138493"/>
                </a:lnTo>
                <a:lnTo>
                  <a:pt x="812" y="139319"/>
                </a:lnTo>
                <a:lnTo>
                  <a:pt x="23571" y="139319"/>
                </a:lnTo>
                <a:lnTo>
                  <a:pt x="24384" y="138493"/>
                </a:lnTo>
                <a:close/>
              </a:path>
              <a:path w="72389" h="139700">
                <a:moveTo>
                  <a:pt x="24384" y="87591"/>
                </a:moveTo>
                <a:lnTo>
                  <a:pt x="23571" y="86766"/>
                </a:lnTo>
                <a:lnTo>
                  <a:pt x="812" y="86766"/>
                </a:lnTo>
                <a:lnTo>
                  <a:pt x="0" y="87591"/>
                </a:lnTo>
                <a:lnTo>
                  <a:pt x="812" y="88404"/>
                </a:lnTo>
                <a:lnTo>
                  <a:pt x="23571" y="88404"/>
                </a:lnTo>
                <a:lnTo>
                  <a:pt x="24384" y="87591"/>
                </a:lnTo>
                <a:close/>
              </a:path>
              <a:path w="72389" h="139700">
                <a:moveTo>
                  <a:pt x="69710" y="7607"/>
                </a:moveTo>
                <a:lnTo>
                  <a:pt x="69113" y="6616"/>
                </a:lnTo>
                <a:lnTo>
                  <a:pt x="59982" y="4368"/>
                </a:lnTo>
                <a:lnTo>
                  <a:pt x="59982" y="825"/>
                </a:lnTo>
                <a:lnTo>
                  <a:pt x="59169" y="0"/>
                </a:lnTo>
                <a:lnTo>
                  <a:pt x="58356" y="825"/>
                </a:lnTo>
                <a:lnTo>
                  <a:pt x="58356" y="3975"/>
                </a:lnTo>
                <a:lnTo>
                  <a:pt x="42379" y="25"/>
                </a:lnTo>
                <a:lnTo>
                  <a:pt x="41389" y="622"/>
                </a:lnTo>
                <a:lnTo>
                  <a:pt x="41998" y="1625"/>
                </a:lnTo>
                <a:lnTo>
                  <a:pt x="58356" y="5651"/>
                </a:lnTo>
                <a:lnTo>
                  <a:pt x="58356" y="28371"/>
                </a:lnTo>
                <a:lnTo>
                  <a:pt x="59169" y="29197"/>
                </a:lnTo>
                <a:lnTo>
                  <a:pt x="59982" y="28371"/>
                </a:lnTo>
                <a:lnTo>
                  <a:pt x="59982" y="6045"/>
                </a:lnTo>
                <a:lnTo>
                  <a:pt x="68922" y="8242"/>
                </a:lnTo>
                <a:lnTo>
                  <a:pt x="69710" y="7607"/>
                </a:lnTo>
                <a:close/>
              </a:path>
              <a:path w="72389" h="139700">
                <a:moveTo>
                  <a:pt x="71361" y="138493"/>
                </a:moveTo>
                <a:lnTo>
                  <a:pt x="70548" y="137668"/>
                </a:lnTo>
                <a:lnTo>
                  <a:pt x="47790" y="137668"/>
                </a:lnTo>
                <a:lnTo>
                  <a:pt x="46977" y="138493"/>
                </a:lnTo>
                <a:lnTo>
                  <a:pt x="47790" y="139319"/>
                </a:lnTo>
                <a:lnTo>
                  <a:pt x="70548" y="139319"/>
                </a:lnTo>
                <a:lnTo>
                  <a:pt x="71361" y="138493"/>
                </a:lnTo>
                <a:close/>
              </a:path>
              <a:path w="72389" h="139700">
                <a:moveTo>
                  <a:pt x="71945" y="87579"/>
                </a:moveTo>
                <a:lnTo>
                  <a:pt x="71132" y="86766"/>
                </a:lnTo>
                <a:lnTo>
                  <a:pt x="48361" y="86766"/>
                </a:lnTo>
                <a:lnTo>
                  <a:pt x="47548" y="87579"/>
                </a:lnTo>
                <a:lnTo>
                  <a:pt x="48361" y="88404"/>
                </a:lnTo>
                <a:lnTo>
                  <a:pt x="71132" y="88404"/>
                </a:lnTo>
                <a:lnTo>
                  <a:pt x="71945" y="8757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g object 236"/>
          <p:cNvSpPr/>
          <p:nvPr/>
        </p:nvSpPr>
        <p:spPr>
          <a:xfrm>
            <a:off x="5715444" y="983319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5" h="6984">
                <a:moveTo>
                  <a:pt x="3848" y="1244"/>
                </a:moveTo>
                <a:lnTo>
                  <a:pt x="3530" y="190"/>
                </a:lnTo>
                <a:lnTo>
                  <a:pt x="2616" y="0"/>
                </a:lnTo>
                <a:lnTo>
                  <a:pt x="660" y="596"/>
                </a:lnTo>
                <a:lnTo>
                  <a:pt x="0" y="1270"/>
                </a:lnTo>
                <a:lnTo>
                  <a:pt x="165" y="1803"/>
                </a:lnTo>
                <a:lnTo>
                  <a:pt x="317" y="2336"/>
                </a:lnTo>
                <a:lnTo>
                  <a:pt x="1231" y="2514"/>
                </a:lnTo>
                <a:lnTo>
                  <a:pt x="3187" y="1917"/>
                </a:lnTo>
                <a:lnTo>
                  <a:pt x="3848" y="1244"/>
                </a:lnTo>
                <a:close/>
              </a:path>
              <a:path w="4445" h="6984">
                <a:moveTo>
                  <a:pt x="4330" y="4902"/>
                </a:moveTo>
                <a:lnTo>
                  <a:pt x="3708" y="4254"/>
                </a:lnTo>
                <a:lnTo>
                  <a:pt x="1930" y="3873"/>
                </a:lnTo>
                <a:lnTo>
                  <a:pt x="1104" y="4203"/>
                </a:lnTo>
                <a:lnTo>
                  <a:pt x="977" y="4813"/>
                </a:lnTo>
                <a:lnTo>
                  <a:pt x="850" y="5435"/>
                </a:lnTo>
                <a:lnTo>
                  <a:pt x="1460" y="6083"/>
                </a:lnTo>
                <a:lnTo>
                  <a:pt x="2362" y="6261"/>
                </a:lnTo>
                <a:lnTo>
                  <a:pt x="3238" y="6464"/>
                </a:lnTo>
                <a:lnTo>
                  <a:pt x="4064" y="6121"/>
                </a:lnTo>
                <a:lnTo>
                  <a:pt x="4330" y="490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g object 237"/>
          <p:cNvSpPr/>
          <p:nvPr/>
        </p:nvSpPr>
        <p:spPr>
          <a:xfrm>
            <a:off x="5715237" y="9841200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7004" y="6385"/>
                </a:moveTo>
                <a:lnTo>
                  <a:pt x="695" y="6385"/>
                </a:lnTo>
                <a:lnTo>
                  <a:pt x="0" y="0"/>
                </a:lnTo>
                <a:lnTo>
                  <a:pt x="8223" y="0"/>
                </a:lnTo>
                <a:lnTo>
                  <a:pt x="7004" y="638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g object 238"/>
          <p:cNvSpPr/>
          <p:nvPr/>
        </p:nvSpPr>
        <p:spPr>
          <a:xfrm>
            <a:off x="5714695" y="9830003"/>
            <a:ext cx="9525" cy="18415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9207" y="11747"/>
                </a:moveTo>
                <a:lnTo>
                  <a:pt x="9182" y="10858"/>
                </a:lnTo>
                <a:lnTo>
                  <a:pt x="8763" y="10655"/>
                </a:lnTo>
                <a:lnTo>
                  <a:pt x="8102" y="10655"/>
                </a:lnTo>
                <a:lnTo>
                  <a:pt x="8102" y="11747"/>
                </a:lnTo>
                <a:lnTo>
                  <a:pt x="7086" y="17043"/>
                </a:lnTo>
                <a:lnTo>
                  <a:pt x="1714" y="17043"/>
                </a:lnTo>
                <a:lnTo>
                  <a:pt x="1143" y="11747"/>
                </a:lnTo>
                <a:lnTo>
                  <a:pt x="4381" y="11747"/>
                </a:lnTo>
                <a:lnTo>
                  <a:pt x="8102" y="11747"/>
                </a:lnTo>
                <a:lnTo>
                  <a:pt x="8102" y="10655"/>
                </a:lnTo>
                <a:lnTo>
                  <a:pt x="5092" y="10655"/>
                </a:lnTo>
                <a:lnTo>
                  <a:pt x="5943" y="7747"/>
                </a:lnTo>
                <a:lnTo>
                  <a:pt x="5588" y="4013"/>
                </a:lnTo>
                <a:lnTo>
                  <a:pt x="3822" y="254"/>
                </a:lnTo>
                <a:lnTo>
                  <a:pt x="3098" y="0"/>
                </a:lnTo>
                <a:lnTo>
                  <a:pt x="2844" y="723"/>
                </a:lnTo>
                <a:lnTo>
                  <a:pt x="4483" y="4229"/>
                </a:lnTo>
                <a:lnTo>
                  <a:pt x="4826" y="7708"/>
                </a:lnTo>
                <a:lnTo>
                  <a:pt x="3962" y="10655"/>
                </a:lnTo>
                <a:lnTo>
                  <a:pt x="546" y="10655"/>
                </a:lnTo>
                <a:lnTo>
                  <a:pt x="139" y="10833"/>
                </a:lnTo>
                <a:lnTo>
                  <a:pt x="0" y="11264"/>
                </a:lnTo>
                <a:lnTo>
                  <a:pt x="622" y="17043"/>
                </a:lnTo>
                <a:lnTo>
                  <a:pt x="736" y="17691"/>
                </a:lnTo>
                <a:lnTo>
                  <a:pt x="1231" y="18135"/>
                </a:lnTo>
                <a:lnTo>
                  <a:pt x="7543" y="18135"/>
                </a:lnTo>
                <a:lnTo>
                  <a:pt x="8064" y="17691"/>
                </a:lnTo>
                <a:lnTo>
                  <a:pt x="8191" y="17043"/>
                </a:lnTo>
                <a:lnTo>
                  <a:pt x="9207" y="117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g object 239"/>
          <p:cNvSpPr/>
          <p:nvPr/>
        </p:nvSpPr>
        <p:spPr>
          <a:xfrm>
            <a:off x="5714746" y="9827564"/>
            <a:ext cx="70485" cy="63500"/>
          </a:xfrm>
          <a:custGeom>
            <a:avLst/>
            <a:gdLst/>
            <a:ahLst/>
            <a:cxnLst/>
            <a:rect l="l" t="t" r="r" b="b"/>
            <a:pathLst>
              <a:path w="70485" h="63500">
                <a:moveTo>
                  <a:pt x="3924" y="1638"/>
                </a:moveTo>
                <a:lnTo>
                  <a:pt x="3378" y="787"/>
                </a:lnTo>
                <a:lnTo>
                  <a:pt x="1511" y="0"/>
                </a:lnTo>
                <a:lnTo>
                  <a:pt x="533" y="190"/>
                </a:lnTo>
                <a:lnTo>
                  <a:pt x="266" y="838"/>
                </a:lnTo>
                <a:lnTo>
                  <a:pt x="0" y="1485"/>
                </a:lnTo>
                <a:lnTo>
                  <a:pt x="546" y="2324"/>
                </a:lnTo>
                <a:lnTo>
                  <a:pt x="2413" y="3124"/>
                </a:lnTo>
                <a:lnTo>
                  <a:pt x="3390" y="2921"/>
                </a:lnTo>
                <a:lnTo>
                  <a:pt x="3924" y="1638"/>
                </a:lnTo>
                <a:close/>
              </a:path>
              <a:path w="70485" h="63500">
                <a:moveTo>
                  <a:pt x="7696" y="3365"/>
                </a:moveTo>
                <a:lnTo>
                  <a:pt x="7073" y="2552"/>
                </a:lnTo>
                <a:lnTo>
                  <a:pt x="6172" y="2717"/>
                </a:lnTo>
                <a:lnTo>
                  <a:pt x="4546" y="3962"/>
                </a:lnTo>
                <a:lnTo>
                  <a:pt x="4140" y="4800"/>
                </a:lnTo>
                <a:lnTo>
                  <a:pt x="4445" y="5219"/>
                </a:lnTo>
                <a:lnTo>
                  <a:pt x="4749" y="5626"/>
                </a:lnTo>
                <a:lnTo>
                  <a:pt x="5664" y="5448"/>
                </a:lnTo>
                <a:lnTo>
                  <a:pt x="7277" y="4203"/>
                </a:lnTo>
                <a:lnTo>
                  <a:pt x="7696" y="3365"/>
                </a:lnTo>
                <a:close/>
              </a:path>
              <a:path w="70485" h="63500">
                <a:moveTo>
                  <a:pt x="8242" y="7353"/>
                </a:moveTo>
                <a:lnTo>
                  <a:pt x="7289" y="6299"/>
                </a:lnTo>
                <a:lnTo>
                  <a:pt x="6286" y="6464"/>
                </a:lnTo>
                <a:lnTo>
                  <a:pt x="4762" y="7874"/>
                </a:lnTo>
                <a:lnTo>
                  <a:pt x="4521" y="8877"/>
                </a:lnTo>
                <a:lnTo>
                  <a:pt x="5003" y="9398"/>
                </a:lnTo>
                <a:lnTo>
                  <a:pt x="5473" y="9918"/>
                </a:lnTo>
                <a:lnTo>
                  <a:pt x="6477" y="9766"/>
                </a:lnTo>
                <a:lnTo>
                  <a:pt x="8001" y="8343"/>
                </a:lnTo>
                <a:lnTo>
                  <a:pt x="8242" y="7353"/>
                </a:lnTo>
                <a:close/>
              </a:path>
              <a:path w="70485" h="63500">
                <a:moveTo>
                  <a:pt x="69392" y="62179"/>
                </a:moveTo>
                <a:lnTo>
                  <a:pt x="69265" y="61569"/>
                </a:lnTo>
                <a:lnTo>
                  <a:pt x="69138" y="60960"/>
                </a:lnTo>
                <a:lnTo>
                  <a:pt x="68300" y="60617"/>
                </a:lnTo>
                <a:lnTo>
                  <a:pt x="66484" y="60998"/>
                </a:lnTo>
                <a:lnTo>
                  <a:pt x="65862" y="61658"/>
                </a:lnTo>
                <a:lnTo>
                  <a:pt x="66116" y="62865"/>
                </a:lnTo>
                <a:lnTo>
                  <a:pt x="66954" y="63207"/>
                </a:lnTo>
                <a:lnTo>
                  <a:pt x="68770" y="62826"/>
                </a:lnTo>
                <a:lnTo>
                  <a:pt x="69392" y="62179"/>
                </a:lnTo>
                <a:close/>
              </a:path>
              <a:path w="70485" h="63500">
                <a:moveTo>
                  <a:pt x="70256" y="58026"/>
                </a:moveTo>
                <a:lnTo>
                  <a:pt x="69583" y="57353"/>
                </a:lnTo>
                <a:lnTo>
                  <a:pt x="67602" y="56743"/>
                </a:lnTo>
                <a:lnTo>
                  <a:pt x="66675" y="56934"/>
                </a:lnTo>
                <a:lnTo>
                  <a:pt x="66344" y="58000"/>
                </a:lnTo>
                <a:lnTo>
                  <a:pt x="67017" y="58674"/>
                </a:lnTo>
                <a:lnTo>
                  <a:pt x="68999" y="59270"/>
                </a:lnTo>
                <a:lnTo>
                  <a:pt x="69938" y="59080"/>
                </a:lnTo>
                <a:lnTo>
                  <a:pt x="70104" y="58547"/>
                </a:lnTo>
                <a:lnTo>
                  <a:pt x="70256" y="5802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g object 240"/>
          <p:cNvSpPr/>
          <p:nvPr/>
        </p:nvSpPr>
        <p:spPr>
          <a:xfrm>
            <a:off x="5776871" y="9892323"/>
            <a:ext cx="8890" cy="6985"/>
          </a:xfrm>
          <a:custGeom>
            <a:avLst/>
            <a:gdLst/>
            <a:ahLst/>
            <a:cxnLst/>
            <a:rect l="l" t="t" r="r" b="b"/>
            <a:pathLst>
              <a:path w="8889" h="6984">
                <a:moveTo>
                  <a:pt x="7651" y="6385"/>
                </a:moveTo>
                <a:lnTo>
                  <a:pt x="1237" y="6385"/>
                </a:lnTo>
                <a:lnTo>
                  <a:pt x="0" y="0"/>
                </a:lnTo>
                <a:lnTo>
                  <a:pt x="8359" y="0"/>
                </a:lnTo>
                <a:lnTo>
                  <a:pt x="7651" y="638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g object 241"/>
          <p:cNvSpPr/>
          <p:nvPr/>
        </p:nvSpPr>
        <p:spPr>
          <a:xfrm>
            <a:off x="5776341" y="9881120"/>
            <a:ext cx="9525" cy="18415"/>
          </a:xfrm>
          <a:custGeom>
            <a:avLst/>
            <a:gdLst/>
            <a:ahLst/>
            <a:cxnLst/>
            <a:rect l="l" t="t" r="r" b="b"/>
            <a:pathLst>
              <a:path w="9525" h="18415">
                <a:moveTo>
                  <a:pt x="9372" y="11760"/>
                </a:moveTo>
                <a:lnTo>
                  <a:pt x="9296" y="10858"/>
                </a:lnTo>
                <a:lnTo>
                  <a:pt x="8877" y="10655"/>
                </a:lnTo>
                <a:lnTo>
                  <a:pt x="8280" y="10655"/>
                </a:lnTo>
                <a:lnTo>
                  <a:pt x="8280" y="11760"/>
                </a:lnTo>
                <a:lnTo>
                  <a:pt x="7696" y="17043"/>
                </a:lnTo>
                <a:lnTo>
                  <a:pt x="2209" y="17043"/>
                </a:lnTo>
                <a:lnTo>
                  <a:pt x="1181" y="11760"/>
                </a:lnTo>
                <a:lnTo>
                  <a:pt x="4965" y="11760"/>
                </a:lnTo>
                <a:lnTo>
                  <a:pt x="8280" y="11760"/>
                </a:lnTo>
                <a:lnTo>
                  <a:pt x="8280" y="10655"/>
                </a:lnTo>
                <a:lnTo>
                  <a:pt x="5359" y="10655"/>
                </a:lnTo>
                <a:lnTo>
                  <a:pt x="4508" y="7708"/>
                </a:lnTo>
                <a:lnTo>
                  <a:pt x="4864" y="4241"/>
                </a:lnTo>
                <a:lnTo>
                  <a:pt x="6515" y="736"/>
                </a:lnTo>
                <a:lnTo>
                  <a:pt x="6273" y="0"/>
                </a:lnTo>
                <a:lnTo>
                  <a:pt x="5549" y="266"/>
                </a:lnTo>
                <a:lnTo>
                  <a:pt x="3759" y="4013"/>
                </a:lnTo>
                <a:lnTo>
                  <a:pt x="3390" y="7747"/>
                </a:lnTo>
                <a:lnTo>
                  <a:pt x="4229" y="10655"/>
                </a:lnTo>
                <a:lnTo>
                  <a:pt x="520" y="10655"/>
                </a:lnTo>
                <a:lnTo>
                  <a:pt x="127" y="10845"/>
                </a:lnTo>
                <a:lnTo>
                  <a:pt x="0" y="11264"/>
                </a:lnTo>
                <a:lnTo>
                  <a:pt x="76" y="11760"/>
                </a:lnTo>
                <a:lnTo>
                  <a:pt x="1231" y="17703"/>
                </a:lnTo>
                <a:lnTo>
                  <a:pt x="1765" y="18148"/>
                </a:lnTo>
                <a:lnTo>
                  <a:pt x="8178" y="18148"/>
                </a:lnTo>
                <a:lnTo>
                  <a:pt x="8661" y="17703"/>
                </a:lnTo>
                <a:lnTo>
                  <a:pt x="8788" y="17043"/>
                </a:lnTo>
                <a:lnTo>
                  <a:pt x="9372" y="1176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g object 242"/>
          <p:cNvSpPr/>
          <p:nvPr/>
        </p:nvSpPr>
        <p:spPr>
          <a:xfrm>
            <a:off x="5777344" y="987868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3771" y="8877"/>
                </a:moveTo>
                <a:lnTo>
                  <a:pt x="3530" y="7874"/>
                </a:lnTo>
                <a:lnTo>
                  <a:pt x="1981" y="6464"/>
                </a:lnTo>
                <a:lnTo>
                  <a:pt x="965" y="6311"/>
                </a:lnTo>
                <a:lnTo>
                  <a:pt x="0" y="7353"/>
                </a:lnTo>
                <a:lnTo>
                  <a:pt x="241" y="8356"/>
                </a:lnTo>
                <a:lnTo>
                  <a:pt x="1790" y="9779"/>
                </a:lnTo>
                <a:lnTo>
                  <a:pt x="2806" y="9931"/>
                </a:lnTo>
                <a:lnTo>
                  <a:pt x="3289" y="9398"/>
                </a:lnTo>
                <a:lnTo>
                  <a:pt x="3771" y="8877"/>
                </a:lnTo>
                <a:close/>
              </a:path>
              <a:path w="8889" h="10159">
                <a:moveTo>
                  <a:pt x="4165" y="4813"/>
                </a:moveTo>
                <a:lnTo>
                  <a:pt x="3746" y="3975"/>
                </a:lnTo>
                <a:lnTo>
                  <a:pt x="2108" y="2730"/>
                </a:lnTo>
                <a:lnTo>
                  <a:pt x="1181" y="2552"/>
                </a:lnTo>
                <a:lnTo>
                  <a:pt x="546" y="3365"/>
                </a:lnTo>
                <a:lnTo>
                  <a:pt x="965" y="4203"/>
                </a:lnTo>
                <a:lnTo>
                  <a:pt x="2616" y="5461"/>
                </a:lnTo>
                <a:lnTo>
                  <a:pt x="3530" y="5626"/>
                </a:lnTo>
                <a:lnTo>
                  <a:pt x="3848" y="5219"/>
                </a:lnTo>
                <a:lnTo>
                  <a:pt x="4165" y="4813"/>
                </a:lnTo>
                <a:close/>
              </a:path>
              <a:path w="8889" h="10159">
                <a:moveTo>
                  <a:pt x="8382" y="1485"/>
                </a:moveTo>
                <a:lnTo>
                  <a:pt x="8102" y="838"/>
                </a:lnTo>
                <a:lnTo>
                  <a:pt x="7835" y="203"/>
                </a:lnTo>
                <a:lnTo>
                  <a:pt x="6845" y="0"/>
                </a:lnTo>
                <a:lnTo>
                  <a:pt x="4927" y="800"/>
                </a:lnTo>
                <a:lnTo>
                  <a:pt x="4381" y="1651"/>
                </a:lnTo>
                <a:lnTo>
                  <a:pt x="4927" y="2933"/>
                </a:lnTo>
                <a:lnTo>
                  <a:pt x="5918" y="3136"/>
                </a:lnTo>
                <a:lnTo>
                  <a:pt x="7823" y="2336"/>
                </a:lnTo>
                <a:lnTo>
                  <a:pt x="8382" y="148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g object 243"/>
          <p:cNvSpPr/>
          <p:nvPr/>
        </p:nvSpPr>
        <p:spPr>
          <a:xfrm>
            <a:off x="5648462" y="9918634"/>
            <a:ext cx="2540" cy="28575"/>
          </a:xfrm>
          <a:custGeom>
            <a:avLst/>
            <a:gdLst/>
            <a:ahLst/>
            <a:cxnLst/>
            <a:rect l="l" t="t" r="r" b="b"/>
            <a:pathLst>
              <a:path w="2539" h="28575">
                <a:moveTo>
                  <a:pt x="2259" y="28171"/>
                </a:moveTo>
                <a:lnTo>
                  <a:pt x="0" y="28171"/>
                </a:lnTo>
                <a:lnTo>
                  <a:pt x="0" y="517"/>
                </a:lnTo>
                <a:lnTo>
                  <a:pt x="504" y="0"/>
                </a:lnTo>
                <a:lnTo>
                  <a:pt x="1748" y="0"/>
                </a:lnTo>
                <a:lnTo>
                  <a:pt x="2259" y="517"/>
                </a:lnTo>
                <a:lnTo>
                  <a:pt x="2259" y="2817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g object 244"/>
          <p:cNvSpPr/>
          <p:nvPr/>
        </p:nvSpPr>
        <p:spPr>
          <a:xfrm>
            <a:off x="5637733" y="9870389"/>
            <a:ext cx="30480" cy="47625"/>
          </a:xfrm>
          <a:custGeom>
            <a:avLst/>
            <a:gdLst/>
            <a:ahLst/>
            <a:cxnLst/>
            <a:rect l="l" t="t" r="r" b="b"/>
            <a:pathLst>
              <a:path w="30479" h="47625">
                <a:moveTo>
                  <a:pt x="29908" y="12788"/>
                </a:moveTo>
                <a:lnTo>
                  <a:pt x="27647" y="9220"/>
                </a:lnTo>
                <a:lnTo>
                  <a:pt x="24701" y="7594"/>
                </a:lnTo>
                <a:lnTo>
                  <a:pt x="24701" y="0"/>
                </a:lnTo>
                <a:lnTo>
                  <a:pt x="3441" y="1790"/>
                </a:lnTo>
                <a:lnTo>
                  <a:pt x="1079" y="7404"/>
                </a:lnTo>
                <a:lnTo>
                  <a:pt x="0" y="23672"/>
                </a:lnTo>
                <a:lnTo>
                  <a:pt x="1638" y="41998"/>
                </a:lnTo>
                <a:lnTo>
                  <a:pt x="4787" y="47358"/>
                </a:lnTo>
                <a:lnTo>
                  <a:pt x="19253" y="47358"/>
                </a:lnTo>
                <a:lnTo>
                  <a:pt x="20878" y="29743"/>
                </a:lnTo>
                <a:lnTo>
                  <a:pt x="21361" y="27457"/>
                </a:lnTo>
                <a:lnTo>
                  <a:pt x="26136" y="26555"/>
                </a:lnTo>
                <a:lnTo>
                  <a:pt x="29908" y="22161"/>
                </a:lnTo>
                <a:lnTo>
                  <a:pt x="29908" y="1278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g object 245"/>
          <p:cNvSpPr/>
          <p:nvPr/>
        </p:nvSpPr>
        <p:spPr>
          <a:xfrm>
            <a:off x="5653095" y="9876774"/>
            <a:ext cx="15875" cy="22860"/>
          </a:xfrm>
          <a:custGeom>
            <a:avLst/>
            <a:gdLst/>
            <a:ahLst/>
            <a:cxnLst/>
            <a:rect l="l" t="t" r="r" b="b"/>
            <a:pathLst>
              <a:path w="15875" h="22859">
                <a:moveTo>
                  <a:pt x="5823" y="22231"/>
                </a:moveTo>
                <a:lnTo>
                  <a:pt x="4715" y="21289"/>
                </a:lnTo>
                <a:lnTo>
                  <a:pt x="4598" y="20672"/>
                </a:lnTo>
                <a:lnTo>
                  <a:pt x="5004" y="20073"/>
                </a:lnTo>
                <a:lnTo>
                  <a:pt x="10138" y="19125"/>
                </a:lnTo>
                <a:lnTo>
                  <a:pt x="13418" y="15141"/>
                </a:lnTo>
                <a:lnTo>
                  <a:pt x="13418" y="7277"/>
                </a:lnTo>
                <a:lnTo>
                  <a:pt x="11849" y="4309"/>
                </a:lnTo>
                <a:lnTo>
                  <a:pt x="9270" y="2525"/>
                </a:lnTo>
                <a:lnTo>
                  <a:pt x="7509" y="4708"/>
                </a:lnTo>
                <a:lnTo>
                  <a:pt x="5164" y="6267"/>
                </a:lnTo>
                <a:lnTo>
                  <a:pt x="2499" y="7040"/>
                </a:lnTo>
                <a:lnTo>
                  <a:pt x="2794" y="8175"/>
                </a:lnTo>
                <a:lnTo>
                  <a:pt x="2942" y="9329"/>
                </a:lnTo>
                <a:lnTo>
                  <a:pt x="2942" y="11118"/>
                </a:lnTo>
                <a:lnTo>
                  <a:pt x="2437" y="11630"/>
                </a:lnTo>
                <a:lnTo>
                  <a:pt x="1188" y="11630"/>
                </a:lnTo>
                <a:lnTo>
                  <a:pt x="683" y="11118"/>
                </a:lnTo>
                <a:lnTo>
                  <a:pt x="683" y="9173"/>
                </a:lnTo>
                <a:lnTo>
                  <a:pt x="455" y="7869"/>
                </a:lnTo>
                <a:lnTo>
                  <a:pt x="0" y="6597"/>
                </a:lnTo>
                <a:lnTo>
                  <a:pt x="86" y="5637"/>
                </a:lnTo>
                <a:lnTo>
                  <a:pt x="855" y="5082"/>
                </a:lnTo>
                <a:lnTo>
                  <a:pt x="3785" y="4521"/>
                </a:lnTo>
                <a:lnTo>
                  <a:pt x="6346" y="2843"/>
                </a:lnTo>
                <a:lnTo>
                  <a:pt x="8057" y="349"/>
                </a:lnTo>
                <a:lnTo>
                  <a:pt x="9522" y="0"/>
                </a:lnTo>
                <a:lnTo>
                  <a:pt x="13320" y="2095"/>
                </a:lnTo>
                <a:lnTo>
                  <a:pt x="15678" y="6111"/>
                </a:lnTo>
                <a:lnTo>
                  <a:pt x="15678" y="16244"/>
                </a:lnTo>
                <a:lnTo>
                  <a:pt x="11621" y="21177"/>
                </a:lnTo>
                <a:lnTo>
                  <a:pt x="5823" y="2223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g object 246"/>
          <p:cNvSpPr/>
          <p:nvPr/>
        </p:nvSpPr>
        <p:spPr>
          <a:xfrm>
            <a:off x="5636656" y="9899206"/>
            <a:ext cx="5080" cy="16510"/>
          </a:xfrm>
          <a:custGeom>
            <a:avLst/>
            <a:gdLst/>
            <a:ahLst/>
            <a:cxnLst/>
            <a:rect l="l" t="t" r="r" b="b"/>
            <a:pathLst>
              <a:path w="5079" h="16509">
                <a:moveTo>
                  <a:pt x="4524" y="16182"/>
                </a:moveTo>
                <a:lnTo>
                  <a:pt x="1760" y="13868"/>
                </a:lnTo>
                <a:lnTo>
                  <a:pt x="0" y="10364"/>
                </a:lnTo>
                <a:lnTo>
                  <a:pt x="0" y="4090"/>
                </a:lnTo>
                <a:lnTo>
                  <a:pt x="652" y="1889"/>
                </a:lnTo>
                <a:lnTo>
                  <a:pt x="1766" y="0"/>
                </a:lnTo>
                <a:lnTo>
                  <a:pt x="4524" y="1618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g object 247"/>
          <p:cNvSpPr/>
          <p:nvPr/>
        </p:nvSpPr>
        <p:spPr>
          <a:xfrm>
            <a:off x="5635529" y="9898219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5" h="18415">
                <a:moveTo>
                  <a:pt x="5650" y="18315"/>
                </a:moveTo>
                <a:lnTo>
                  <a:pt x="4930" y="18053"/>
                </a:lnTo>
                <a:lnTo>
                  <a:pt x="1797" y="15421"/>
                </a:lnTo>
                <a:lnTo>
                  <a:pt x="0" y="11555"/>
                </a:lnTo>
                <a:lnTo>
                  <a:pt x="0" y="4970"/>
                </a:lnTo>
                <a:lnTo>
                  <a:pt x="664" y="2538"/>
                </a:lnTo>
                <a:lnTo>
                  <a:pt x="1920" y="399"/>
                </a:lnTo>
                <a:lnTo>
                  <a:pt x="3471" y="0"/>
                </a:lnTo>
                <a:lnTo>
                  <a:pt x="3865" y="1571"/>
                </a:lnTo>
                <a:lnTo>
                  <a:pt x="2813" y="3354"/>
                </a:lnTo>
                <a:lnTo>
                  <a:pt x="2259" y="5381"/>
                </a:lnTo>
                <a:lnTo>
                  <a:pt x="2259" y="10869"/>
                </a:lnTo>
                <a:lnTo>
                  <a:pt x="3761" y="14093"/>
                </a:lnTo>
                <a:lnTo>
                  <a:pt x="6370" y="16288"/>
                </a:lnTo>
                <a:lnTo>
                  <a:pt x="6524" y="17903"/>
                </a:lnTo>
                <a:lnTo>
                  <a:pt x="5650" y="1831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g object 248"/>
          <p:cNvSpPr/>
          <p:nvPr/>
        </p:nvSpPr>
        <p:spPr>
          <a:xfrm>
            <a:off x="5656994" y="9897859"/>
            <a:ext cx="5080" cy="17780"/>
          </a:xfrm>
          <a:custGeom>
            <a:avLst/>
            <a:gdLst/>
            <a:ahLst/>
            <a:cxnLst/>
            <a:rect l="l" t="t" r="r" b="b"/>
            <a:pathLst>
              <a:path w="5079" h="17779">
                <a:moveTo>
                  <a:pt x="73" y="17529"/>
                </a:moveTo>
                <a:lnTo>
                  <a:pt x="0" y="187"/>
                </a:lnTo>
                <a:lnTo>
                  <a:pt x="658" y="187"/>
                </a:lnTo>
                <a:lnTo>
                  <a:pt x="1298" y="118"/>
                </a:lnTo>
                <a:lnTo>
                  <a:pt x="1926" y="0"/>
                </a:lnTo>
                <a:lnTo>
                  <a:pt x="3594" y="2151"/>
                </a:lnTo>
                <a:lnTo>
                  <a:pt x="4598" y="4851"/>
                </a:lnTo>
                <a:lnTo>
                  <a:pt x="4598" y="11717"/>
                </a:lnTo>
                <a:lnTo>
                  <a:pt x="2837" y="15215"/>
                </a:lnTo>
                <a:lnTo>
                  <a:pt x="73" y="1752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g object 249"/>
          <p:cNvSpPr/>
          <p:nvPr/>
        </p:nvSpPr>
        <p:spPr>
          <a:xfrm>
            <a:off x="5655867" y="9896735"/>
            <a:ext cx="6985" cy="20320"/>
          </a:xfrm>
          <a:custGeom>
            <a:avLst/>
            <a:gdLst/>
            <a:ahLst/>
            <a:cxnLst/>
            <a:rect l="l" t="t" r="r" b="b"/>
            <a:pathLst>
              <a:path w="6985" h="20320">
                <a:moveTo>
                  <a:pt x="1200" y="19799"/>
                </a:moveTo>
                <a:lnTo>
                  <a:pt x="332" y="19387"/>
                </a:lnTo>
                <a:lnTo>
                  <a:pt x="480" y="17772"/>
                </a:lnTo>
                <a:lnTo>
                  <a:pt x="3096" y="15583"/>
                </a:lnTo>
                <a:lnTo>
                  <a:pt x="4591" y="12353"/>
                </a:lnTo>
                <a:lnTo>
                  <a:pt x="4591" y="6547"/>
                </a:lnTo>
                <a:lnTo>
                  <a:pt x="3890" y="4296"/>
                </a:lnTo>
                <a:lnTo>
                  <a:pt x="2554" y="2363"/>
                </a:lnTo>
                <a:lnTo>
                  <a:pt x="1126" y="2456"/>
                </a:lnTo>
                <a:lnTo>
                  <a:pt x="504" y="2456"/>
                </a:lnTo>
                <a:lnTo>
                  <a:pt x="0" y="1945"/>
                </a:lnTo>
                <a:lnTo>
                  <a:pt x="0" y="679"/>
                </a:lnTo>
                <a:lnTo>
                  <a:pt x="504" y="168"/>
                </a:lnTo>
                <a:lnTo>
                  <a:pt x="1680" y="168"/>
                </a:lnTo>
                <a:lnTo>
                  <a:pt x="2246" y="112"/>
                </a:lnTo>
                <a:lnTo>
                  <a:pt x="2849" y="0"/>
                </a:lnTo>
                <a:lnTo>
                  <a:pt x="3939" y="417"/>
                </a:lnTo>
                <a:lnTo>
                  <a:pt x="5847" y="2874"/>
                </a:lnTo>
                <a:lnTo>
                  <a:pt x="6851" y="5811"/>
                </a:lnTo>
                <a:lnTo>
                  <a:pt x="6851" y="13039"/>
                </a:lnTo>
                <a:lnTo>
                  <a:pt x="5053" y="16905"/>
                </a:lnTo>
                <a:lnTo>
                  <a:pt x="1920" y="19537"/>
                </a:lnTo>
                <a:lnTo>
                  <a:pt x="1200" y="1979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g object 250"/>
          <p:cNvSpPr/>
          <p:nvPr/>
        </p:nvSpPr>
        <p:spPr>
          <a:xfrm>
            <a:off x="5656993" y="9897860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4">
                <a:moveTo>
                  <a:pt x="658" y="187"/>
                </a:moveTo>
                <a:lnTo>
                  <a:pt x="0" y="187"/>
                </a:lnTo>
                <a:lnTo>
                  <a:pt x="1926" y="0"/>
                </a:lnTo>
                <a:lnTo>
                  <a:pt x="1298" y="118"/>
                </a:lnTo>
                <a:lnTo>
                  <a:pt x="658" y="18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g object 251"/>
          <p:cNvSpPr/>
          <p:nvPr/>
        </p:nvSpPr>
        <p:spPr>
          <a:xfrm>
            <a:off x="5655862" y="989662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822" y="2569"/>
                </a:moveTo>
                <a:lnTo>
                  <a:pt x="1132" y="2569"/>
                </a:lnTo>
                <a:lnTo>
                  <a:pt x="510" y="2569"/>
                </a:lnTo>
                <a:lnTo>
                  <a:pt x="0" y="2057"/>
                </a:lnTo>
                <a:lnTo>
                  <a:pt x="0" y="791"/>
                </a:lnTo>
                <a:lnTo>
                  <a:pt x="510" y="280"/>
                </a:lnTo>
                <a:lnTo>
                  <a:pt x="1686" y="280"/>
                </a:lnTo>
                <a:lnTo>
                  <a:pt x="2246" y="224"/>
                </a:lnTo>
                <a:lnTo>
                  <a:pt x="3471" y="0"/>
                </a:lnTo>
                <a:lnTo>
                  <a:pt x="4056" y="411"/>
                </a:lnTo>
                <a:lnTo>
                  <a:pt x="4284" y="1658"/>
                </a:lnTo>
                <a:lnTo>
                  <a:pt x="3871" y="2251"/>
                </a:lnTo>
                <a:lnTo>
                  <a:pt x="2517" y="2500"/>
                </a:lnTo>
                <a:lnTo>
                  <a:pt x="1822" y="256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g object 252"/>
          <p:cNvSpPr/>
          <p:nvPr/>
        </p:nvSpPr>
        <p:spPr>
          <a:xfrm>
            <a:off x="5629978" y="9874857"/>
            <a:ext cx="14604" cy="24765"/>
          </a:xfrm>
          <a:custGeom>
            <a:avLst/>
            <a:gdLst/>
            <a:ahLst/>
            <a:cxnLst/>
            <a:rect l="l" t="t" r="r" b="b"/>
            <a:pathLst>
              <a:path w="14604" h="24765">
                <a:moveTo>
                  <a:pt x="8445" y="24345"/>
                </a:moveTo>
                <a:lnTo>
                  <a:pt x="3533" y="22649"/>
                </a:lnTo>
                <a:lnTo>
                  <a:pt x="0" y="17947"/>
                </a:lnTo>
                <a:lnTo>
                  <a:pt x="0" y="6229"/>
                </a:lnTo>
                <a:lnTo>
                  <a:pt x="4370" y="1097"/>
                </a:lnTo>
                <a:lnTo>
                  <a:pt x="10150" y="0"/>
                </a:lnTo>
                <a:lnTo>
                  <a:pt x="14563" y="18626"/>
                </a:lnTo>
                <a:lnTo>
                  <a:pt x="11202" y="20030"/>
                </a:lnTo>
                <a:lnTo>
                  <a:pt x="10445" y="20946"/>
                </a:lnTo>
                <a:lnTo>
                  <a:pt x="8445" y="2434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g object 253"/>
          <p:cNvSpPr/>
          <p:nvPr/>
        </p:nvSpPr>
        <p:spPr>
          <a:xfrm>
            <a:off x="5628844" y="9873615"/>
            <a:ext cx="17145" cy="27305"/>
          </a:xfrm>
          <a:custGeom>
            <a:avLst/>
            <a:gdLst/>
            <a:ahLst/>
            <a:cxnLst/>
            <a:rect l="l" t="t" r="r" b="b"/>
            <a:pathLst>
              <a:path w="17145" h="27304">
                <a:moveTo>
                  <a:pt x="9577" y="26733"/>
                </a:moveTo>
                <a:lnTo>
                  <a:pt x="9214" y="26671"/>
                </a:lnTo>
                <a:lnTo>
                  <a:pt x="3705" y="24769"/>
                </a:lnTo>
                <a:lnTo>
                  <a:pt x="0" y="19531"/>
                </a:lnTo>
                <a:lnTo>
                  <a:pt x="0" y="7027"/>
                </a:lnTo>
                <a:lnTo>
                  <a:pt x="4659" y="1334"/>
                </a:lnTo>
                <a:lnTo>
                  <a:pt x="11695" y="0"/>
                </a:lnTo>
                <a:lnTo>
                  <a:pt x="12280" y="405"/>
                </a:lnTo>
                <a:lnTo>
                  <a:pt x="12507" y="1652"/>
                </a:lnTo>
                <a:lnTo>
                  <a:pt x="12107" y="2251"/>
                </a:lnTo>
                <a:lnTo>
                  <a:pt x="6143" y="3386"/>
                </a:lnTo>
                <a:lnTo>
                  <a:pt x="2265" y="8125"/>
                </a:lnTo>
                <a:lnTo>
                  <a:pt x="2265" y="18246"/>
                </a:lnTo>
                <a:lnTo>
                  <a:pt x="4973" y="22374"/>
                </a:lnTo>
                <a:lnTo>
                  <a:pt x="9097" y="24177"/>
                </a:lnTo>
                <a:lnTo>
                  <a:pt x="10895" y="21221"/>
                </a:lnTo>
                <a:lnTo>
                  <a:pt x="11953" y="20198"/>
                </a:lnTo>
                <a:lnTo>
                  <a:pt x="15844" y="18570"/>
                </a:lnTo>
                <a:lnTo>
                  <a:pt x="16502" y="18851"/>
                </a:lnTo>
                <a:lnTo>
                  <a:pt x="16976" y="20017"/>
                </a:lnTo>
                <a:lnTo>
                  <a:pt x="16706" y="20684"/>
                </a:lnTo>
                <a:lnTo>
                  <a:pt x="13068" y="22206"/>
                </a:lnTo>
                <a:lnTo>
                  <a:pt x="12483" y="22892"/>
                </a:lnTo>
                <a:lnTo>
                  <a:pt x="10550" y="26178"/>
                </a:lnTo>
                <a:lnTo>
                  <a:pt x="9577" y="267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g object 254"/>
          <p:cNvSpPr/>
          <p:nvPr/>
        </p:nvSpPr>
        <p:spPr>
          <a:xfrm>
            <a:off x="5639377" y="9857948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20">
                <a:moveTo>
                  <a:pt x="22701" y="19830"/>
                </a:moveTo>
                <a:lnTo>
                  <a:pt x="3065" y="16681"/>
                </a:lnTo>
                <a:lnTo>
                  <a:pt x="2271" y="16681"/>
                </a:lnTo>
                <a:lnTo>
                  <a:pt x="1501" y="16762"/>
                </a:lnTo>
                <a:lnTo>
                  <a:pt x="750" y="16905"/>
                </a:lnTo>
                <a:lnTo>
                  <a:pt x="276" y="15571"/>
                </a:lnTo>
                <a:lnTo>
                  <a:pt x="0" y="14130"/>
                </a:lnTo>
                <a:lnTo>
                  <a:pt x="0" y="5656"/>
                </a:lnTo>
                <a:lnTo>
                  <a:pt x="5583" y="0"/>
                </a:lnTo>
                <a:lnTo>
                  <a:pt x="19352" y="0"/>
                </a:lnTo>
                <a:lnTo>
                  <a:pt x="24935" y="5656"/>
                </a:lnTo>
                <a:lnTo>
                  <a:pt x="24935" y="15309"/>
                </a:lnTo>
                <a:lnTo>
                  <a:pt x="24104" y="17785"/>
                </a:lnTo>
                <a:lnTo>
                  <a:pt x="22701" y="1983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g object 255"/>
          <p:cNvSpPr/>
          <p:nvPr/>
        </p:nvSpPr>
        <p:spPr>
          <a:xfrm>
            <a:off x="5638250" y="9856806"/>
            <a:ext cx="27305" cy="22225"/>
          </a:xfrm>
          <a:custGeom>
            <a:avLst/>
            <a:gdLst/>
            <a:ahLst/>
            <a:cxnLst/>
            <a:rect l="l" t="t" r="r" b="b"/>
            <a:pathLst>
              <a:path w="27304" h="22225">
                <a:moveTo>
                  <a:pt x="23827" y="22119"/>
                </a:moveTo>
                <a:lnTo>
                  <a:pt x="23181" y="21913"/>
                </a:lnTo>
                <a:lnTo>
                  <a:pt x="22898" y="20316"/>
                </a:lnTo>
                <a:lnTo>
                  <a:pt x="24228" y="18390"/>
                </a:lnTo>
                <a:lnTo>
                  <a:pt x="24929" y="16120"/>
                </a:lnTo>
                <a:lnTo>
                  <a:pt x="24929" y="7439"/>
                </a:lnTo>
                <a:lnTo>
                  <a:pt x="19845" y="2288"/>
                </a:lnTo>
                <a:lnTo>
                  <a:pt x="7343" y="2288"/>
                </a:lnTo>
                <a:lnTo>
                  <a:pt x="2259" y="7439"/>
                </a:lnTo>
                <a:lnTo>
                  <a:pt x="2259" y="14779"/>
                </a:lnTo>
                <a:lnTo>
                  <a:pt x="2394" y="15783"/>
                </a:lnTo>
                <a:lnTo>
                  <a:pt x="2665" y="16768"/>
                </a:lnTo>
                <a:lnTo>
                  <a:pt x="4813" y="16681"/>
                </a:lnTo>
                <a:lnTo>
                  <a:pt x="5324" y="17192"/>
                </a:lnTo>
                <a:lnTo>
                  <a:pt x="5324" y="18458"/>
                </a:lnTo>
                <a:lnTo>
                  <a:pt x="4813" y="18969"/>
                </a:lnTo>
                <a:lnTo>
                  <a:pt x="3514" y="18969"/>
                </a:lnTo>
                <a:lnTo>
                  <a:pt x="2806" y="19038"/>
                </a:lnTo>
                <a:lnTo>
                  <a:pt x="2086" y="19175"/>
                </a:lnTo>
                <a:lnTo>
                  <a:pt x="818" y="18439"/>
                </a:lnTo>
                <a:lnTo>
                  <a:pt x="276" y="16918"/>
                </a:lnTo>
                <a:lnTo>
                  <a:pt x="0" y="15346"/>
                </a:lnTo>
                <a:lnTo>
                  <a:pt x="0" y="6179"/>
                </a:lnTo>
                <a:lnTo>
                  <a:pt x="6100" y="0"/>
                </a:lnTo>
                <a:lnTo>
                  <a:pt x="21088" y="0"/>
                </a:lnTo>
                <a:lnTo>
                  <a:pt x="27188" y="6179"/>
                </a:lnTo>
                <a:lnTo>
                  <a:pt x="27188" y="16594"/>
                </a:lnTo>
                <a:lnTo>
                  <a:pt x="26345" y="19312"/>
                </a:lnTo>
                <a:lnTo>
                  <a:pt x="24757" y="21626"/>
                </a:lnTo>
                <a:lnTo>
                  <a:pt x="23827" y="2211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g object 256"/>
          <p:cNvSpPr/>
          <p:nvPr/>
        </p:nvSpPr>
        <p:spPr>
          <a:xfrm>
            <a:off x="5647499" y="9882401"/>
            <a:ext cx="6985" cy="1270"/>
          </a:xfrm>
          <a:custGeom>
            <a:avLst/>
            <a:gdLst/>
            <a:ahLst/>
            <a:cxnLst/>
            <a:rect l="l" t="t" r="r" b="b"/>
            <a:pathLst>
              <a:path w="6985" h="1270">
                <a:moveTo>
                  <a:pt x="5139" y="804"/>
                </a:moveTo>
                <a:lnTo>
                  <a:pt x="2813" y="804"/>
                </a:lnTo>
                <a:lnTo>
                  <a:pt x="1354" y="511"/>
                </a:lnTo>
                <a:lnTo>
                  <a:pt x="0" y="0"/>
                </a:lnTo>
                <a:lnTo>
                  <a:pt x="6660" y="579"/>
                </a:lnTo>
                <a:lnTo>
                  <a:pt x="5909" y="723"/>
                </a:lnTo>
                <a:lnTo>
                  <a:pt x="5139" y="80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g object 257"/>
          <p:cNvSpPr/>
          <p:nvPr/>
        </p:nvSpPr>
        <p:spPr>
          <a:xfrm>
            <a:off x="5646219" y="9881110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09">
                <a:moveTo>
                  <a:pt x="6444" y="3242"/>
                </a:moveTo>
                <a:lnTo>
                  <a:pt x="5626" y="3242"/>
                </a:lnTo>
                <a:lnTo>
                  <a:pt x="4019" y="3242"/>
                </a:lnTo>
                <a:lnTo>
                  <a:pt x="2425" y="2949"/>
                </a:lnTo>
                <a:lnTo>
                  <a:pt x="295" y="2145"/>
                </a:lnTo>
                <a:lnTo>
                  <a:pt x="0" y="1484"/>
                </a:lnTo>
                <a:lnTo>
                  <a:pt x="437" y="299"/>
                </a:lnTo>
                <a:lnTo>
                  <a:pt x="1083" y="0"/>
                </a:lnTo>
                <a:lnTo>
                  <a:pt x="3619" y="954"/>
                </a:lnTo>
                <a:lnTo>
                  <a:pt x="5607" y="1153"/>
                </a:lnTo>
                <a:lnTo>
                  <a:pt x="8340" y="623"/>
                </a:lnTo>
                <a:lnTo>
                  <a:pt x="8937" y="1035"/>
                </a:lnTo>
                <a:lnTo>
                  <a:pt x="9165" y="2282"/>
                </a:lnTo>
                <a:lnTo>
                  <a:pt x="8765" y="2881"/>
                </a:lnTo>
                <a:lnTo>
                  <a:pt x="7294" y="3161"/>
                </a:lnTo>
                <a:lnTo>
                  <a:pt x="6444" y="324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g object 258"/>
          <p:cNvSpPr/>
          <p:nvPr/>
        </p:nvSpPr>
        <p:spPr>
          <a:xfrm>
            <a:off x="5639549" y="9915389"/>
            <a:ext cx="19685" cy="15240"/>
          </a:xfrm>
          <a:custGeom>
            <a:avLst/>
            <a:gdLst/>
            <a:ahLst/>
            <a:cxnLst/>
            <a:rect l="l" t="t" r="r" b="b"/>
            <a:pathLst>
              <a:path w="19685" h="15240">
                <a:moveTo>
                  <a:pt x="14865" y="15116"/>
                </a:moveTo>
                <a:lnTo>
                  <a:pt x="4290" y="15116"/>
                </a:lnTo>
                <a:lnTo>
                  <a:pt x="0" y="10769"/>
                </a:lnTo>
                <a:lnTo>
                  <a:pt x="0" y="3411"/>
                </a:lnTo>
                <a:lnTo>
                  <a:pt x="603" y="1546"/>
                </a:lnTo>
                <a:lnTo>
                  <a:pt x="1631" y="0"/>
                </a:lnTo>
                <a:lnTo>
                  <a:pt x="17518" y="0"/>
                </a:lnTo>
                <a:lnTo>
                  <a:pt x="18546" y="1546"/>
                </a:lnTo>
                <a:lnTo>
                  <a:pt x="19149" y="3411"/>
                </a:lnTo>
                <a:lnTo>
                  <a:pt x="19149" y="10769"/>
                </a:lnTo>
                <a:lnTo>
                  <a:pt x="14865" y="1511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g object 259"/>
          <p:cNvSpPr/>
          <p:nvPr/>
        </p:nvSpPr>
        <p:spPr>
          <a:xfrm>
            <a:off x="5638419" y="9914438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79">
                <a:moveTo>
                  <a:pt x="16607" y="17211"/>
                </a:moveTo>
                <a:lnTo>
                  <a:pt x="10704" y="17211"/>
                </a:lnTo>
                <a:lnTo>
                  <a:pt x="4801" y="17211"/>
                </a:lnTo>
                <a:lnTo>
                  <a:pt x="0" y="12347"/>
                </a:lnTo>
                <a:lnTo>
                  <a:pt x="0" y="4196"/>
                </a:lnTo>
                <a:lnTo>
                  <a:pt x="634" y="2101"/>
                </a:lnTo>
                <a:lnTo>
                  <a:pt x="1822" y="311"/>
                </a:lnTo>
                <a:lnTo>
                  <a:pt x="3391" y="0"/>
                </a:lnTo>
                <a:lnTo>
                  <a:pt x="3699" y="1590"/>
                </a:lnTo>
                <a:lnTo>
                  <a:pt x="2757" y="3005"/>
                </a:lnTo>
                <a:lnTo>
                  <a:pt x="2259" y="4658"/>
                </a:lnTo>
                <a:lnTo>
                  <a:pt x="2259" y="11081"/>
                </a:lnTo>
                <a:lnTo>
                  <a:pt x="6050" y="14922"/>
                </a:lnTo>
                <a:lnTo>
                  <a:pt x="15357" y="14922"/>
                </a:lnTo>
                <a:lnTo>
                  <a:pt x="19149" y="11081"/>
                </a:lnTo>
                <a:lnTo>
                  <a:pt x="19149" y="4658"/>
                </a:lnTo>
                <a:lnTo>
                  <a:pt x="18651" y="3005"/>
                </a:lnTo>
                <a:lnTo>
                  <a:pt x="17709" y="1590"/>
                </a:lnTo>
                <a:lnTo>
                  <a:pt x="18017" y="0"/>
                </a:lnTo>
                <a:lnTo>
                  <a:pt x="19586" y="311"/>
                </a:lnTo>
                <a:lnTo>
                  <a:pt x="20774" y="2101"/>
                </a:lnTo>
                <a:lnTo>
                  <a:pt x="21408" y="4196"/>
                </a:lnTo>
                <a:lnTo>
                  <a:pt x="21408" y="12347"/>
                </a:lnTo>
                <a:lnTo>
                  <a:pt x="16607" y="172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g object 260"/>
          <p:cNvSpPr/>
          <p:nvPr/>
        </p:nvSpPr>
        <p:spPr>
          <a:xfrm>
            <a:off x="5651845" y="991076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5219" y="4627"/>
                </a:moveTo>
                <a:lnTo>
                  <a:pt x="0" y="0"/>
                </a:lnTo>
                <a:lnTo>
                  <a:pt x="2813" y="979"/>
                </a:lnTo>
                <a:lnTo>
                  <a:pt x="3502" y="2045"/>
                </a:lnTo>
                <a:lnTo>
                  <a:pt x="5219" y="462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g object 261"/>
          <p:cNvSpPr/>
          <p:nvPr/>
        </p:nvSpPr>
        <p:spPr>
          <a:xfrm>
            <a:off x="5650576" y="9909473"/>
            <a:ext cx="7620" cy="6985"/>
          </a:xfrm>
          <a:custGeom>
            <a:avLst/>
            <a:gdLst/>
            <a:ahLst/>
            <a:cxnLst/>
            <a:rect l="l" t="t" r="r" b="b"/>
            <a:pathLst>
              <a:path w="7620" h="6984">
                <a:moveTo>
                  <a:pt x="5503" y="6479"/>
                </a:moveTo>
                <a:lnTo>
                  <a:pt x="3330" y="3211"/>
                </a:lnTo>
                <a:lnTo>
                  <a:pt x="313" y="2163"/>
                </a:lnTo>
                <a:lnTo>
                  <a:pt x="0" y="1515"/>
                </a:lnTo>
                <a:lnTo>
                  <a:pt x="400" y="318"/>
                </a:lnTo>
                <a:lnTo>
                  <a:pt x="1046" y="0"/>
                </a:lnTo>
                <a:lnTo>
                  <a:pt x="4782" y="1297"/>
                </a:lnTo>
                <a:lnTo>
                  <a:pt x="7429" y="5275"/>
                </a:lnTo>
                <a:lnTo>
                  <a:pt x="6494" y="5917"/>
                </a:lnTo>
                <a:lnTo>
                  <a:pt x="5503" y="647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g object 262"/>
          <p:cNvSpPr/>
          <p:nvPr/>
        </p:nvSpPr>
        <p:spPr>
          <a:xfrm>
            <a:off x="5695569" y="9937445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18745" y="5118"/>
                </a:moveTo>
                <a:lnTo>
                  <a:pt x="17945" y="4610"/>
                </a:lnTo>
                <a:lnTo>
                  <a:pt x="17564" y="2032"/>
                </a:lnTo>
                <a:lnTo>
                  <a:pt x="15328" y="0"/>
                </a:lnTo>
                <a:lnTo>
                  <a:pt x="11938" y="0"/>
                </a:lnTo>
                <a:lnTo>
                  <a:pt x="11290" y="139"/>
                </a:lnTo>
                <a:lnTo>
                  <a:pt x="11112" y="215"/>
                </a:lnTo>
                <a:lnTo>
                  <a:pt x="10807" y="0"/>
                </a:lnTo>
                <a:lnTo>
                  <a:pt x="3606" y="1460"/>
                </a:lnTo>
                <a:lnTo>
                  <a:pt x="0" y="2946"/>
                </a:lnTo>
                <a:lnTo>
                  <a:pt x="0" y="9372"/>
                </a:lnTo>
                <a:lnTo>
                  <a:pt x="15938" y="9372"/>
                </a:lnTo>
                <a:lnTo>
                  <a:pt x="18745" y="511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g object 263"/>
          <p:cNvSpPr/>
          <p:nvPr/>
        </p:nvSpPr>
        <p:spPr>
          <a:xfrm>
            <a:off x="5705509" y="993661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020" y="6323"/>
                </a:moveTo>
                <a:lnTo>
                  <a:pt x="6284" y="6030"/>
                </a:lnTo>
                <a:lnTo>
                  <a:pt x="5472" y="5207"/>
                </a:lnTo>
                <a:lnTo>
                  <a:pt x="6284" y="4383"/>
                </a:lnTo>
                <a:lnTo>
                  <a:pt x="6869" y="4408"/>
                </a:lnTo>
                <a:lnTo>
                  <a:pt x="6143" y="2775"/>
                </a:lnTo>
                <a:lnTo>
                  <a:pt x="4511" y="1646"/>
                </a:lnTo>
                <a:lnTo>
                  <a:pt x="2677" y="1646"/>
                </a:lnTo>
                <a:lnTo>
                  <a:pt x="1046" y="1958"/>
                </a:lnTo>
                <a:lnTo>
                  <a:pt x="0" y="1477"/>
                </a:lnTo>
                <a:lnTo>
                  <a:pt x="467" y="417"/>
                </a:lnTo>
                <a:lnTo>
                  <a:pt x="1188" y="143"/>
                </a:lnTo>
                <a:lnTo>
                  <a:pt x="1926" y="0"/>
                </a:lnTo>
                <a:lnTo>
                  <a:pt x="5736" y="0"/>
                </a:lnTo>
                <a:lnTo>
                  <a:pt x="8377" y="2313"/>
                </a:lnTo>
                <a:lnTo>
                  <a:pt x="8826" y="5381"/>
                </a:lnTo>
                <a:lnTo>
                  <a:pt x="8543" y="6130"/>
                </a:lnTo>
                <a:lnTo>
                  <a:pt x="8020" y="63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g object 264"/>
          <p:cNvSpPr/>
          <p:nvPr/>
        </p:nvSpPr>
        <p:spPr>
          <a:xfrm>
            <a:off x="5696313" y="9935249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5">
                <a:moveTo>
                  <a:pt x="0" y="5132"/>
                </a:moveTo>
                <a:lnTo>
                  <a:pt x="178" y="2269"/>
                </a:lnTo>
                <a:lnTo>
                  <a:pt x="2517" y="0"/>
                </a:lnTo>
                <a:lnTo>
                  <a:pt x="7312" y="0"/>
                </a:lnTo>
                <a:lnTo>
                  <a:pt x="8993" y="1022"/>
                </a:lnTo>
                <a:lnTo>
                  <a:pt x="9953" y="2556"/>
                </a:lnTo>
                <a:lnTo>
                  <a:pt x="0" y="513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g object 265"/>
          <p:cNvSpPr/>
          <p:nvPr/>
        </p:nvSpPr>
        <p:spPr>
          <a:xfrm>
            <a:off x="5695501" y="9934425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763" y="6778"/>
                </a:moveTo>
                <a:lnTo>
                  <a:pt x="0" y="5905"/>
                </a:lnTo>
                <a:lnTo>
                  <a:pt x="203" y="2594"/>
                </a:lnTo>
                <a:lnTo>
                  <a:pt x="2930" y="0"/>
                </a:lnTo>
                <a:lnTo>
                  <a:pt x="8340" y="0"/>
                </a:lnTo>
                <a:lnTo>
                  <a:pt x="10304" y="1097"/>
                </a:lnTo>
                <a:lnTo>
                  <a:pt x="11455" y="2937"/>
                </a:lnTo>
                <a:lnTo>
                  <a:pt x="11202" y="4072"/>
                </a:lnTo>
                <a:lnTo>
                  <a:pt x="10076" y="3816"/>
                </a:lnTo>
                <a:lnTo>
                  <a:pt x="9227" y="2456"/>
                </a:lnTo>
                <a:lnTo>
                  <a:pt x="7780" y="1646"/>
                </a:lnTo>
                <a:lnTo>
                  <a:pt x="3785" y="1646"/>
                </a:lnTo>
                <a:lnTo>
                  <a:pt x="1772" y="3560"/>
                </a:lnTo>
                <a:lnTo>
                  <a:pt x="1625" y="6005"/>
                </a:lnTo>
                <a:lnTo>
                  <a:pt x="812" y="677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g object 266"/>
          <p:cNvSpPr/>
          <p:nvPr/>
        </p:nvSpPr>
        <p:spPr>
          <a:xfrm>
            <a:off x="5690528" y="9940361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7676" y="6444"/>
                </a:moveTo>
                <a:lnTo>
                  <a:pt x="0" y="6444"/>
                </a:lnTo>
                <a:lnTo>
                  <a:pt x="0" y="2450"/>
                </a:lnTo>
                <a:lnTo>
                  <a:pt x="2419" y="0"/>
                </a:lnTo>
                <a:lnTo>
                  <a:pt x="5410" y="0"/>
                </a:lnTo>
                <a:lnTo>
                  <a:pt x="5786" y="18"/>
                </a:lnTo>
                <a:lnTo>
                  <a:pt x="5767" y="367"/>
                </a:lnTo>
                <a:lnTo>
                  <a:pt x="7676" y="644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g object 267"/>
          <p:cNvSpPr/>
          <p:nvPr/>
        </p:nvSpPr>
        <p:spPr>
          <a:xfrm>
            <a:off x="5689719" y="9939535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25" y="7270"/>
                </a:moveTo>
                <a:lnTo>
                  <a:pt x="0" y="7270"/>
                </a:lnTo>
                <a:lnTo>
                  <a:pt x="0" y="2831"/>
                </a:lnTo>
                <a:lnTo>
                  <a:pt x="2788" y="0"/>
                </a:lnTo>
                <a:lnTo>
                  <a:pt x="6217" y="0"/>
                </a:lnTo>
                <a:lnTo>
                  <a:pt x="6647" y="24"/>
                </a:lnTo>
                <a:lnTo>
                  <a:pt x="7201" y="342"/>
                </a:lnTo>
                <a:lnTo>
                  <a:pt x="7398" y="985"/>
                </a:lnTo>
                <a:lnTo>
                  <a:pt x="7392" y="1191"/>
                </a:lnTo>
                <a:lnTo>
                  <a:pt x="6931" y="1658"/>
                </a:lnTo>
                <a:lnTo>
                  <a:pt x="5909" y="1658"/>
                </a:lnTo>
                <a:lnTo>
                  <a:pt x="3520" y="1820"/>
                </a:lnTo>
                <a:lnTo>
                  <a:pt x="1625" y="3841"/>
                </a:lnTo>
                <a:lnTo>
                  <a:pt x="1625" y="7270"/>
                </a:lnTo>
                <a:close/>
              </a:path>
              <a:path w="7620" h="7620">
                <a:moveTo>
                  <a:pt x="6580" y="2014"/>
                </a:moveTo>
                <a:lnTo>
                  <a:pt x="5909" y="1658"/>
                </a:lnTo>
                <a:lnTo>
                  <a:pt x="6931" y="1658"/>
                </a:lnTo>
                <a:lnTo>
                  <a:pt x="6580" y="20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g object 268"/>
          <p:cNvSpPr/>
          <p:nvPr/>
        </p:nvSpPr>
        <p:spPr>
          <a:xfrm>
            <a:off x="5710526" y="9942116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79">
                <a:moveTo>
                  <a:pt x="6672" y="4689"/>
                </a:moveTo>
                <a:lnTo>
                  <a:pt x="0" y="4689"/>
                </a:lnTo>
                <a:lnTo>
                  <a:pt x="3003" y="0"/>
                </a:lnTo>
                <a:lnTo>
                  <a:pt x="5133" y="735"/>
                </a:lnTo>
                <a:lnTo>
                  <a:pt x="6672" y="2775"/>
                </a:lnTo>
                <a:lnTo>
                  <a:pt x="6672" y="468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g object 269"/>
          <p:cNvSpPr/>
          <p:nvPr/>
        </p:nvSpPr>
        <p:spPr>
          <a:xfrm>
            <a:off x="5712757" y="994133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5250" y="5466"/>
                </a:moveTo>
                <a:lnTo>
                  <a:pt x="3625" y="5466"/>
                </a:lnTo>
                <a:lnTo>
                  <a:pt x="3625" y="3966"/>
                </a:lnTo>
                <a:lnTo>
                  <a:pt x="2376" y="2201"/>
                </a:lnTo>
                <a:lnTo>
                  <a:pt x="510" y="1559"/>
                </a:lnTo>
                <a:lnTo>
                  <a:pt x="0" y="511"/>
                </a:lnTo>
                <a:lnTo>
                  <a:pt x="1034" y="0"/>
                </a:lnTo>
                <a:lnTo>
                  <a:pt x="3557" y="866"/>
                </a:lnTo>
                <a:lnTo>
                  <a:pt x="5250" y="3261"/>
                </a:lnTo>
                <a:lnTo>
                  <a:pt x="5250" y="546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g object 270"/>
          <p:cNvSpPr/>
          <p:nvPr/>
        </p:nvSpPr>
        <p:spPr>
          <a:xfrm>
            <a:off x="5711791" y="994182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1735" y="293"/>
                </a:moveTo>
                <a:lnTo>
                  <a:pt x="0" y="0"/>
                </a:lnTo>
                <a:lnTo>
                  <a:pt x="609" y="0"/>
                </a:lnTo>
                <a:lnTo>
                  <a:pt x="1194" y="106"/>
                </a:lnTo>
                <a:lnTo>
                  <a:pt x="1735" y="29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g object 271"/>
          <p:cNvSpPr/>
          <p:nvPr/>
        </p:nvSpPr>
        <p:spPr>
          <a:xfrm>
            <a:off x="5710981" y="99410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548" y="1939"/>
                </a:moveTo>
                <a:lnTo>
                  <a:pt x="812" y="1646"/>
                </a:lnTo>
                <a:lnTo>
                  <a:pt x="0" y="823"/>
                </a:lnTo>
                <a:lnTo>
                  <a:pt x="812" y="0"/>
                </a:lnTo>
                <a:lnTo>
                  <a:pt x="1483" y="0"/>
                </a:lnTo>
                <a:lnTo>
                  <a:pt x="2154" y="112"/>
                </a:lnTo>
                <a:lnTo>
                  <a:pt x="2806" y="336"/>
                </a:lnTo>
                <a:lnTo>
                  <a:pt x="3317" y="1378"/>
                </a:lnTo>
                <a:lnTo>
                  <a:pt x="2548" y="193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g object 272"/>
          <p:cNvSpPr/>
          <p:nvPr/>
        </p:nvSpPr>
        <p:spPr>
          <a:xfrm>
            <a:off x="5785116" y="9937445"/>
            <a:ext cx="19050" cy="9525"/>
          </a:xfrm>
          <a:custGeom>
            <a:avLst/>
            <a:gdLst/>
            <a:ahLst/>
            <a:cxnLst/>
            <a:rect l="l" t="t" r="r" b="b"/>
            <a:pathLst>
              <a:path w="19050" h="9525">
                <a:moveTo>
                  <a:pt x="18732" y="5118"/>
                </a:moveTo>
                <a:lnTo>
                  <a:pt x="17945" y="4622"/>
                </a:lnTo>
                <a:lnTo>
                  <a:pt x="17576" y="2032"/>
                </a:lnTo>
                <a:lnTo>
                  <a:pt x="15328" y="0"/>
                </a:lnTo>
                <a:lnTo>
                  <a:pt x="11938" y="0"/>
                </a:lnTo>
                <a:lnTo>
                  <a:pt x="11290" y="139"/>
                </a:lnTo>
                <a:lnTo>
                  <a:pt x="11112" y="215"/>
                </a:lnTo>
                <a:lnTo>
                  <a:pt x="10807" y="0"/>
                </a:lnTo>
                <a:lnTo>
                  <a:pt x="3606" y="1460"/>
                </a:lnTo>
                <a:lnTo>
                  <a:pt x="0" y="2946"/>
                </a:lnTo>
                <a:lnTo>
                  <a:pt x="0" y="9372"/>
                </a:lnTo>
                <a:lnTo>
                  <a:pt x="15938" y="9372"/>
                </a:lnTo>
                <a:lnTo>
                  <a:pt x="18732" y="511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g object 273"/>
          <p:cNvSpPr/>
          <p:nvPr/>
        </p:nvSpPr>
        <p:spPr>
          <a:xfrm>
            <a:off x="5795056" y="993661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8020" y="6323"/>
                </a:moveTo>
                <a:lnTo>
                  <a:pt x="6284" y="6030"/>
                </a:lnTo>
                <a:lnTo>
                  <a:pt x="5472" y="5207"/>
                </a:lnTo>
                <a:lnTo>
                  <a:pt x="6284" y="4383"/>
                </a:lnTo>
                <a:lnTo>
                  <a:pt x="6869" y="4408"/>
                </a:lnTo>
                <a:lnTo>
                  <a:pt x="6143" y="2775"/>
                </a:lnTo>
                <a:lnTo>
                  <a:pt x="4511" y="1646"/>
                </a:lnTo>
                <a:lnTo>
                  <a:pt x="2677" y="1646"/>
                </a:lnTo>
                <a:lnTo>
                  <a:pt x="1046" y="1958"/>
                </a:lnTo>
                <a:lnTo>
                  <a:pt x="0" y="1477"/>
                </a:lnTo>
                <a:lnTo>
                  <a:pt x="467" y="417"/>
                </a:lnTo>
                <a:lnTo>
                  <a:pt x="1181" y="143"/>
                </a:lnTo>
                <a:lnTo>
                  <a:pt x="1926" y="0"/>
                </a:lnTo>
                <a:lnTo>
                  <a:pt x="5736" y="0"/>
                </a:lnTo>
                <a:lnTo>
                  <a:pt x="8377" y="2313"/>
                </a:lnTo>
                <a:lnTo>
                  <a:pt x="8826" y="5381"/>
                </a:lnTo>
                <a:lnTo>
                  <a:pt x="8543" y="6130"/>
                </a:lnTo>
                <a:lnTo>
                  <a:pt x="8020" y="63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g object 274"/>
          <p:cNvSpPr/>
          <p:nvPr/>
        </p:nvSpPr>
        <p:spPr>
          <a:xfrm>
            <a:off x="5785860" y="9935248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5">
                <a:moveTo>
                  <a:pt x="0" y="5132"/>
                </a:moveTo>
                <a:lnTo>
                  <a:pt x="178" y="2269"/>
                </a:lnTo>
                <a:lnTo>
                  <a:pt x="2517" y="0"/>
                </a:lnTo>
                <a:lnTo>
                  <a:pt x="7312" y="0"/>
                </a:lnTo>
                <a:lnTo>
                  <a:pt x="8993" y="1022"/>
                </a:lnTo>
                <a:lnTo>
                  <a:pt x="9953" y="2556"/>
                </a:lnTo>
                <a:lnTo>
                  <a:pt x="0" y="513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g object 275"/>
          <p:cNvSpPr/>
          <p:nvPr/>
        </p:nvSpPr>
        <p:spPr>
          <a:xfrm>
            <a:off x="5785049" y="9934425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763" y="6778"/>
                </a:moveTo>
                <a:lnTo>
                  <a:pt x="0" y="5905"/>
                </a:lnTo>
                <a:lnTo>
                  <a:pt x="203" y="2594"/>
                </a:lnTo>
                <a:lnTo>
                  <a:pt x="2930" y="0"/>
                </a:lnTo>
                <a:lnTo>
                  <a:pt x="8340" y="0"/>
                </a:lnTo>
                <a:lnTo>
                  <a:pt x="10304" y="1097"/>
                </a:lnTo>
                <a:lnTo>
                  <a:pt x="11449" y="2937"/>
                </a:lnTo>
                <a:lnTo>
                  <a:pt x="11202" y="4072"/>
                </a:lnTo>
                <a:lnTo>
                  <a:pt x="10076" y="3816"/>
                </a:lnTo>
                <a:lnTo>
                  <a:pt x="9227" y="2456"/>
                </a:lnTo>
                <a:lnTo>
                  <a:pt x="7780" y="1646"/>
                </a:lnTo>
                <a:lnTo>
                  <a:pt x="3785" y="1646"/>
                </a:lnTo>
                <a:lnTo>
                  <a:pt x="1772" y="3560"/>
                </a:lnTo>
                <a:lnTo>
                  <a:pt x="1625" y="6005"/>
                </a:lnTo>
                <a:lnTo>
                  <a:pt x="812" y="677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g object 276"/>
          <p:cNvSpPr/>
          <p:nvPr/>
        </p:nvSpPr>
        <p:spPr>
          <a:xfrm>
            <a:off x="5780076" y="9940360"/>
            <a:ext cx="8255" cy="6985"/>
          </a:xfrm>
          <a:custGeom>
            <a:avLst/>
            <a:gdLst/>
            <a:ahLst/>
            <a:cxnLst/>
            <a:rect l="l" t="t" r="r" b="b"/>
            <a:pathLst>
              <a:path w="8254" h="6984">
                <a:moveTo>
                  <a:pt x="7676" y="6444"/>
                </a:moveTo>
                <a:lnTo>
                  <a:pt x="0" y="6444"/>
                </a:lnTo>
                <a:lnTo>
                  <a:pt x="0" y="2450"/>
                </a:lnTo>
                <a:lnTo>
                  <a:pt x="2425" y="0"/>
                </a:lnTo>
                <a:lnTo>
                  <a:pt x="5410" y="0"/>
                </a:lnTo>
                <a:lnTo>
                  <a:pt x="5786" y="18"/>
                </a:lnTo>
                <a:lnTo>
                  <a:pt x="5767" y="367"/>
                </a:lnTo>
                <a:lnTo>
                  <a:pt x="7676" y="644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g object 277"/>
          <p:cNvSpPr/>
          <p:nvPr/>
        </p:nvSpPr>
        <p:spPr>
          <a:xfrm>
            <a:off x="5779266" y="9939534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625" y="7270"/>
                </a:moveTo>
                <a:lnTo>
                  <a:pt x="0" y="7270"/>
                </a:lnTo>
                <a:lnTo>
                  <a:pt x="0" y="2831"/>
                </a:lnTo>
                <a:lnTo>
                  <a:pt x="2788" y="0"/>
                </a:lnTo>
                <a:lnTo>
                  <a:pt x="6217" y="0"/>
                </a:lnTo>
                <a:lnTo>
                  <a:pt x="6647" y="24"/>
                </a:lnTo>
                <a:lnTo>
                  <a:pt x="7398" y="985"/>
                </a:lnTo>
                <a:lnTo>
                  <a:pt x="7392" y="1191"/>
                </a:lnTo>
                <a:lnTo>
                  <a:pt x="6931" y="1658"/>
                </a:lnTo>
                <a:lnTo>
                  <a:pt x="5909" y="1658"/>
                </a:lnTo>
                <a:lnTo>
                  <a:pt x="3520" y="1820"/>
                </a:lnTo>
                <a:lnTo>
                  <a:pt x="1625" y="3841"/>
                </a:lnTo>
                <a:lnTo>
                  <a:pt x="1625" y="7270"/>
                </a:lnTo>
                <a:close/>
              </a:path>
              <a:path w="7620" h="7620">
                <a:moveTo>
                  <a:pt x="6580" y="2014"/>
                </a:moveTo>
                <a:lnTo>
                  <a:pt x="5909" y="1658"/>
                </a:lnTo>
                <a:lnTo>
                  <a:pt x="6931" y="1658"/>
                </a:lnTo>
                <a:lnTo>
                  <a:pt x="6580" y="20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g object 278"/>
          <p:cNvSpPr/>
          <p:nvPr/>
        </p:nvSpPr>
        <p:spPr>
          <a:xfrm>
            <a:off x="5800073" y="9942115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79">
                <a:moveTo>
                  <a:pt x="6672" y="4689"/>
                </a:moveTo>
                <a:lnTo>
                  <a:pt x="0" y="4689"/>
                </a:lnTo>
                <a:lnTo>
                  <a:pt x="3003" y="0"/>
                </a:lnTo>
                <a:lnTo>
                  <a:pt x="5133" y="735"/>
                </a:lnTo>
                <a:lnTo>
                  <a:pt x="6672" y="2775"/>
                </a:lnTo>
                <a:lnTo>
                  <a:pt x="6672" y="468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g object 279"/>
          <p:cNvSpPr/>
          <p:nvPr/>
        </p:nvSpPr>
        <p:spPr>
          <a:xfrm>
            <a:off x="5802306" y="994133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5250" y="5466"/>
                </a:moveTo>
                <a:lnTo>
                  <a:pt x="3625" y="5466"/>
                </a:lnTo>
                <a:lnTo>
                  <a:pt x="3625" y="3966"/>
                </a:lnTo>
                <a:lnTo>
                  <a:pt x="2376" y="2201"/>
                </a:lnTo>
                <a:lnTo>
                  <a:pt x="510" y="1559"/>
                </a:lnTo>
                <a:lnTo>
                  <a:pt x="0" y="511"/>
                </a:lnTo>
                <a:lnTo>
                  <a:pt x="1034" y="0"/>
                </a:lnTo>
                <a:lnTo>
                  <a:pt x="3557" y="866"/>
                </a:lnTo>
                <a:lnTo>
                  <a:pt x="5250" y="3261"/>
                </a:lnTo>
                <a:lnTo>
                  <a:pt x="5250" y="546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g object 280"/>
          <p:cNvSpPr/>
          <p:nvPr/>
        </p:nvSpPr>
        <p:spPr>
          <a:xfrm>
            <a:off x="5801339" y="994182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1735" y="293"/>
                </a:moveTo>
                <a:lnTo>
                  <a:pt x="0" y="0"/>
                </a:lnTo>
                <a:lnTo>
                  <a:pt x="609" y="0"/>
                </a:lnTo>
                <a:lnTo>
                  <a:pt x="1194" y="106"/>
                </a:lnTo>
                <a:lnTo>
                  <a:pt x="1735" y="29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g object 281"/>
          <p:cNvSpPr/>
          <p:nvPr/>
        </p:nvSpPr>
        <p:spPr>
          <a:xfrm>
            <a:off x="5800528" y="994100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548" y="1939"/>
                </a:moveTo>
                <a:lnTo>
                  <a:pt x="812" y="1646"/>
                </a:lnTo>
                <a:lnTo>
                  <a:pt x="0" y="823"/>
                </a:lnTo>
                <a:lnTo>
                  <a:pt x="812" y="0"/>
                </a:lnTo>
                <a:lnTo>
                  <a:pt x="1483" y="0"/>
                </a:lnTo>
                <a:lnTo>
                  <a:pt x="2154" y="112"/>
                </a:lnTo>
                <a:lnTo>
                  <a:pt x="2806" y="336"/>
                </a:lnTo>
                <a:lnTo>
                  <a:pt x="3317" y="1378"/>
                </a:lnTo>
                <a:lnTo>
                  <a:pt x="2548" y="193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g object 282"/>
          <p:cNvSpPr/>
          <p:nvPr/>
        </p:nvSpPr>
        <p:spPr>
          <a:xfrm>
            <a:off x="5517896" y="9936937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11074" y="4940"/>
                </a:moveTo>
                <a:lnTo>
                  <a:pt x="10896" y="3784"/>
                </a:lnTo>
                <a:lnTo>
                  <a:pt x="6019" y="165"/>
                </a:lnTo>
                <a:lnTo>
                  <a:pt x="5727" y="215"/>
                </a:lnTo>
                <a:lnTo>
                  <a:pt x="5537" y="0"/>
                </a:lnTo>
                <a:lnTo>
                  <a:pt x="5321" y="215"/>
                </a:lnTo>
                <a:lnTo>
                  <a:pt x="5054" y="165"/>
                </a:lnTo>
                <a:lnTo>
                  <a:pt x="177" y="3784"/>
                </a:lnTo>
                <a:lnTo>
                  <a:pt x="0" y="4940"/>
                </a:lnTo>
                <a:lnTo>
                  <a:pt x="660" y="5270"/>
                </a:lnTo>
                <a:lnTo>
                  <a:pt x="1143" y="5118"/>
                </a:lnTo>
                <a:lnTo>
                  <a:pt x="4724" y="2451"/>
                </a:lnTo>
                <a:lnTo>
                  <a:pt x="4724" y="9537"/>
                </a:lnTo>
                <a:lnTo>
                  <a:pt x="5537" y="10350"/>
                </a:lnTo>
                <a:lnTo>
                  <a:pt x="6350" y="9537"/>
                </a:lnTo>
                <a:lnTo>
                  <a:pt x="6350" y="2451"/>
                </a:lnTo>
                <a:lnTo>
                  <a:pt x="9931" y="5118"/>
                </a:lnTo>
                <a:lnTo>
                  <a:pt x="10414" y="5270"/>
                </a:lnTo>
                <a:lnTo>
                  <a:pt x="11074" y="494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g object 283"/>
          <p:cNvSpPr/>
          <p:nvPr/>
        </p:nvSpPr>
        <p:spPr>
          <a:xfrm>
            <a:off x="5520634" y="9931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g object 284"/>
          <p:cNvSpPr/>
          <p:nvPr/>
        </p:nvSpPr>
        <p:spPr>
          <a:xfrm>
            <a:off x="5520080" y="9930637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4635" y="16179"/>
                </a:moveTo>
                <a:lnTo>
                  <a:pt x="4076" y="15062"/>
                </a:lnTo>
                <a:lnTo>
                  <a:pt x="3797" y="14986"/>
                </a:lnTo>
                <a:lnTo>
                  <a:pt x="3721" y="14706"/>
                </a:lnTo>
                <a:lnTo>
                  <a:pt x="3352" y="14833"/>
                </a:lnTo>
                <a:lnTo>
                  <a:pt x="2984" y="14706"/>
                </a:lnTo>
                <a:lnTo>
                  <a:pt x="2895" y="14986"/>
                </a:lnTo>
                <a:lnTo>
                  <a:pt x="2628" y="15062"/>
                </a:lnTo>
                <a:lnTo>
                  <a:pt x="2070" y="16179"/>
                </a:lnTo>
                <a:lnTo>
                  <a:pt x="2819" y="16179"/>
                </a:lnTo>
                <a:lnTo>
                  <a:pt x="3898" y="16179"/>
                </a:lnTo>
                <a:lnTo>
                  <a:pt x="4635" y="16179"/>
                </a:lnTo>
                <a:close/>
              </a:path>
              <a:path w="6985" h="16509">
                <a:moveTo>
                  <a:pt x="6705" y="1524"/>
                </a:moveTo>
                <a:lnTo>
                  <a:pt x="6286" y="1092"/>
                </a:lnTo>
                <a:lnTo>
                  <a:pt x="5613" y="419"/>
                </a:lnTo>
                <a:lnTo>
                  <a:pt x="5613" y="2120"/>
                </a:lnTo>
                <a:lnTo>
                  <a:pt x="5613" y="4660"/>
                </a:lnTo>
                <a:lnTo>
                  <a:pt x="4597" y="5689"/>
                </a:lnTo>
                <a:lnTo>
                  <a:pt x="2108" y="5689"/>
                </a:lnTo>
                <a:lnTo>
                  <a:pt x="1092" y="4660"/>
                </a:lnTo>
                <a:lnTo>
                  <a:pt x="1092" y="2120"/>
                </a:lnTo>
                <a:lnTo>
                  <a:pt x="2108" y="1092"/>
                </a:lnTo>
                <a:lnTo>
                  <a:pt x="4597" y="1092"/>
                </a:lnTo>
                <a:lnTo>
                  <a:pt x="5613" y="2120"/>
                </a:lnTo>
                <a:lnTo>
                  <a:pt x="5613" y="419"/>
                </a:lnTo>
                <a:lnTo>
                  <a:pt x="5194" y="0"/>
                </a:lnTo>
                <a:lnTo>
                  <a:pt x="1511" y="0"/>
                </a:lnTo>
                <a:lnTo>
                  <a:pt x="0" y="1524"/>
                </a:lnTo>
                <a:lnTo>
                  <a:pt x="0" y="5257"/>
                </a:lnTo>
                <a:lnTo>
                  <a:pt x="1511" y="6781"/>
                </a:lnTo>
                <a:lnTo>
                  <a:pt x="5194" y="6781"/>
                </a:lnTo>
                <a:lnTo>
                  <a:pt x="6286" y="5689"/>
                </a:lnTo>
                <a:lnTo>
                  <a:pt x="6705" y="5257"/>
                </a:lnTo>
                <a:lnTo>
                  <a:pt x="6705" y="15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g object 285"/>
          <p:cNvSpPr/>
          <p:nvPr/>
        </p:nvSpPr>
        <p:spPr>
          <a:xfrm>
            <a:off x="5452872" y="9936937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11074" y="4940"/>
                </a:moveTo>
                <a:lnTo>
                  <a:pt x="10896" y="3784"/>
                </a:lnTo>
                <a:lnTo>
                  <a:pt x="6019" y="165"/>
                </a:lnTo>
                <a:lnTo>
                  <a:pt x="5727" y="215"/>
                </a:lnTo>
                <a:lnTo>
                  <a:pt x="5537" y="0"/>
                </a:lnTo>
                <a:lnTo>
                  <a:pt x="5321" y="215"/>
                </a:lnTo>
                <a:lnTo>
                  <a:pt x="5054" y="165"/>
                </a:lnTo>
                <a:lnTo>
                  <a:pt x="177" y="3784"/>
                </a:lnTo>
                <a:lnTo>
                  <a:pt x="0" y="4940"/>
                </a:lnTo>
                <a:lnTo>
                  <a:pt x="660" y="5270"/>
                </a:lnTo>
                <a:lnTo>
                  <a:pt x="1143" y="5118"/>
                </a:lnTo>
                <a:lnTo>
                  <a:pt x="4724" y="2451"/>
                </a:lnTo>
                <a:lnTo>
                  <a:pt x="4724" y="9537"/>
                </a:lnTo>
                <a:lnTo>
                  <a:pt x="5537" y="10350"/>
                </a:lnTo>
                <a:lnTo>
                  <a:pt x="6350" y="9537"/>
                </a:lnTo>
                <a:lnTo>
                  <a:pt x="6350" y="2451"/>
                </a:lnTo>
                <a:lnTo>
                  <a:pt x="9931" y="5118"/>
                </a:lnTo>
                <a:lnTo>
                  <a:pt x="10414" y="5270"/>
                </a:lnTo>
                <a:lnTo>
                  <a:pt x="11074" y="494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g object 286"/>
          <p:cNvSpPr/>
          <p:nvPr/>
        </p:nvSpPr>
        <p:spPr>
          <a:xfrm>
            <a:off x="5455610" y="993117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g object 287"/>
          <p:cNvSpPr/>
          <p:nvPr/>
        </p:nvSpPr>
        <p:spPr>
          <a:xfrm>
            <a:off x="5403532" y="9930637"/>
            <a:ext cx="58419" cy="16510"/>
          </a:xfrm>
          <a:custGeom>
            <a:avLst/>
            <a:gdLst/>
            <a:ahLst/>
            <a:cxnLst/>
            <a:rect l="l" t="t" r="r" b="b"/>
            <a:pathLst>
              <a:path w="58420" h="16509">
                <a:moveTo>
                  <a:pt x="11074" y="10934"/>
                </a:moveTo>
                <a:lnTo>
                  <a:pt x="10896" y="9791"/>
                </a:lnTo>
                <a:lnTo>
                  <a:pt x="6019" y="6159"/>
                </a:lnTo>
                <a:lnTo>
                  <a:pt x="5727" y="6210"/>
                </a:lnTo>
                <a:lnTo>
                  <a:pt x="5537" y="5994"/>
                </a:lnTo>
                <a:lnTo>
                  <a:pt x="5321" y="6210"/>
                </a:lnTo>
                <a:lnTo>
                  <a:pt x="5054" y="6159"/>
                </a:lnTo>
                <a:lnTo>
                  <a:pt x="177" y="9791"/>
                </a:lnTo>
                <a:lnTo>
                  <a:pt x="0" y="10934"/>
                </a:lnTo>
                <a:lnTo>
                  <a:pt x="660" y="11264"/>
                </a:lnTo>
                <a:lnTo>
                  <a:pt x="1143" y="11112"/>
                </a:lnTo>
                <a:lnTo>
                  <a:pt x="4724" y="8445"/>
                </a:lnTo>
                <a:lnTo>
                  <a:pt x="4724" y="15532"/>
                </a:lnTo>
                <a:lnTo>
                  <a:pt x="5537" y="16344"/>
                </a:lnTo>
                <a:lnTo>
                  <a:pt x="6350" y="15532"/>
                </a:lnTo>
                <a:lnTo>
                  <a:pt x="6350" y="8445"/>
                </a:lnTo>
                <a:lnTo>
                  <a:pt x="9931" y="11112"/>
                </a:lnTo>
                <a:lnTo>
                  <a:pt x="10414" y="11264"/>
                </a:lnTo>
                <a:lnTo>
                  <a:pt x="11074" y="10934"/>
                </a:lnTo>
                <a:close/>
              </a:path>
              <a:path w="58420" h="16509">
                <a:moveTo>
                  <a:pt x="56159" y="16179"/>
                </a:moveTo>
                <a:lnTo>
                  <a:pt x="55600" y="15062"/>
                </a:lnTo>
                <a:lnTo>
                  <a:pt x="55321" y="14986"/>
                </a:lnTo>
                <a:lnTo>
                  <a:pt x="55245" y="14706"/>
                </a:lnTo>
                <a:lnTo>
                  <a:pt x="54876" y="14833"/>
                </a:lnTo>
                <a:lnTo>
                  <a:pt x="54508" y="14706"/>
                </a:lnTo>
                <a:lnTo>
                  <a:pt x="54419" y="14986"/>
                </a:lnTo>
                <a:lnTo>
                  <a:pt x="54152" y="15062"/>
                </a:lnTo>
                <a:lnTo>
                  <a:pt x="53594" y="16179"/>
                </a:lnTo>
                <a:lnTo>
                  <a:pt x="54330" y="16179"/>
                </a:lnTo>
                <a:lnTo>
                  <a:pt x="55422" y="16179"/>
                </a:lnTo>
                <a:lnTo>
                  <a:pt x="56159" y="16179"/>
                </a:lnTo>
                <a:close/>
              </a:path>
              <a:path w="58420" h="16509">
                <a:moveTo>
                  <a:pt x="58229" y="1524"/>
                </a:moveTo>
                <a:lnTo>
                  <a:pt x="57810" y="1092"/>
                </a:lnTo>
                <a:lnTo>
                  <a:pt x="57137" y="419"/>
                </a:lnTo>
                <a:lnTo>
                  <a:pt x="57137" y="2120"/>
                </a:lnTo>
                <a:lnTo>
                  <a:pt x="57137" y="4660"/>
                </a:lnTo>
                <a:lnTo>
                  <a:pt x="56121" y="5689"/>
                </a:lnTo>
                <a:lnTo>
                  <a:pt x="53632" y="5689"/>
                </a:lnTo>
                <a:lnTo>
                  <a:pt x="52616" y="4660"/>
                </a:lnTo>
                <a:lnTo>
                  <a:pt x="52616" y="2120"/>
                </a:lnTo>
                <a:lnTo>
                  <a:pt x="53632" y="1092"/>
                </a:lnTo>
                <a:lnTo>
                  <a:pt x="56121" y="1092"/>
                </a:lnTo>
                <a:lnTo>
                  <a:pt x="57137" y="2120"/>
                </a:lnTo>
                <a:lnTo>
                  <a:pt x="57137" y="419"/>
                </a:lnTo>
                <a:lnTo>
                  <a:pt x="56718" y="0"/>
                </a:lnTo>
                <a:lnTo>
                  <a:pt x="53035" y="0"/>
                </a:lnTo>
                <a:lnTo>
                  <a:pt x="51523" y="1524"/>
                </a:lnTo>
                <a:lnTo>
                  <a:pt x="51523" y="5257"/>
                </a:lnTo>
                <a:lnTo>
                  <a:pt x="53035" y="6781"/>
                </a:lnTo>
                <a:lnTo>
                  <a:pt x="56718" y="6781"/>
                </a:lnTo>
                <a:lnTo>
                  <a:pt x="57810" y="5689"/>
                </a:lnTo>
                <a:lnTo>
                  <a:pt x="58229" y="5257"/>
                </a:lnTo>
                <a:lnTo>
                  <a:pt x="58229" y="15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g object 288"/>
          <p:cNvSpPr/>
          <p:nvPr/>
        </p:nvSpPr>
        <p:spPr>
          <a:xfrm>
            <a:off x="5406270" y="993087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g object 289"/>
          <p:cNvSpPr/>
          <p:nvPr/>
        </p:nvSpPr>
        <p:spPr>
          <a:xfrm>
            <a:off x="5371503" y="9930333"/>
            <a:ext cx="41275" cy="16510"/>
          </a:xfrm>
          <a:custGeom>
            <a:avLst/>
            <a:gdLst/>
            <a:ahLst/>
            <a:cxnLst/>
            <a:rect l="l" t="t" r="r" b="b"/>
            <a:pathLst>
              <a:path w="41275" h="16509">
                <a:moveTo>
                  <a:pt x="11074" y="10731"/>
                </a:moveTo>
                <a:lnTo>
                  <a:pt x="10896" y="9575"/>
                </a:lnTo>
                <a:lnTo>
                  <a:pt x="6019" y="5956"/>
                </a:lnTo>
                <a:lnTo>
                  <a:pt x="5727" y="6007"/>
                </a:lnTo>
                <a:lnTo>
                  <a:pt x="5537" y="5791"/>
                </a:lnTo>
                <a:lnTo>
                  <a:pt x="5321" y="6007"/>
                </a:lnTo>
                <a:lnTo>
                  <a:pt x="5054" y="5956"/>
                </a:lnTo>
                <a:lnTo>
                  <a:pt x="177" y="9575"/>
                </a:lnTo>
                <a:lnTo>
                  <a:pt x="0" y="10731"/>
                </a:lnTo>
                <a:lnTo>
                  <a:pt x="660" y="11061"/>
                </a:lnTo>
                <a:lnTo>
                  <a:pt x="1143" y="10896"/>
                </a:lnTo>
                <a:lnTo>
                  <a:pt x="4724" y="8242"/>
                </a:lnTo>
                <a:lnTo>
                  <a:pt x="4724" y="15316"/>
                </a:lnTo>
                <a:lnTo>
                  <a:pt x="5537" y="16141"/>
                </a:lnTo>
                <a:lnTo>
                  <a:pt x="6350" y="15316"/>
                </a:lnTo>
                <a:lnTo>
                  <a:pt x="6350" y="8242"/>
                </a:lnTo>
                <a:lnTo>
                  <a:pt x="9931" y="10896"/>
                </a:lnTo>
                <a:lnTo>
                  <a:pt x="10414" y="11061"/>
                </a:lnTo>
                <a:lnTo>
                  <a:pt x="11074" y="10731"/>
                </a:lnTo>
                <a:close/>
              </a:path>
              <a:path w="41275" h="16509">
                <a:moveTo>
                  <a:pt x="39014" y="16471"/>
                </a:moveTo>
                <a:lnTo>
                  <a:pt x="38290" y="15062"/>
                </a:lnTo>
                <a:lnTo>
                  <a:pt x="38011" y="14986"/>
                </a:lnTo>
                <a:lnTo>
                  <a:pt x="37934" y="14706"/>
                </a:lnTo>
                <a:lnTo>
                  <a:pt x="37566" y="14833"/>
                </a:lnTo>
                <a:lnTo>
                  <a:pt x="37198" y="14706"/>
                </a:lnTo>
                <a:lnTo>
                  <a:pt x="37109" y="14986"/>
                </a:lnTo>
                <a:lnTo>
                  <a:pt x="36842" y="15062"/>
                </a:lnTo>
                <a:lnTo>
                  <a:pt x="36131" y="16471"/>
                </a:lnTo>
                <a:lnTo>
                  <a:pt x="37185" y="16471"/>
                </a:lnTo>
                <a:lnTo>
                  <a:pt x="37960" y="16471"/>
                </a:lnTo>
                <a:lnTo>
                  <a:pt x="39014" y="16471"/>
                </a:lnTo>
                <a:close/>
              </a:path>
              <a:path w="41275" h="16509">
                <a:moveTo>
                  <a:pt x="40919" y="1524"/>
                </a:moveTo>
                <a:lnTo>
                  <a:pt x="40500" y="1092"/>
                </a:lnTo>
                <a:lnTo>
                  <a:pt x="39827" y="419"/>
                </a:lnTo>
                <a:lnTo>
                  <a:pt x="39827" y="2120"/>
                </a:lnTo>
                <a:lnTo>
                  <a:pt x="39827" y="4660"/>
                </a:lnTo>
                <a:lnTo>
                  <a:pt x="38811" y="5689"/>
                </a:lnTo>
                <a:lnTo>
                  <a:pt x="36322" y="5689"/>
                </a:lnTo>
                <a:lnTo>
                  <a:pt x="35306" y="4660"/>
                </a:lnTo>
                <a:lnTo>
                  <a:pt x="35306" y="2120"/>
                </a:lnTo>
                <a:lnTo>
                  <a:pt x="36322" y="1092"/>
                </a:lnTo>
                <a:lnTo>
                  <a:pt x="38811" y="1092"/>
                </a:lnTo>
                <a:lnTo>
                  <a:pt x="39827" y="2120"/>
                </a:lnTo>
                <a:lnTo>
                  <a:pt x="39827" y="419"/>
                </a:lnTo>
                <a:lnTo>
                  <a:pt x="39408" y="0"/>
                </a:lnTo>
                <a:lnTo>
                  <a:pt x="35725" y="0"/>
                </a:lnTo>
                <a:lnTo>
                  <a:pt x="34213" y="1524"/>
                </a:lnTo>
                <a:lnTo>
                  <a:pt x="34213" y="5257"/>
                </a:lnTo>
                <a:lnTo>
                  <a:pt x="35725" y="6781"/>
                </a:lnTo>
                <a:lnTo>
                  <a:pt x="39408" y="6781"/>
                </a:lnTo>
                <a:lnTo>
                  <a:pt x="40500" y="5689"/>
                </a:lnTo>
                <a:lnTo>
                  <a:pt x="40919" y="5257"/>
                </a:lnTo>
                <a:lnTo>
                  <a:pt x="40919" y="15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g object 290"/>
          <p:cNvSpPr/>
          <p:nvPr/>
        </p:nvSpPr>
        <p:spPr>
          <a:xfrm>
            <a:off x="5374236" y="993036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g object 291"/>
          <p:cNvSpPr/>
          <p:nvPr/>
        </p:nvSpPr>
        <p:spPr>
          <a:xfrm>
            <a:off x="5373687" y="9929825"/>
            <a:ext cx="6985" cy="17145"/>
          </a:xfrm>
          <a:custGeom>
            <a:avLst/>
            <a:gdLst/>
            <a:ahLst/>
            <a:cxnLst/>
            <a:rect l="l" t="t" r="r" b="b"/>
            <a:pathLst>
              <a:path w="6985" h="17145">
                <a:moveTo>
                  <a:pt x="5041" y="16992"/>
                </a:moveTo>
                <a:lnTo>
                  <a:pt x="4076" y="15062"/>
                </a:lnTo>
                <a:lnTo>
                  <a:pt x="3797" y="14986"/>
                </a:lnTo>
                <a:lnTo>
                  <a:pt x="3721" y="14706"/>
                </a:lnTo>
                <a:lnTo>
                  <a:pt x="3352" y="14833"/>
                </a:lnTo>
                <a:lnTo>
                  <a:pt x="2984" y="14706"/>
                </a:lnTo>
                <a:lnTo>
                  <a:pt x="2895" y="14986"/>
                </a:lnTo>
                <a:lnTo>
                  <a:pt x="2628" y="15062"/>
                </a:lnTo>
                <a:lnTo>
                  <a:pt x="1651" y="16992"/>
                </a:lnTo>
                <a:lnTo>
                  <a:pt x="3213" y="16992"/>
                </a:lnTo>
                <a:lnTo>
                  <a:pt x="3479" y="16992"/>
                </a:lnTo>
                <a:lnTo>
                  <a:pt x="5041" y="16992"/>
                </a:lnTo>
                <a:close/>
              </a:path>
              <a:path w="6985" h="17145">
                <a:moveTo>
                  <a:pt x="6705" y="1524"/>
                </a:moveTo>
                <a:lnTo>
                  <a:pt x="6286" y="1092"/>
                </a:lnTo>
                <a:lnTo>
                  <a:pt x="5613" y="419"/>
                </a:lnTo>
                <a:lnTo>
                  <a:pt x="5613" y="2120"/>
                </a:lnTo>
                <a:lnTo>
                  <a:pt x="5613" y="4660"/>
                </a:lnTo>
                <a:lnTo>
                  <a:pt x="4597" y="5689"/>
                </a:lnTo>
                <a:lnTo>
                  <a:pt x="2095" y="5689"/>
                </a:lnTo>
                <a:lnTo>
                  <a:pt x="1079" y="4660"/>
                </a:lnTo>
                <a:lnTo>
                  <a:pt x="1079" y="2120"/>
                </a:lnTo>
                <a:lnTo>
                  <a:pt x="2095" y="1092"/>
                </a:lnTo>
                <a:lnTo>
                  <a:pt x="4597" y="1092"/>
                </a:lnTo>
                <a:lnTo>
                  <a:pt x="5613" y="2120"/>
                </a:lnTo>
                <a:lnTo>
                  <a:pt x="5613" y="419"/>
                </a:lnTo>
                <a:lnTo>
                  <a:pt x="5194" y="0"/>
                </a:lnTo>
                <a:lnTo>
                  <a:pt x="1498" y="0"/>
                </a:lnTo>
                <a:lnTo>
                  <a:pt x="0" y="1524"/>
                </a:lnTo>
                <a:lnTo>
                  <a:pt x="0" y="5257"/>
                </a:lnTo>
                <a:lnTo>
                  <a:pt x="1498" y="6781"/>
                </a:lnTo>
                <a:lnTo>
                  <a:pt x="5194" y="6781"/>
                </a:lnTo>
                <a:lnTo>
                  <a:pt x="6286" y="5689"/>
                </a:lnTo>
                <a:lnTo>
                  <a:pt x="6705" y="5257"/>
                </a:lnTo>
                <a:lnTo>
                  <a:pt x="6705" y="15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g object 292"/>
          <p:cNvSpPr/>
          <p:nvPr/>
        </p:nvSpPr>
        <p:spPr>
          <a:xfrm>
            <a:off x="5662104" y="9936937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11061" y="4940"/>
                </a:moveTo>
                <a:lnTo>
                  <a:pt x="10883" y="3784"/>
                </a:lnTo>
                <a:lnTo>
                  <a:pt x="6019" y="165"/>
                </a:lnTo>
                <a:lnTo>
                  <a:pt x="5727" y="215"/>
                </a:lnTo>
                <a:lnTo>
                  <a:pt x="5537" y="0"/>
                </a:lnTo>
                <a:lnTo>
                  <a:pt x="5321" y="215"/>
                </a:lnTo>
                <a:lnTo>
                  <a:pt x="5054" y="165"/>
                </a:lnTo>
                <a:lnTo>
                  <a:pt x="177" y="3784"/>
                </a:lnTo>
                <a:lnTo>
                  <a:pt x="0" y="4940"/>
                </a:lnTo>
                <a:lnTo>
                  <a:pt x="647" y="5270"/>
                </a:lnTo>
                <a:lnTo>
                  <a:pt x="1130" y="5118"/>
                </a:lnTo>
                <a:lnTo>
                  <a:pt x="4724" y="2451"/>
                </a:lnTo>
                <a:lnTo>
                  <a:pt x="4724" y="9537"/>
                </a:lnTo>
                <a:lnTo>
                  <a:pt x="5537" y="10350"/>
                </a:lnTo>
                <a:lnTo>
                  <a:pt x="6350" y="9537"/>
                </a:lnTo>
                <a:lnTo>
                  <a:pt x="6350" y="2451"/>
                </a:lnTo>
                <a:lnTo>
                  <a:pt x="9931" y="5118"/>
                </a:lnTo>
                <a:lnTo>
                  <a:pt x="10414" y="5270"/>
                </a:lnTo>
                <a:lnTo>
                  <a:pt x="11061" y="494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g object 293"/>
          <p:cNvSpPr/>
          <p:nvPr/>
        </p:nvSpPr>
        <p:spPr>
          <a:xfrm>
            <a:off x="5664834" y="9931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g object 294"/>
          <p:cNvSpPr/>
          <p:nvPr/>
        </p:nvSpPr>
        <p:spPr>
          <a:xfrm>
            <a:off x="5664289" y="9930637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4" h="17145">
                <a:moveTo>
                  <a:pt x="4635" y="16179"/>
                </a:moveTo>
                <a:lnTo>
                  <a:pt x="4076" y="15062"/>
                </a:lnTo>
                <a:lnTo>
                  <a:pt x="3797" y="14986"/>
                </a:lnTo>
                <a:lnTo>
                  <a:pt x="3721" y="14706"/>
                </a:lnTo>
                <a:lnTo>
                  <a:pt x="3340" y="14833"/>
                </a:lnTo>
                <a:lnTo>
                  <a:pt x="2971" y="14706"/>
                </a:lnTo>
                <a:lnTo>
                  <a:pt x="2882" y="14986"/>
                </a:lnTo>
                <a:lnTo>
                  <a:pt x="2616" y="15062"/>
                </a:lnTo>
                <a:lnTo>
                  <a:pt x="2057" y="16179"/>
                </a:lnTo>
                <a:lnTo>
                  <a:pt x="2794" y="16179"/>
                </a:lnTo>
                <a:lnTo>
                  <a:pt x="3886" y="16179"/>
                </a:lnTo>
                <a:lnTo>
                  <a:pt x="4635" y="16179"/>
                </a:lnTo>
                <a:close/>
              </a:path>
              <a:path w="20954" h="17145">
                <a:moveTo>
                  <a:pt x="6705" y="1524"/>
                </a:moveTo>
                <a:lnTo>
                  <a:pt x="6286" y="1092"/>
                </a:lnTo>
                <a:lnTo>
                  <a:pt x="5613" y="419"/>
                </a:lnTo>
                <a:lnTo>
                  <a:pt x="5613" y="2120"/>
                </a:lnTo>
                <a:lnTo>
                  <a:pt x="5613" y="4660"/>
                </a:lnTo>
                <a:lnTo>
                  <a:pt x="4597" y="5689"/>
                </a:lnTo>
                <a:lnTo>
                  <a:pt x="2095" y="5689"/>
                </a:lnTo>
                <a:lnTo>
                  <a:pt x="1079" y="4660"/>
                </a:lnTo>
                <a:lnTo>
                  <a:pt x="1079" y="2120"/>
                </a:lnTo>
                <a:lnTo>
                  <a:pt x="2095" y="1092"/>
                </a:lnTo>
                <a:lnTo>
                  <a:pt x="4597" y="1092"/>
                </a:lnTo>
                <a:lnTo>
                  <a:pt x="5613" y="2120"/>
                </a:lnTo>
                <a:lnTo>
                  <a:pt x="5613" y="419"/>
                </a:lnTo>
                <a:lnTo>
                  <a:pt x="5194" y="0"/>
                </a:lnTo>
                <a:lnTo>
                  <a:pt x="1498" y="0"/>
                </a:lnTo>
                <a:lnTo>
                  <a:pt x="0" y="1524"/>
                </a:lnTo>
                <a:lnTo>
                  <a:pt x="0" y="5257"/>
                </a:lnTo>
                <a:lnTo>
                  <a:pt x="1498" y="6781"/>
                </a:lnTo>
                <a:lnTo>
                  <a:pt x="5194" y="6781"/>
                </a:lnTo>
                <a:lnTo>
                  <a:pt x="6286" y="5689"/>
                </a:lnTo>
                <a:lnTo>
                  <a:pt x="6705" y="5257"/>
                </a:lnTo>
                <a:lnTo>
                  <a:pt x="6705" y="1524"/>
                </a:lnTo>
                <a:close/>
              </a:path>
              <a:path w="20954" h="17145">
                <a:moveTo>
                  <a:pt x="20891" y="11518"/>
                </a:moveTo>
                <a:lnTo>
                  <a:pt x="20713" y="10363"/>
                </a:lnTo>
                <a:lnTo>
                  <a:pt x="15836" y="6743"/>
                </a:lnTo>
                <a:lnTo>
                  <a:pt x="15532" y="6794"/>
                </a:lnTo>
                <a:lnTo>
                  <a:pt x="15354" y="6591"/>
                </a:lnTo>
                <a:lnTo>
                  <a:pt x="15151" y="6794"/>
                </a:lnTo>
                <a:lnTo>
                  <a:pt x="14871" y="6743"/>
                </a:lnTo>
                <a:lnTo>
                  <a:pt x="9994" y="10363"/>
                </a:lnTo>
                <a:lnTo>
                  <a:pt x="9817" y="11518"/>
                </a:lnTo>
                <a:lnTo>
                  <a:pt x="10477" y="11861"/>
                </a:lnTo>
                <a:lnTo>
                  <a:pt x="10960" y="11696"/>
                </a:lnTo>
                <a:lnTo>
                  <a:pt x="14541" y="9042"/>
                </a:lnTo>
                <a:lnTo>
                  <a:pt x="14541" y="16116"/>
                </a:lnTo>
                <a:lnTo>
                  <a:pt x="15354" y="16941"/>
                </a:lnTo>
                <a:lnTo>
                  <a:pt x="16167" y="16116"/>
                </a:lnTo>
                <a:lnTo>
                  <a:pt x="16167" y="9029"/>
                </a:lnTo>
                <a:lnTo>
                  <a:pt x="19761" y="11696"/>
                </a:lnTo>
                <a:lnTo>
                  <a:pt x="20231" y="11861"/>
                </a:lnTo>
                <a:lnTo>
                  <a:pt x="20891" y="1151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g object 295"/>
          <p:cNvSpPr/>
          <p:nvPr/>
        </p:nvSpPr>
        <p:spPr>
          <a:xfrm>
            <a:off x="5676845" y="9931463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g object 296"/>
          <p:cNvSpPr/>
          <p:nvPr/>
        </p:nvSpPr>
        <p:spPr>
          <a:xfrm>
            <a:off x="5676303" y="9930917"/>
            <a:ext cx="59690" cy="16510"/>
          </a:xfrm>
          <a:custGeom>
            <a:avLst/>
            <a:gdLst/>
            <a:ahLst/>
            <a:cxnLst/>
            <a:rect l="l" t="t" r="r" b="b"/>
            <a:pathLst>
              <a:path w="59689" h="16509">
                <a:moveTo>
                  <a:pt x="4483" y="15887"/>
                </a:moveTo>
                <a:lnTo>
                  <a:pt x="4064" y="15074"/>
                </a:lnTo>
                <a:lnTo>
                  <a:pt x="3797" y="14998"/>
                </a:lnTo>
                <a:lnTo>
                  <a:pt x="3708" y="14719"/>
                </a:lnTo>
                <a:lnTo>
                  <a:pt x="3340" y="14846"/>
                </a:lnTo>
                <a:lnTo>
                  <a:pt x="2971" y="14719"/>
                </a:lnTo>
                <a:lnTo>
                  <a:pt x="2882" y="14998"/>
                </a:lnTo>
                <a:lnTo>
                  <a:pt x="2616" y="15074"/>
                </a:lnTo>
                <a:lnTo>
                  <a:pt x="2197" y="15887"/>
                </a:lnTo>
                <a:lnTo>
                  <a:pt x="2654" y="15887"/>
                </a:lnTo>
                <a:lnTo>
                  <a:pt x="4038" y="15887"/>
                </a:lnTo>
                <a:lnTo>
                  <a:pt x="4483" y="15887"/>
                </a:lnTo>
                <a:close/>
              </a:path>
              <a:path w="59689" h="16509">
                <a:moveTo>
                  <a:pt x="6692" y="1524"/>
                </a:moveTo>
                <a:lnTo>
                  <a:pt x="6273" y="1104"/>
                </a:lnTo>
                <a:lnTo>
                  <a:pt x="5613" y="431"/>
                </a:lnTo>
                <a:lnTo>
                  <a:pt x="5613" y="2133"/>
                </a:lnTo>
                <a:lnTo>
                  <a:pt x="5613" y="4660"/>
                </a:lnTo>
                <a:lnTo>
                  <a:pt x="4597" y="5689"/>
                </a:lnTo>
                <a:lnTo>
                  <a:pt x="2095" y="5689"/>
                </a:lnTo>
                <a:lnTo>
                  <a:pt x="1079" y="4660"/>
                </a:lnTo>
                <a:lnTo>
                  <a:pt x="1079" y="2133"/>
                </a:lnTo>
                <a:lnTo>
                  <a:pt x="2095" y="1104"/>
                </a:lnTo>
                <a:lnTo>
                  <a:pt x="4597" y="1104"/>
                </a:lnTo>
                <a:lnTo>
                  <a:pt x="5613" y="2133"/>
                </a:lnTo>
                <a:lnTo>
                  <a:pt x="5613" y="431"/>
                </a:lnTo>
                <a:lnTo>
                  <a:pt x="5194" y="0"/>
                </a:lnTo>
                <a:lnTo>
                  <a:pt x="1498" y="0"/>
                </a:lnTo>
                <a:lnTo>
                  <a:pt x="0" y="1524"/>
                </a:lnTo>
                <a:lnTo>
                  <a:pt x="0" y="5270"/>
                </a:lnTo>
                <a:lnTo>
                  <a:pt x="1498" y="6794"/>
                </a:lnTo>
                <a:lnTo>
                  <a:pt x="5194" y="6794"/>
                </a:lnTo>
                <a:lnTo>
                  <a:pt x="6273" y="5689"/>
                </a:lnTo>
                <a:lnTo>
                  <a:pt x="6692" y="5270"/>
                </a:lnTo>
                <a:lnTo>
                  <a:pt x="6692" y="1524"/>
                </a:lnTo>
                <a:close/>
              </a:path>
              <a:path w="59689" h="16509">
                <a:moveTo>
                  <a:pt x="59321" y="10960"/>
                </a:moveTo>
                <a:lnTo>
                  <a:pt x="59143" y="9804"/>
                </a:lnTo>
                <a:lnTo>
                  <a:pt x="54267" y="6184"/>
                </a:lnTo>
                <a:lnTo>
                  <a:pt x="53975" y="6235"/>
                </a:lnTo>
                <a:lnTo>
                  <a:pt x="53784" y="6019"/>
                </a:lnTo>
                <a:lnTo>
                  <a:pt x="53568" y="6235"/>
                </a:lnTo>
                <a:lnTo>
                  <a:pt x="53301" y="6184"/>
                </a:lnTo>
                <a:lnTo>
                  <a:pt x="48425" y="9804"/>
                </a:lnTo>
                <a:lnTo>
                  <a:pt x="48247" y="10960"/>
                </a:lnTo>
                <a:lnTo>
                  <a:pt x="48907" y="11290"/>
                </a:lnTo>
                <a:lnTo>
                  <a:pt x="49390" y="11137"/>
                </a:lnTo>
                <a:lnTo>
                  <a:pt x="52971" y="8470"/>
                </a:lnTo>
                <a:lnTo>
                  <a:pt x="52971" y="15557"/>
                </a:lnTo>
                <a:lnTo>
                  <a:pt x="53784" y="16370"/>
                </a:lnTo>
                <a:lnTo>
                  <a:pt x="54597" y="15557"/>
                </a:lnTo>
                <a:lnTo>
                  <a:pt x="54597" y="8470"/>
                </a:lnTo>
                <a:lnTo>
                  <a:pt x="58191" y="11137"/>
                </a:lnTo>
                <a:lnTo>
                  <a:pt x="58661" y="11290"/>
                </a:lnTo>
                <a:lnTo>
                  <a:pt x="59321" y="1096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g object 297"/>
          <p:cNvSpPr/>
          <p:nvPr/>
        </p:nvSpPr>
        <p:spPr>
          <a:xfrm>
            <a:off x="5727289" y="9931179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g object 298"/>
          <p:cNvSpPr/>
          <p:nvPr/>
        </p:nvSpPr>
        <p:spPr>
          <a:xfrm>
            <a:off x="5726747" y="9930637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5" h="17779">
                <a:moveTo>
                  <a:pt x="4635" y="16179"/>
                </a:moveTo>
                <a:lnTo>
                  <a:pt x="4064" y="15062"/>
                </a:lnTo>
                <a:lnTo>
                  <a:pt x="3784" y="14986"/>
                </a:lnTo>
                <a:lnTo>
                  <a:pt x="3708" y="14706"/>
                </a:lnTo>
                <a:lnTo>
                  <a:pt x="3340" y="14833"/>
                </a:lnTo>
                <a:lnTo>
                  <a:pt x="2971" y="14706"/>
                </a:lnTo>
                <a:lnTo>
                  <a:pt x="2882" y="14986"/>
                </a:lnTo>
                <a:lnTo>
                  <a:pt x="2616" y="15062"/>
                </a:lnTo>
                <a:lnTo>
                  <a:pt x="2057" y="16179"/>
                </a:lnTo>
                <a:lnTo>
                  <a:pt x="2794" y="16179"/>
                </a:lnTo>
                <a:lnTo>
                  <a:pt x="3886" y="16179"/>
                </a:lnTo>
                <a:lnTo>
                  <a:pt x="4635" y="16179"/>
                </a:lnTo>
                <a:close/>
              </a:path>
              <a:path w="23495" h="17779">
                <a:moveTo>
                  <a:pt x="6692" y="1524"/>
                </a:moveTo>
                <a:lnTo>
                  <a:pt x="6273" y="1092"/>
                </a:lnTo>
                <a:lnTo>
                  <a:pt x="5613" y="431"/>
                </a:lnTo>
                <a:lnTo>
                  <a:pt x="5613" y="2120"/>
                </a:lnTo>
                <a:lnTo>
                  <a:pt x="5613" y="4660"/>
                </a:lnTo>
                <a:lnTo>
                  <a:pt x="4597" y="5689"/>
                </a:lnTo>
                <a:lnTo>
                  <a:pt x="2095" y="5689"/>
                </a:lnTo>
                <a:lnTo>
                  <a:pt x="1079" y="4660"/>
                </a:lnTo>
                <a:lnTo>
                  <a:pt x="1079" y="2120"/>
                </a:lnTo>
                <a:lnTo>
                  <a:pt x="2095" y="1092"/>
                </a:lnTo>
                <a:lnTo>
                  <a:pt x="4597" y="1092"/>
                </a:lnTo>
                <a:lnTo>
                  <a:pt x="5613" y="2120"/>
                </a:lnTo>
                <a:lnTo>
                  <a:pt x="5613" y="431"/>
                </a:lnTo>
                <a:lnTo>
                  <a:pt x="5194" y="0"/>
                </a:lnTo>
                <a:lnTo>
                  <a:pt x="1498" y="0"/>
                </a:lnTo>
                <a:lnTo>
                  <a:pt x="0" y="1524"/>
                </a:lnTo>
                <a:lnTo>
                  <a:pt x="0" y="5257"/>
                </a:lnTo>
                <a:lnTo>
                  <a:pt x="1498" y="6781"/>
                </a:lnTo>
                <a:lnTo>
                  <a:pt x="5194" y="6781"/>
                </a:lnTo>
                <a:lnTo>
                  <a:pt x="6273" y="5689"/>
                </a:lnTo>
                <a:lnTo>
                  <a:pt x="6692" y="5257"/>
                </a:lnTo>
                <a:lnTo>
                  <a:pt x="6692" y="1524"/>
                </a:lnTo>
                <a:close/>
              </a:path>
              <a:path w="23495" h="17779">
                <a:moveTo>
                  <a:pt x="23418" y="12001"/>
                </a:moveTo>
                <a:lnTo>
                  <a:pt x="23241" y="10845"/>
                </a:lnTo>
                <a:lnTo>
                  <a:pt x="18364" y="7226"/>
                </a:lnTo>
                <a:lnTo>
                  <a:pt x="18072" y="7277"/>
                </a:lnTo>
                <a:lnTo>
                  <a:pt x="17881" y="7061"/>
                </a:lnTo>
                <a:lnTo>
                  <a:pt x="17678" y="7277"/>
                </a:lnTo>
                <a:lnTo>
                  <a:pt x="17399" y="7226"/>
                </a:lnTo>
                <a:lnTo>
                  <a:pt x="12522" y="10845"/>
                </a:lnTo>
                <a:lnTo>
                  <a:pt x="12344" y="12001"/>
                </a:lnTo>
                <a:lnTo>
                  <a:pt x="13004" y="12331"/>
                </a:lnTo>
                <a:lnTo>
                  <a:pt x="13487" y="12166"/>
                </a:lnTo>
                <a:lnTo>
                  <a:pt x="17068" y="9512"/>
                </a:lnTo>
                <a:lnTo>
                  <a:pt x="17068" y="16586"/>
                </a:lnTo>
                <a:lnTo>
                  <a:pt x="17881" y="17411"/>
                </a:lnTo>
                <a:lnTo>
                  <a:pt x="18694" y="16586"/>
                </a:lnTo>
                <a:lnTo>
                  <a:pt x="18694" y="9512"/>
                </a:lnTo>
                <a:lnTo>
                  <a:pt x="22275" y="12166"/>
                </a:lnTo>
                <a:lnTo>
                  <a:pt x="22758" y="12331"/>
                </a:lnTo>
                <a:lnTo>
                  <a:pt x="23418" y="1200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g object 299"/>
          <p:cNvSpPr/>
          <p:nvPr/>
        </p:nvSpPr>
        <p:spPr>
          <a:xfrm>
            <a:off x="5741827" y="9931937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g object 300"/>
          <p:cNvSpPr/>
          <p:nvPr/>
        </p:nvSpPr>
        <p:spPr>
          <a:xfrm>
            <a:off x="5741276" y="9931399"/>
            <a:ext cx="26034" cy="16510"/>
          </a:xfrm>
          <a:custGeom>
            <a:avLst/>
            <a:gdLst/>
            <a:ahLst/>
            <a:cxnLst/>
            <a:rect l="l" t="t" r="r" b="b"/>
            <a:pathLst>
              <a:path w="26035" h="16509">
                <a:moveTo>
                  <a:pt x="4254" y="15417"/>
                </a:moveTo>
                <a:lnTo>
                  <a:pt x="4076" y="15062"/>
                </a:lnTo>
                <a:lnTo>
                  <a:pt x="3797" y="14986"/>
                </a:lnTo>
                <a:lnTo>
                  <a:pt x="3721" y="14706"/>
                </a:lnTo>
                <a:lnTo>
                  <a:pt x="3352" y="14833"/>
                </a:lnTo>
                <a:lnTo>
                  <a:pt x="2984" y="14706"/>
                </a:lnTo>
                <a:lnTo>
                  <a:pt x="2895" y="14986"/>
                </a:lnTo>
                <a:lnTo>
                  <a:pt x="2628" y="15062"/>
                </a:lnTo>
                <a:lnTo>
                  <a:pt x="2451" y="15417"/>
                </a:lnTo>
                <a:lnTo>
                  <a:pt x="2755" y="15417"/>
                </a:lnTo>
                <a:lnTo>
                  <a:pt x="3949" y="15417"/>
                </a:lnTo>
                <a:lnTo>
                  <a:pt x="4254" y="15417"/>
                </a:lnTo>
                <a:close/>
              </a:path>
              <a:path w="26035" h="16509">
                <a:moveTo>
                  <a:pt x="6705" y="1511"/>
                </a:moveTo>
                <a:lnTo>
                  <a:pt x="6286" y="1092"/>
                </a:lnTo>
                <a:lnTo>
                  <a:pt x="5613" y="419"/>
                </a:lnTo>
                <a:lnTo>
                  <a:pt x="5613" y="2120"/>
                </a:lnTo>
                <a:lnTo>
                  <a:pt x="5613" y="4648"/>
                </a:lnTo>
                <a:lnTo>
                  <a:pt x="4597" y="5676"/>
                </a:lnTo>
                <a:lnTo>
                  <a:pt x="2108" y="5676"/>
                </a:lnTo>
                <a:lnTo>
                  <a:pt x="1092" y="4648"/>
                </a:lnTo>
                <a:lnTo>
                  <a:pt x="1092" y="2120"/>
                </a:lnTo>
                <a:lnTo>
                  <a:pt x="2108" y="1092"/>
                </a:lnTo>
                <a:lnTo>
                  <a:pt x="4597" y="1092"/>
                </a:lnTo>
                <a:lnTo>
                  <a:pt x="5613" y="2120"/>
                </a:lnTo>
                <a:lnTo>
                  <a:pt x="5613" y="419"/>
                </a:lnTo>
                <a:lnTo>
                  <a:pt x="5194" y="0"/>
                </a:lnTo>
                <a:lnTo>
                  <a:pt x="1498" y="0"/>
                </a:lnTo>
                <a:lnTo>
                  <a:pt x="0" y="1511"/>
                </a:lnTo>
                <a:lnTo>
                  <a:pt x="0" y="5257"/>
                </a:lnTo>
                <a:lnTo>
                  <a:pt x="1498" y="6781"/>
                </a:lnTo>
                <a:lnTo>
                  <a:pt x="5194" y="6781"/>
                </a:lnTo>
                <a:lnTo>
                  <a:pt x="6286" y="5676"/>
                </a:lnTo>
                <a:lnTo>
                  <a:pt x="6705" y="5257"/>
                </a:lnTo>
                <a:lnTo>
                  <a:pt x="6705" y="1511"/>
                </a:lnTo>
                <a:close/>
              </a:path>
              <a:path w="26035" h="16509">
                <a:moveTo>
                  <a:pt x="25971" y="10553"/>
                </a:moveTo>
                <a:lnTo>
                  <a:pt x="25793" y="9398"/>
                </a:lnTo>
                <a:lnTo>
                  <a:pt x="20916" y="5765"/>
                </a:lnTo>
                <a:lnTo>
                  <a:pt x="20624" y="5816"/>
                </a:lnTo>
                <a:lnTo>
                  <a:pt x="20434" y="5613"/>
                </a:lnTo>
                <a:lnTo>
                  <a:pt x="20231" y="5816"/>
                </a:lnTo>
                <a:lnTo>
                  <a:pt x="19951" y="5765"/>
                </a:lnTo>
                <a:lnTo>
                  <a:pt x="15074" y="9398"/>
                </a:lnTo>
                <a:lnTo>
                  <a:pt x="14897" y="10553"/>
                </a:lnTo>
                <a:lnTo>
                  <a:pt x="15557" y="10883"/>
                </a:lnTo>
                <a:lnTo>
                  <a:pt x="16040" y="10718"/>
                </a:lnTo>
                <a:lnTo>
                  <a:pt x="19621" y="8064"/>
                </a:lnTo>
                <a:lnTo>
                  <a:pt x="19621" y="15138"/>
                </a:lnTo>
                <a:lnTo>
                  <a:pt x="20434" y="15963"/>
                </a:lnTo>
                <a:lnTo>
                  <a:pt x="21247" y="15138"/>
                </a:lnTo>
                <a:lnTo>
                  <a:pt x="21247" y="8064"/>
                </a:lnTo>
                <a:lnTo>
                  <a:pt x="24828" y="10718"/>
                </a:lnTo>
                <a:lnTo>
                  <a:pt x="25311" y="10883"/>
                </a:lnTo>
                <a:lnTo>
                  <a:pt x="25971" y="1055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g object 301"/>
          <p:cNvSpPr/>
          <p:nvPr/>
        </p:nvSpPr>
        <p:spPr>
          <a:xfrm>
            <a:off x="5758911" y="9931250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g object 302"/>
          <p:cNvSpPr/>
          <p:nvPr/>
        </p:nvSpPr>
        <p:spPr>
          <a:xfrm>
            <a:off x="5758357" y="9930701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4610" y="16116"/>
                </a:moveTo>
                <a:lnTo>
                  <a:pt x="4076" y="15074"/>
                </a:lnTo>
                <a:lnTo>
                  <a:pt x="3797" y="14998"/>
                </a:lnTo>
                <a:lnTo>
                  <a:pt x="3721" y="14719"/>
                </a:lnTo>
                <a:lnTo>
                  <a:pt x="3352" y="14846"/>
                </a:lnTo>
                <a:lnTo>
                  <a:pt x="2984" y="14719"/>
                </a:lnTo>
                <a:lnTo>
                  <a:pt x="2895" y="14998"/>
                </a:lnTo>
                <a:lnTo>
                  <a:pt x="2628" y="15074"/>
                </a:lnTo>
                <a:lnTo>
                  <a:pt x="2108" y="16116"/>
                </a:lnTo>
                <a:lnTo>
                  <a:pt x="2781" y="16116"/>
                </a:lnTo>
                <a:lnTo>
                  <a:pt x="3937" y="16116"/>
                </a:lnTo>
                <a:lnTo>
                  <a:pt x="4610" y="16116"/>
                </a:lnTo>
                <a:close/>
              </a:path>
              <a:path w="6985" h="16509">
                <a:moveTo>
                  <a:pt x="6705" y="1524"/>
                </a:moveTo>
                <a:lnTo>
                  <a:pt x="6286" y="1104"/>
                </a:lnTo>
                <a:lnTo>
                  <a:pt x="5613" y="431"/>
                </a:lnTo>
                <a:lnTo>
                  <a:pt x="5613" y="2133"/>
                </a:lnTo>
                <a:lnTo>
                  <a:pt x="5613" y="4660"/>
                </a:lnTo>
                <a:lnTo>
                  <a:pt x="4597" y="5689"/>
                </a:lnTo>
                <a:lnTo>
                  <a:pt x="2108" y="5689"/>
                </a:lnTo>
                <a:lnTo>
                  <a:pt x="1092" y="4660"/>
                </a:lnTo>
                <a:lnTo>
                  <a:pt x="1092" y="2133"/>
                </a:lnTo>
                <a:lnTo>
                  <a:pt x="2108" y="1104"/>
                </a:lnTo>
                <a:lnTo>
                  <a:pt x="4597" y="1104"/>
                </a:lnTo>
                <a:lnTo>
                  <a:pt x="5613" y="2133"/>
                </a:lnTo>
                <a:lnTo>
                  <a:pt x="5613" y="431"/>
                </a:lnTo>
                <a:lnTo>
                  <a:pt x="5194" y="0"/>
                </a:lnTo>
                <a:lnTo>
                  <a:pt x="1511" y="0"/>
                </a:lnTo>
                <a:lnTo>
                  <a:pt x="0" y="1524"/>
                </a:lnTo>
                <a:lnTo>
                  <a:pt x="0" y="5270"/>
                </a:lnTo>
                <a:lnTo>
                  <a:pt x="1511" y="6794"/>
                </a:lnTo>
                <a:lnTo>
                  <a:pt x="5194" y="6794"/>
                </a:lnTo>
                <a:lnTo>
                  <a:pt x="6286" y="5689"/>
                </a:lnTo>
                <a:lnTo>
                  <a:pt x="6705" y="5270"/>
                </a:lnTo>
                <a:lnTo>
                  <a:pt x="6705" y="15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g object 303"/>
          <p:cNvSpPr/>
          <p:nvPr/>
        </p:nvSpPr>
        <p:spPr>
          <a:xfrm>
            <a:off x="5873407" y="9936632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29" h="10795">
                <a:moveTo>
                  <a:pt x="11074" y="4940"/>
                </a:moveTo>
                <a:lnTo>
                  <a:pt x="10896" y="3797"/>
                </a:lnTo>
                <a:lnTo>
                  <a:pt x="6019" y="165"/>
                </a:lnTo>
                <a:lnTo>
                  <a:pt x="5727" y="215"/>
                </a:lnTo>
                <a:lnTo>
                  <a:pt x="5537" y="0"/>
                </a:lnTo>
                <a:lnTo>
                  <a:pt x="5321" y="215"/>
                </a:lnTo>
                <a:lnTo>
                  <a:pt x="5054" y="165"/>
                </a:lnTo>
                <a:lnTo>
                  <a:pt x="177" y="3797"/>
                </a:lnTo>
                <a:lnTo>
                  <a:pt x="0" y="4940"/>
                </a:lnTo>
                <a:lnTo>
                  <a:pt x="660" y="5270"/>
                </a:lnTo>
                <a:lnTo>
                  <a:pt x="1143" y="5118"/>
                </a:lnTo>
                <a:lnTo>
                  <a:pt x="4724" y="2451"/>
                </a:lnTo>
                <a:lnTo>
                  <a:pt x="4724" y="9537"/>
                </a:lnTo>
                <a:lnTo>
                  <a:pt x="5537" y="10350"/>
                </a:lnTo>
                <a:lnTo>
                  <a:pt x="6350" y="9537"/>
                </a:lnTo>
                <a:lnTo>
                  <a:pt x="6350" y="2451"/>
                </a:lnTo>
                <a:lnTo>
                  <a:pt x="9931" y="5118"/>
                </a:lnTo>
                <a:lnTo>
                  <a:pt x="10414" y="5270"/>
                </a:lnTo>
                <a:lnTo>
                  <a:pt x="11074" y="494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g object 304"/>
          <p:cNvSpPr/>
          <p:nvPr/>
        </p:nvSpPr>
        <p:spPr>
          <a:xfrm>
            <a:off x="5876145" y="9930874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4358" y="5687"/>
                </a:moveTo>
                <a:lnTo>
                  <a:pt x="1255" y="5687"/>
                </a:lnTo>
                <a:lnTo>
                  <a:pt x="0" y="4415"/>
                </a:lnTo>
                <a:lnTo>
                  <a:pt x="0" y="2843"/>
                </a:lnTo>
                <a:lnTo>
                  <a:pt x="0" y="1272"/>
                </a:lnTo>
                <a:lnTo>
                  <a:pt x="1255" y="0"/>
                </a:lnTo>
                <a:lnTo>
                  <a:pt x="4358" y="0"/>
                </a:lnTo>
                <a:lnTo>
                  <a:pt x="5613" y="1272"/>
                </a:lnTo>
                <a:lnTo>
                  <a:pt x="5613" y="4415"/>
                </a:lnTo>
                <a:lnTo>
                  <a:pt x="4358" y="568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g object 305"/>
          <p:cNvSpPr/>
          <p:nvPr/>
        </p:nvSpPr>
        <p:spPr>
          <a:xfrm>
            <a:off x="5875591" y="9930332"/>
            <a:ext cx="6985" cy="16510"/>
          </a:xfrm>
          <a:custGeom>
            <a:avLst/>
            <a:gdLst/>
            <a:ahLst/>
            <a:cxnLst/>
            <a:rect l="l" t="t" r="r" b="b"/>
            <a:pathLst>
              <a:path w="6985" h="16509">
                <a:moveTo>
                  <a:pt x="4800" y="16471"/>
                </a:moveTo>
                <a:lnTo>
                  <a:pt x="4076" y="15062"/>
                </a:lnTo>
                <a:lnTo>
                  <a:pt x="3797" y="14986"/>
                </a:lnTo>
                <a:lnTo>
                  <a:pt x="3721" y="14706"/>
                </a:lnTo>
                <a:lnTo>
                  <a:pt x="3352" y="14833"/>
                </a:lnTo>
                <a:lnTo>
                  <a:pt x="2984" y="14706"/>
                </a:lnTo>
                <a:lnTo>
                  <a:pt x="2895" y="14986"/>
                </a:lnTo>
                <a:lnTo>
                  <a:pt x="2628" y="15062"/>
                </a:lnTo>
                <a:lnTo>
                  <a:pt x="1917" y="16471"/>
                </a:lnTo>
                <a:lnTo>
                  <a:pt x="2971" y="16471"/>
                </a:lnTo>
                <a:lnTo>
                  <a:pt x="3746" y="16471"/>
                </a:lnTo>
                <a:lnTo>
                  <a:pt x="4800" y="16471"/>
                </a:lnTo>
                <a:close/>
              </a:path>
              <a:path w="6985" h="16509">
                <a:moveTo>
                  <a:pt x="6705" y="1524"/>
                </a:moveTo>
                <a:lnTo>
                  <a:pt x="6286" y="1092"/>
                </a:lnTo>
                <a:lnTo>
                  <a:pt x="5613" y="419"/>
                </a:lnTo>
                <a:lnTo>
                  <a:pt x="5613" y="2120"/>
                </a:lnTo>
                <a:lnTo>
                  <a:pt x="5613" y="4660"/>
                </a:lnTo>
                <a:lnTo>
                  <a:pt x="4597" y="5689"/>
                </a:lnTo>
                <a:lnTo>
                  <a:pt x="2108" y="5689"/>
                </a:lnTo>
                <a:lnTo>
                  <a:pt x="1092" y="4660"/>
                </a:lnTo>
                <a:lnTo>
                  <a:pt x="1092" y="2120"/>
                </a:lnTo>
                <a:lnTo>
                  <a:pt x="2108" y="1092"/>
                </a:lnTo>
                <a:lnTo>
                  <a:pt x="4597" y="1092"/>
                </a:lnTo>
                <a:lnTo>
                  <a:pt x="5613" y="2120"/>
                </a:lnTo>
                <a:lnTo>
                  <a:pt x="5613" y="419"/>
                </a:lnTo>
                <a:lnTo>
                  <a:pt x="5207" y="0"/>
                </a:lnTo>
                <a:lnTo>
                  <a:pt x="1511" y="0"/>
                </a:lnTo>
                <a:lnTo>
                  <a:pt x="0" y="1524"/>
                </a:lnTo>
                <a:lnTo>
                  <a:pt x="0" y="5257"/>
                </a:lnTo>
                <a:lnTo>
                  <a:pt x="1511" y="6781"/>
                </a:lnTo>
                <a:lnTo>
                  <a:pt x="5207" y="6781"/>
                </a:lnTo>
                <a:lnTo>
                  <a:pt x="6286" y="5689"/>
                </a:lnTo>
                <a:lnTo>
                  <a:pt x="6705" y="5257"/>
                </a:lnTo>
                <a:lnTo>
                  <a:pt x="6705" y="15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g object 306"/>
          <p:cNvSpPr/>
          <p:nvPr/>
        </p:nvSpPr>
        <p:spPr>
          <a:xfrm>
            <a:off x="5456034" y="9849967"/>
            <a:ext cx="59690" cy="55244"/>
          </a:xfrm>
          <a:custGeom>
            <a:avLst/>
            <a:gdLst/>
            <a:ahLst/>
            <a:cxnLst/>
            <a:rect l="l" t="t" r="r" b="b"/>
            <a:pathLst>
              <a:path w="59689" h="55245">
                <a:moveTo>
                  <a:pt x="10109" y="21793"/>
                </a:moveTo>
                <a:lnTo>
                  <a:pt x="1778" y="21424"/>
                </a:lnTo>
                <a:lnTo>
                  <a:pt x="774" y="23964"/>
                </a:lnTo>
                <a:lnTo>
                  <a:pt x="165" y="26657"/>
                </a:lnTo>
                <a:lnTo>
                  <a:pt x="0" y="29438"/>
                </a:lnTo>
                <a:lnTo>
                  <a:pt x="2209" y="31648"/>
                </a:lnTo>
                <a:lnTo>
                  <a:pt x="3505" y="34696"/>
                </a:lnTo>
                <a:lnTo>
                  <a:pt x="3505" y="39535"/>
                </a:lnTo>
                <a:lnTo>
                  <a:pt x="3200" y="41071"/>
                </a:lnTo>
                <a:lnTo>
                  <a:pt x="2628" y="42468"/>
                </a:lnTo>
                <a:lnTo>
                  <a:pt x="4381" y="46088"/>
                </a:lnTo>
                <a:lnTo>
                  <a:pt x="6934" y="49364"/>
                </a:lnTo>
                <a:lnTo>
                  <a:pt x="10109" y="52158"/>
                </a:lnTo>
                <a:lnTo>
                  <a:pt x="10109" y="21793"/>
                </a:lnTo>
                <a:close/>
              </a:path>
              <a:path w="59689" h="55245">
                <a:moveTo>
                  <a:pt x="10109" y="9791"/>
                </a:moveTo>
                <a:lnTo>
                  <a:pt x="9283" y="10515"/>
                </a:lnTo>
                <a:lnTo>
                  <a:pt x="8509" y="11277"/>
                </a:lnTo>
                <a:lnTo>
                  <a:pt x="7759" y="12065"/>
                </a:lnTo>
                <a:lnTo>
                  <a:pt x="10109" y="12166"/>
                </a:lnTo>
                <a:lnTo>
                  <a:pt x="10109" y="9791"/>
                </a:lnTo>
                <a:close/>
              </a:path>
              <a:path w="59689" h="55245">
                <a:moveTo>
                  <a:pt x="59245" y="15151"/>
                </a:moveTo>
                <a:lnTo>
                  <a:pt x="53187" y="9994"/>
                </a:lnTo>
                <a:lnTo>
                  <a:pt x="52171" y="9613"/>
                </a:lnTo>
                <a:lnTo>
                  <a:pt x="52171" y="26492"/>
                </a:lnTo>
                <a:lnTo>
                  <a:pt x="52171" y="36106"/>
                </a:lnTo>
                <a:lnTo>
                  <a:pt x="51536" y="36753"/>
                </a:lnTo>
                <a:lnTo>
                  <a:pt x="49961" y="36753"/>
                </a:lnTo>
                <a:lnTo>
                  <a:pt x="49326" y="36106"/>
                </a:lnTo>
                <a:lnTo>
                  <a:pt x="49326" y="28727"/>
                </a:lnTo>
                <a:lnTo>
                  <a:pt x="42049" y="28727"/>
                </a:lnTo>
                <a:lnTo>
                  <a:pt x="41402" y="28092"/>
                </a:lnTo>
                <a:lnTo>
                  <a:pt x="41402" y="26492"/>
                </a:lnTo>
                <a:lnTo>
                  <a:pt x="42049" y="25844"/>
                </a:lnTo>
                <a:lnTo>
                  <a:pt x="51536" y="25844"/>
                </a:lnTo>
                <a:lnTo>
                  <a:pt x="52171" y="26492"/>
                </a:lnTo>
                <a:lnTo>
                  <a:pt x="52171" y="9613"/>
                </a:lnTo>
                <a:lnTo>
                  <a:pt x="44704" y="6794"/>
                </a:lnTo>
                <a:lnTo>
                  <a:pt x="37922" y="6794"/>
                </a:lnTo>
                <a:lnTo>
                  <a:pt x="37922" y="26492"/>
                </a:lnTo>
                <a:lnTo>
                  <a:pt x="37922" y="36106"/>
                </a:lnTo>
                <a:lnTo>
                  <a:pt x="37274" y="36753"/>
                </a:lnTo>
                <a:lnTo>
                  <a:pt x="35699" y="36753"/>
                </a:lnTo>
                <a:lnTo>
                  <a:pt x="35064" y="36106"/>
                </a:lnTo>
                <a:lnTo>
                  <a:pt x="35064" y="28727"/>
                </a:lnTo>
                <a:lnTo>
                  <a:pt x="27787" y="28727"/>
                </a:lnTo>
                <a:lnTo>
                  <a:pt x="27152" y="28092"/>
                </a:lnTo>
                <a:lnTo>
                  <a:pt x="27152" y="26492"/>
                </a:lnTo>
                <a:lnTo>
                  <a:pt x="27787" y="25844"/>
                </a:lnTo>
                <a:lnTo>
                  <a:pt x="37274" y="25844"/>
                </a:lnTo>
                <a:lnTo>
                  <a:pt x="37922" y="26492"/>
                </a:lnTo>
                <a:lnTo>
                  <a:pt x="37922" y="6794"/>
                </a:lnTo>
                <a:lnTo>
                  <a:pt x="34544" y="6794"/>
                </a:lnTo>
                <a:lnTo>
                  <a:pt x="33909" y="6146"/>
                </a:lnTo>
                <a:lnTo>
                  <a:pt x="33909" y="4559"/>
                </a:lnTo>
                <a:lnTo>
                  <a:pt x="34544" y="3898"/>
                </a:lnTo>
                <a:lnTo>
                  <a:pt x="42316" y="3898"/>
                </a:lnTo>
                <a:lnTo>
                  <a:pt x="48856" y="5575"/>
                </a:lnTo>
                <a:lnTo>
                  <a:pt x="54394" y="8470"/>
                </a:lnTo>
                <a:lnTo>
                  <a:pt x="54876" y="4673"/>
                </a:lnTo>
                <a:lnTo>
                  <a:pt x="55702" y="3937"/>
                </a:lnTo>
                <a:lnTo>
                  <a:pt x="50292" y="1435"/>
                </a:lnTo>
                <a:lnTo>
                  <a:pt x="44069" y="0"/>
                </a:lnTo>
                <a:lnTo>
                  <a:pt x="37439" y="0"/>
                </a:lnTo>
                <a:lnTo>
                  <a:pt x="30365" y="558"/>
                </a:lnTo>
                <a:lnTo>
                  <a:pt x="23977" y="2095"/>
                </a:lnTo>
                <a:lnTo>
                  <a:pt x="23977" y="26492"/>
                </a:lnTo>
                <a:lnTo>
                  <a:pt x="23977" y="36106"/>
                </a:lnTo>
                <a:lnTo>
                  <a:pt x="23342" y="36753"/>
                </a:lnTo>
                <a:lnTo>
                  <a:pt x="21767" y="36753"/>
                </a:lnTo>
                <a:lnTo>
                  <a:pt x="21132" y="36106"/>
                </a:lnTo>
                <a:lnTo>
                  <a:pt x="21132" y="28727"/>
                </a:lnTo>
                <a:lnTo>
                  <a:pt x="13843" y="28727"/>
                </a:lnTo>
                <a:lnTo>
                  <a:pt x="13208" y="28092"/>
                </a:lnTo>
                <a:lnTo>
                  <a:pt x="13208" y="26492"/>
                </a:lnTo>
                <a:lnTo>
                  <a:pt x="13843" y="25844"/>
                </a:lnTo>
                <a:lnTo>
                  <a:pt x="23342" y="25844"/>
                </a:lnTo>
                <a:lnTo>
                  <a:pt x="23977" y="26492"/>
                </a:lnTo>
                <a:lnTo>
                  <a:pt x="23977" y="2095"/>
                </a:lnTo>
                <a:lnTo>
                  <a:pt x="23723" y="2146"/>
                </a:lnTo>
                <a:lnTo>
                  <a:pt x="17665" y="4673"/>
                </a:lnTo>
                <a:lnTo>
                  <a:pt x="12280" y="8039"/>
                </a:lnTo>
                <a:lnTo>
                  <a:pt x="12280" y="12268"/>
                </a:lnTo>
                <a:lnTo>
                  <a:pt x="21869" y="12687"/>
                </a:lnTo>
                <a:lnTo>
                  <a:pt x="22644" y="13550"/>
                </a:lnTo>
                <a:lnTo>
                  <a:pt x="22415" y="19037"/>
                </a:lnTo>
                <a:lnTo>
                  <a:pt x="22148" y="19596"/>
                </a:lnTo>
                <a:lnTo>
                  <a:pt x="21602" y="19824"/>
                </a:lnTo>
                <a:lnTo>
                  <a:pt x="16624" y="19596"/>
                </a:lnTo>
                <a:lnTo>
                  <a:pt x="16522" y="22072"/>
                </a:lnTo>
                <a:lnTo>
                  <a:pt x="12280" y="21882"/>
                </a:lnTo>
                <a:lnTo>
                  <a:pt x="12280" y="53924"/>
                </a:lnTo>
                <a:lnTo>
                  <a:pt x="13157" y="54571"/>
                </a:lnTo>
                <a:lnTo>
                  <a:pt x="13614" y="54876"/>
                </a:lnTo>
                <a:lnTo>
                  <a:pt x="26174" y="54876"/>
                </a:lnTo>
                <a:lnTo>
                  <a:pt x="26670" y="50342"/>
                </a:lnTo>
                <a:lnTo>
                  <a:pt x="30022" y="46647"/>
                </a:lnTo>
                <a:lnTo>
                  <a:pt x="34391" y="45745"/>
                </a:lnTo>
                <a:lnTo>
                  <a:pt x="36220" y="42760"/>
                </a:lnTo>
                <a:lnTo>
                  <a:pt x="39484" y="40754"/>
                </a:lnTo>
                <a:lnTo>
                  <a:pt x="47459" y="40754"/>
                </a:lnTo>
                <a:lnTo>
                  <a:pt x="51130" y="43370"/>
                </a:lnTo>
                <a:lnTo>
                  <a:pt x="52717" y="47104"/>
                </a:lnTo>
                <a:lnTo>
                  <a:pt x="55346" y="47625"/>
                </a:lnTo>
                <a:lnTo>
                  <a:pt x="57645" y="49085"/>
                </a:lnTo>
                <a:lnTo>
                  <a:pt x="59245" y="51130"/>
                </a:lnTo>
                <a:lnTo>
                  <a:pt x="59245" y="40754"/>
                </a:lnTo>
                <a:lnTo>
                  <a:pt x="59245" y="36753"/>
                </a:lnTo>
                <a:lnTo>
                  <a:pt x="59245" y="25844"/>
                </a:lnTo>
                <a:lnTo>
                  <a:pt x="59245" y="22072"/>
                </a:lnTo>
                <a:lnTo>
                  <a:pt x="59245" y="19824"/>
                </a:lnTo>
                <a:lnTo>
                  <a:pt x="59245" y="15151"/>
                </a:lnTo>
                <a:close/>
              </a:path>
              <a:path w="59689" h="55245">
                <a:moveTo>
                  <a:pt x="59245" y="10071"/>
                </a:moveTo>
                <a:lnTo>
                  <a:pt x="56616" y="9728"/>
                </a:lnTo>
                <a:lnTo>
                  <a:pt x="57531" y="10287"/>
                </a:lnTo>
                <a:lnTo>
                  <a:pt x="58407" y="10883"/>
                </a:lnTo>
                <a:lnTo>
                  <a:pt x="59245" y="11506"/>
                </a:lnTo>
                <a:lnTo>
                  <a:pt x="59245" y="10071"/>
                </a:lnTo>
                <a:close/>
              </a:path>
            </a:pathLst>
          </a:custGeom>
          <a:solidFill>
            <a:srgbClr val="A1D6BB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g object 307"/>
          <p:cNvSpPr/>
          <p:nvPr/>
        </p:nvSpPr>
        <p:spPr>
          <a:xfrm>
            <a:off x="5466152" y="9857995"/>
            <a:ext cx="2540" cy="46355"/>
          </a:xfrm>
          <a:custGeom>
            <a:avLst/>
            <a:gdLst/>
            <a:ahLst/>
            <a:cxnLst/>
            <a:rect l="l" t="t" r="r" b="b"/>
            <a:pathLst>
              <a:path w="2539" h="46354">
                <a:moveTo>
                  <a:pt x="2166" y="45890"/>
                </a:moveTo>
                <a:lnTo>
                  <a:pt x="1415" y="45329"/>
                </a:lnTo>
                <a:lnTo>
                  <a:pt x="695" y="44737"/>
                </a:lnTo>
                <a:lnTo>
                  <a:pt x="0" y="44126"/>
                </a:lnTo>
                <a:lnTo>
                  <a:pt x="0" y="13756"/>
                </a:lnTo>
                <a:lnTo>
                  <a:pt x="2166" y="13850"/>
                </a:lnTo>
                <a:lnTo>
                  <a:pt x="2166" y="45890"/>
                </a:lnTo>
                <a:close/>
              </a:path>
              <a:path w="2539" h="46354">
                <a:moveTo>
                  <a:pt x="2166" y="4234"/>
                </a:moveTo>
                <a:lnTo>
                  <a:pt x="0" y="4140"/>
                </a:lnTo>
                <a:lnTo>
                  <a:pt x="0" y="1758"/>
                </a:lnTo>
                <a:lnTo>
                  <a:pt x="695" y="1147"/>
                </a:lnTo>
                <a:lnTo>
                  <a:pt x="1415" y="561"/>
                </a:lnTo>
                <a:lnTo>
                  <a:pt x="2166" y="0"/>
                </a:lnTo>
                <a:lnTo>
                  <a:pt x="2166" y="4234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g object 308"/>
          <p:cNvSpPr/>
          <p:nvPr/>
        </p:nvSpPr>
        <p:spPr>
          <a:xfrm>
            <a:off x="5457812" y="9868961"/>
            <a:ext cx="15240" cy="3175"/>
          </a:xfrm>
          <a:custGeom>
            <a:avLst/>
            <a:gdLst/>
            <a:ahLst/>
            <a:cxnLst/>
            <a:rect l="l" t="t" r="r" b="b"/>
            <a:pathLst>
              <a:path w="15239" h="3175">
                <a:moveTo>
                  <a:pt x="14748" y="3074"/>
                </a:moveTo>
                <a:lnTo>
                  <a:pt x="0" y="2425"/>
                </a:lnTo>
                <a:lnTo>
                  <a:pt x="326" y="1602"/>
                </a:lnTo>
                <a:lnTo>
                  <a:pt x="689" y="791"/>
                </a:lnTo>
                <a:lnTo>
                  <a:pt x="1095" y="0"/>
                </a:lnTo>
                <a:lnTo>
                  <a:pt x="14859" y="604"/>
                </a:lnTo>
                <a:lnTo>
                  <a:pt x="14748" y="3074"/>
                </a:lnTo>
                <a:close/>
              </a:path>
            </a:pathLst>
          </a:custGeom>
          <a:solidFill>
            <a:srgbClr val="94C8AE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g object 309"/>
          <p:cNvSpPr/>
          <p:nvPr/>
        </p:nvSpPr>
        <p:spPr>
          <a:xfrm>
            <a:off x="5459797" y="9863618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79" h="5079">
                <a:moveTo>
                  <a:pt x="17069" y="4483"/>
                </a:moveTo>
                <a:lnTo>
                  <a:pt x="0" y="3729"/>
                </a:lnTo>
                <a:lnTo>
                  <a:pt x="763" y="2432"/>
                </a:lnTo>
                <a:lnTo>
                  <a:pt x="1643" y="1191"/>
                </a:lnTo>
                <a:lnTo>
                  <a:pt x="2616" y="0"/>
                </a:lnTo>
                <a:lnTo>
                  <a:pt x="17229" y="642"/>
                </a:lnTo>
                <a:lnTo>
                  <a:pt x="17069" y="4483"/>
                </a:lnTo>
                <a:close/>
              </a:path>
            </a:pathLst>
          </a:custGeom>
          <a:solidFill>
            <a:srgbClr val="A7C58D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g object 310"/>
          <p:cNvSpPr/>
          <p:nvPr/>
        </p:nvSpPr>
        <p:spPr>
          <a:xfrm>
            <a:off x="5458905" y="9862030"/>
            <a:ext cx="20320" cy="8255"/>
          </a:xfrm>
          <a:custGeom>
            <a:avLst/>
            <a:gdLst/>
            <a:ahLst/>
            <a:cxnLst/>
            <a:rect l="l" t="t" r="r" b="b"/>
            <a:pathLst>
              <a:path w="20320" h="8254">
                <a:moveTo>
                  <a:pt x="18737" y="7751"/>
                </a:moveTo>
                <a:lnTo>
                  <a:pt x="0" y="6928"/>
                </a:lnTo>
                <a:lnTo>
                  <a:pt x="276" y="6385"/>
                </a:lnTo>
                <a:lnTo>
                  <a:pt x="892" y="5319"/>
                </a:lnTo>
                <a:lnTo>
                  <a:pt x="17961" y="6067"/>
                </a:lnTo>
                <a:lnTo>
                  <a:pt x="18121" y="2232"/>
                </a:lnTo>
                <a:lnTo>
                  <a:pt x="3508" y="1590"/>
                </a:lnTo>
                <a:lnTo>
                  <a:pt x="3951" y="1047"/>
                </a:lnTo>
                <a:lnTo>
                  <a:pt x="4899" y="0"/>
                </a:lnTo>
                <a:lnTo>
                  <a:pt x="19008" y="617"/>
                </a:lnTo>
                <a:lnTo>
                  <a:pt x="19783" y="1477"/>
                </a:lnTo>
                <a:lnTo>
                  <a:pt x="19549" y="6965"/>
                </a:lnTo>
                <a:lnTo>
                  <a:pt x="19285" y="7533"/>
                </a:lnTo>
                <a:lnTo>
                  <a:pt x="18737" y="7751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g object 311"/>
          <p:cNvSpPr/>
          <p:nvPr/>
        </p:nvSpPr>
        <p:spPr>
          <a:xfrm>
            <a:off x="5499036" y="9907346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4013" y="3543"/>
                </a:moveTo>
                <a:lnTo>
                  <a:pt x="660" y="0"/>
                </a:lnTo>
                <a:lnTo>
                  <a:pt x="0" y="114"/>
                </a:lnTo>
                <a:lnTo>
                  <a:pt x="1397" y="4038"/>
                </a:lnTo>
                <a:lnTo>
                  <a:pt x="2273" y="3898"/>
                </a:lnTo>
                <a:lnTo>
                  <a:pt x="3149" y="3746"/>
                </a:lnTo>
                <a:lnTo>
                  <a:pt x="4013" y="3543"/>
                </a:lnTo>
                <a:close/>
              </a:path>
              <a:path w="16510" h="12700">
                <a:moveTo>
                  <a:pt x="16243" y="9232"/>
                </a:moveTo>
                <a:lnTo>
                  <a:pt x="16141" y="9093"/>
                </a:lnTo>
                <a:lnTo>
                  <a:pt x="15684" y="9690"/>
                </a:lnTo>
                <a:lnTo>
                  <a:pt x="15163" y="10210"/>
                </a:lnTo>
                <a:lnTo>
                  <a:pt x="14605" y="10629"/>
                </a:lnTo>
                <a:lnTo>
                  <a:pt x="16243" y="12166"/>
                </a:lnTo>
                <a:lnTo>
                  <a:pt x="16243" y="9232"/>
                </a:lnTo>
                <a:close/>
              </a:path>
            </a:pathLst>
          </a:custGeom>
          <a:solidFill>
            <a:srgbClr val="84C99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g object 312"/>
          <p:cNvSpPr/>
          <p:nvPr/>
        </p:nvSpPr>
        <p:spPr>
          <a:xfrm>
            <a:off x="5515182" y="991629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104" y="280"/>
                </a:moveTo>
                <a:lnTo>
                  <a:pt x="0" y="137"/>
                </a:lnTo>
                <a:lnTo>
                  <a:pt x="104" y="0"/>
                </a:lnTo>
                <a:lnTo>
                  <a:pt x="104" y="280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g object 313"/>
          <p:cNvSpPr/>
          <p:nvPr/>
        </p:nvSpPr>
        <p:spPr>
          <a:xfrm>
            <a:off x="5499706" y="9899225"/>
            <a:ext cx="15875" cy="17780"/>
          </a:xfrm>
          <a:custGeom>
            <a:avLst/>
            <a:gdLst/>
            <a:ahLst/>
            <a:cxnLst/>
            <a:rect l="l" t="t" r="r" b="b"/>
            <a:pathLst>
              <a:path w="15875" h="17779">
                <a:moveTo>
                  <a:pt x="12507" y="17404"/>
                </a:moveTo>
                <a:lnTo>
                  <a:pt x="6395" y="11680"/>
                </a:lnTo>
                <a:lnTo>
                  <a:pt x="5004" y="11268"/>
                </a:lnTo>
                <a:lnTo>
                  <a:pt x="3348" y="11667"/>
                </a:lnTo>
                <a:lnTo>
                  <a:pt x="0" y="8113"/>
                </a:lnTo>
                <a:lnTo>
                  <a:pt x="6937" y="6884"/>
                </a:lnTo>
                <a:lnTo>
                  <a:pt x="7097" y="7589"/>
                </a:lnTo>
                <a:lnTo>
                  <a:pt x="8414" y="7283"/>
                </a:lnTo>
                <a:lnTo>
                  <a:pt x="9904" y="4845"/>
                </a:lnTo>
                <a:lnTo>
                  <a:pt x="9904" y="1315"/>
                </a:lnTo>
                <a:lnTo>
                  <a:pt x="9836" y="648"/>
                </a:lnTo>
                <a:lnTo>
                  <a:pt x="9713" y="0"/>
                </a:lnTo>
                <a:lnTo>
                  <a:pt x="12464" y="891"/>
                </a:lnTo>
                <a:lnTo>
                  <a:pt x="14650" y="3074"/>
                </a:lnTo>
                <a:lnTo>
                  <a:pt x="15579" y="5843"/>
                </a:lnTo>
                <a:lnTo>
                  <a:pt x="15579" y="7271"/>
                </a:lnTo>
                <a:lnTo>
                  <a:pt x="10396" y="7476"/>
                </a:lnTo>
                <a:lnTo>
                  <a:pt x="9614" y="8337"/>
                </a:lnTo>
                <a:lnTo>
                  <a:pt x="9830" y="13825"/>
                </a:lnTo>
                <a:lnTo>
                  <a:pt x="10095" y="14392"/>
                </a:lnTo>
                <a:lnTo>
                  <a:pt x="10642" y="14611"/>
                </a:lnTo>
                <a:lnTo>
                  <a:pt x="14896" y="14442"/>
                </a:lnTo>
                <a:lnTo>
                  <a:pt x="14305" y="15714"/>
                </a:lnTo>
                <a:lnTo>
                  <a:pt x="13498" y="16768"/>
                </a:lnTo>
                <a:lnTo>
                  <a:pt x="12507" y="17404"/>
                </a:lnTo>
                <a:close/>
              </a:path>
            </a:pathLst>
          </a:custGeom>
          <a:solidFill>
            <a:srgbClr val="84C99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g object 314"/>
          <p:cNvSpPr/>
          <p:nvPr/>
        </p:nvSpPr>
        <p:spPr>
          <a:xfrm>
            <a:off x="5508759" y="9897058"/>
            <a:ext cx="6985" cy="20955"/>
          </a:xfrm>
          <a:custGeom>
            <a:avLst/>
            <a:gdLst/>
            <a:ahLst/>
            <a:cxnLst/>
            <a:rect l="l" t="t" r="r" b="b"/>
            <a:pathLst>
              <a:path w="6985" h="20954">
                <a:moveTo>
                  <a:pt x="4887" y="20909"/>
                </a:moveTo>
                <a:lnTo>
                  <a:pt x="3459" y="19568"/>
                </a:lnTo>
                <a:lnTo>
                  <a:pt x="4444" y="18932"/>
                </a:lnTo>
                <a:lnTo>
                  <a:pt x="5250" y="17884"/>
                </a:lnTo>
                <a:lnTo>
                  <a:pt x="5841" y="16606"/>
                </a:lnTo>
                <a:lnTo>
                  <a:pt x="6192" y="16594"/>
                </a:lnTo>
                <a:lnTo>
                  <a:pt x="6290" y="19063"/>
                </a:lnTo>
                <a:lnTo>
                  <a:pt x="6524" y="19063"/>
                </a:lnTo>
                <a:lnTo>
                  <a:pt x="6524" y="19231"/>
                </a:lnTo>
                <a:lnTo>
                  <a:pt x="5964" y="19973"/>
                </a:lnTo>
                <a:lnTo>
                  <a:pt x="5447" y="20491"/>
                </a:lnTo>
                <a:lnTo>
                  <a:pt x="4887" y="20909"/>
                </a:lnTo>
                <a:close/>
              </a:path>
              <a:path w="6985" h="20954">
                <a:moveTo>
                  <a:pt x="6524" y="19063"/>
                </a:moveTo>
                <a:lnTo>
                  <a:pt x="6290" y="19063"/>
                </a:lnTo>
                <a:lnTo>
                  <a:pt x="6524" y="19051"/>
                </a:lnTo>
                <a:close/>
              </a:path>
              <a:path w="6985" h="20954">
                <a:moveTo>
                  <a:pt x="6524" y="8007"/>
                </a:moveTo>
                <a:lnTo>
                  <a:pt x="5601" y="5244"/>
                </a:lnTo>
                <a:lnTo>
                  <a:pt x="3410" y="3061"/>
                </a:lnTo>
                <a:lnTo>
                  <a:pt x="658" y="2163"/>
                </a:lnTo>
                <a:lnTo>
                  <a:pt x="517" y="1415"/>
                </a:lnTo>
                <a:lnTo>
                  <a:pt x="295" y="692"/>
                </a:lnTo>
                <a:lnTo>
                  <a:pt x="0" y="0"/>
                </a:lnTo>
                <a:lnTo>
                  <a:pt x="2628" y="523"/>
                </a:lnTo>
                <a:lnTo>
                  <a:pt x="4924" y="1989"/>
                </a:lnTo>
                <a:lnTo>
                  <a:pt x="6524" y="4034"/>
                </a:lnTo>
                <a:lnTo>
                  <a:pt x="6524" y="8007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g object 315"/>
          <p:cNvSpPr/>
          <p:nvPr/>
        </p:nvSpPr>
        <p:spPr>
          <a:xfrm>
            <a:off x="5492957" y="9892655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39" h="15240">
                <a:moveTo>
                  <a:pt x="6087" y="14798"/>
                </a:moveTo>
                <a:lnTo>
                  <a:pt x="5416" y="12914"/>
                </a:lnTo>
                <a:lnTo>
                  <a:pt x="4395" y="12185"/>
                </a:lnTo>
                <a:lnTo>
                  <a:pt x="4198" y="12185"/>
                </a:lnTo>
                <a:lnTo>
                  <a:pt x="6284" y="6529"/>
                </a:lnTo>
                <a:lnTo>
                  <a:pt x="6961" y="5843"/>
                </a:lnTo>
                <a:lnTo>
                  <a:pt x="4093" y="2943"/>
                </a:lnTo>
                <a:lnTo>
                  <a:pt x="0" y="2843"/>
                </a:lnTo>
                <a:lnTo>
                  <a:pt x="1551" y="1097"/>
                </a:lnTo>
                <a:lnTo>
                  <a:pt x="3791" y="0"/>
                </a:lnTo>
                <a:lnTo>
                  <a:pt x="6284" y="0"/>
                </a:lnTo>
                <a:lnTo>
                  <a:pt x="10950" y="0"/>
                </a:lnTo>
                <a:lnTo>
                  <a:pt x="14742" y="3847"/>
                </a:lnTo>
                <a:lnTo>
                  <a:pt x="14742" y="10863"/>
                </a:lnTo>
                <a:lnTo>
                  <a:pt x="13554" y="12808"/>
                </a:lnTo>
                <a:lnTo>
                  <a:pt x="13689" y="13457"/>
                </a:lnTo>
                <a:lnTo>
                  <a:pt x="6087" y="14798"/>
                </a:lnTo>
                <a:close/>
              </a:path>
            </a:pathLst>
          </a:custGeom>
          <a:solidFill>
            <a:srgbClr val="84C99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g object 316"/>
          <p:cNvSpPr/>
          <p:nvPr/>
        </p:nvSpPr>
        <p:spPr>
          <a:xfrm>
            <a:off x="5490427" y="9890723"/>
            <a:ext cx="19685" cy="16510"/>
          </a:xfrm>
          <a:custGeom>
            <a:avLst/>
            <a:gdLst/>
            <a:ahLst/>
            <a:cxnLst/>
            <a:rect l="l" t="t" r="r" b="b"/>
            <a:pathLst>
              <a:path w="19685" h="16509">
                <a:moveTo>
                  <a:pt x="16373" y="16088"/>
                </a:moveTo>
                <a:lnTo>
                  <a:pt x="16078" y="14760"/>
                </a:lnTo>
                <a:lnTo>
                  <a:pt x="17272" y="12796"/>
                </a:lnTo>
                <a:lnTo>
                  <a:pt x="17272" y="5774"/>
                </a:lnTo>
                <a:lnTo>
                  <a:pt x="13480" y="1933"/>
                </a:lnTo>
                <a:lnTo>
                  <a:pt x="6321" y="1933"/>
                </a:lnTo>
                <a:lnTo>
                  <a:pt x="4081" y="3030"/>
                </a:lnTo>
                <a:lnTo>
                  <a:pt x="2529" y="4770"/>
                </a:lnTo>
                <a:lnTo>
                  <a:pt x="1372" y="4770"/>
                </a:lnTo>
                <a:lnTo>
                  <a:pt x="670" y="4845"/>
                </a:lnTo>
                <a:lnTo>
                  <a:pt x="0" y="4982"/>
                </a:lnTo>
                <a:lnTo>
                  <a:pt x="1828" y="1995"/>
                </a:lnTo>
                <a:lnTo>
                  <a:pt x="5096" y="0"/>
                </a:lnTo>
                <a:lnTo>
                  <a:pt x="8814" y="0"/>
                </a:lnTo>
                <a:lnTo>
                  <a:pt x="13068" y="0"/>
                </a:lnTo>
                <a:lnTo>
                  <a:pt x="19180" y="9821"/>
                </a:lnTo>
                <a:lnTo>
                  <a:pt x="19180" y="13345"/>
                </a:lnTo>
                <a:lnTo>
                  <a:pt x="17690" y="15783"/>
                </a:lnTo>
                <a:lnTo>
                  <a:pt x="16373" y="16088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g object 317"/>
          <p:cNvSpPr/>
          <p:nvPr/>
        </p:nvSpPr>
        <p:spPr>
          <a:xfrm>
            <a:off x="5484134" y="9897424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39" h="7620">
                <a:moveTo>
                  <a:pt x="13025" y="7420"/>
                </a:moveTo>
                <a:lnTo>
                  <a:pt x="0" y="7420"/>
                </a:lnTo>
                <a:lnTo>
                  <a:pt x="560" y="3236"/>
                </a:lnTo>
                <a:lnTo>
                  <a:pt x="4105" y="0"/>
                </a:lnTo>
                <a:lnTo>
                  <a:pt x="8383" y="0"/>
                </a:lnTo>
                <a:lnTo>
                  <a:pt x="12021" y="0"/>
                </a:lnTo>
                <a:lnTo>
                  <a:pt x="14373" y="2382"/>
                </a:lnTo>
                <a:lnTo>
                  <a:pt x="15105" y="1758"/>
                </a:lnTo>
                <a:lnTo>
                  <a:pt x="13025" y="7420"/>
                </a:lnTo>
                <a:close/>
              </a:path>
            </a:pathLst>
          </a:custGeom>
          <a:solidFill>
            <a:srgbClr val="84C99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g object 318"/>
          <p:cNvSpPr/>
          <p:nvPr/>
        </p:nvSpPr>
        <p:spPr>
          <a:xfrm>
            <a:off x="5482214" y="9895492"/>
            <a:ext cx="17780" cy="9525"/>
          </a:xfrm>
          <a:custGeom>
            <a:avLst/>
            <a:gdLst/>
            <a:ahLst/>
            <a:cxnLst/>
            <a:rect l="l" t="t" r="r" b="b"/>
            <a:pathLst>
              <a:path w="17779" h="9525">
                <a:moveTo>
                  <a:pt x="1920" y="9347"/>
                </a:moveTo>
                <a:lnTo>
                  <a:pt x="0" y="9347"/>
                </a:lnTo>
                <a:lnTo>
                  <a:pt x="492" y="4807"/>
                </a:lnTo>
                <a:lnTo>
                  <a:pt x="3859" y="1122"/>
                </a:lnTo>
                <a:lnTo>
                  <a:pt x="8888" y="74"/>
                </a:lnTo>
                <a:lnTo>
                  <a:pt x="9590" y="0"/>
                </a:lnTo>
                <a:lnTo>
                  <a:pt x="10304" y="0"/>
                </a:lnTo>
                <a:lnTo>
                  <a:pt x="14840" y="106"/>
                </a:lnTo>
                <a:lnTo>
                  <a:pt x="17703" y="3005"/>
                </a:lnTo>
                <a:lnTo>
                  <a:pt x="17026" y="3691"/>
                </a:lnTo>
                <a:lnTo>
                  <a:pt x="16293" y="4315"/>
                </a:lnTo>
                <a:lnTo>
                  <a:pt x="13942" y="1933"/>
                </a:lnTo>
                <a:lnTo>
                  <a:pt x="6026" y="1933"/>
                </a:lnTo>
                <a:lnTo>
                  <a:pt x="2480" y="5169"/>
                </a:lnTo>
                <a:lnTo>
                  <a:pt x="1920" y="9347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g object 319"/>
          <p:cNvSpPr/>
          <p:nvPr/>
        </p:nvSpPr>
        <p:spPr>
          <a:xfrm>
            <a:off x="5473307" y="9907039"/>
            <a:ext cx="25400" cy="5080"/>
          </a:xfrm>
          <a:custGeom>
            <a:avLst/>
            <a:gdLst/>
            <a:ahLst/>
            <a:cxnLst/>
            <a:rect l="l" t="t" r="r" b="b"/>
            <a:pathLst>
              <a:path w="25400" h="5079">
                <a:moveTo>
                  <a:pt x="21765" y="4876"/>
                </a:moveTo>
                <a:lnTo>
                  <a:pt x="17801" y="4814"/>
                </a:lnTo>
                <a:lnTo>
                  <a:pt x="17801" y="3542"/>
                </a:lnTo>
                <a:lnTo>
                  <a:pt x="16989" y="2718"/>
                </a:lnTo>
                <a:lnTo>
                  <a:pt x="16176" y="3542"/>
                </a:lnTo>
                <a:lnTo>
                  <a:pt x="16176" y="4701"/>
                </a:lnTo>
                <a:lnTo>
                  <a:pt x="15253" y="4620"/>
                </a:lnTo>
                <a:lnTo>
                  <a:pt x="13443" y="4377"/>
                </a:lnTo>
                <a:lnTo>
                  <a:pt x="13443" y="3542"/>
                </a:lnTo>
                <a:lnTo>
                  <a:pt x="12631" y="2718"/>
                </a:lnTo>
                <a:lnTo>
                  <a:pt x="11812" y="3542"/>
                </a:lnTo>
                <a:lnTo>
                  <a:pt x="11812" y="4097"/>
                </a:lnTo>
                <a:lnTo>
                  <a:pt x="10870" y="3922"/>
                </a:lnTo>
                <a:lnTo>
                  <a:pt x="9017" y="3473"/>
                </a:lnTo>
                <a:lnTo>
                  <a:pt x="8266" y="2718"/>
                </a:lnTo>
                <a:lnTo>
                  <a:pt x="7835" y="3155"/>
                </a:lnTo>
                <a:lnTo>
                  <a:pt x="5065" y="2350"/>
                </a:lnTo>
                <a:lnTo>
                  <a:pt x="2437" y="1290"/>
                </a:lnTo>
                <a:lnTo>
                  <a:pt x="0" y="0"/>
                </a:lnTo>
                <a:lnTo>
                  <a:pt x="23286" y="0"/>
                </a:lnTo>
                <a:lnTo>
                  <a:pt x="24929" y="4627"/>
                </a:lnTo>
                <a:lnTo>
                  <a:pt x="23353" y="4789"/>
                </a:lnTo>
                <a:lnTo>
                  <a:pt x="21765" y="4876"/>
                </a:lnTo>
                <a:close/>
              </a:path>
            </a:pathLst>
          </a:custGeom>
          <a:solidFill>
            <a:srgbClr val="A1D6BB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g object 320"/>
          <p:cNvSpPr/>
          <p:nvPr/>
        </p:nvSpPr>
        <p:spPr>
          <a:xfrm>
            <a:off x="5469661" y="9904844"/>
            <a:ext cx="31115" cy="7620"/>
          </a:xfrm>
          <a:custGeom>
            <a:avLst/>
            <a:gdLst/>
            <a:ahLst/>
            <a:cxnLst/>
            <a:rect l="l" t="t" r="r" b="b"/>
            <a:pathLst>
              <a:path w="31114" h="7620">
                <a:moveTo>
                  <a:pt x="12661" y="5676"/>
                </a:moveTo>
                <a:lnTo>
                  <a:pt x="11912" y="4914"/>
                </a:lnTo>
                <a:lnTo>
                  <a:pt x="11480" y="5359"/>
                </a:lnTo>
                <a:lnTo>
                  <a:pt x="11861" y="5473"/>
                </a:lnTo>
                <a:lnTo>
                  <a:pt x="12255" y="5575"/>
                </a:lnTo>
                <a:lnTo>
                  <a:pt x="12661" y="5676"/>
                </a:lnTo>
                <a:close/>
              </a:path>
              <a:path w="31114" h="7620">
                <a:moveTo>
                  <a:pt x="17081" y="5740"/>
                </a:moveTo>
                <a:lnTo>
                  <a:pt x="16268" y="4914"/>
                </a:lnTo>
                <a:lnTo>
                  <a:pt x="15455" y="5740"/>
                </a:lnTo>
                <a:lnTo>
                  <a:pt x="15455" y="6299"/>
                </a:lnTo>
                <a:lnTo>
                  <a:pt x="15989" y="6400"/>
                </a:lnTo>
                <a:lnTo>
                  <a:pt x="16535" y="6502"/>
                </a:lnTo>
                <a:lnTo>
                  <a:pt x="17081" y="6578"/>
                </a:lnTo>
                <a:lnTo>
                  <a:pt x="17081" y="5740"/>
                </a:lnTo>
                <a:close/>
              </a:path>
              <a:path w="31114" h="7620">
                <a:moveTo>
                  <a:pt x="21437" y="5740"/>
                </a:moveTo>
                <a:lnTo>
                  <a:pt x="20624" y="4914"/>
                </a:lnTo>
                <a:lnTo>
                  <a:pt x="19812" y="5740"/>
                </a:lnTo>
                <a:lnTo>
                  <a:pt x="19812" y="6908"/>
                </a:lnTo>
                <a:lnTo>
                  <a:pt x="20358" y="6946"/>
                </a:lnTo>
                <a:lnTo>
                  <a:pt x="20891" y="6985"/>
                </a:lnTo>
                <a:lnTo>
                  <a:pt x="21437" y="7010"/>
                </a:lnTo>
                <a:lnTo>
                  <a:pt x="21437" y="5740"/>
                </a:lnTo>
                <a:close/>
              </a:path>
              <a:path w="31114" h="7620">
                <a:moveTo>
                  <a:pt x="30772" y="6540"/>
                </a:moveTo>
                <a:lnTo>
                  <a:pt x="28714" y="736"/>
                </a:lnTo>
                <a:lnTo>
                  <a:pt x="27686" y="0"/>
                </a:lnTo>
                <a:lnTo>
                  <a:pt x="0" y="0"/>
                </a:lnTo>
                <a:lnTo>
                  <a:pt x="1155" y="800"/>
                </a:lnTo>
                <a:lnTo>
                  <a:pt x="2374" y="1524"/>
                </a:lnTo>
                <a:lnTo>
                  <a:pt x="3632" y="2197"/>
                </a:lnTo>
                <a:lnTo>
                  <a:pt x="26924" y="2197"/>
                </a:lnTo>
                <a:lnTo>
                  <a:pt x="28562" y="6832"/>
                </a:lnTo>
                <a:lnTo>
                  <a:pt x="30772" y="6540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g object 321"/>
          <p:cNvSpPr/>
          <p:nvPr/>
        </p:nvSpPr>
        <p:spPr>
          <a:xfrm>
            <a:off x="5517456" y="9860309"/>
            <a:ext cx="13335" cy="44450"/>
          </a:xfrm>
          <a:custGeom>
            <a:avLst/>
            <a:gdLst/>
            <a:ahLst/>
            <a:cxnLst/>
            <a:rect l="l" t="t" r="r" b="b"/>
            <a:pathLst>
              <a:path w="13335" h="44450">
                <a:moveTo>
                  <a:pt x="7343" y="12297"/>
                </a:moveTo>
                <a:lnTo>
                  <a:pt x="5601" y="8786"/>
                </a:lnTo>
                <a:lnTo>
                  <a:pt x="3090" y="5606"/>
                </a:lnTo>
                <a:lnTo>
                  <a:pt x="0" y="2899"/>
                </a:lnTo>
                <a:lnTo>
                  <a:pt x="0" y="0"/>
                </a:lnTo>
                <a:lnTo>
                  <a:pt x="4585" y="592"/>
                </a:lnTo>
                <a:lnTo>
                  <a:pt x="7872" y="3791"/>
                </a:lnTo>
                <a:lnTo>
                  <a:pt x="10390" y="7545"/>
                </a:lnTo>
                <a:lnTo>
                  <a:pt x="11898" y="11661"/>
                </a:lnTo>
                <a:lnTo>
                  <a:pt x="7971" y="11661"/>
                </a:lnTo>
                <a:lnTo>
                  <a:pt x="7343" y="12297"/>
                </a:lnTo>
                <a:close/>
              </a:path>
              <a:path w="13335" h="44450">
                <a:moveTo>
                  <a:pt x="0" y="44431"/>
                </a:moveTo>
                <a:lnTo>
                  <a:pt x="0" y="6840"/>
                </a:lnTo>
                <a:lnTo>
                  <a:pt x="4025" y="11006"/>
                </a:lnTo>
                <a:lnTo>
                  <a:pt x="6623" y="16157"/>
                </a:lnTo>
                <a:lnTo>
                  <a:pt x="7097" y="21133"/>
                </a:lnTo>
                <a:lnTo>
                  <a:pt x="7158" y="30787"/>
                </a:lnTo>
                <a:lnTo>
                  <a:pt x="7971" y="31610"/>
                </a:lnTo>
                <a:lnTo>
                  <a:pt x="11079" y="31610"/>
                </a:lnTo>
                <a:lnTo>
                  <a:pt x="8814" y="36536"/>
                </a:lnTo>
                <a:lnTo>
                  <a:pt x="5041" y="40958"/>
                </a:lnTo>
                <a:lnTo>
                  <a:pt x="0" y="44431"/>
                </a:lnTo>
                <a:close/>
              </a:path>
              <a:path w="13335" h="44450">
                <a:moveTo>
                  <a:pt x="11769" y="29964"/>
                </a:moveTo>
                <a:lnTo>
                  <a:pt x="8783" y="29964"/>
                </a:lnTo>
                <a:lnTo>
                  <a:pt x="8783" y="25411"/>
                </a:lnTo>
                <a:lnTo>
                  <a:pt x="9528" y="25361"/>
                </a:lnTo>
                <a:lnTo>
                  <a:pt x="10113" y="24732"/>
                </a:lnTo>
                <a:lnTo>
                  <a:pt x="10113" y="21133"/>
                </a:lnTo>
                <a:lnTo>
                  <a:pt x="9651" y="18396"/>
                </a:lnTo>
                <a:lnTo>
                  <a:pt x="8906" y="16157"/>
                </a:lnTo>
                <a:lnTo>
                  <a:pt x="8783" y="13307"/>
                </a:lnTo>
                <a:lnTo>
                  <a:pt x="12446" y="13307"/>
                </a:lnTo>
                <a:lnTo>
                  <a:pt x="12803" y="14529"/>
                </a:lnTo>
                <a:lnTo>
                  <a:pt x="13080" y="15783"/>
                </a:lnTo>
                <a:lnTo>
                  <a:pt x="13132" y="16157"/>
                </a:lnTo>
                <a:lnTo>
                  <a:pt x="13088" y="25411"/>
                </a:lnTo>
                <a:lnTo>
                  <a:pt x="12981" y="26172"/>
                </a:lnTo>
                <a:lnTo>
                  <a:pt x="12483" y="28099"/>
                </a:lnTo>
                <a:lnTo>
                  <a:pt x="11769" y="29964"/>
                </a:lnTo>
                <a:close/>
              </a:path>
            </a:pathLst>
          </a:custGeom>
          <a:solidFill>
            <a:srgbClr val="A1D6BB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g object 322"/>
          <p:cNvSpPr/>
          <p:nvPr/>
        </p:nvSpPr>
        <p:spPr>
          <a:xfrm>
            <a:off x="5515286" y="9860028"/>
            <a:ext cx="2540" cy="60960"/>
          </a:xfrm>
          <a:custGeom>
            <a:avLst/>
            <a:gdLst/>
            <a:ahLst/>
            <a:cxnLst/>
            <a:rect l="l" t="t" r="r" b="b"/>
            <a:pathLst>
              <a:path w="2539" h="60959">
                <a:moveTo>
                  <a:pt x="1440" y="60819"/>
                </a:moveTo>
                <a:lnTo>
                  <a:pt x="0" y="59472"/>
                </a:lnTo>
                <a:lnTo>
                  <a:pt x="0" y="56080"/>
                </a:lnTo>
                <a:lnTo>
                  <a:pt x="1434" y="56024"/>
                </a:lnTo>
                <a:lnTo>
                  <a:pt x="1440" y="60819"/>
                </a:lnTo>
                <a:close/>
              </a:path>
              <a:path w="2539" h="60959">
                <a:moveTo>
                  <a:pt x="0" y="46464"/>
                </a:moveTo>
                <a:lnTo>
                  <a:pt x="0" y="5088"/>
                </a:lnTo>
                <a:lnTo>
                  <a:pt x="763" y="5737"/>
                </a:lnTo>
                <a:lnTo>
                  <a:pt x="1489" y="6410"/>
                </a:lnTo>
                <a:lnTo>
                  <a:pt x="2166" y="7121"/>
                </a:lnTo>
                <a:lnTo>
                  <a:pt x="2055" y="44787"/>
                </a:lnTo>
                <a:lnTo>
                  <a:pt x="1428" y="45990"/>
                </a:lnTo>
                <a:lnTo>
                  <a:pt x="1428" y="46408"/>
                </a:lnTo>
                <a:lnTo>
                  <a:pt x="0" y="46464"/>
                </a:lnTo>
                <a:close/>
              </a:path>
              <a:path w="2539" h="60959">
                <a:moveTo>
                  <a:pt x="2166" y="3180"/>
                </a:moveTo>
                <a:lnTo>
                  <a:pt x="1477" y="2575"/>
                </a:lnTo>
                <a:lnTo>
                  <a:pt x="750" y="1995"/>
                </a:lnTo>
                <a:lnTo>
                  <a:pt x="0" y="1440"/>
                </a:lnTo>
                <a:lnTo>
                  <a:pt x="0" y="0"/>
                </a:lnTo>
                <a:lnTo>
                  <a:pt x="2166" y="280"/>
                </a:lnTo>
                <a:lnTo>
                  <a:pt x="2166" y="3180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g object 323"/>
          <p:cNvSpPr/>
          <p:nvPr/>
        </p:nvSpPr>
        <p:spPr>
          <a:xfrm>
            <a:off x="5514952" y="991357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98" y="2544"/>
                </a:moveTo>
                <a:lnTo>
                  <a:pt x="0" y="74"/>
                </a:lnTo>
                <a:lnTo>
                  <a:pt x="1766" y="0"/>
                </a:lnTo>
                <a:lnTo>
                  <a:pt x="1766" y="2475"/>
                </a:lnTo>
                <a:lnTo>
                  <a:pt x="332" y="2531"/>
                </a:lnTo>
                <a:lnTo>
                  <a:pt x="98" y="2544"/>
                </a:lnTo>
                <a:close/>
              </a:path>
            </a:pathLst>
          </a:custGeom>
          <a:solidFill>
            <a:srgbClr val="94C8AE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g object 324"/>
          <p:cNvSpPr/>
          <p:nvPr/>
        </p:nvSpPr>
        <p:spPr>
          <a:xfrm>
            <a:off x="5510977" y="990808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153" y="4072"/>
                </a:moveTo>
                <a:lnTo>
                  <a:pt x="0" y="230"/>
                </a:lnTo>
                <a:lnTo>
                  <a:pt x="5736" y="0"/>
                </a:lnTo>
                <a:lnTo>
                  <a:pt x="5736" y="3847"/>
                </a:lnTo>
                <a:lnTo>
                  <a:pt x="153" y="4072"/>
                </a:lnTo>
                <a:close/>
              </a:path>
            </a:pathLst>
          </a:custGeom>
          <a:solidFill>
            <a:srgbClr val="74C1B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g object 325"/>
          <p:cNvSpPr/>
          <p:nvPr/>
        </p:nvSpPr>
        <p:spPr>
          <a:xfrm>
            <a:off x="5509320" y="9906437"/>
            <a:ext cx="7620" cy="7620"/>
          </a:xfrm>
          <a:custGeom>
            <a:avLst/>
            <a:gdLst/>
            <a:ahLst/>
            <a:cxnLst/>
            <a:rect l="l" t="t" r="r" b="b"/>
            <a:pathLst>
              <a:path w="7620" h="7620">
                <a:moveTo>
                  <a:pt x="1027" y="7402"/>
                </a:moveTo>
                <a:lnTo>
                  <a:pt x="480" y="7183"/>
                </a:lnTo>
                <a:lnTo>
                  <a:pt x="215" y="6610"/>
                </a:lnTo>
                <a:lnTo>
                  <a:pt x="0" y="1122"/>
                </a:lnTo>
                <a:lnTo>
                  <a:pt x="781" y="268"/>
                </a:lnTo>
                <a:lnTo>
                  <a:pt x="7392" y="0"/>
                </a:lnTo>
                <a:lnTo>
                  <a:pt x="7392" y="1646"/>
                </a:lnTo>
                <a:lnTo>
                  <a:pt x="1655" y="1883"/>
                </a:lnTo>
                <a:lnTo>
                  <a:pt x="1809" y="5718"/>
                </a:lnTo>
                <a:lnTo>
                  <a:pt x="7398" y="5493"/>
                </a:lnTo>
                <a:lnTo>
                  <a:pt x="7398" y="7140"/>
                </a:lnTo>
                <a:lnTo>
                  <a:pt x="1027" y="7402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g object 326"/>
          <p:cNvSpPr/>
          <p:nvPr/>
        </p:nvSpPr>
        <p:spPr>
          <a:xfrm>
            <a:off x="5512136" y="9855565"/>
            <a:ext cx="8255" cy="3810"/>
          </a:xfrm>
          <a:custGeom>
            <a:avLst/>
            <a:gdLst/>
            <a:ahLst/>
            <a:cxnLst/>
            <a:rect l="l" t="t" r="r" b="b"/>
            <a:pathLst>
              <a:path w="8254" h="3809">
                <a:moveTo>
                  <a:pt x="7725" y="3398"/>
                </a:moveTo>
                <a:lnTo>
                  <a:pt x="0" y="2394"/>
                </a:lnTo>
                <a:lnTo>
                  <a:pt x="301" y="0"/>
                </a:lnTo>
                <a:lnTo>
                  <a:pt x="3508" y="411"/>
                </a:lnTo>
                <a:lnTo>
                  <a:pt x="5004" y="1322"/>
                </a:lnTo>
                <a:lnTo>
                  <a:pt x="6414" y="2319"/>
                </a:lnTo>
                <a:lnTo>
                  <a:pt x="7725" y="3398"/>
                </a:lnTo>
                <a:close/>
              </a:path>
            </a:pathLst>
          </a:custGeom>
          <a:solidFill>
            <a:srgbClr val="74C1B7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g object 327"/>
          <p:cNvSpPr/>
          <p:nvPr/>
        </p:nvSpPr>
        <p:spPr>
          <a:xfrm>
            <a:off x="5510428" y="9853904"/>
            <a:ext cx="20955" cy="38100"/>
          </a:xfrm>
          <a:custGeom>
            <a:avLst/>
            <a:gdLst/>
            <a:ahLst/>
            <a:cxnLst/>
            <a:rect l="l" t="t" r="r" b="b"/>
            <a:pathLst>
              <a:path w="20954" h="38100">
                <a:moveTo>
                  <a:pt x="11607" y="6997"/>
                </a:moveTo>
                <a:lnTo>
                  <a:pt x="10909" y="6324"/>
                </a:lnTo>
                <a:lnTo>
                  <a:pt x="10185" y="5676"/>
                </a:lnTo>
                <a:lnTo>
                  <a:pt x="9423" y="5067"/>
                </a:lnTo>
                <a:lnTo>
                  <a:pt x="1701" y="4064"/>
                </a:lnTo>
                <a:lnTo>
                  <a:pt x="2006" y="1663"/>
                </a:lnTo>
                <a:lnTo>
                  <a:pt x="5207" y="2082"/>
                </a:lnTo>
                <a:lnTo>
                  <a:pt x="3962" y="1320"/>
                </a:lnTo>
                <a:lnTo>
                  <a:pt x="2667" y="635"/>
                </a:lnTo>
                <a:lnTo>
                  <a:pt x="1308" y="0"/>
                </a:lnTo>
                <a:lnTo>
                  <a:pt x="495" y="647"/>
                </a:lnTo>
                <a:lnTo>
                  <a:pt x="0" y="4533"/>
                </a:lnTo>
                <a:lnTo>
                  <a:pt x="762" y="4927"/>
                </a:lnTo>
                <a:lnTo>
                  <a:pt x="1498" y="5346"/>
                </a:lnTo>
                <a:lnTo>
                  <a:pt x="2222" y="5791"/>
                </a:lnTo>
                <a:lnTo>
                  <a:pt x="11607" y="6997"/>
                </a:lnTo>
                <a:close/>
              </a:path>
              <a:path w="20954" h="38100">
                <a:moveTo>
                  <a:pt x="18796" y="36372"/>
                </a:moveTo>
                <a:lnTo>
                  <a:pt x="15811" y="36372"/>
                </a:lnTo>
                <a:lnTo>
                  <a:pt x="15811" y="31826"/>
                </a:lnTo>
                <a:lnTo>
                  <a:pt x="14922" y="31826"/>
                </a:lnTo>
                <a:lnTo>
                  <a:pt x="14287" y="31178"/>
                </a:lnTo>
                <a:lnTo>
                  <a:pt x="14185" y="28194"/>
                </a:lnTo>
                <a:lnTo>
                  <a:pt x="14185" y="37198"/>
                </a:lnTo>
                <a:lnTo>
                  <a:pt x="14998" y="38023"/>
                </a:lnTo>
                <a:lnTo>
                  <a:pt x="18097" y="38023"/>
                </a:lnTo>
                <a:lnTo>
                  <a:pt x="18796" y="36372"/>
                </a:lnTo>
                <a:close/>
              </a:path>
              <a:path w="20954" h="38100">
                <a:moveTo>
                  <a:pt x="19469" y="19723"/>
                </a:moveTo>
                <a:lnTo>
                  <a:pt x="19151" y="18707"/>
                </a:lnTo>
                <a:lnTo>
                  <a:pt x="18923" y="18072"/>
                </a:lnTo>
                <a:lnTo>
                  <a:pt x="14998" y="18072"/>
                </a:lnTo>
                <a:lnTo>
                  <a:pt x="14363" y="18707"/>
                </a:lnTo>
                <a:lnTo>
                  <a:pt x="14871" y="19723"/>
                </a:lnTo>
                <a:lnTo>
                  <a:pt x="15417" y="21005"/>
                </a:lnTo>
                <a:lnTo>
                  <a:pt x="15811" y="22199"/>
                </a:lnTo>
                <a:lnTo>
                  <a:pt x="15811" y="19723"/>
                </a:lnTo>
                <a:lnTo>
                  <a:pt x="19469" y="19723"/>
                </a:lnTo>
                <a:close/>
              </a:path>
              <a:path w="20954" h="38100">
                <a:moveTo>
                  <a:pt x="20447" y="24638"/>
                </a:moveTo>
                <a:lnTo>
                  <a:pt x="20281" y="23469"/>
                </a:lnTo>
                <a:lnTo>
                  <a:pt x="20281" y="30607"/>
                </a:lnTo>
                <a:lnTo>
                  <a:pt x="20447" y="29438"/>
                </a:lnTo>
                <a:lnTo>
                  <a:pt x="20447" y="24638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g object 328"/>
          <p:cNvSpPr/>
          <p:nvPr/>
        </p:nvSpPr>
        <p:spPr>
          <a:xfrm>
            <a:off x="5456091" y="9883221"/>
            <a:ext cx="1270" cy="5715"/>
          </a:xfrm>
          <a:custGeom>
            <a:avLst/>
            <a:gdLst/>
            <a:ahLst/>
            <a:cxnLst/>
            <a:rect l="l" t="t" r="r" b="b"/>
            <a:pathLst>
              <a:path w="1270" h="5715">
                <a:moveTo>
                  <a:pt x="1151" y="5656"/>
                </a:moveTo>
                <a:lnTo>
                  <a:pt x="560" y="3835"/>
                </a:lnTo>
                <a:lnTo>
                  <a:pt x="172" y="1939"/>
                </a:lnTo>
                <a:lnTo>
                  <a:pt x="0" y="0"/>
                </a:lnTo>
                <a:lnTo>
                  <a:pt x="769" y="1409"/>
                </a:lnTo>
                <a:lnTo>
                  <a:pt x="1194" y="3011"/>
                </a:lnTo>
                <a:lnTo>
                  <a:pt x="1194" y="5007"/>
                </a:lnTo>
                <a:lnTo>
                  <a:pt x="1181" y="5338"/>
                </a:lnTo>
                <a:lnTo>
                  <a:pt x="1151" y="5656"/>
                </a:lnTo>
                <a:close/>
              </a:path>
            </a:pathLst>
          </a:custGeom>
          <a:solidFill>
            <a:srgbClr val="84C99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g object 329"/>
          <p:cNvSpPr/>
          <p:nvPr/>
        </p:nvSpPr>
        <p:spPr>
          <a:xfrm>
            <a:off x="5455993" y="9879403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4">
                <a:moveTo>
                  <a:pt x="2671" y="13033"/>
                </a:moveTo>
                <a:lnTo>
                  <a:pt x="2111" y="11879"/>
                </a:lnTo>
                <a:lnTo>
                  <a:pt x="1637" y="10694"/>
                </a:lnTo>
                <a:lnTo>
                  <a:pt x="1243" y="9478"/>
                </a:lnTo>
                <a:lnTo>
                  <a:pt x="1280" y="9154"/>
                </a:lnTo>
                <a:lnTo>
                  <a:pt x="1292" y="6828"/>
                </a:lnTo>
                <a:lnTo>
                  <a:pt x="867" y="5225"/>
                </a:lnTo>
                <a:lnTo>
                  <a:pt x="98" y="3816"/>
                </a:lnTo>
                <a:lnTo>
                  <a:pt x="30" y="3068"/>
                </a:lnTo>
                <a:lnTo>
                  <a:pt x="0" y="2307"/>
                </a:lnTo>
                <a:lnTo>
                  <a:pt x="0" y="1022"/>
                </a:lnTo>
                <a:lnTo>
                  <a:pt x="43" y="0"/>
                </a:lnTo>
                <a:lnTo>
                  <a:pt x="2259" y="2213"/>
                </a:lnTo>
                <a:lnTo>
                  <a:pt x="3551" y="5256"/>
                </a:lnTo>
                <a:lnTo>
                  <a:pt x="3551" y="10096"/>
                </a:lnTo>
                <a:lnTo>
                  <a:pt x="3243" y="11630"/>
                </a:lnTo>
                <a:lnTo>
                  <a:pt x="2671" y="13033"/>
                </a:lnTo>
                <a:close/>
              </a:path>
            </a:pathLst>
          </a:custGeom>
          <a:solidFill>
            <a:srgbClr val="72A38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g object 330"/>
          <p:cNvSpPr/>
          <p:nvPr/>
        </p:nvSpPr>
        <p:spPr>
          <a:xfrm>
            <a:off x="5468321" y="9847075"/>
            <a:ext cx="50800" cy="57785"/>
          </a:xfrm>
          <a:custGeom>
            <a:avLst/>
            <a:gdLst/>
            <a:ahLst/>
            <a:cxnLst/>
            <a:rect l="l" t="t" r="r" b="b"/>
            <a:pathLst>
              <a:path w="50800" h="57784">
                <a:moveTo>
                  <a:pt x="1335" y="57764"/>
                </a:moveTo>
                <a:lnTo>
                  <a:pt x="0" y="57764"/>
                </a:lnTo>
                <a:lnTo>
                  <a:pt x="0" y="56810"/>
                </a:lnTo>
                <a:lnTo>
                  <a:pt x="1335" y="57764"/>
                </a:lnTo>
                <a:close/>
              </a:path>
              <a:path w="50800" h="57784">
                <a:moveTo>
                  <a:pt x="50702" y="7676"/>
                </a:moveTo>
                <a:lnTo>
                  <a:pt x="49514" y="7526"/>
                </a:lnTo>
                <a:lnTo>
                  <a:pt x="49514" y="6890"/>
                </a:lnTo>
                <a:lnTo>
                  <a:pt x="50702" y="7676"/>
                </a:lnTo>
                <a:close/>
              </a:path>
              <a:path w="50800" h="57784">
                <a:moveTo>
                  <a:pt x="0" y="10919"/>
                </a:moveTo>
                <a:lnTo>
                  <a:pt x="0" y="7408"/>
                </a:lnTo>
                <a:lnTo>
                  <a:pt x="5504" y="4296"/>
                </a:lnTo>
                <a:lnTo>
                  <a:pt x="11599" y="1966"/>
                </a:lnTo>
                <a:lnTo>
                  <a:pt x="18182" y="505"/>
                </a:lnTo>
                <a:lnTo>
                  <a:pt x="25151" y="0"/>
                </a:lnTo>
                <a:lnTo>
                  <a:pt x="33578" y="0"/>
                </a:lnTo>
                <a:lnTo>
                  <a:pt x="41407" y="2182"/>
                </a:lnTo>
                <a:lnTo>
                  <a:pt x="42633" y="2887"/>
                </a:lnTo>
                <a:lnTo>
                  <a:pt x="25151" y="2887"/>
                </a:lnTo>
                <a:lnTo>
                  <a:pt x="18077" y="3440"/>
                </a:lnTo>
                <a:lnTo>
                  <a:pt x="11444" y="5032"/>
                </a:lnTo>
                <a:lnTo>
                  <a:pt x="5377" y="7559"/>
                </a:lnTo>
                <a:lnTo>
                  <a:pt x="0" y="10919"/>
                </a:lnTo>
                <a:close/>
              </a:path>
              <a:path w="50800" h="57784">
                <a:moveTo>
                  <a:pt x="43420" y="6822"/>
                </a:moveTo>
                <a:lnTo>
                  <a:pt x="38016" y="4321"/>
                </a:lnTo>
                <a:lnTo>
                  <a:pt x="31780" y="2887"/>
                </a:lnTo>
                <a:lnTo>
                  <a:pt x="42633" y="2887"/>
                </a:lnTo>
                <a:lnTo>
                  <a:pt x="47883" y="5905"/>
                </a:lnTo>
                <a:lnTo>
                  <a:pt x="47883" y="6747"/>
                </a:lnTo>
                <a:lnTo>
                  <a:pt x="43513" y="6747"/>
                </a:lnTo>
                <a:close/>
              </a:path>
              <a:path w="50800" h="57784">
                <a:moveTo>
                  <a:pt x="47883" y="7314"/>
                </a:moveTo>
                <a:lnTo>
                  <a:pt x="43513" y="6747"/>
                </a:lnTo>
                <a:lnTo>
                  <a:pt x="47883" y="6747"/>
                </a:lnTo>
                <a:lnTo>
                  <a:pt x="47883" y="7314"/>
                </a:lnTo>
                <a:close/>
              </a:path>
            </a:pathLst>
          </a:custGeom>
          <a:solidFill>
            <a:srgbClr val="716A6D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g object 331"/>
          <p:cNvSpPr/>
          <p:nvPr/>
        </p:nvSpPr>
        <p:spPr>
          <a:xfrm>
            <a:off x="5454424" y="9856047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4" h="48895">
                <a:moveTo>
                  <a:pt x="11726" y="48796"/>
                </a:moveTo>
                <a:lnTo>
                  <a:pt x="10501" y="48796"/>
                </a:lnTo>
                <a:lnTo>
                  <a:pt x="7245" y="46053"/>
                </a:lnTo>
                <a:lnTo>
                  <a:pt x="4542" y="42841"/>
                </a:lnTo>
                <a:lnTo>
                  <a:pt x="2548" y="39299"/>
                </a:lnTo>
                <a:lnTo>
                  <a:pt x="3243" y="38420"/>
                </a:lnTo>
                <a:lnTo>
                  <a:pt x="3816" y="37441"/>
                </a:lnTo>
                <a:lnTo>
                  <a:pt x="4241" y="36387"/>
                </a:lnTo>
                <a:lnTo>
                  <a:pt x="5995" y="40004"/>
                </a:lnTo>
                <a:lnTo>
                  <a:pt x="8549" y="43284"/>
                </a:lnTo>
                <a:lnTo>
                  <a:pt x="11697" y="46053"/>
                </a:lnTo>
                <a:lnTo>
                  <a:pt x="11726" y="48796"/>
                </a:lnTo>
                <a:close/>
              </a:path>
              <a:path w="12064" h="48895">
                <a:moveTo>
                  <a:pt x="1612" y="23353"/>
                </a:moveTo>
                <a:lnTo>
                  <a:pt x="1120" y="22861"/>
                </a:lnTo>
                <a:lnTo>
                  <a:pt x="578" y="22412"/>
                </a:lnTo>
                <a:lnTo>
                  <a:pt x="0" y="22006"/>
                </a:lnTo>
                <a:lnTo>
                  <a:pt x="1157" y="19955"/>
                </a:lnTo>
                <a:lnTo>
                  <a:pt x="1715" y="17884"/>
                </a:lnTo>
                <a:lnTo>
                  <a:pt x="1791" y="15272"/>
                </a:lnTo>
                <a:lnTo>
                  <a:pt x="3391" y="15340"/>
                </a:lnTo>
                <a:lnTo>
                  <a:pt x="2388" y="17884"/>
                </a:lnTo>
                <a:lnTo>
                  <a:pt x="1778" y="20572"/>
                </a:lnTo>
                <a:lnTo>
                  <a:pt x="1612" y="23353"/>
                </a:lnTo>
                <a:close/>
              </a:path>
              <a:path w="12064" h="48895">
                <a:moveTo>
                  <a:pt x="9380" y="5980"/>
                </a:moveTo>
                <a:lnTo>
                  <a:pt x="5730" y="5824"/>
                </a:lnTo>
                <a:lnTo>
                  <a:pt x="7466" y="3697"/>
                </a:lnTo>
                <a:lnTo>
                  <a:pt x="9479" y="1746"/>
                </a:lnTo>
                <a:lnTo>
                  <a:pt x="11726" y="0"/>
                </a:lnTo>
                <a:lnTo>
                  <a:pt x="11726" y="3710"/>
                </a:lnTo>
                <a:lnTo>
                  <a:pt x="10901" y="4433"/>
                </a:lnTo>
                <a:lnTo>
                  <a:pt x="10119" y="5194"/>
                </a:lnTo>
                <a:lnTo>
                  <a:pt x="9380" y="5980"/>
                </a:lnTo>
                <a:close/>
              </a:path>
            </a:pathLst>
          </a:custGeom>
          <a:solidFill>
            <a:srgbClr val="716B6E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g object 332"/>
          <p:cNvSpPr/>
          <p:nvPr/>
        </p:nvSpPr>
        <p:spPr>
          <a:xfrm>
            <a:off x="5466152" y="9854488"/>
            <a:ext cx="2540" cy="50800"/>
          </a:xfrm>
          <a:custGeom>
            <a:avLst/>
            <a:gdLst/>
            <a:ahLst/>
            <a:cxnLst/>
            <a:rect l="l" t="t" r="r" b="b"/>
            <a:pathLst>
              <a:path w="2539" h="50800">
                <a:moveTo>
                  <a:pt x="2166" y="50355"/>
                </a:moveTo>
                <a:lnTo>
                  <a:pt x="0" y="50355"/>
                </a:lnTo>
                <a:lnTo>
                  <a:pt x="0" y="47636"/>
                </a:lnTo>
                <a:lnTo>
                  <a:pt x="695" y="48248"/>
                </a:lnTo>
                <a:lnTo>
                  <a:pt x="1415" y="48834"/>
                </a:lnTo>
                <a:lnTo>
                  <a:pt x="2166" y="49395"/>
                </a:lnTo>
                <a:lnTo>
                  <a:pt x="2166" y="50355"/>
                </a:lnTo>
                <a:close/>
              </a:path>
              <a:path w="2539" h="50800">
                <a:moveTo>
                  <a:pt x="0" y="5269"/>
                </a:moveTo>
                <a:lnTo>
                  <a:pt x="0" y="1559"/>
                </a:lnTo>
                <a:lnTo>
                  <a:pt x="701" y="1016"/>
                </a:lnTo>
                <a:lnTo>
                  <a:pt x="1421" y="498"/>
                </a:lnTo>
                <a:lnTo>
                  <a:pt x="2166" y="0"/>
                </a:lnTo>
                <a:lnTo>
                  <a:pt x="2166" y="3504"/>
                </a:lnTo>
                <a:lnTo>
                  <a:pt x="1415" y="4072"/>
                </a:lnTo>
                <a:lnTo>
                  <a:pt x="695" y="4658"/>
                </a:lnTo>
                <a:lnTo>
                  <a:pt x="0" y="526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g object 333"/>
          <p:cNvSpPr/>
          <p:nvPr/>
        </p:nvSpPr>
        <p:spPr>
          <a:xfrm>
            <a:off x="5456012" y="986883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803" y="2550"/>
                </a:moveTo>
                <a:lnTo>
                  <a:pt x="203" y="2481"/>
                </a:lnTo>
                <a:lnTo>
                  <a:pt x="203" y="1571"/>
                </a:lnTo>
                <a:lnTo>
                  <a:pt x="135" y="773"/>
                </a:lnTo>
                <a:lnTo>
                  <a:pt x="0" y="0"/>
                </a:lnTo>
                <a:lnTo>
                  <a:pt x="2893" y="124"/>
                </a:lnTo>
                <a:lnTo>
                  <a:pt x="2492" y="916"/>
                </a:lnTo>
                <a:lnTo>
                  <a:pt x="2123" y="1727"/>
                </a:lnTo>
                <a:lnTo>
                  <a:pt x="1803" y="2550"/>
                </a:lnTo>
                <a:close/>
              </a:path>
            </a:pathLst>
          </a:custGeom>
          <a:solidFill>
            <a:srgbClr val="686366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g object 334"/>
          <p:cNvSpPr/>
          <p:nvPr/>
        </p:nvSpPr>
        <p:spPr>
          <a:xfrm>
            <a:off x="5456601" y="986346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3194" y="3885"/>
                </a:moveTo>
                <a:lnTo>
                  <a:pt x="0" y="3741"/>
                </a:lnTo>
                <a:lnTo>
                  <a:pt x="689" y="2450"/>
                </a:lnTo>
                <a:lnTo>
                  <a:pt x="1465" y="1203"/>
                </a:lnTo>
                <a:lnTo>
                  <a:pt x="2332" y="0"/>
                </a:lnTo>
                <a:lnTo>
                  <a:pt x="5810" y="149"/>
                </a:lnTo>
                <a:lnTo>
                  <a:pt x="4838" y="1340"/>
                </a:lnTo>
                <a:lnTo>
                  <a:pt x="3964" y="2587"/>
                </a:lnTo>
                <a:lnTo>
                  <a:pt x="3194" y="3885"/>
                </a:lnTo>
                <a:close/>
              </a:path>
            </a:pathLst>
          </a:custGeom>
          <a:solidFill>
            <a:srgbClr val="74605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g object 335"/>
          <p:cNvSpPr/>
          <p:nvPr/>
        </p:nvSpPr>
        <p:spPr>
          <a:xfrm>
            <a:off x="5455951" y="9861872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2954" y="7090"/>
                </a:moveTo>
                <a:lnTo>
                  <a:pt x="61" y="6959"/>
                </a:lnTo>
                <a:lnTo>
                  <a:pt x="0" y="6635"/>
                </a:lnTo>
                <a:lnTo>
                  <a:pt x="652" y="5338"/>
                </a:lnTo>
                <a:lnTo>
                  <a:pt x="3841" y="5475"/>
                </a:lnTo>
                <a:lnTo>
                  <a:pt x="3527" y="6005"/>
                </a:lnTo>
                <a:lnTo>
                  <a:pt x="2954" y="7090"/>
                </a:lnTo>
                <a:close/>
              </a:path>
              <a:path w="8254" h="7620">
                <a:moveTo>
                  <a:pt x="6463" y="1746"/>
                </a:moveTo>
                <a:lnTo>
                  <a:pt x="2985" y="1596"/>
                </a:lnTo>
                <a:lnTo>
                  <a:pt x="3779" y="517"/>
                </a:lnTo>
                <a:lnTo>
                  <a:pt x="4204" y="0"/>
                </a:lnTo>
                <a:lnTo>
                  <a:pt x="7854" y="155"/>
                </a:lnTo>
                <a:lnTo>
                  <a:pt x="7368" y="673"/>
                </a:lnTo>
                <a:lnTo>
                  <a:pt x="6463" y="17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g object 336"/>
          <p:cNvSpPr/>
          <p:nvPr/>
        </p:nvSpPr>
        <p:spPr>
          <a:xfrm>
            <a:off x="5500433" y="9910495"/>
            <a:ext cx="15240" cy="13335"/>
          </a:xfrm>
          <a:custGeom>
            <a:avLst/>
            <a:gdLst/>
            <a:ahLst/>
            <a:cxnLst/>
            <a:rect l="l" t="t" r="r" b="b"/>
            <a:pathLst>
              <a:path w="15239" h="13334">
                <a:moveTo>
                  <a:pt x="11772" y="6134"/>
                </a:moveTo>
                <a:lnTo>
                  <a:pt x="5664" y="419"/>
                </a:lnTo>
                <a:lnTo>
                  <a:pt x="4279" y="0"/>
                </a:lnTo>
                <a:lnTo>
                  <a:pt x="3175" y="279"/>
                </a:lnTo>
                <a:lnTo>
                  <a:pt x="2616" y="406"/>
                </a:lnTo>
                <a:lnTo>
                  <a:pt x="1752" y="584"/>
                </a:lnTo>
                <a:lnTo>
                  <a:pt x="876" y="749"/>
                </a:lnTo>
                <a:lnTo>
                  <a:pt x="0" y="889"/>
                </a:lnTo>
                <a:lnTo>
                  <a:pt x="977" y="3657"/>
                </a:lnTo>
                <a:lnTo>
                  <a:pt x="2070" y="3467"/>
                </a:lnTo>
                <a:lnTo>
                  <a:pt x="3149" y="3251"/>
                </a:lnTo>
                <a:lnTo>
                  <a:pt x="4216" y="2997"/>
                </a:lnTo>
                <a:lnTo>
                  <a:pt x="4851" y="3581"/>
                </a:lnTo>
                <a:lnTo>
                  <a:pt x="5181" y="3124"/>
                </a:lnTo>
                <a:lnTo>
                  <a:pt x="4851" y="3581"/>
                </a:lnTo>
                <a:lnTo>
                  <a:pt x="8953" y="7416"/>
                </a:lnTo>
                <a:lnTo>
                  <a:pt x="9093" y="7277"/>
                </a:lnTo>
                <a:lnTo>
                  <a:pt x="7073" y="5143"/>
                </a:lnTo>
                <a:lnTo>
                  <a:pt x="9093" y="7264"/>
                </a:lnTo>
                <a:lnTo>
                  <a:pt x="9563" y="6807"/>
                </a:lnTo>
                <a:lnTo>
                  <a:pt x="10375" y="6807"/>
                </a:lnTo>
                <a:lnTo>
                  <a:pt x="11112" y="6553"/>
                </a:lnTo>
                <a:lnTo>
                  <a:pt x="11772" y="6134"/>
                </a:lnTo>
                <a:close/>
              </a:path>
              <a:path w="15239" h="13334">
                <a:moveTo>
                  <a:pt x="14846" y="9017"/>
                </a:moveTo>
                <a:lnTo>
                  <a:pt x="13208" y="7480"/>
                </a:lnTo>
                <a:lnTo>
                  <a:pt x="12331" y="8128"/>
                </a:lnTo>
                <a:lnTo>
                  <a:pt x="11353" y="8547"/>
                </a:lnTo>
                <a:lnTo>
                  <a:pt x="10299" y="8686"/>
                </a:lnTo>
                <a:lnTo>
                  <a:pt x="14846" y="12941"/>
                </a:lnTo>
                <a:lnTo>
                  <a:pt x="14846" y="9017"/>
                </a:lnTo>
                <a:close/>
              </a:path>
            </a:pathLst>
          </a:custGeom>
          <a:solidFill>
            <a:srgbClr val="5C6655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g object 337"/>
          <p:cNvSpPr/>
          <p:nvPr/>
        </p:nvSpPr>
        <p:spPr>
          <a:xfrm>
            <a:off x="5509384" y="991662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1354" y="2550"/>
                </a:moveTo>
                <a:lnTo>
                  <a:pt x="0" y="1284"/>
                </a:lnTo>
                <a:lnTo>
                  <a:pt x="615" y="661"/>
                </a:lnTo>
                <a:lnTo>
                  <a:pt x="1428" y="661"/>
                </a:lnTo>
                <a:lnTo>
                  <a:pt x="2172" y="424"/>
                </a:lnTo>
                <a:lnTo>
                  <a:pt x="2831" y="0"/>
                </a:lnTo>
                <a:lnTo>
                  <a:pt x="4265" y="1340"/>
                </a:lnTo>
                <a:lnTo>
                  <a:pt x="3391" y="1995"/>
                </a:lnTo>
                <a:lnTo>
                  <a:pt x="2406" y="2413"/>
                </a:lnTo>
                <a:lnTo>
                  <a:pt x="1354" y="255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g object 338"/>
          <p:cNvSpPr/>
          <p:nvPr/>
        </p:nvSpPr>
        <p:spPr>
          <a:xfrm>
            <a:off x="5467798" y="9907037"/>
            <a:ext cx="31750" cy="8255"/>
          </a:xfrm>
          <a:custGeom>
            <a:avLst/>
            <a:gdLst/>
            <a:ahLst/>
            <a:cxnLst/>
            <a:rect l="l" t="t" r="r" b="b"/>
            <a:pathLst>
              <a:path w="31750" h="8254">
                <a:moveTo>
                  <a:pt x="30527" y="4876"/>
                </a:moveTo>
                <a:lnTo>
                  <a:pt x="27274" y="4876"/>
                </a:lnTo>
                <a:lnTo>
                  <a:pt x="28863" y="4795"/>
                </a:lnTo>
                <a:lnTo>
                  <a:pt x="30438" y="4627"/>
                </a:lnTo>
                <a:lnTo>
                  <a:pt x="30527" y="4876"/>
                </a:lnTo>
                <a:close/>
              </a:path>
              <a:path w="31750" h="8254">
                <a:moveTo>
                  <a:pt x="27607" y="7763"/>
                </a:moveTo>
                <a:lnTo>
                  <a:pt x="24880" y="7763"/>
                </a:lnTo>
                <a:lnTo>
                  <a:pt x="23310" y="7707"/>
                </a:lnTo>
                <a:lnTo>
                  <a:pt x="23310" y="4814"/>
                </a:lnTo>
                <a:lnTo>
                  <a:pt x="24880" y="4876"/>
                </a:lnTo>
                <a:lnTo>
                  <a:pt x="30527" y="4876"/>
                </a:lnTo>
                <a:lnTo>
                  <a:pt x="31429" y="7420"/>
                </a:lnTo>
                <a:lnTo>
                  <a:pt x="29534" y="7651"/>
                </a:lnTo>
                <a:lnTo>
                  <a:pt x="27607" y="7763"/>
                </a:lnTo>
                <a:close/>
              </a:path>
              <a:path w="31750" h="8254">
                <a:moveTo>
                  <a:pt x="21685" y="7601"/>
                </a:moveTo>
                <a:lnTo>
                  <a:pt x="20762" y="7526"/>
                </a:lnTo>
                <a:lnTo>
                  <a:pt x="18952" y="7296"/>
                </a:lnTo>
                <a:lnTo>
                  <a:pt x="18952" y="4377"/>
                </a:lnTo>
                <a:lnTo>
                  <a:pt x="19851" y="4514"/>
                </a:lnTo>
                <a:lnTo>
                  <a:pt x="20762" y="4620"/>
                </a:lnTo>
                <a:lnTo>
                  <a:pt x="21685" y="4701"/>
                </a:lnTo>
                <a:lnTo>
                  <a:pt x="21685" y="7601"/>
                </a:lnTo>
                <a:close/>
              </a:path>
              <a:path w="31750" h="8254">
                <a:moveTo>
                  <a:pt x="17327" y="7034"/>
                </a:moveTo>
                <a:lnTo>
                  <a:pt x="16404" y="6872"/>
                </a:lnTo>
                <a:lnTo>
                  <a:pt x="15493" y="6685"/>
                </a:lnTo>
                <a:lnTo>
                  <a:pt x="14594" y="6466"/>
                </a:lnTo>
                <a:lnTo>
                  <a:pt x="14526" y="3479"/>
                </a:lnTo>
                <a:lnTo>
                  <a:pt x="15444" y="3716"/>
                </a:lnTo>
                <a:lnTo>
                  <a:pt x="16379" y="3922"/>
                </a:lnTo>
                <a:lnTo>
                  <a:pt x="17327" y="4103"/>
                </a:lnTo>
                <a:lnTo>
                  <a:pt x="17327" y="7034"/>
                </a:lnTo>
                <a:close/>
              </a:path>
              <a:path w="31750" h="8254">
                <a:moveTo>
                  <a:pt x="4875" y="2905"/>
                </a:moveTo>
                <a:lnTo>
                  <a:pt x="3163" y="2039"/>
                </a:lnTo>
                <a:lnTo>
                  <a:pt x="1538" y="1066"/>
                </a:lnTo>
                <a:lnTo>
                  <a:pt x="0" y="0"/>
                </a:lnTo>
                <a:lnTo>
                  <a:pt x="5509" y="0"/>
                </a:lnTo>
                <a:lnTo>
                  <a:pt x="7946" y="1290"/>
                </a:lnTo>
                <a:lnTo>
                  <a:pt x="10575" y="2357"/>
                </a:lnTo>
                <a:lnTo>
                  <a:pt x="11833" y="2718"/>
                </a:lnTo>
                <a:lnTo>
                  <a:pt x="5059" y="2718"/>
                </a:lnTo>
                <a:lnTo>
                  <a:pt x="4875" y="2905"/>
                </a:lnTo>
                <a:close/>
              </a:path>
              <a:path w="31750" h="8254">
                <a:moveTo>
                  <a:pt x="8605" y="4583"/>
                </a:moveTo>
                <a:lnTo>
                  <a:pt x="7577" y="4178"/>
                </a:lnTo>
                <a:lnTo>
                  <a:pt x="6574" y="3735"/>
                </a:lnTo>
                <a:lnTo>
                  <a:pt x="5601" y="3267"/>
                </a:lnTo>
                <a:lnTo>
                  <a:pt x="5059" y="2718"/>
                </a:lnTo>
                <a:lnTo>
                  <a:pt x="9417" y="2718"/>
                </a:lnTo>
                <a:lnTo>
                  <a:pt x="8605" y="3542"/>
                </a:lnTo>
                <a:lnTo>
                  <a:pt x="8605" y="4583"/>
                </a:lnTo>
                <a:close/>
              </a:path>
              <a:path w="31750" h="8254">
                <a:moveTo>
                  <a:pt x="12963" y="6042"/>
                </a:moveTo>
                <a:lnTo>
                  <a:pt x="12040" y="5787"/>
                </a:lnTo>
                <a:lnTo>
                  <a:pt x="11129" y="5500"/>
                </a:lnTo>
                <a:lnTo>
                  <a:pt x="10230" y="5188"/>
                </a:lnTo>
                <a:lnTo>
                  <a:pt x="10230" y="3542"/>
                </a:lnTo>
                <a:lnTo>
                  <a:pt x="9417" y="2718"/>
                </a:lnTo>
                <a:lnTo>
                  <a:pt x="11833" y="2718"/>
                </a:lnTo>
                <a:lnTo>
                  <a:pt x="13351" y="3155"/>
                </a:lnTo>
                <a:lnTo>
                  <a:pt x="12963" y="3542"/>
                </a:lnTo>
                <a:lnTo>
                  <a:pt x="12963" y="6042"/>
                </a:lnTo>
                <a:close/>
              </a:path>
            </a:pathLst>
          </a:custGeom>
          <a:solidFill>
            <a:srgbClr val="716B6E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g object 339"/>
          <p:cNvSpPr/>
          <p:nvPr/>
        </p:nvSpPr>
        <p:spPr>
          <a:xfrm>
            <a:off x="5464924" y="9852990"/>
            <a:ext cx="53340" cy="62230"/>
          </a:xfrm>
          <a:custGeom>
            <a:avLst/>
            <a:gdLst/>
            <a:ahLst/>
            <a:cxnLst/>
            <a:rect l="l" t="t" r="r" b="b"/>
            <a:pathLst>
              <a:path w="53339" h="62229">
                <a:moveTo>
                  <a:pt x="8369" y="54051"/>
                </a:moveTo>
                <a:lnTo>
                  <a:pt x="7112" y="53378"/>
                </a:lnTo>
                <a:lnTo>
                  <a:pt x="5892" y="52654"/>
                </a:lnTo>
                <a:lnTo>
                  <a:pt x="4737" y="51854"/>
                </a:lnTo>
                <a:lnTo>
                  <a:pt x="0" y="51854"/>
                </a:lnTo>
                <a:lnTo>
                  <a:pt x="914" y="52628"/>
                </a:lnTo>
                <a:lnTo>
                  <a:pt x="1866" y="53365"/>
                </a:lnTo>
                <a:lnTo>
                  <a:pt x="2870" y="54051"/>
                </a:lnTo>
                <a:lnTo>
                  <a:pt x="8369" y="54051"/>
                </a:lnTo>
                <a:close/>
              </a:path>
              <a:path w="53339" h="62229">
                <a:moveTo>
                  <a:pt x="8470" y="57315"/>
                </a:moveTo>
                <a:lnTo>
                  <a:pt x="7924" y="56769"/>
                </a:lnTo>
                <a:lnTo>
                  <a:pt x="7747" y="56959"/>
                </a:lnTo>
                <a:lnTo>
                  <a:pt x="8216" y="57200"/>
                </a:lnTo>
                <a:lnTo>
                  <a:pt x="8470" y="57315"/>
                </a:lnTo>
                <a:close/>
              </a:path>
              <a:path w="53339" h="62229">
                <a:moveTo>
                  <a:pt x="13093" y="57594"/>
                </a:moveTo>
                <a:lnTo>
                  <a:pt x="12293" y="56769"/>
                </a:lnTo>
                <a:lnTo>
                  <a:pt x="11480" y="57594"/>
                </a:lnTo>
                <a:lnTo>
                  <a:pt x="11480" y="58635"/>
                </a:lnTo>
                <a:lnTo>
                  <a:pt x="12014" y="58839"/>
                </a:lnTo>
                <a:lnTo>
                  <a:pt x="12547" y="59055"/>
                </a:lnTo>
                <a:lnTo>
                  <a:pt x="13093" y="59232"/>
                </a:lnTo>
                <a:lnTo>
                  <a:pt x="13093" y="57594"/>
                </a:lnTo>
                <a:close/>
              </a:path>
              <a:path w="53339" h="62229">
                <a:moveTo>
                  <a:pt x="17462" y="57594"/>
                </a:moveTo>
                <a:lnTo>
                  <a:pt x="16598" y="57315"/>
                </a:lnTo>
                <a:lnTo>
                  <a:pt x="16217" y="57213"/>
                </a:lnTo>
                <a:lnTo>
                  <a:pt x="15836" y="57594"/>
                </a:lnTo>
                <a:lnTo>
                  <a:pt x="15836" y="60096"/>
                </a:lnTo>
                <a:lnTo>
                  <a:pt x="16370" y="60248"/>
                </a:lnTo>
                <a:lnTo>
                  <a:pt x="16916" y="60388"/>
                </a:lnTo>
                <a:lnTo>
                  <a:pt x="17462" y="60515"/>
                </a:lnTo>
                <a:lnTo>
                  <a:pt x="17462" y="57594"/>
                </a:lnTo>
                <a:close/>
              </a:path>
              <a:path w="53339" h="62229">
                <a:moveTo>
                  <a:pt x="21818" y="58432"/>
                </a:moveTo>
                <a:lnTo>
                  <a:pt x="21272" y="58343"/>
                </a:lnTo>
                <a:lnTo>
                  <a:pt x="20193" y="58153"/>
                </a:lnTo>
                <a:lnTo>
                  <a:pt x="20193" y="61087"/>
                </a:lnTo>
                <a:lnTo>
                  <a:pt x="21272" y="61277"/>
                </a:lnTo>
                <a:lnTo>
                  <a:pt x="21818" y="61353"/>
                </a:lnTo>
                <a:lnTo>
                  <a:pt x="21818" y="58432"/>
                </a:lnTo>
                <a:close/>
              </a:path>
              <a:path w="53339" h="62229">
                <a:moveTo>
                  <a:pt x="26174" y="58864"/>
                </a:moveTo>
                <a:lnTo>
                  <a:pt x="25641" y="58839"/>
                </a:lnTo>
                <a:lnTo>
                  <a:pt x="25095" y="58801"/>
                </a:lnTo>
                <a:lnTo>
                  <a:pt x="24549" y="58750"/>
                </a:lnTo>
                <a:lnTo>
                  <a:pt x="24549" y="61658"/>
                </a:lnTo>
                <a:lnTo>
                  <a:pt x="25095" y="61696"/>
                </a:lnTo>
                <a:lnTo>
                  <a:pt x="25641" y="61734"/>
                </a:lnTo>
                <a:lnTo>
                  <a:pt x="26174" y="61760"/>
                </a:lnTo>
                <a:lnTo>
                  <a:pt x="26174" y="58864"/>
                </a:lnTo>
                <a:close/>
              </a:path>
              <a:path w="53339" h="62229">
                <a:moveTo>
                  <a:pt x="36499" y="61163"/>
                </a:moveTo>
                <a:lnTo>
                  <a:pt x="35509" y="58394"/>
                </a:lnTo>
                <a:lnTo>
                  <a:pt x="34048" y="58610"/>
                </a:lnTo>
                <a:lnTo>
                  <a:pt x="33299" y="58674"/>
                </a:lnTo>
                <a:lnTo>
                  <a:pt x="34302" y="61468"/>
                </a:lnTo>
                <a:lnTo>
                  <a:pt x="35763" y="61277"/>
                </a:lnTo>
                <a:lnTo>
                  <a:pt x="36499" y="61163"/>
                </a:lnTo>
                <a:close/>
              </a:path>
              <a:path w="53339" h="62229">
                <a:moveTo>
                  <a:pt x="52895" y="977"/>
                </a:moveTo>
                <a:lnTo>
                  <a:pt x="52374" y="647"/>
                </a:lnTo>
                <a:lnTo>
                  <a:pt x="51828" y="317"/>
                </a:lnTo>
                <a:lnTo>
                  <a:pt x="51282" y="0"/>
                </a:lnTo>
                <a:lnTo>
                  <a:pt x="51282" y="1409"/>
                </a:lnTo>
                <a:lnTo>
                  <a:pt x="52895" y="1612"/>
                </a:lnTo>
                <a:lnTo>
                  <a:pt x="52895" y="97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g object 340"/>
          <p:cNvSpPr/>
          <p:nvPr/>
        </p:nvSpPr>
        <p:spPr>
          <a:xfrm>
            <a:off x="5517458" y="9860901"/>
            <a:ext cx="16510" cy="64135"/>
          </a:xfrm>
          <a:custGeom>
            <a:avLst/>
            <a:gdLst/>
            <a:ahLst/>
            <a:cxnLst/>
            <a:rect l="l" t="t" r="r" b="b"/>
            <a:pathLst>
              <a:path w="16510" h="64134">
                <a:moveTo>
                  <a:pt x="0" y="63738"/>
                </a:moveTo>
                <a:lnTo>
                  <a:pt x="0" y="55120"/>
                </a:lnTo>
                <a:lnTo>
                  <a:pt x="978" y="55082"/>
                </a:lnTo>
                <a:lnTo>
                  <a:pt x="1224" y="55999"/>
                </a:lnTo>
                <a:lnTo>
                  <a:pt x="1612" y="56866"/>
                </a:lnTo>
                <a:lnTo>
                  <a:pt x="2117" y="57652"/>
                </a:lnTo>
                <a:lnTo>
                  <a:pt x="2117" y="60034"/>
                </a:lnTo>
                <a:lnTo>
                  <a:pt x="1169" y="61094"/>
                </a:lnTo>
                <a:lnTo>
                  <a:pt x="443" y="62360"/>
                </a:lnTo>
                <a:lnTo>
                  <a:pt x="0" y="63738"/>
                </a:lnTo>
                <a:close/>
              </a:path>
              <a:path w="16510" h="64134">
                <a:moveTo>
                  <a:pt x="0" y="45504"/>
                </a:moveTo>
                <a:lnTo>
                  <a:pt x="0" y="43839"/>
                </a:lnTo>
                <a:lnTo>
                  <a:pt x="5041" y="40365"/>
                </a:lnTo>
                <a:lnTo>
                  <a:pt x="8814" y="35944"/>
                </a:lnTo>
                <a:lnTo>
                  <a:pt x="11073" y="31017"/>
                </a:lnTo>
                <a:lnTo>
                  <a:pt x="14065" y="31017"/>
                </a:lnTo>
                <a:lnTo>
                  <a:pt x="14280" y="30805"/>
                </a:lnTo>
                <a:lnTo>
                  <a:pt x="12064" y="36374"/>
                </a:lnTo>
                <a:lnTo>
                  <a:pt x="8125" y="41407"/>
                </a:lnTo>
                <a:lnTo>
                  <a:pt x="2763" y="45392"/>
                </a:lnTo>
                <a:lnTo>
                  <a:pt x="0" y="45504"/>
                </a:lnTo>
                <a:close/>
              </a:path>
              <a:path w="16510" h="64134">
                <a:moveTo>
                  <a:pt x="14877" y="29153"/>
                </a:moveTo>
                <a:lnTo>
                  <a:pt x="14877" y="11892"/>
                </a:lnTo>
                <a:lnTo>
                  <a:pt x="14065" y="11068"/>
                </a:lnTo>
                <a:lnTo>
                  <a:pt x="11898" y="11068"/>
                </a:lnTo>
                <a:lnTo>
                  <a:pt x="10390" y="6953"/>
                </a:lnTo>
                <a:lnTo>
                  <a:pt x="7872" y="3199"/>
                </a:lnTo>
                <a:lnTo>
                  <a:pt x="4579" y="0"/>
                </a:lnTo>
                <a:lnTo>
                  <a:pt x="9005" y="573"/>
                </a:lnTo>
                <a:lnTo>
                  <a:pt x="13634" y="6086"/>
                </a:lnTo>
                <a:lnTo>
                  <a:pt x="16319" y="12715"/>
                </a:lnTo>
                <a:lnTo>
                  <a:pt x="16281" y="23609"/>
                </a:lnTo>
                <a:lnTo>
                  <a:pt x="15850" y="26222"/>
                </a:lnTo>
                <a:lnTo>
                  <a:pt x="14877" y="29153"/>
                </a:lnTo>
                <a:close/>
              </a:path>
              <a:path w="16510" h="64134">
                <a:moveTo>
                  <a:pt x="13252" y="16469"/>
                </a:moveTo>
                <a:lnTo>
                  <a:pt x="13074" y="15190"/>
                </a:lnTo>
                <a:lnTo>
                  <a:pt x="12803" y="13937"/>
                </a:lnTo>
                <a:lnTo>
                  <a:pt x="12446" y="12715"/>
                </a:lnTo>
                <a:lnTo>
                  <a:pt x="13252" y="12715"/>
                </a:lnTo>
                <a:lnTo>
                  <a:pt x="13252" y="16469"/>
                </a:lnTo>
                <a:close/>
              </a:path>
              <a:path w="16510" h="64134">
                <a:moveTo>
                  <a:pt x="13252" y="29371"/>
                </a:moveTo>
                <a:lnTo>
                  <a:pt x="11769" y="29371"/>
                </a:lnTo>
                <a:lnTo>
                  <a:pt x="12483" y="27507"/>
                </a:lnTo>
                <a:lnTo>
                  <a:pt x="12981" y="25580"/>
                </a:lnTo>
                <a:lnTo>
                  <a:pt x="13252" y="23609"/>
                </a:lnTo>
                <a:lnTo>
                  <a:pt x="13252" y="29371"/>
                </a:lnTo>
                <a:close/>
              </a:path>
            </a:pathLst>
          </a:custGeom>
          <a:solidFill>
            <a:srgbClr val="716B6E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g object 341"/>
          <p:cNvSpPr/>
          <p:nvPr/>
        </p:nvSpPr>
        <p:spPr>
          <a:xfrm>
            <a:off x="5515289" y="9904737"/>
            <a:ext cx="2540" cy="20955"/>
          </a:xfrm>
          <a:custGeom>
            <a:avLst/>
            <a:gdLst/>
            <a:ahLst/>
            <a:cxnLst/>
            <a:rect l="l" t="t" r="r" b="b"/>
            <a:pathLst>
              <a:path w="2539" h="20954">
                <a:moveTo>
                  <a:pt x="2166" y="16107"/>
                </a:moveTo>
                <a:lnTo>
                  <a:pt x="1434" y="16107"/>
                </a:lnTo>
                <a:lnTo>
                  <a:pt x="1434" y="11318"/>
                </a:lnTo>
                <a:lnTo>
                  <a:pt x="2166" y="11287"/>
                </a:lnTo>
                <a:lnTo>
                  <a:pt x="2166" y="16107"/>
                </a:lnTo>
                <a:close/>
              </a:path>
              <a:path w="2539" h="20954">
                <a:moveTo>
                  <a:pt x="1988" y="20510"/>
                </a:moveTo>
                <a:lnTo>
                  <a:pt x="0" y="18695"/>
                </a:lnTo>
                <a:lnTo>
                  <a:pt x="0" y="14766"/>
                </a:lnTo>
                <a:lnTo>
                  <a:pt x="1434" y="16107"/>
                </a:lnTo>
                <a:lnTo>
                  <a:pt x="2166" y="16107"/>
                </a:lnTo>
                <a:lnTo>
                  <a:pt x="2166" y="19905"/>
                </a:lnTo>
                <a:lnTo>
                  <a:pt x="1988" y="20510"/>
                </a:lnTo>
                <a:close/>
              </a:path>
              <a:path w="2539" h="20954">
                <a:moveTo>
                  <a:pt x="1421" y="1702"/>
                </a:moveTo>
                <a:lnTo>
                  <a:pt x="1421" y="1278"/>
                </a:lnTo>
                <a:lnTo>
                  <a:pt x="2049" y="81"/>
                </a:lnTo>
                <a:lnTo>
                  <a:pt x="2166" y="1671"/>
                </a:lnTo>
                <a:lnTo>
                  <a:pt x="1421" y="17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g object 342"/>
          <p:cNvSpPr/>
          <p:nvPr/>
        </p:nvSpPr>
        <p:spPr>
          <a:xfrm>
            <a:off x="5516717" y="991352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6" y="2531"/>
                </a:moveTo>
                <a:lnTo>
                  <a:pt x="0" y="56"/>
                </a:lnTo>
                <a:lnTo>
                  <a:pt x="1409" y="0"/>
                </a:lnTo>
                <a:lnTo>
                  <a:pt x="1409" y="910"/>
                </a:lnTo>
                <a:lnTo>
                  <a:pt x="1514" y="1702"/>
                </a:lnTo>
                <a:lnTo>
                  <a:pt x="1717" y="2463"/>
                </a:lnTo>
                <a:lnTo>
                  <a:pt x="6" y="2531"/>
                </a:lnTo>
                <a:close/>
              </a:path>
            </a:pathLst>
          </a:custGeom>
          <a:solidFill>
            <a:srgbClr val="686366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g object 343"/>
          <p:cNvSpPr/>
          <p:nvPr/>
        </p:nvSpPr>
        <p:spPr>
          <a:xfrm>
            <a:off x="5516715" y="990796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3959"/>
                </a:moveTo>
                <a:lnTo>
                  <a:pt x="0" y="118"/>
                </a:lnTo>
                <a:lnTo>
                  <a:pt x="2849" y="0"/>
                </a:lnTo>
                <a:lnTo>
                  <a:pt x="2849" y="710"/>
                </a:lnTo>
                <a:lnTo>
                  <a:pt x="2240" y="1665"/>
                </a:lnTo>
                <a:lnTo>
                  <a:pt x="1803" y="2743"/>
                </a:lnTo>
                <a:lnTo>
                  <a:pt x="1575" y="3897"/>
                </a:lnTo>
                <a:lnTo>
                  <a:pt x="0" y="3959"/>
                </a:lnTo>
                <a:close/>
              </a:path>
            </a:pathLst>
          </a:custGeom>
          <a:solidFill>
            <a:srgbClr val="52616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g object 344"/>
          <p:cNvSpPr/>
          <p:nvPr/>
        </p:nvSpPr>
        <p:spPr>
          <a:xfrm>
            <a:off x="5516711" y="9906292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20">
                <a:moveTo>
                  <a:pt x="6" y="7289"/>
                </a:moveTo>
                <a:lnTo>
                  <a:pt x="6" y="5637"/>
                </a:lnTo>
                <a:lnTo>
                  <a:pt x="1581" y="5575"/>
                </a:lnTo>
                <a:lnTo>
                  <a:pt x="1477" y="6111"/>
                </a:lnTo>
                <a:lnTo>
                  <a:pt x="1415" y="7227"/>
                </a:lnTo>
                <a:lnTo>
                  <a:pt x="6" y="7289"/>
                </a:lnTo>
                <a:close/>
              </a:path>
              <a:path w="3810" h="7620">
                <a:moveTo>
                  <a:pt x="0" y="1795"/>
                </a:moveTo>
                <a:lnTo>
                  <a:pt x="0" y="143"/>
                </a:lnTo>
                <a:lnTo>
                  <a:pt x="3514" y="0"/>
                </a:lnTo>
                <a:lnTo>
                  <a:pt x="2849" y="480"/>
                </a:lnTo>
                <a:lnTo>
                  <a:pt x="2856" y="1677"/>
                </a:lnTo>
                <a:lnTo>
                  <a:pt x="0" y="179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g object 345"/>
          <p:cNvSpPr/>
          <p:nvPr/>
        </p:nvSpPr>
        <p:spPr>
          <a:xfrm>
            <a:off x="5515648" y="9855980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09">
                <a:moveTo>
                  <a:pt x="9122" y="3616"/>
                </a:moveTo>
                <a:lnTo>
                  <a:pt x="4216" y="2980"/>
                </a:lnTo>
                <a:lnTo>
                  <a:pt x="2899" y="1908"/>
                </a:lnTo>
                <a:lnTo>
                  <a:pt x="1489" y="904"/>
                </a:lnTo>
                <a:lnTo>
                  <a:pt x="0" y="0"/>
                </a:lnTo>
                <a:lnTo>
                  <a:pt x="6038" y="779"/>
                </a:lnTo>
                <a:lnTo>
                  <a:pt x="7128" y="1677"/>
                </a:lnTo>
                <a:lnTo>
                  <a:pt x="8156" y="2619"/>
                </a:lnTo>
                <a:lnTo>
                  <a:pt x="9122" y="3616"/>
                </a:lnTo>
                <a:close/>
              </a:path>
            </a:pathLst>
          </a:custGeom>
          <a:solidFill>
            <a:srgbClr val="52616C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g object 346"/>
          <p:cNvSpPr/>
          <p:nvPr/>
        </p:nvSpPr>
        <p:spPr>
          <a:xfrm>
            <a:off x="5511736" y="9853841"/>
            <a:ext cx="20955" cy="38100"/>
          </a:xfrm>
          <a:custGeom>
            <a:avLst/>
            <a:gdLst/>
            <a:ahLst/>
            <a:cxnLst/>
            <a:rect l="l" t="t" r="r" b="b"/>
            <a:pathLst>
              <a:path w="20954" h="38100">
                <a:moveTo>
                  <a:pt x="9944" y="2921"/>
                </a:moveTo>
                <a:lnTo>
                  <a:pt x="9093" y="2222"/>
                </a:lnTo>
                <a:lnTo>
                  <a:pt x="8204" y="1549"/>
                </a:lnTo>
                <a:lnTo>
                  <a:pt x="7277" y="927"/>
                </a:lnTo>
                <a:lnTo>
                  <a:pt x="88" y="0"/>
                </a:lnTo>
                <a:lnTo>
                  <a:pt x="1358" y="698"/>
                </a:lnTo>
                <a:lnTo>
                  <a:pt x="2654" y="1384"/>
                </a:lnTo>
                <a:lnTo>
                  <a:pt x="3898" y="2146"/>
                </a:lnTo>
                <a:lnTo>
                  <a:pt x="9944" y="2921"/>
                </a:lnTo>
                <a:close/>
              </a:path>
              <a:path w="20954" h="38100">
                <a:moveTo>
                  <a:pt x="14719" y="7645"/>
                </a:moveTo>
                <a:lnTo>
                  <a:pt x="13639" y="6388"/>
                </a:lnTo>
                <a:lnTo>
                  <a:pt x="13030" y="5765"/>
                </a:lnTo>
                <a:lnTo>
                  <a:pt x="8115" y="5130"/>
                </a:lnTo>
                <a:lnTo>
                  <a:pt x="8877" y="5753"/>
                </a:lnTo>
                <a:lnTo>
                  <a:pt x="9575" y="6362"/>
                </a:lnTo>
                <a:lnTo>
                  <a:pt x="10299" y="7061"/>
                </a:lnTo>
                <a:lnTo>
                  <a:pt x="14719" y="7645"/>
                </a:lnTo>
                <a:close/>
              </a:path>
              <a:path w="20954" h="38100">
                <a:moveTo>
                  <a:pt x="20599" y="18961"/>
                </a:moveTo>
                <a:lnTo>
                  <a:pt x="19786" y="18135"/>
                </a:lnTo>
                <a:lnTo>
                  <a:pt x="17614" y="18135"/>
                </a:lnTo>
                <a:lnTo>
                  <a:pt x="17995" y="19227"/>
                </a:lnTo>
                <a:lnTo>
                  <a:pt x="18161" y="19773"/>
                </a:lnTo>
                <a:lnTo>
                  <a:pt x="18973" y="19773"/>
                </a:lnTo>
                <a:lnTo>
                  <a:pt x="18973" y="23533"/>
                </a:lnTo>
                <a:lnTo>
                  <a:pt x="19138" y="24701"/>
                </a:lnTo>
                <a:lnTo>
                  <a:pt x="19215" y="25895"/>
                </a:lnTo>
                <a:lnTo>
                  <a:pt x="19215" y="28308"/>
                </a:lnTo>
                <a:lnTo>
                  <a:pt x="19138" y="29502"/>
                </a:lnTo>
                <a:lnTo>
                  <a:pt x="18973" y="30670"/>
                </a:lnTo>
                <a:lnTo>
                  <a:pt x="18973" y="36436"/>
                </a:lnTo>
                <a:lnTo>
                  <a:pt x="17475" y="36436"/>
                </a:lnTo>
                <a:lnTo>
                  <a:pt x="17043" y="37541"/>
                </a:lnTo>
                <a:lnTo>
                  <a:pt x="16789" y="38087"/>
                </a:lnTo>
                <a:lnTo>
                  <a:pt x="19786" y="38087"/>
                </a:lnTo>
                <a:lnTo>
                  <a:pt x="19989" y="37871"/>
                </a:lnTo>
                <a:lnTo>
                  <a:pt x="20599" y="36220"/>
                </a:lnTo>
                <a:lnTo>
                  <a:pt x="20599" y="1896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g object 347"/>
          <p:cNvSpPr/>
          <p:nvPr/>
        </p:nvSpPr>
        <p:spPr>
          <a:xfrm>
            <a:off x="5518981" y="9923848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0" y="1477"/>
                </a:moveTo>
                <a:lnTo>
                  <a:pt x="153" y="966"/>
                </a:lnTo>
                <a:lnTo>
                  <a:pt x="357" y="467"/>
                </a:lnTo>
                <a:lnTo>
                  <a:pt x="597" y="0"/>
                </a:lnTo>
                <a:lnTo>
                  <a:pt x="597" y="773"/>
                </a:lnTo>
                <a:lnTo>
                  <a:pt x="369" y="1209"/>
                </a:lnTo>
                <a:lnTo>
                  <a:pt x="0" y="1477"/>
                </a:lnTo>
                <a:close/>
              </a:path>
            </a:pathLst>
          </a:custGeom>
          <a:solidFill>
            <a:srgbClr val="5C6655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g object 348"/>
          <p:cNvSpPr/>
          <p:nvPr/>
        </p:nvSpPr>
        <p:spPr>
          <a:xfrm>
            <a:off x="5517273" y="9908679"/>
            <a:ext cx="2540" cy="17145"/>
          </a:xfrm>
          <a:custGeom>
            <a:avLst/>
            <a:gdLst/>
            <a:ahLst/>
            <a:cxnLst/>
            <a:rect l="l" t="t" r="r" b="b"/>
            <a:pathLst>
              <a:path w="2539" h="17145">
                <a:moveTo>
                  <a:pt x="2298" y="12255"/>
                </a:moveTo>
                <a:lnTo>
                  <a:pt x="1346" y="13322"/>
                </a:lnTo>
                <a:lnTo>
                  <a:pt x="622" y="14579"/>
                </a:lnTo>
                <a:lnTo>
                  <a:pt x="114" y="16167"/>
                </a:lnTo>
                <a:lnTo>
                  <a:pt x="0" y="16573"/>
                </a:lnTo>
                <a:lnTo>
                  <a:pt x="876" y="16929"/>
                </a:lnTo>
                <a:lnTo>
                  <a:pt x="1854" y="16141"/>
                </a:lnTo>
                <a:lnTo>
                  <a:pt x="2057" y="15646"/>
                </a:lnTo>
                <a:lnTo>
                  <a:pt x="2298" y="15176"/>
                </a:lnTo>
                <a:lnTo>
                  <a:pt x="2298" y="12255"/>
                </a:lnTo>
                <a:close/>
              </a:path>
              <a:path w="2539" h="17145">
                <a:moveTo>
                  <a:pt x="2298" y="9880"/>
                </a:moveTo>
                <a:lnTo>
                  <a:pt x="2286" y="0"/>
                </a:lnTo>
                <a:lnTo>
                  <a:pt x="1676" y="952"/>
                </a:lnTo>
                <a:lnTo>
                  <a:pt x="1231" y="2032"/>
                </a:lnTo>
                <a:lnTo>
                  <a:pt x="901" y="3733"/>
                </a:lnTo>
                <a:lnTo>
                  <a:pt x="850" y="4279"/>
                </a:lnTo>
                <a:lnTo>
                  <a:pt x="850" y="5765"/>
                </a:lnTo>
                <a:lnTo>
                  <a:pt x="952" y="6553"/>
                </a:lnTo>
                <a:lnTo>
                  <a:pt x="1409" y="8229"/>
                </a:lnTo>
                <a:lnTo>
                  <a:pt x="1790" y="9093"/>
                </a:lnTo>
                <a:lnTo>
                  <a:pt x="2298" y="988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g object 349"/>
          <p:cNvSpPr/>
          <p:nvPr/>
        </p:nvSpPr>
        <p:spPr>
          <a:xfrm>
            <a:off x="5453137" y="9879952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5" h="13334">
                <a:moveTo>
                  <a:pt x="2671" y="13108"/>
                </a:moveTo>
                <a:lnTo>
                  <a:pt x="947" y="9347"/>
                </a:lnTo>
                <a:lnTo>
                  <a:pt x="0" y="5256"/>
                </a:lnTo>
                <a:lnTo>
                  <a:pt x="0" y="991"/>
                </a:lnTo>
                <a:lnTo>
                  <a:pt x="18" y="0"/>
                </a:lnTo>
                <a:lnTo>
                  <a:pt x="1249" y="854"/>
                </a:lnTo>
                <a:lnTo>
                  <a:pt x="2246" y="1976"/>
                </a:lnTo>
                <a:lnTo>
                  <a:pt x="2954" y="3267"/>
                </a:lnTo>
                <a:lnTo>
                  <a:pt x="3126" y="5213"/>
                </a:lnTo>
                <a:lnTo>
                  <a:pt x="3514" y="7102"/>
                </a:lnTo>
                <a:lnTo>
                  <a:pt x="4099" y="8929"/>
                </a:lnTo>
                <a:lnTo>
                  <a:pt x="3951" y="10445"/>
                </a:lnTo>
                <a:lnTo>
                  <a:pt x="3447" y="11873"/>
                </a:lnTo>
                <a:lnTo>
                  <a:pt x="2671" y="13108"/>
                </a:lnTo>
                <a:close/>
              </a:path>
            </a:pathLst>
          </a:custGeom>
          <a:solidFill>
            <a:srgbClr val="5C6655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g object 350"/>
          <p:cNvSpPr/>
          <p:nvPr/>
        </p:nvSpPr>
        <p:spPr>
          <a:xfrm>
            <a:off x="5453151" y="9868522"/>
            <a:ext cx="5715" cy="27305"/>
          </a:xfrm>
          <a:custGeom>
            <a:avLst/>
            <a:gdLst/>
            <a:ahLst/>
            <a:cxnLst/>
            <a:rect l="l" t="t" r="r" b="b"/>
            <a:pathLst>
              <a:path w="5714" h="27304">
                <a:moveTo>
                  <a:pt x="3060" y="1892"/>
                </a:moveTo>
                <a:lnTo>
                  <a:pt x="2997" y="1092"/>
                </a:lnTo>
                <a:lnTo>
                  <a:pt x="2794" y="0"/>
                </a:lnTo>
                <a:lnTo>
                  <a:pt x="1193" y="3390"/>
                </a:lnTo>
                <a:lnTo>
                  <a:pt x="977" y="4216"/>
                </a:lnTo>
                <a:lnTo>
                  <a:pt x="977" y="10020"/>
                </a:lnTo>
                <a:lnTo>
                  <a:pt x="850" y="10236"/>
                </a:lnTo>
                <a:lnTo>
                  <a:pt x="622" y="10566"/>
                </a:lnTo>
                <a:lnTo>
                  <a:pt x="977" y="10020"/>
                </a:lnTo>
                <a:lnTo>
                  <a:pt x="977" y="4216"/>
                </a:lnTo>
                <a:lnTo>
                  <a:pt x="228" y="7048"/>
                </a:lnTo>
                <a:lnTo>
                  <a:pt x="25" y="10883"/>
                </a:lnTo>
                <a:lnTo>
                  <a:pt x="0" y="11430"/>
                </a:lnTo>
                <a:lnTo>
                  <a:pt x="1219" y="12293"/>
                </a:lnTo>
                <a:lnTo>
                  <a:pt x="2222" y="13423"/>
                </a:lnTo>
                <a:lnTo>
                  <a:pt x="2933" y="14706"/>
                </a:lnTo>
                <a:lnTo>
                  <a:pt x="2870" y="10883"/>
                </a:lnTo>
                <a:lnTo>
                  <a:pt x="2387" y="10388"/>
                </a:lnTo>
                <a:lnTo>
                  <a:pt x="1841" y="9944"/>
                </a:lnTo>
                <a:lnTo>
                  <a:pt x="1257" y="9550"/>
                </a:lnTo>
                <a:lnTo>
                  <a:pt x="2425" y="7480"/>
                </a:lnTo>
                <a:lnTo>
                  <a:pt x="3035" y="5181"/>
                </a:lnTo>
                <a:lnTo>
                  <a:pt x="3060" y="1892"/>
                </a:lnTo>
                <a:close/>
              </a:path>
              <a:path w="5714" h="27304">
                <a:moveTo>
                  <a:pt x="5511" y="23914"/>
                </a:moveTo>
                <a:lnTo>
                  <a:pt x="4953" y="22771"/>
                </a:lnTo>
                <a:lnTo>
                  <a:pt x="4470" y="21577"/>
                </a:lnTo>
                <a:lnTo>
                  <a:pt x="4076" y="20370"/>
                </a:lnTo>
                <a:lnTo>
                  <a:pt x="3924" y="21882"/>
                </a:lnTo>
                <a:lnTo>
                  <a:pt x="3429" y="23304"/>
                </a:lnTo>
                <a:lnTo>
                  <a:pt x="2654" y="24549"/>
                </a:lnTo>
                <a:lnTo>
                  <a:pt x="3327" y="25946"/>
                </a:lnTo>
                <a:lnTo>
                  <a:pt x="3822" y="26835"/>
                </a:lnTo>
                <a:lnTo>
                  <a:pt x="4508" y="25946"/>
                </a:lnTo>
                <a:lnTo>
                  <a:pt x="5080" y="24968"/>
                </a:lnTo>
                <a:lnTo>
                  <a:pt x="5511" y="239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g object 351"/>
          <p:cNvSpPr/>
          <p:nvPr/>
        </p:nvSpPr>
        <p:spPr>
          <a:xfrm>
            <a:off x="5489946" y="9853865"/>
            <a:ext cx="25400" cy="11430"/>
          </a:xfrm>
          <a:custGeom>
            <a:avLst/>
            <a:gdLst/>
            <a:ahLst/>
            <a:cxnLst/>
            <a:rect l="l" t="t" r="r" b="b"/>
            <a:pathLst>
              <a:path w="25400" h="11429">
                <a:moveTo>
                  <a:pt x="25342" y="11249"/>
                </a:moveTo>
                <a:lnTo>
                  <a:pt x="19278" y="6098"/>
                </a:lnTo>
                <a:lnTo>
                  <a:pt x="10796" y="2887"/>
                </a:lnTo>
                <a:lnTo>
                  <a:pt x="640" y="2887"/>
                </a:lnTo>
                <a:lnTo>
                  <a:pt x="0" y="2244"/>
                </a:lnTo>
                <a:lnTo>
                  <a:pt x="0" y="648"/>
                </a:lnTo>
                <a:lnTo>
                  <a:pt x="640" y="0"/>
                </a:lnTo>
                <a:lnTo>
                  <a:pt x="1428" y="0"/>
                </a:lnTo>
                <a:lnTo>
                  <a:pt x="8414" y="0"/>
                </a:lnTo>
                <a:lnTo>
                  <a:pt x="14951" y="1677"/>
                </a:lnTo>
                <a:lnTo>
                  <a:pt x="20491" y="4571"/>
                </a:lnTo>
                <a:lnTo>
                  <a:pt x="20473" y="4708"/>
                </a:lnTo>
                <a:lnTo>
                  <a:pt x="20639" y="5313"/>
                </a:lnTo>
                <a:lnTo>
                  <a:pt x="21174" y="5631"/>
                </a:lnTo>
                <a:lnTo>
                  <a:pt x="22707" y="5824"/>
                </a:lnTo>
                <a:lnTo>
                  <a:pt x="23618" y="6385"/>
                </a:lnTo>
                <a:lnTo>
                  <a:pt x="25342" y="7601"/>
                </a:lnTo>
                <a:lnTo>
                  <a:pt x="25342" y="11249"/>
                </a:lnTo>
                <a:close/>
              </a:path>
            </a:pathLst>
          </a:custGeom>
          <a:solidFill>
            <a:srgbClr val="716A6D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g object 352"/>
          <p:cNvSpPr/>
          <p:nvPr/>
        </p:nvSpPr>
        <p:spPr>
          <a:xfrm>
            <a:off x="5517456" y="9863208"/>
            <a:ext cx="10160" cy="22860"/>
          </a:xfrm>
          <a:custGeom>
            <a:avLst/>
            <a:gdLst/>
            <a:ahLst/>
            <a:cxnLst/>
            <a:rect l="l" t="t" r="r" b="b"/>
            <a:pathLst>
              <a:path w="10160" h="22859">
                <a:moveTo>
                  <a:pt x="8783" y="22512"/>
                </a:moveTo>
                <a:lnTo>
                  <a:pt x="8783" y="12889"/>
                </a:lnTo>
                <a:lnTo>
                  <a:pt x="9651" y="15496"/>
                </a:lnTo>
                <a:lnTo>
                  <a:pt x="10113" y="18234"/>
                </a:lnTo>
                <a:lnTo>
                  <a:pt x="10113" y="21832"/>
                </a:lnTo>
                <a:lnTo>
                  <a:pt x="9528" y="22462"/>
                </a:lnTo>
                <a:lnTo>
                  <a:pt x="8783" y="22512"/>
                </a:lnTo>
                <a:close/>
              </a:path>
              <a:path w="10160" h="22859">
                <a:moveTo>
                  <a:pt x="7158" y="18882"/>
                </a:moveTo>
                <a:lnTo>
                  <a:pt x="6623" y="13257"/>
                </a:lnTo>
                <a:lnTo>
                  <a:pt x="4025" y="8106"/>
                </a:lnTo>
                <a:lnTo>
                  <a:pt x="0" y="3941"/>
                </a:lnTo>
                <a:lnTo>
                  <a:pt x="0" y="0"/>
                </a:lnTo>
                <a:lnTo>
                  <a:pt x="3096" y="2706"/>
                </a:lnTo>
                <a:lnTo>
                  <a:pt x="5601" y="5886"/>
                </a:lnTo>
                <a:lnTo>
                  <a:pt x="7343" y="9397"/>
                </a:lnTo>
                <a:lnTo>
                  <a:pt x="7158" y="9584"/>
                </a:lnTo>
                <a:lnTo>
                  <a:pt x="7158" y="18882"/>
                </a:lnTo>
                <a:close/>
              </a:path>
            </a:pathLst>
          </a:custGeom>
          <a:solidFill>
            <a:srgbClr val="716B6E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g object 353"/>
          <p:cNvSpPr/>
          <p:nvPr/>
        </p:nvSpPr>
        <p:spPr>
          <a:xfrm>
            <a:off x="5510415" y="9858438"/>
            <a:ext cx="15875" cy="27305"/>
          </a:xfrm>
          <a:custGeom>
            <a:avLst/>
            <a:gdLst/>
            <a:ahLst/>
            <a:cxnLst/>
            <a:rect l="l" t="t" r="r" b="b"/>
            <a:pathLst>
              <a:path w="15875" h="27304">
                <a:moveTo>
                  <a:pt x="2235" y="1257"/>
                </a:moveTo>
                <a:lnTo>
                  <a:pt x="1511" y="812"/>
                </a:lnTo>
                <a:lnTo>
                  <a:pt x="774" y="406"/>
                </a:lnTo>
                <a:lnTo>
                  <a:pt x="12" y="0"/>
                </a:lnTo>
                <a:lnTo>
                  <a:pt x="0" y="139"/>
                </a:lnTo>
                <a:lnTo>
                  <a:pt x="165" y="749"/>
                </a:lnTo>
                <a:lnTo>
                  <a:pt x="698" y="1066"/>
                </a:lnTo>
                <a:lnTo>
                  <a:pt x="2235" y="1257"/>
                </a:lnTo>
                <a:close/>
              </a:path>
              <a:path w="15875" h="27304">
                <a:moveTo>
                  <a:pt x="7035" y="4775"/>
                </a:moveTo>
                <a:lnTo>
                  <a:pt x="6337" y="4178"/>
                </a:lnTo>
                <a:lnTo>
                  <a:pt x="5613" y="3594"/>
                </a:lnTo>
                <a:lnTo>
                  <a:pt x="4864" y="3035"/>
                </a:lnTo>
                <a:lnTo>
                  <a:pt x="4864" y="6680"/>
                </a:lnTo>
                <a:lnTo>
                  <a:pt x="5626" y="7327"/>
                </a:lnTo>
                <a:lnTo>
                  <a:pt x="6350" y="8013"/>
                </a:lnTo>
                <a:lnTo>
                  <a:pt x="7035" y="8712"/>
                </a:lnTo>
                <a:lnTo>
                  <a:pt x="7035" y="4775"/>
                </a:lnTo>
                <a:close/>
              </a:path>
              <a:path w="15875" h="27304">
                <a:moveTo>
                  <a:pt x="15811" y="17665"/>
                </a:moveTo>
                <a:lnTo>
                  <a:pt x="15417" y="16471"/>
                </a:lnTo>
                <a:lnTo>
                  <a:pt x="14935" y="15303"/>
                </a:lnTo>
                <a:lnTo>
                  <a:pt x="14376" y="14173"/>
                </a:lnTo>
                <a:lnTo>
                  <a:pt x="14185" y="14363"/>
                </a:lnTo>
                <a:lnTo>
                  <a:pt x="14185" y="23660"/>
                </a:lnTo>
                <a:lnTo>
                  <a:pt x="14262" y="24371"/>
                </a:lnTo>
                <a:lnTo>
                  <a:pt x="14300" y="25107"/>
                </a:lnTo>
                <a:lnTo>
                  <a:pt x="14300" y="26644"/>
                </a:lnTo>
                <a:lnTo>
                  <a:pt x="14935" y="27292"/>
                </a:lnTo>
                <a:lnTo>
                  <a:pt x="15811" y="27292"/>
                </a:lnTo>
                <a:lnTo>
                  <a:pt x="15811" y="1766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g object 354"/>
          <p:cNvSpPr/>
          <p:nvPr/>
        </p:nvSpPr>
        <p:spPr>
          <a:xfrm>
            <a:off x="5469242" y="9875812"/>
            <a:ext cx="39370" cy="11430"/>
          </a:xfrm>
          <a:custGeom>
            <a:avLst/>
            <a:gdLst/>
            <a:ahLst/>
            <a:cxnLst/>
            <a:rect l="l" t="t" r="r" b="b"/>
            <a:pathLst>
              <a:path w="39370" h="11429">
                <a:moveTo>
                  <a:pt x="10769" y="647"/>
                </a:moveTo>
                <a:lnTo>
                  <a:pt x="10134" y="0"/>
                </a:lnTo>
                <a:lnTo>
                  <a:pt x="9347" y="0"/>
                </a:lnTo>
                <a:lnTo>
                  <a:pt x="635" y="0"/>
                </a:lnTo>
                <a:lnTo>
                  <a:pt x="0" y="647"/>
                </a:lnTo>
                <a:lnTo>
                  <a:pt x="0" y="2247"/>
                </a:lnTo>
                <a:lnTo>
                  <a:pt x="635" y="2882"/>
                </a:lnTo>
                <a:lnTo>
                  <a:pt x="7912" y="2882"/>
                </a:lnTo>
                <a:lnTo>
                  <a:pt x="7912" y="10261"/>
                </a:lnTo>
                <a:lnTo>
                  <a:pt x="8559" y="10909"/>
                </a:lnTo>
                <a:lnTo>
                  <a:pt x="10134" y="10909"/>
                </a:lnTo>
                <a:lnTo>
                  <a:pt x="10769" y="10261"/>
                </a:lnTo>
                <a:lnTo>
                  <a:pt x="10769" y="647"/>
                </a:lnTo>
                <a:close/>
              </a:path>
              <a:path w="39370" h="11429">
                <a:moveTo>
                  <a:pt x="24714" y="647"/>
                </a:moveTo>
                <a:lnTo>
                  <a:pt x="24066" y="0"/>
                </a:lnTo>
                <a:lnTo>
                  <a:pt x="23279" y="0"/>
                </a:lnTo>
                <a:lnTo>
                  <a:pt x="14579" y="0"/>
                </a:lnTo>
                <a:lnTo>
                  <a:pt x="13944" y="647"/>
                </a:lnTo>
                <a:lnTo>
                  <a:pt x="13944" y="2247"/>
                </a:lnTo>
                <a:lnTo>
                  <a:pt x="14579" y="2882"/>
                </a:lnTo>
                <a:lnTo>
                  <a:pt x="21856" y="2882"/>
                </a:lnTo>
                <a:lnTo>
                  <a:pt x="21856" y="10261"/>
                </a:lnTo>
                <a:lnTo>
                  <a:pt x="22491" y="10909"/>
                </a:lnTo>
                <a:lnTo>
                  <a:pt x="24066" y="10909"/>
                </a:lnTo>
                <a:lnTo>
                  <a:pt x="24714" y="10261"/>
                </a:lnTo>
                <a:lnTo>
                  <a:pt x="24714" y="647"/>
                </a:lnTo>
                <a:close/>
              </a:path>
              <a:path w="39370" h="11429">
                <a:moveTo>
                  <a:pt x="38976" y="647"/>
                </a:moveTo>
                <a:lnTo>
                  <a:pt x="38328" y="0"/>
                </a:lnTo>
                <a:lnTo>
                  <a:pt x="37541" y="0"/>
                </a:lnTo>
                <a:lnTo>
                  <a:pt x="28829" y="0"/>
                </a:lnTo>
                <a:lnTo>
                  <a:pt x="28194" y="647"/>
                </a:lnTo>
                <a:lnTo>
                  <a:pt x="28194" y="2247"/>
                </a:lnTo>
                <a:lnTo>
                  <a:pt x="28829" y="2882"/>
                </a:lnTo>
                <a:lnTo>
                  <a:pt x="36118" y="2882"/>
                </a:lnTo>
                <a:lnTo>
                  <a:pt x="36118" y="10261"/>
                </a:lnTo>
                <a:lnTo>
                  <a:pt x="36753" y="10909"/>
                </a:lnTo>
                <a:lnTo>
                  <a:pt x="38328" y="10909"/>
                </a:lnTo>
                <a:lnTo>
                  <a:pt x="38976" y="10261"/>
                </a:lnTo>
                <a:lnTo>
                  <a:pt x="38976" y="647"/>
                </a:lnTo>
                <a:close/>
              </a:path>
            </a:pathLst>
          </a:custGeom>
          <a:solidFill>
            <a:srgbClr val="716A6D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g object 355"/>
          <p:cNvSpPr/>
          <p:nvPr/>
        </p:nvSpPr>
        <p:spPr>
          <a:xfrm>
            <a:off x="5407506" y="9839628"/>
            <a:ext cx="28575" cy="12065"/>
          </a:xfrm>
          <a:custGeom>
            <a:avLst/>
            <a:gdLst/>
            <a:ahLst/>
            <a:cxnLst/>
            <a:rect l="l" t="t" r="r" b="b"/>
            <a:pathLst>
              <a:path w="28575" h="12065">
                <a:moveTo>
                  <a:pt x="27551" y="11910"/>
                </a:moveTo>
                <a:lnTo>
                  <a:pt x="812" y="11910"/>
                </a:lnTo>
                <a:lnTo>
                  <a:pt x="0" y="11087"/>
                </a:lnTo>
                <a:lnTo>
                  <a:pt x="0" y="4203"/>
                </a:lnTo>
                <a:lnTo>
                  <a:pt x="714" y="3386"/>
                </a:lnTo>
                <a:lnTo>
                  <a:pt x="27453" y="0"/>
                </a:lnTo>
                <a:lnTo>
                  <a:pt x="28093" y="199"/>
                </a:lnTo>
                <a:lnTo>
                  <a:pt x="28364" y="816"/>
                </a:lnTo>
                <a:lnTo>
                  <a:pt x="28364" y="1752"/>
                </a:lnTo>
                <a:lnTo>
                  <a:pt x="26739" y="1752"/>
                </a:lnTo>
                <a:lnTo>
                  <a:pt x="1625" y="4932"/>
                </a:lnTo>
                <a:lnTo>
                  <a:pt x="1625" y="10264"/>
                </a:lnTo>
                <a:lnTo>
                  <a:pt x="28364" y="10264"/>
                </a:lnTo>
                <a:lnTo>
                  <a:pt x="28364" y="11087"/>
                </a:lnTo>
                <a:lnTo>
                  <a:pt x="27551" y="11910"/>
                </a:lnTo>
                <a:close/>
              </a:path>
              <a:path w="28575" h="12065">
                <a:moveTo>
                  <a:pt x="28364" y="10264"/>
                </a:moveTo>
                <a:lnTo>
                  <a:pt x="26739" y="10264"/>
                </a:lnTo>
                <a:lnTo>
                  <a:pt x="26739" y="1752"/>
                </a:lnTo>
                <a:lnTo>
                  <a:pt x="28364" y="1752"/>
                </a:lnTo>
                <a:lnTo>
                  <a:pt x="28364" y="1026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g object 356"/>
          <p:cNvSpPr/>
          <p:nvPr/>
        </p:nvSpPr>
        <p:spPr>
          <a:xfrm>
            <a:off x="5700643" y="9728965"/>
            <a:ext cx="59055" cy="56515"/>
          </a:xfrm>
          <a:custGeom>
            <a:avLst/>
            <a:gdLst/>
            <a:ahLst/>
            <a:cxnLst/>
            <a:rect l="l" t="t" r="r" b="b"/>
            <a:pathLst>
              <a:path w="59054" h="56515">
                <a:moveTo>
                  <a:pt x="53632" y="56329"/>
                </a:moveTo>
                <a:lnTo>
                  <a:pt x="48806" y="55413"/>
                </a:lnTo>
                <a:lnTo>
                  <a:pt x="35357" y="43976"/>
                </a:lnTo>
                <a:lnTo>
                  <a:pt x="24572" y="47905"/>
                </a:lnTo>
                <a:lnTo>
                  <a:pt x="10193" y="47905"/>
                </a:lnTo>
                <a:lnTo>
                  <a:pt x="15561" y="33281"/>
                </a:lnTo>
                <a:lnTo>
                  <a:pt x="0" y="16207"/>
                </a:lnTo>
                <a:lnTo>
                  <a:pt x="22055" y="20797"/>
                </a:lnTo>
                <a:lnTo>
                  <a:pt x="32858" y="0"/>
                </a:lnTo>
                <a:lnTo>
                  <a:pt x="43273" y="28242"/>
                </a:lnTo>
                <a:lnTo>
                  <a:pt x="55134" y="32539"/>
                </a:lnTo>
                <a:lnTo>
                  <a:pt x="55645" y="33593"/>
                </a:lnTo>
                <a:lnTo>
                  <a:pt x="58920" y="34397"/>
                </a:lnTo>
                <a:lnTo>
                  <a:pt x="47323" y="39212"/>
                </a:lnTo>
                <a:lnTo>
                  <a:pt x="53632" y="56329"/>
                </a:lnTo>
                <a:close/>
              </a:path>
            </a:pathLst>
          </a:custGeom>
          <a:solidFill>
            <a:srgbClr val="FCB44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g object 357"/>
          <p:cNvSpPr/>
          <p:nvPr/>
        </p:nvSpPr>
        <p:spPr>
          <a:xfrm>
            <a:off x="5710772" y="9776870"/>
            <a:ext cx="14604" cy="1905"/>
          </a:xfrm>
          <a:custGeom>
            <a:avLst/>
            <a:gdLst/>
            <a:ahLst/>
            <a:cxnLst/>
            <a:rect l="l" t="t" r="r" b="b"/>
            <a:pathLst>
              <a:path w="14604" h="1904">
                <a:moveTo>
                  <a:pt x="9196" y="1908"/>
                </a:moveTo>
                <a:lnTo>
                  <a:pt x="0" y="162"/>
                </a:lnTo>
                <a:lnTo>
                  <a:pt x="61" y="0"/>
                </a:lnTo>
                <a:lnTo>
                  <a:pt x="14440" y="0"/>
                </a:lnTo>
                <a:lnTo>
                  <a:pt x="9196" y="1908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g object 358"/>
          <p:cNvSpPr/>
          <p:nvPr/>
        </p:nvSpPr>
        <p:spPr>
          <a:xfrm>
            <a:off x="5708614" y="9779120"/>
            <a:ext cx="47625" cy="11430"/>
          </a:xfrm>
          <a:custGeom>
            <a:avLst/>
            <a:gdLst/>
            <a:ahLst/>
            <a:cxnLst/>
            <a:rect l="l" t="t" r="r" b="b"/>
            <a:pathLst>
              <a:path w="47625" h="11429">
                <a:moveTo>
                  <a:pt x="47372" y="10819"/>
                </a:moveTo>
                <a:lnTo>
                  <a:pt x="44221" y="8138"/>
                </a:lnTo>
                <a:lnTo>
                  <a:pt x="46547" y="8580"/>
                </a:lnTo>
                <a:lnTo>
                  <a:pt x="47372" y="10819"/>
                </a:lnTo>
                <a:close/>
              </a:path>
              <a:path w="47625" h="11429">
                <a:moveTo>
                  <a:pt x="0" y="3791"/>
                </a:moveTo>
                <a:lnTo>
                  <a:pt x="1391" y="0"/>
                </a:lnTo>
                <a:lnTo>
                  <a:pt x="7318" y="1128"/>
                </a:lnTo>
                <a:lnTo>
                  <a:pt x="0" y="3791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g object 359"/>
          <p:cNvSpPr/>
          <p:nvPr/>
        </p:nvSpPr>
        <p:spPr>
          <a:xfrm>
            <a:off x="5709996" y="9761511"/>
            <a:ext cx="50800" cy="26670"/>
          </a:xfrm>
          <a:custGeom>
            <a:avLst/>
            <a:gdLst/>
            <a:ahLst/>
            <a:cxnLst/>
            <a:rect l="l" t="t" r="r" b="b"/>
            <a:pathLst>
              <a:path w="50800" h="26670">
                <a:moveTo>
                  <a:pt x="9969" y="17272"/>
                </a:moveTo>
                <a:lnTo>
                  <a:pt x="774" y="15532"/>
                </a:lnTo>
                <a:lnTo>
                  <a:pt x="0" y="17614"/>
                </a:lnTo>
                <a:lnTo>
                  <a:pt x="5930" y="18745"/>
                </a:lnTo>
                <a:lnTo>
                  <a:pt x="9969" y="17272"/>
                </a:lnTo>
                <a:close/>
              </a:path>
              <a:path w="50800" h="26670">
                <a:moveTo>
                  <a:pt x="45161" y="26187"/>
                </a:moveTo>
                <a:lnTo>
                  <a:pt x="44272" y="23787"/>
                </a:lnTo>
                <a:lnTo>
                  <a:pt x="39446" y="22872"/>
                </a:lnTo>
                <a:lnTo>
                  <a:pt x="42837" y="25755"/>
                </a:lnTo>
                <a:lnTo>
                  <a:pt x="45161" y="26187"/>
                </a:lnTo>
                <a:close/>
              </a:path>
              <a:path w="50800" h="26670">
                <a:moveTo>
                  <a:pt x="50190" y="1600"/>
                </a:moveTo>
                <a:lnTo>
                  <a:pt x="45770" y="0"/>
                </a:lnTo>
                <a:lnTo>
                  <a:pt x="46291" y="1054"/>
                </a:lnTo>
                <a:lnTo>
                  <a:pt x="49555" y="1854"/>
                </a:lnTo>
                <a:lnTo>
                  <a:pt x="50190" y="1600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g object 360"/>
          <p:cNvSpPr/>
          <p:nvPr/>
        </p:nvSpPr>
        <p:spPr>
          <a:xfrm>
            <a:off x="5795145" y="9851402"/>
            <a:ext cx="22860" cy="34290"/>
          </a:xfrm>
          <a:custGeom>
            <a:avLst/>
            <a:gdLst/>
            <a:ahLst/>
            <a:cxnLst/>
            <a:rect l="l" t="t" r="r" b="b"/>
            <a:pathLst>
              <a:path w="22860" h="34290">
                <a:moveTo>
                  <a:pt x="18287" y="33936"/>
                </a:moveTo>
                <a:lnTo>
                  <a:pt x="0" y="18383"/>
                </a:lnTo>
                <a:lnTo>
                  <a:pt x="0" y="16001"/>
                </a:lnTo>
                <a:lnTo>
                  <a:pt x="757" y="16032"/>
                </a:lnTo>
                <a:lnTo>
                  <a:pt x="750" y="16176"/>
                </a:lnTo>
                <a:lnTo>
                  <a:pt x="1532" y="17030"/>
                </a:lnTo>
                <a:lnTo>
                  <a:pt x="5256" y="17192"/>
                </a:lnTo>
                <a:lnTo>
                  <a:pt x="5152" y="19662"/>
                </a:lnTo>
                <a:lnTo>
                  <a:pt x="13154" y="20011"/>
                </a:lnTo>
                <a:lnTo>
                  <a:pt x="18287" y="33936"/>
                </a:lnTo>
                <a:close/>
              </a:path>
              <a:path w="22860" h="34290">
                <a:moveTo>
                  <a:pt x="14403" y="10451"/>
                </a:moveTo>
                <a:lnTo>
                  <a:pt x="5755" y="10071"/>
                </a:lnTo>
                <a:lnTo>
                  <a:pt x="5761" y="9933"/>
                </a:lnTo>
                <a:lnTo>
                  <a:pt x="4985" y="9073"/>
                </a:lnTo>
                <a:lnTo>
                  <a:pt x="0" y="8855"/>
                </a:lnTo>
                <a:lnTo>
                  <a:pt x="0" y="0"/>
                </a:lnTo>
                <a:lnTo>
                  <a:pt x="363" y="367"/>
                </a:lnTo>
                <a:lnTo>
                  <a:pt x="5909" y="367"/>
                </a:lnTo>
                <a:lnTo>
                  <a:pt x="6217" y="1209"/>
                </a:lnTo>
                <a:lnTo>
                  <a:pt x="22486" y="7102"/>
                </a:lnTo>
                <a:lnTo>
                  <a:pt x="14403" y="10451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g object 361"/>
          <p:cNvSpPr/>
          <p:nvPr/>
        </p:nvSpPr>
        <p:spPr>
          <a:xfrm>
            <a:off x="5800298" y="9868597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8002" y="2818"/>
                </a:moveTo>
                <a:lnTo>
                  <a:pt x="0" y="2469"/>
                </a:lnTo>
                <a:lnTo>
                  <a:pt x="104" y="0"/>
                </a:lnTo>
                <a:lnTo>
                  <a:pt x="7072" y="305"/>
                </a:lnTo>
                <a:lnTo>
                  <a:pt x="8002" y="2818"/>
                </a:lnTo>
                <a:close/>
              </a:path>
            </a:pathLst>
          </a:custGeom>
          <a:solidFill>
            <a:srgbClr val="FCB1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g object 362"/>
          <p:cNvSpPr/>
          <p:nvPr/>
        </p:nvSpPr>
        <p:spPr>
          <a:xfrm>
            <a:off x="5800610" y="986312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6143" y="4103"/>
                </a:moveTo>
                <a:lnTo>
                  <a:pt x="0" y="3835"/>
                </a:lnTo>
                <a:lnTo>
                  <a:pt x="61" y="3704"/>
                </a:lnTo>
                <a:lnTo>
                  <a:pt x="221" y="0"/>
                </a:lnTo>
                <a:lnTo>
                  <a:pt x="5349" y="224"/>
                </a:lnTo>
                <a:lnTo>
                  <a:pt x="4795" y="455"/>
                </a:lnTo>
                <a:lnTo>
                  <a:pt x="6143" y="4103"/>
                </a:lnTo>
                <a:close/>
              </a:path>
            </a:pathLst>
          </a:custGeom>
          <a:solidFill>
            <a:srgbClr val="FCB2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g object 363"/>
          <p:cNvSpPr/>
          <p:nvPr/>
        </p:nvSpPr>
        <p:spPr>
          <a:xfrm>
            <a:off x="5795903" y="9861475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20">
                <a:moveTo>
                  <a:pt x="10994" y="6136"/>
                </a:moveTo>
                <a:lnTo>
                  <a:pt x="3957" y="6136"/>
                </a:lnTo>
                <a:lnTo>
                  <a:pt x="4505" y="5917"/>
                </a:lnTo>
                <a:lnTo>
                  <a:pt x="4708" y="5481"/>
                </a:lnTo>
                <a:lnTo>
                  <a:pt x="10852" y="5749"/>
                </a:lnTo>
                <a:lnTo>
                  <a:pt x="10994" y="6136"/>
                </a:lnTo>
                <a:close/>
              </a:path>
              <a:path w="13970" h="7620">
                <a:moveTo>
                  <a:pt x="11467" y="7427"/>
                </a:moveTo>
                <a:lnTo>
                  <a:pt x="775" y="6959"/>
                </a:lnTo>
                <a:lnTo>
                  <a:pt x="27" y="6136"/>
                </a:lnTo>
                <a:lnTo>
                  <a:pt x="0" y="5961"/>
                </a:lnTo>
                <a:lnTo>
                  <a:pt x="3957" y="6136"/>
                </a:lnTo>
                <a:lnTo>
                  <a:pt x="10994" y="6136"/>
                </a:lnTo>
                <a:lnTo>
                  <a:pt x="11467" y="7427"/>
                </a:lnTo>
                <a:close/>
              </a:path>
              <a:path w="13970" h="7620">
                <a:moveTo>
                  <a:pt x="10051" y="1870"/>
                </a:moveTo>
                <a:lnTo>
                  <a:pt x="4930" y="1646"/>
                </a:lnTo>
                <a:lnTo>
                  <a:pt x="4998" y="0"/>
                </a:lnTo>
                <a:lnTo>
                  <a:pt x="13646" y="380"/>
                </a:lnTo>
                <a:lnTo>
                  <a:pt x="10051" y="1870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g object 364"/>
          <p:cNvSpPr/>
          <p:nvPr/>
        </p:nvSpPr>
        <p:spPr>
          <a:xfrm>
            <a:off x="5796320" y="9838935"/>
            <a:ext cx="4445" cy="11430"/>
          </a:xfrm>
          <a:custGeom>
            <a:avLst/>
            <a:gdLst/>
            <a:ahLst/>
            <a:cxnLst/>
            <a:rect l="l" t="t" r="r" b="b"/>
            <a:pathLst>
              <a:path w="4445" h="11429">
                <a:moveTo>
                  <a:pt x="4124" y="11187"/>
                </a:moveTo>
                <a:lnTo>
                  <a:pt x="0" y="11187"/>
                </a:lnTo>
                <a:lnTo>
                  <a:pt x="0" y="0"/>
                </a:lnTo>
                <a:lnTo>
                  <a:pt x="4124" y="11187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g object 365"/>
          <p:cNvSpPr/>
          <p:nvPr/>
        </p:nvSpPr>
        <p:spPr>
          <a:xfrm>
            <a:off x="5795145" y="9835750"/>
            <a:ext cx="6350" cy="16510"/>
          </a:xfrm>
          <a:custGeom>
            <a:avLst/>
            <a:gdLst/>
            <a:ahLst/>
            <a:cxnLst/>
            <a:rect l="l" t="t" r="r" b="b"/>
            <a:pathLst>
              <a:path w="6350" h="16509">
                <a:moveTo>
                  <a:pt x="5909" y="16020"/>
                </a:moveTo>
                <a:lnTo>
                  <a:pt x="363" y="16020"/>
                </a:lnTo>
                <a:lnTo>
                  <a:pt x="0" y="15652"/>
                </a:lnTo>
                <a:lnTo>
                  <a:pt x="0" y="0"/>
                </a:lnTo>
                <a:lnTo>
                  <a:pt x="1175" y="3186"/>
                </a:lnTo>
                <a:lnTo>
                  <a:pt x="1175" y="14367"/>
                </a:lnTo>
                <a:lnTo>
                  <a:pt x="5299" y="14367"/>
                </a:lnTo>
                <a:lnTo>
                  <a:pt x="5909" y="16020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g object 366"/>
          <p:cNvSpPr/>
          <p:nvPr/>
        </p:nvSpPr>
        <p:spPr>
          <a:xfrm>
            <a:off x="5766080" y="9824367"/>
            <a:ext cx="27305" cy="53975"/>
          </a:xfrm>
          <a:custGeom>
            <a:avLst/>
            <a:gdLst/>
            <a:ahLst/>
            <a:cxnLst/>
            <a:rect l="l" t="t" r="r" b="b"/>
            <a:pathLst>
              <a:path w="27304" h="53975">
                <a:moveTo>
                  <a:pt x="12" y="53860"/>
                </a:moveTo>
                <a:lnTo>
                  <a:pt x="3490" y="44388"/>
                </a:lnTo>
                <a:lnTo>
                  <a:pt x="23790" y="45279"/>
                </a:lnTo>
                <a:lnTo>
                  <a:pt x="1612" y="53349"/>
                </a:lnTo>
                <a:lnTo>
                  <a:pt x="517" y="53349"/>
                </a:lnTo>
                <a:lnTo>
                  <a:pt x="12" y="53860"/>
                </a:lnTo>
                <a:close/>
              </a:path>
              <a:path w="27304" h="53975">
                <a:moveTo>
                  <a:pt x="26468" y="44300"/>
                </a:moveTo>
                <a:lnTo>
                  <a:pt x="26530" y="42922"/>
                </a:lnTo>
                <a:lnTo>
                  <a:pt x="26899" y="42941"/>
                </a:lnTo>
                <a:lnTo>
                  <a:pt x="26899" y="44151"/>
                </a:lnTo>
                <a:lnTo>
                  <a:pt x="26468" y="44300"/>
                </a:lnTo>
                <a:close/>
              </a:path>
              <a:path w="27304" h="53975">
                <a:moveTo>
                  <a:pt x="26899" y="35794"/>
                </a:moveTo>
                <a:lnTo>
                  <a:pt x="6968" y="34921"/>
                </a:lnTo>
                <a:lnTo>
                  <a:pt x="7571" y="33281"/>
                </a:lnTo>
                <a:lnTo>
                  <a:pt x="0" y="24975"/>
                </a:lnTo>
                <a:lnTo>
                  <a:pt x="19346" y="24975"/>
                </a:lnTo>
                <a:lnTo>
                  <a:pt x="20159" y="24152"/>
                </a:lnTo>
                <a:lnTo>
                  <a:pt x="19346" y="23328"/>
                </a:lnTo>
                <a:lnTo>
                  <a:pt x="15062" y="23328"/>
                </a:lnTo>
                <a:lnTo>
                  <a:pt x="15062" y="18870"/>
                </a:lnTo>
                <a:lnTo>
                  <a:pt x="24868" y="0"/>
                </a:lnTo>
                <a:lnTo>
                  <a:pt x="26899" y="5500"/>
                </a:lnTo>
                <a:lnTo>
                  <a:pt x="26899" y="35794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g object 367"/>
          <p:cNvSpPr/>
          <p:nvPr/>
        </p:nvSpPr>
        <p:spPr>
          <a:xfrm>
            <a:off x="5792977" y="9829867"/>
            <a:ext cx="2540" cy="40005"/>
          </a:xfrm>
          <a:custGeom>
            <a:avLst/>
            <a:gdLst/>
            <a:ahLst/>
            <a:cxnLst/>
            <a:rect l="l" t="t" r="r" b="b"/>
            <a:pathLst>
              <a:path w="2539" h="40004">
                <a:moveTo>
                  <a:pt x="0" y="38650"/>
                </a:moveTo>
                <a:lnTo>
                  <a:pt x="0" y="37441"/>
                </a:lnTo>
                <a:lnTo>
                  <a:pt x="2166" y="37534"/>
                </a:lnTo>
                <a:lnTo>
                  <a:pt x="2166" y="38476"/>
                </a:lnTo>
                <a:lnTo>
                  <a:pt x="473" y="38476"/>
                </a:lnTo>
                <a:lnTo>
                  <a:pt x="0" y="38650"/>
                </a:lnTo>
                <a:close/>
              </a:path>
              <a:path w="2539" h="40004">
                <a:moveTo>
                  <a:pt x="2166" y="39916"/>
                </a:moveTo>
                <a:lnTo>
                  <a:pt x="473" y="38476"/>
                </a:lnTo>
                <a:lnTo>
                  <a:pt x="2166" y="38476"/>
                </a:lnTo>
                <a:lnTo>
                  <a:pt x="2166" y="39916"/>
                </a:lnTo>
                <a:close/>
              </a:path>
              <a:path w="2539" h="40004">
                <a:moveTo>
                  <a:pt x="2166" y="30394"/>
                </a:moveTo>
                <a:lnTo>
                  <a:pt x="0" y="30294"/>
                </a:lnTo>
                <a:lnTo>
                  <a:pt x="0" y="0"/>
                </a:lnTo>
                <a:lnTo>
                  <a:pt x="2166" y="5880"/>
                </a:lnTo>
                <a:lnTo>
                  <a:pt x="2166" y="30394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g object 368"/>
          <p:cNvSpPr/>
          <p:nvPr/>
        </p:nvSpPr>
        <p:spPr>
          <a:xfrm>
            <a:off x="5769572" y="9866320"/>
            <a:ext cx="23495" cy="3810"/>
          </a:xfrm>
          <a:custGeom>
            <a:avLst/>
            <a:gdLst/>
            <a:ahLst/>
            <a:cxnLst/>
            <a:rect l="l" t="t" r="r" b="b"/>
            <a:pathLst>
              <a:path w="23495" h="3809">
                <a:moveTo>
                  <a:pt x="20294" y="3323"/>
                </a:moveTo>
                <a:lnTo>
                  <a:pt x="0" y="2432"/>
                </a:lnTo>
                <a:lnTo>
                  <a:pt x="892" y="0"/>
                </a:lnTo>
                <a:lnTo>
                  <a:pt x="23040" y="972"/>
                </a:lnTo>
                <a:lnTo>
                  <a:pt x="22978" y="2350"/>
                </a:lnTo>
                <a:lnTo>
                  <a:pt x="20294" y="3323"/>
                </a:lnTo>
                <a:close/>
              </a:path>
            </a:pathLst>
          </a:custGeom>
          <a:solidFill>
            <a:srgbClr val="FCB1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g object 369"/>
          <p:cNvSpPr/>
          <p:nvPr/>
        </p:nvSpPr>
        <p:spPr>
          <a:xfrm>
            <a:off x="5771061" y="9860911"/>
            <a:ext cx="28575" cy="5080"/>
          </a:xfrm>
          <a:custGeom>
            <a:avLst/>
            <a:gdLst/>
            <a:ahLst/>
            <a:cxnLst/>
            <a:rect l="l" t="t" r="r" b="b"/>
            <a:pathLst>
              <a:path w="28575" h="5079">
                <a:moveTo>
                  <a:pt x="28019" y="5019"/>
                </a:moveTo>
                <a:lnTo>
                  <a:pt x="0" y="3785"/>
                </a:lnTo>
                <a:lnTo>
                  <a:pt x="1391" y="0"/>
                </a:lnTo>
                <a:lnTo>
                  <a:pt x="28185" y="1178"/>
                </a:lnTo>
                <a:lnTo>
                  <a:pt x="28019" y="5019"/>
                </a:lnTo>
                <a:close/>
              </a:path>
            </a:pathLst>
          </a:custGeom>
          <a:solidFill>
            <a:srgbClr val="FBB03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g object 370"/>
          <p:cNvSpPr/>
          <p:nvPr/>
        </p:nvSpPr>
        <p:spPr>
          <a:xfrm>
            <a:off x="5770468" y="9859290"/>
            <a:ext cx="30480" cy="8890"/>
          </a:xfrm>
          <a:custGeom>
            <a:avLst/>
            <a:gdLst/>
            <a:ahLst/>
            <a:cxnLst/>
            <a:rect l="l" t="t" r="r" b="b"/>
            <a:pathLst>
              <a:path w="30479" h="8890">
                <a:moveTo>
                  <a:pt x="29392" y="8318"/>
                </a:moveTo>
                <a:lnTo>
                  <a:pt x="0" y="7027"/>
                </a:lnTo>
                <a:lnTo>
                  <a:pt x="590" y="5406"/>
                </a:lnTo>
                <a:lnTo>
                  <a:pt x="28616" y="6635"/>
                </a:lnTo>
                <a:lnTo>
                  <a:pt x="28776" y="2799"/>
                </a:lnTo>
                <a:lnTo>
                  <a:pt x="1982" y="1621"/>
                </a:lnTo>
                <a:lnTo>
                  <a:pt x="2579" y="0"/>
                </a:lnTo>
                <a:lnTo>
                  <a:pt x="29663" y="1191"/>
                </a:lnTo>
                <a:lnTo>
                  <a:pt x="30438" y="2045"/>
                </a:lnTo>
                <a:lnTo>
                  <a:pt x="30204" y="7533"/>
                </a:lnTo>
                <a:lnTo>
                  <a:pt x="29940" y="8106"/>
                </a:lnTo>
                <a:lnTo>
                  <a:pt x="29392" y="8318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g object 371"/>
          <p:cNvSpPr/>
          <p:nvPr/>
        </p:nvSpPr>
        <p:spPr>
          <a:xfrm>
            <a:off x="5758088" y="9840575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20">
                <a:moveTo>
                  <a:pt x="7694" y="7121"/>
                </a:moveTo>
                <a:lnTo>
                  <a:pt x="6494" y="7121"/>
                </a:lnTo>
                <a:lnTo>
                  <a:pt x="0" y="0"/>
                </a:lnTo>
                <a:lnTo>
                  <a:pt x="7694" y="1602"/>
                </a:lnTo>
                <a:lnTo>
                  <a:pt x="7694" y="7121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g object 372"/>
          <p:cNvSpPr/>
          <p:nvPr/>
        </p:nvSpPr>
        <p:spPr>
          <a:xfrm>
            <a:off x="5766063" y="9877715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0" y="592"/>
                </a:moveTo>
                <a:lnTo>
                  <a:pt x="535" y="0"/>
                </a:lnTo>
                <a:lnTo>
                  <a:pt x="1631" y="0"/>
                </a:lnTo>
                <a:lnTo>
                  <a:pt x="0" y="592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g object 373"/>
          <p:cNvSpPr/>
          <p:nvPr/>
        </p:nvSpPr>
        <p:spPr>
          <a:xfrm>
            <a:off x="5767409" y="9842514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5">
                <a:moveTo>
                  <a:pt x="12107" y="5182"/>
                </a:moveTo>
                <a:lnTo>
                  <a:pt x="0" y="5182"/>
                </a:lnTo>
                <a:lnTo>
                  <a:pt x="0" y="0"/>
                </a:lnTo>
                <a:lnTo>
                  <a:pt x="12107" y="2519"/>
                </a:lnTo>
                <a:lnTo>
                  <a:pt x="12107" y="5182"/>
                </a:lnTo>
                <a:close/>
              </a:path>
            </a:pathLst>
          </a:custGeom>
          <a:solidFill>
            <a:srgbClr val="FBB03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g object 374"/>
          <p:cNvSpPr/>
          <p:nvPr/>
        </p:nvSpPr>
        <p:spPr>
          <a:xfrm>
            <a:off x="5764568" y="9842182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20">
                <a:moveTo>
                  <a:pt x="21666" y="6337"/>
                </a:moveTo>
                <a:lnTo>
                  <a:pt x="20853" y="5524"/>
                </a:lnTo>
                <a:lnTo>
                  <a:pt x="16573" y="5524"/>
                </a:lnTo>
                <a:lnTo>
                  <a:pt x="16573" y="2984"/>
                </a:lnTo>
                <a:lnTo>
                  <a:pt x="16573" y="1066"/>
                </a:lnTo>
                <a:lnTo>
                  <a:pt x="15570" y="2984"/>
                </a:lnTo>
                <a:lnTo>
                  <a:pt x="14947" y="2857"/>
                </a:lnTo>
                <a:lnTo>
                  <a:pt x="14947" y="5524"/>
                </a:lnTo>
                <a:lnTo>
                  <a:pt x="2832" y="5524"/>
                </a:lnTo>
                <a:lnTo>
                  <a:pt x="2832" y="342"/>
                </a:lnTo>
                <a:lnTo>
                  <a:pt x="1206" y="0"/>
                </a:lnTo>
                <a:lnTo>
                  <a:pt x="1206" y="5524"/>
                </a:lnTo>
                <a:lnTo>
                  <a:pt x="0" y="5524"/>
                </a:lnTo>
                <a:lnTo>
                  <a:pt x="1511" y="7162"/>
                </a:lnTo>
                <a:lnTo>
                  <a:pt x="20853" y="7162"/>
                </a:lnTo>
                <a:lnTo>
                  <a:pt x="21666" y="6337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g object 375"/>
          <p:cNvSpPr/>
          <p:nvPr/>
        </p:nvSpPr>
        <p:spPr>
          <a:xfrm>
            <a:off x="5342617" y="9913710"/>
            <a:ext cx="53340" cy="14604"/>
          </a:xfrm>
          <a:custGeom>
            <a:avLst/>
            <a:gdLst/>
            <a:ahLst/>
            <a:cxnLst/>
            <a:rect l="l" t="t" r="r" b="b"/>
            <a:pathLst>
              <a:path w="53339" h="14604">
                <a:moveTo>
                  <a:pt x="53004" y="14324"/>
                </a:moveTo>
                <a:lnTo>
                  <a:pt x="0" y="14324"/>
                </a:lnTo>
                <a:lnTo>
                  <a:pt x="5090" y="0"/>
                </a:lnTo>
                <a:lnTo>
                  <a:pt x="47471" y="0"/>
                </a:lnTo>
                <a:lnTo>
                  <a:pt x="53004" y="14324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g object 376"/>
          <p:cNvSpPr/>
          <p:nvPr/>
        </p:nvSpPr>
        <p:spPr>
          <a:xfrm>
            <a:off x="5341740" y="9912754"/>
            <a:ext cx="55244" cy="16510"/>
          </a:xfrm>
          <a:custGeom>
            <a:avLst/>
            <a:gdLst/>
            <a:ahLst/>
            <a:cxnLst/>
            <a:rect l="l" t="t" r="r" b="b"/>
            <a:pathLst>
              <a:path w="55245" h="16509">
                <a:moveTo>
                  <a:pt x="53882" y="16232"/>
                </a:moveTo>
                <a:lnTo>
                  <a:pt x="877" y="16232"/>
                </a:lnTo>
                <a:lnTo>
                  <a:pt x="108" y="15827"/>
                </a:lnTo>
                <a:lnTo>
                  <a:pt x="0" y="14929"/>
                </a:lnTo>
                <a:lnTo>
                  <a:pt x="5081" y="629"/>
                </a:lnTo>
                <a:lnTo>
                  <a:pt x="5968" y="0"/>
                </a:lnTo>
                <a:lnTo>
                  <a:pt x="48348" y="0"/>
                </a:lnTo>
                <a:lnTo>
                  <a:pt x="49229" y="629"/>
                </a:lnTo>
                <a:lnTo>
                  <a:pt x="49724" y="1908"/>
                </a:lnTo>
                <a:lnTo>
                  <a:pt x="6626" y="1908"/>
                </a:lnTo>
                <a:lnTo>
                  <a:pt x="2219" y="14324"/>
                </a:lnTo>
                <a:lnTo>
                  <a:pt x="54522" y="14324"/>
                </a:lnTo>
                <a:lnTo>
                  <a:pt x="54756" y="14929"/>
                </a:lnTo>
                <a:lnTo>
                  <a:pt x="54634" y="15827"/>
                </a:lnTo>
                <a:lnTo>
                  <a:pt x="53882" y="16232"/>
                </a:lnTo>
                <a:close/>
              </a:path>
              <a:path w="55245" h="16509">
                <a:moveTo>
                  <a:pt x="54522" y="14324"/>
                </a:moveTo>
                <a:lnTo>
                  <a:pt x="52503" y="14324"/>
                </a:lnTo>
                <a:lnTo>
                  <a:pt x="47702" y="1908"/>
                </a:lnTo>
                <a:lnTo>
                  <a:pt x="49724" y="1908"/>
                </a:lnTo>
                <a:lnTo>
                  <a:pt x="54522" y="143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g object 377"/>
          <p:cNvSpPr/>
          <p:nvPr/>
        </p:nvSpPr>
        <p:spPr>
          <a:xfrm>
            <a:off x="5347710" y="9928032"/>
            <a:ext cx="42545" cy="19050"/>
          </a:xfrm>
          <a:custGeom>
            <a:avLst/>
            <a:gdLst/>
            <a:ahLst/>
            <a:cxnLst/>
            <a:rect l="l" t="t" r="r" b="b"/>
            <a:pathLst>
              <a:path w="42545" h="19050">
                <a:moveTo>
                  <a:pt x="42380" y="18772"/>
                </a:moveTo>
                <a:lnTo>
                  <a:pt x="0" y="18772"/>
                </a:lnTo>
                <a:lnTo>
                  <a:pt x="0" y="0"/>
                </a:lnTo>
                <a:lnTo>
                  <a:pt x="42380" y="0"/>
                </a:lnTo>
                <a:lnTo>
                  <a:pt x="42380" y="1877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g object 378"/>
          <p:cNvSpPr/>
          <p:nvPr/>
        </p:nvSpPr>
        <p:spPr>
          <a:xfrm>
            <a:off x="5346765" y="9927075"/>
            <a:ext cx="44450" cy="20320"/>
          </a:xfrm>
          <a:custGeom>
            <a:avLst/>
            <a:gdLst/>
            <a:ahLst/>
            <a:cxnLst/>
            <a:rect l="l" t="t" r="r" b="b"/>
            <a:pathLst>
              <a:path w="44450" h="20320">
                <a:moveTo>
                  <a:pt x="1883" y="19729"/>
                </a:moveTo>
                <a:lnTo>
                  <a:pt x="0" y="19729"/>
                </a:lnTo>
                <a:lnTo>
                  <a:pt x="0" y="960"/>
                </a:lnTo>
                <a:lnTo>
                  <a:pt x="941" y="0"/>
                </a:lnTo>
                <a:lnTo>
                  <a:pt x="43322" y="0"/>
                </a:lnTo>
                <a:lnTo>
                  <a:pt x="44264" y="960"/>
                </a:lnTo>
                <a:lnTo>
                  <a:pt x="44264" y="1914"/>
                </a:lnTo>
                <a:lnTo>
                  <a:pt x="1883" y="1914"/>
                </a:lnTo>
                <a:lnTo>
                  <a:pt x="1883" y="19729"/>
                </a:lnTo>
                <a:close/>
              </a:path>
              <a:path w="44450" h="20320">
                <a:moveTo>
                  <a:pt x="44264" y="19729"/>
                </a:moveTo>
                <a:lnTo>
                  <a:pt x="42380" y="19729"/>
                </a:lnTo>
                <a:lnTo>
                  <a:pt x="42380" y="1914"/>
                </a:lnTo>
                <a:lnTo>
                  <a:pt x="44264" y="1914"/>
                </a:lnTo>
                <a:lnTo>
                  <a:pt x="44264" y="1972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g object 379"/>
          <p:cNvSpPr/>
          <p:nvPr/>
        </p:nvSpPr>
        <p:spPr>
          <a:xfrm>
            <a:off x="5355306" y="9937938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8937" y="8866"/>
                </a:moveTo>
                <a:lnTo>
                  <a:pt x="0" y="8866"/>
                </a:lnTo>
                <a:lnTo>
                  <a:pt x="0" y="0"/>
                </a:lnTo>
                <a:lnTo>
                  <a:pt x="8937" y="0"/>
                </a:lnTo>
                <a:lnTo>
                  <a:pt x="8937" y="886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g object 380"/>
          <p:cNvSpPr/>
          <p:nvPr/>
        </p:nvSpPr>
        <p:spPr>
          <a:xfrm>
            <a:off x="5354599" y="9937225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1415" y="9579"/>
                </a:moveTo>
                <a:lnTo>
                  <a:pt x="0" y="9579"/>
                </a:lnTo>
                <a:lnTo>
                  <a:pt x="0" y="710"/>
                </a:lnTo>
                <a:lnTo>
                  <a:pt x="707" y="0"/>
                </a:lnTo>
                <a:lnTo>
                  <a:pt x="9645" y="0"/>
                </a:lnTo>
                <a:lnTo>
                  <a:pt x="10353" y="710"/>
                </a:lnTo>
                <a:lnTo>
                  <a:pt x="10353" y="1428"/>
                </a:lnTo>
                <a:lnTo>
                  <a:pt x="1415" y="1428"/>
                </a:lnTo>
                <a:lnTo>
                  <a:pt x="1415" y="9579"/>
                </a:lnTo>
                <a:close/>
              </a:path>
              <a:path w="10795" h="10159">
                <a:moveTo>
                  <a:pt x="10353" y="9579"/>
                </a:moveTo>
                <a:lnTo>
                  <a:pt x="8937" y="9579"/>
                </a:lnTo>
                <a:lnTo>
                  <a:pt x="8937" y="1428"/>
                </a:lnTo>
                <a:lnTo>
                  <a:pt x="10353" y="1428"/>
                </a:lnTo>
                <a:lnTo>
                  <a:pt x="10353" y="957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g object 381"/>
          <p:cNvSpPr/>
          <p:nvPr/>
        </p:nvSpPr>
        <p:spPr>
          <a:xfrm>
            <a:off x="5373656" y="9932765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5">
                <a:moveTo>
                  <a:pt x="6672" y="10195"/>
                </a:moveTo>
                <a:lnTo>
                  <a:pt x="0" y="10195"/>
                </a:lnTo>
                <a:lnTo>
                  <a:pt x="0" y="0"/>
                </a:lnTo>
                <a:lnTo>
                  <a:pt x="6672" y="0"/>
                </a:lnTo>
                <a:lnTo>
                  <a:pt x="6672" y="1019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g object 382"/>
          <p:cNvSpPr/>
          <p:nvPr/>
        </p:nvSpPr>
        <p:spPr>
          <a:xfrm>
            <a:off x="5353126" y="9889375"/>
            <a:ext cx="48260" cy="54610"/>
          </a:xfrm>
          <a:custGeom>
            <a:avLst/>
            <a:gdLst/>
            <a:ahLst/>
            <a:cxnLst/>
            <a:rect l="l" t="t" r="r" b="b"/>
            <a:pathLst>
              <a:path w="48260" h="54609">
                <a:moveTo>
                  <a:pt x="1422" y="28371"/>
                </a:moveTo>
                <a:lnTo>
                  <a:pt x="711" y="27660"/>
                </a:lnTo>
                <a:lnTo>
                  <a:pt x="0" y="28371"/>
                </a:lnTo>
                <a:lnTo>
                  <a:pt x="0" y="33274"/>
                </a:lnTo>
                <a:lnTo>
                  <a:pt x="711" y="33997"/>
                </a:lnTo>
                <a:lnTo>
                  <a:pt x="1422" y="33274"/>
                </a:lnTo>
                <a:lnTo>
                  <a:pt x="1422" y="28371"/>
                </a:lnTo>
                <a:close/>
              </a:path>
              <a:path w="48260" h="54609">
                <a:moveTo>
                  <a:pt x="5207" y="28371"/>
                </a:moveTo>
                <a:lnTo>
                  <a:pt x="4495" y="27660"/>
                </a:lnTo>
                <a:lnTo>
                  <a:pt x="3797" y="28371"/>
                </a:lnTo>
                <a:lnTo>
                  <a:pt x="3797" y="33274"/>
                </a:lnTo>
                <a:lnTo>
                  <a:pt x="4495" y="33997"/>
                </a:lnTo>
                <a:lnTo>
                  <a:pt x="5207" y="33274"/>
                </a:lnTo>
                <a:lnTo>
                  <a:pt x="5207" y="28371"/>
                </a:lnTo>
                <a:close/>
              </a:path>
              <a:path w="48260" h="54609">
                <a:moveTo>
                  <a:pt x="8991" y="28371"/>
                </a:moveTo>
                <a:lnTo>
                  <a:pt x="8293" y="27660"/>
                </a:lnTo>
                <a:lnTo>
                  <a:pt x="7581" y="28371"/>
                </a:lnTo>
                <a:lnTo>
                  <a:pt x="7581" y="33274"/>
                </a:lnTo>
                <a:lnTo>
                  <a:pt x="8293" y="33997"/>
                </a:lnTo>
                <a:lnTo>
                  <a:pt x="8991" y="33274"/>
                </a:lnTo>
                <a:lnTo>
                  <a:pt x="8991" y="28371"/>
                </a:lnTo>
                <a:close/>
              </a:path>
              <a:path w="48260" h="54609">
                <a:moveTo>
                  <a:pt x="12788" y="28371"/>
                </a:moveTo>
                <a:lnTo>
                  <a:pt x="12077" y="27660"/>
                </a:lnTo>
                <a:lnTo>
                  <a:pt x="11366" y="28371"/>
                </a:lnTo>
                <a:lnTo>
                  <a:pt x="11366" y="33274"/>
                </a:lnTo>
                <a:lnTo>
                  <a:pt x="12077" y="33997"/>
                </a:lnTo>
                <a:lnTo>
                  <a:pt x="12788" y="33274"/>
                </a:lnTo>
                <a:lnTo>
                  <a:pt x="12788" y="28371"/>
                </a:lnTo>
                <a:close/>
              </a:path>
              <a:path w="48260" h="54609">
                <a:moveTo>
                  <a:pt x="16573" y="28371"/>
                </a:moveTo>
                <a:lnTo>
                  <a:pt x="15862" y="27660"/>
                </a:lnTo>
                <a:lnTo>
                  <a:pt x="15163" y="28371"/>
                </a:lnTo>
                <a:lnTo>
                  <a:pt x="15163" y="33274"/>
                </a:lnTo>
                <a:lnTo>
                  <a:pt x="15862" y="33997"/>
                </a:lnTo>
                <a:lnTo>
                  <a:pt x="16573" y="33274"/>
                </a:lnTo>
                <a:lnTo>
                  <a:pt x="16573" y="28371"/>
                </a:lnTo>
                <a:close/>
              </a:path>
              <a:path w="48260" h="54609">
                <a:moveTo>
                  <a:pt x="20358" y="28371"/>
                </a:moveTo>
                <a:lnTo>
                  <a:pt x="19659" y="27660"/>
                </a:lnTo>
                <a:lnTo>
                  <a:pt x="18948" y="28371"/>
                </a:lnTo>
                <a:lnTo>
                  <a:pt x="18948" y="33274"/>
                </a:lnTo>
                <a:lnTo>
                  <a:pt x="19659" y="33997"/>
                </a:lnTo>
                <a:lnTo>
                  <a:pt x="20358" y="33274"/>
                </a:lnTo>
                <a:lnTo>
                  <a:pt x="20358" y="28371"/>
                </a:lnTo>
                <a:close/>
              </a:path>
              <a:path w="48260" h="54609">
                <a:moveTo>
                  <a:pt x="24155" y="28371"/>
                </a:moveTo>
                <a:lnTo>
                  <a:pt x="23444" y="27660"/>
                </a:lnTo>
                <a:lnTo>
                  <a:pt x="22733" y="28371"/>
                </a:lnTo>
                <a:lnTo>
                  <a:pt x="22733" y="33274"/>
                </a:lnTo>
                <a:lnTo>
                  <a:pt x="23444" y="33997"/>
                </a:lnTo>
                <a:lnTo>
                  <a:pt x="24155" y="33274"/>
                </a:lnTo>
                <a:lnTo>
                  <a:pt x="24155" y="28371"/>
                </a:lnTo>
                <a:close/>
              </a:path>
              <a:path w="48260" h="54609">
                <a:moveTo>
                  <a:pt x="27901" y="43408"/>
                </a:moveTo>
                <a:lnTo>
                  <a:pt x="27203" y="42684"/>
                </a:lnTo>
                <a:lnTo>
                  <a:pt x="26492" y="42684"/>
                </a:lnTo>
                <a:lnTo>
                  <a:pt x="26492" y="44119"/>
                </a:lnTo>
                <a:lnTo>
                  <a:pt x="26492" y="52882"/>
                </a:lnTo>
                <a:lnTo>
                  <a:pt x="21234" y="52882"/>
                </a:lnTo>
                <a:lnTo>
                  <a:pt x="21234" y="44119"/>
                </a:lnTo>
                <a:lnTo>
                  <a:pt x="26492" y="44119"/>
                </a:lnTo>
                <a:lnTo>
                  <a:pt x="26492" y="42684"/>
                </a:lnTo>
                <a:lnTo>
                  <a:pt x="20523" y="42684"/>
                </a:lnTo>
                <a:lnTo>
                  <a:pt x="19824" y="43408"/>
                </a:lnTo>
                <a:lnTo>
                  <a:pt x="19824" y="53594"/>
                </a:lnTo>
                <a:lnTo>
                  <a:pt x="20523" y="54305"/>
                </a:lnTo>
                <a:lnTo>
                  <a:pt x="27203" y="54305"/>
                </a:lnTo>
                <a:lnTo>
                  <a:pt x="27901" y="53594"/>
                </a:lnTo>
                <a:lnTo>
                  <a:pt x="27901" y="52882"/>
                </a:lnTo>
                <a:lnTo>
                  <a:pt x="27901" y="44119"/>
                </a:lnTo>
                <a:lnTo>
                  <a:pt x="27901" y="43408"/>
                </a:lnTo>
                <a:close/>
              </a:path>
              <a:path w="48260" h="54609">
                <a:moveTo>
                  <a:pt x="27940" y="28371"/>
                </a:moveTo>
                <a:lnTo>
                  <a:pt x="27228" y="27660"/>
                </a:lnTo>
                <a:lnTo>
                  <a:pt x="26530" y="28371"/>
                </a:lnTo>
                <a:lnTo>
                  <a:pt x="26530" y="33274"/>
                </a:lnTo>
                <a:lnTo>
                  <a:pt x="27228" y="33997"/>
                </a:lnTo>
                <a:lnTo>
                  <a:pt x="27940" y="33274"/>
                </a:lnTo>
                <a:lnTo>
                  <a:pt x="27940" y="28371"/>
                </a:lnTo>
                <a:close/>
              </a:path>
              <a:path w="48260" h="54609">
                <a:moveTo>
                  <a:pt x="31737" y="28371"/>
                </a:moveTo>
                <a:lnTo>
                  <a:pt x="31026" y="27660"/>
                </a:lnTo>
                <a:lnTo>
                  <a:pt x="30314" y="28371"/>
                </a:lnTo>
                <a:lnTo>
                  <a:pt x="30314" y="33274"/>
                </a:lnTo>
                <a:lnTo>
                  <a:pt x="31026" y="33997"/>
                </a:lnTo>
                <a:lnTo>
                  <a:pt x="31737" y="33274"/>
                </a:lnTo>
                <a:lnTo>
                  <a:pt x="31737" y="28371"/>
                </a:lnTo>
                <a:close/>
              </a:path>
              <a:path w="48260" h="54609">
                <a:moveTo>
                  <a:pt x="47790" y="1498"/>
                </a:moveTo>
                <a:lnTo>
                  <a:pt x="46939" y="965"/>
                </a:lnTo>
                <a:lnTo>
                  <a:pt x="33045" y="4406"/>
                </a:lnTo>
                <a:lnTo>
                  <a:pt x="33045" y="711"/>
                </a:lnTo>
                <a:lnTo>
                  <a:pt x="32346" y="0"/>
                </a:lnTo>
                <a:lnTo>
                  <a:pt x="31635" y="711"/>
                </a:lnTo>
                <a:lnTo>
                  <a:pt x="31635" y="4749"/>
                </a:lnTo>
                <a:lnTo>
                  <a:pt x="23698" y="6705"/>
                </a:lnTo>
                <a:lnTo>
                  <a:pt x="23177" y="7556"/>
                </a:lnTo>
                <a:lnTo>
                  <a:pt x="23863" y="8115"/>
                </a:lnTo>
                <a:lnTo>
                  <a:pt x="31635" y="6210"/>
                </a:lnTo>
                <a:lnTo>
                  <a:pt x="31635" y="24650"/>
                </a:lnTo>
                <a:lnTo>
                  <a:pt x="32346" y="25374"/>
                </a:lnTo>
                <a:lnTo>
                  <a:pt x="33045" y="24650"/>
                </a:lnTo>
                <a:lnTo>
                  <a:pt x="33045" y="5867"/>
                </a:lnTo>
                <a:lnTo>
                  <a:pt x="47269" y="2362"/>
                </a:lnTo>
                <a:lnTo>
                  <a:pt x="47790" y="14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g object 383"/>
          <p:cNvSpPr/>
          <p:nvPr/>
        </p:nvSpPr>
        <p:spPr>
          <a:xfrm>
            <a:off x="5307079" y="9844685"/>
            <a:ext cx="59690" cy="102235"/>
          </a:xfrm>
          <a:custGeom>
            <a:avLst/>
            <a:gdLst/>
            <a:ahLst/>
            <a:cxnLst/>
            <a:rect l="l" t="t" r="r" b="b"/>
            <a:pathLst>
              <a:path w="59689" h="102234">
                <a:moveTo>
                  <a:pt x="59474" y="102119"/>
                </a:moveTo>
                <a:lnTo>
                  <a:pt x="0" y="102119"/>
                </a:lnTo>
                <a:lnTo>
                  <a:pt x="0" y="0"/>
                </a:lnTo>
                <a:lnTo>
                  <a:pt x="59474" y="8630"/>
                </a:lnTo>
                <a:lnTo>
                  <a:pt x="59474" y="10211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g object 384"/>
          <p:cNvSpPr/>
          <p:nvPr/>
        </p:nvSpPr>
        <p:spPr>
          <a:xfrm>
            <a:off x="5306136" y="9844112"/>
            <a:ext cx="61594" cy="102870"/>
          </a:xfrm>
          <a:custGeom>
            <a:avLst/>
            <a:gdLst/>
            <a:ahLst/>
            <a:cxnLst/>
            <a:rect l="l" t="t" r="r" b="b"/>
            <a:pathLst>
              <a:path w="61595" h="102870">
                <a:moveTo>
                  <a:pt x="8039" y="0"/>
                </a:moveTo>
                <a:lnTo>
                  <a:pt x="0" y="0"/>
                </a:lnTo>
                <a:lnTo>
                  <a:pt x="0" y="1282"/>
                </a:lnTo>
                <a:lnTo>
                  <a:pt x="0" y="102260"/>
                </a:lnTo>
                <a:lnTo>
                  <a:pt x="1879" y="102260"/>
                </a:lnTo>
                <a:lnTo>
                  <a:pt x="1879" y="1282"/>
                </a:lnTo>
                <a:lnTo>
                  <a:pt x="8039" y="1282"/>
                </a:lnTo>
                <a:lnTo>
                  <a:pt x="8039" y="0"/>
                </a:lnTo>
                <a:close/>
              </a:path>
              <a:path w="61595" h="102870">
                <a:moveTo>
                  <a:pt x="34467" y="1282"/>
                </a:moveTo>
                <a:lnTo>
                  <a:pt x="21145" y="1282"/>
                </a:lnTo>
                <a:lnTo>
                  <a:pt x="21145" y="7670"/>
                </a:lnTo>
                <a:lnTo>
                  <a:pt x="34467" y="7670"/>
                </a:lnTo>
                <a:lnTo>
                  <a:pt x="34467" y="1282"/>
                </a:lnTo>
                <a:close/>
              </a:path>
              <a:path w="61595" h="102870">
                <a:moveTo>
                  <a:pt x="61353" y="8953"/>
                </a:moveTo>
                <a:lnTo>
                  <a:pt x="60591" y="8953"/>
                </a:lnTo>
                <a:lnTo>
                  <a:pt x="60591" y="7670"/>
                </a:lnTo>
                <a:lnTo>
                  <a:pt x="47574" y="7670"/>
                </a:lnTo>
                <a:lnTo>
                  <a:pt x="47574" y="8953"/>
                </a:lnTo>
                <a:lnTo>
                  <a:pt x="56388" y="8953"/>
                </a:lnTo>
                <a:lnTo>
                  <a:pt x="56388" y="10236"/>
                </a:lnTo>
                <a:lnTo>
                  <a:pt x="59474" y="10236"/>
                </a:lnTo>
                <a:lnTo>
                  <a:pt x="59474" y="102260"/>
                </a:lnTo>
                <a:lnTo>
                  <a:pt x="61353" y="102260"/>
                </a:lnTo>
                <a:lnTo>
                  <a:pt x="61353" y="10236"/>
                </a:lnTo>
                <a:lnTo>
                  <a:pt x="61353" y="895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g object 385"/>
          <p:cNvSpPr/>
          <p:nvPr/>
        </p:nvSpPr>
        <p:spPr>
          <a:xfrm>
            <a:off x="5321634" y="9918026"/>
            <a:ext cx="43815" cy="5080"/>
          </a:xfrm>
          <a:custGeom>
            <a:avLst/>
            <a:gdLst/>
            <a:ahLst/>
            <a:cxnLst/>
            <a:rect l="l" t="t" r="r" b="b"/>
            <a:pathLst>
              <a:path w="43814" h="5079">
                <a:moveTo>
                  <a:pt x="43316" y="4620"/>
                </a:moveTo>
                <a:lnTo>
                  <a:pt x="0" y="2862"/>
                </a:lnTo>
                <a:lnTo>
                  <a:pt x="110" y="0"/>
                </a:lnTo>
                <a:lnTo>
                  <a:pt x="43426" y="1758"/>
                </a:lnTo>
                <a:lnTo>
                  <a:pt x="43316" y="4620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g object 386"/>
          <p:cNvSpPr/>
          <p:nvPr/>
        </p:nvSpPr>
        <p:spPr>
          <a:xfrm>
            <a:off x="5318048" y="9913106"/>
            <a:ext cx="54610" cy="6350"/>
          </a:xfrm>
          <a:custGeom>
            <a:avLst/>
            <a:gdLst/>
            <a:ahLst/>
            <a:cxnLst/>
            <a:rect l="l" t="t" r="r" b="b"/>
            <a:pathLst>
              <a:path w="54610" h="6350">
                <a:moveTo>
                  <a:pt x="53915" y="6292"/>
                </a:moveTo>
                <a:lnTo>
                  <a:pt x="0" y="4103"/>
                </a:lnTo>
                <a:lnTo>
                  <a:pt x="160" y="0"/>
                </a:lnTo>
                <a:lnTo>
                  <a:pt x="54075" y="2188"/>
                </a:lnTo>
                <a:lnTo>
                  <a:pt x="53915" y="6292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g object 387"/>
          <p:cNvSpPr/>
          <p:nvPr/>
        </p:nvSpPr>
        <p:spPr>
          <a:xfrm>
            <a:off x="5317340" y="9912394"/>
            <a:ext cx="55880" cy="8255"/>
          </a:xfrm>
          <a:custGeom>
            <a:avLst/>
            <a:gdLst/>
            <a:ahLst/>
            <a:cxnLst/>
            <a:rect l="l" t="t" r="r" b="b"/>
            <a:pathLst>
              <a:path w="55879" h="8254">
                <a:moveTo>
                  <a:pt x="54623" y="7720"/>
                </a:moveTo>
                <a:lnTo>
                  <a:pt x="677" y="5531"/>
                </a:lnTo>
                <a:lnTo>
                  <a:pt x="0" y="4789"/>
                </a:lnTo>
                <a:lnTo>
                  <a:pt x="160" y="685"/>
                </a:lnTo>
                <a:lnTo>
                  <a:pt x="387" y="187"/>
                </a:lnTo>
                <a:lnTo>
                  <a:pt x="898" y="0"/>
                </a:lnTo>
                <a:lnTo>
                  <a:pt x="36945" y="1459"/>
                </a:lnTo>
                <a:lnTo>
                  <a:pt x="1545" y="1459"/>
                </a:lnTo>
                <a:lnTo>
                  <a:pt x="1440" y="4128"/>
                </a:lnTo>
                <a:lnTo>
                  <a:pt x="53946" y="6260"/>
                </a:lnTo>
                <a:lnTo>
                  <a:pt x="55361" y="6260"/>
                </a:lnTo>
                <a:lnTo>
                  <a:pt x="55331" y="7034"/>
                </a:lnTo>
                <a:lnTo>
                  <a:pt x="54623" y="7720"/>
                </a:lnTo>
                <a:close/>
              </a:path>
              <a:path w="55879" h="8254">
                <a:moveTo>
                  <a:pt x="55361" y="6260"/>
                </a:moveTo>
                <a:lnTo>
                  <a:pt x="53946" y="6260"/>
                </a:lnTo>
                <a:lnTo>
                  <a:pt x="54051" y="3585"/>
                </a:lnTo>
                <a:lnTo>
                  <a:pt x="1545" y="1459"/>
                </a:lnTo>
                <a:lnTo>
                  <a:pt x="36945" y="1459"/>
                </a:lnTo>
                <a:lnTo>
                  <a:pt x="54814" y="2182"/>
                </a:lnTo>
                <a:lnTo>
                  <a:pt x="55307" y="2413"/>
                </a:lnTo>
                <a:lnTo>
                  <a:pt x="55491" y="2930"/>
                </a:lnTo>
                <a:lnTo>
                  <a:pt x="55361" y="626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g object 388"/>
          <p:cNvSpPr/>
          <p:nvPr/>
        </p:nvSpPr>
        <p:spPr>
          <a:xfrm>
            <a:off x="5302330" y="9879378"/>
            <a:ext cx="50165" cy="5080"/>
          </a:xfrm>
          <a:custGeom>
            <a:avLst/>
            <a:gdLst/>
            <a:ahLst/>
            <a:cxnLst/>
            <a:rect l="l" t="t" r="r" b="b"/>
            <a:pathLst>
              <a:path w="50164" h="5079">
                <a:moveTo>
                  <a:pt x="123" y="5057"/>
                </a:moveTo>
                <a:lnTo>
                  <a:pt x="0" y="2195"/>
                </a:lnTo>
                <a:lnTo>
                  <a:pt x="49927" y="0"/>
                </a:lnTo>
                <a:lnTo>
                  <a:pt x="50050" y="2862"/>
                </a:lnTo>
                <a:lnTo>
                  <a:pt x="123" y="5057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g object 389"/>
          <p:cNvSpPr/>
          <p:nvPr/>
        </p:nvSpPr>
        <p:spPr>
          <a:xfrm>
            <a:off x="5297831" y="9874418"/>
            <a:ext cx="59055" cy="7620"/>
          </a:xfrm>
          <a:custGeom>
            <a:avLst/>
            <a:gdLst/>
            <a:ahLst/>
            <a:cxnLst/>
            <a:rect l="l" t="t" r="r" b="b"/>
            <a:pathLst>
              <a:path w="59054" h="7620">
                <a:moveTo>
                  <a:pt x="203" y="7339"/>
                </a:moveTo>
                <a:lnTo>
                  <a:pt x="0" y="2569"/>
                </a:lnTo>
                <a:lnTo>
                  <a:pt x="58563" y="0"/>
                </a:lnTo>
                <a:lnTo>
                  <a:pt x="58766" y="4770"/>
                </a:lnTo>
                <a:lnTo>
                  <a:pt x="203" y="733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g object 390"/>
          <p:cNvSpPr/>
          <p:nvPr/>
        </p:nvSpPr>
        <p:spPr>
          <a:xfrm>
            <a:off x="5297119" y="9873716"/>
            <a:ext cx="63500" cy="33020"/>
          </a:xfrm>
          <a:custGeom>
            <a:avLst/>
            <a:gdLst/>
            <a:ahLst/>
            <a:cxnLst/>
            <a:rect l="l" t="t" r="r" b="b"/>
            <a:pathLst>
              <a:path w="63500" h="33020">
                <a:moveTo>
                  <a:pt x="33235" y="16383"/>
                </a:moveTo>
                <a:lnTo>
                  <a:pt x="32524" y="15659"/>
                </a:lnTo>
                <a:lnTo>
                  <a:pt x="31826" y="15659"/>
                </a:lnTo>
                <a:lnTo>
                  <a:pt x="31826" y="17094"/>
                </a:lnTo>
                <a:lnTo>
                  <a:pt x="31826" y="31572"/>
                </a:lnTo>
                <a:lnTo>
                  <a:pt x="25488" y="31572"/>
                </a:lnTo>
                <a:lnTo>
                  <a:pt x="25488" y="17094"/>
                </a:lnTo>
                <a:lnTo>
                  <a:pt x="31826" y="17094"/>
                </a:lnTo>
                <a:lnTo>
                  <a:pt x="31826" y="15659"/>
                </a:lnTo>
                <a:lnTo>
                  <a:pt x="24790" y="15659"/>
                </a:lnTo>
                <a:lnTo>
                  <a:pt x="24079" y="16383"/>
                </a:lnTo>
                <a:lnTo>
                  <a:pt x="24079" y="32283"/>
                </a:lnTo>
                <a:lnTo>
                  <a:pt x="24790" y="33007"/>
                </a:lnTo>
                <a:lnTo>
                  <a:pt x="32524" y="33007"/>
                </a:lnTo>
                <a:lnTo>
                  <a:pt x="33235" y="32283"/>
                </a:lnTo>
                <a:lnTo>
                  <a:pt x="33235" y="31572"/>
                </a:lnTo>
                <a:lnTo>
                  <a:pt x="33235" y="17094"/>
                </a:lnTo>
                <a:lnTo>
                  <a:pt x="33235" y="16383"/>
                </a:lnTo>
                <a:close/>
              </a:path>
              <a:path w="63500" h="33020">
                <a:moveTo>
                  <a:pt x="48145" y="16383"/>
                </a:moveTo>
                <a:lnTo>
                  <a:pt x="47434" y="15659"/>
                </a:lnTo>
                <a:lnTo>
                  <a:pt x="46723" y="15659"/>
                </a:lnTo>
                <a:lnTo>
                  <a:pt x="46723" y="17094"/>
                </a:lnTo>
                <a:lnTo>
                  <a:pt x="46723" y="31572"/>
                </a:lnTo>
                <a:lnTo>
                  <a:pt x="40398" y="31572"/>
                </a:lnTo>
                <a:lnTo>
                  <a:pt x="40398" y="17094"/>
                </a:lnTo>
                <a:lnTo>
                  <a:pt x="46723" y="17094"/>
                </a:lnTo>
                <a:lnTo>
                  <a:pt x="46723" y="15659"/>
                </a:lnTo>
                <a:lnTo>
                  <a:pt x="39687" y="15659"/>
                </a:lnTo>
                <a:lnTo>
                  <a:pt x="38989" y="16383"/>
                </a:lnTo>
                <a:lnTo>
                  <a:pt x="38989" y="32283"/>
                </a:lnTo>
                <a:lnTo>
                  <a:pt x="39687" y="33007"/>
                </a:lnTo>
                <a:lnTo>
                  <a:pt x="47434" y="33007"/>
                </a:lnTo>
                <a:lnTo>
                  <a:pt x="48145" y="32283"/>
                </a:lnTo>
                <a:lnTo>
                  <a:pt x="48145" y="31572"/>
                </a:lnTo>
                <a:lnTo>
                  <a:pt x="48145" y="17094"/>
                </a:lnTo>
                <a:lnTo>
                  <a:pt x="48145" y="16383"/>
                </a:lnTo>
                <a:close/>
              </a:path>
              <a:path w="63500" h="33020">
                <a:moveTo>
                  <a:pt x="60172" y="5448"/>
                </a:moveTo>
                <a:lnTo>
                  <a:pt x="60007" y="1460"/>
                </a:lnTo>
                <a:lnTo>
                  <a:pt x="59969" y="673"/>
                </a:lnTo>
                <a:lnTo>
                  <a:pt x="59740" y="190"/>
                </a:lnTo>
                <a:lnTo>
                  <a:pt x="59232" y="0"/>
                </a:lnTo>
                <a:lnTo>
                  <a:pt x="58737" y="25"/>
                </a:lnTo>
                <a:lnTo>
                  <a:pt x="58737" y="4787"/>
                </a:lnTo>
                <a:lnTo>
                  <a:pt x="1574" y="7302"/>
                </a:lnTo>
                <a:lnTo>
                  <a:pt x="1435" y="3962"/>
                </a:lnTo>
                <a:lnTo>
                  <a:pt x="58597" y="1460"/>
                </a:lnTo>
                <a:lnTo>
                  <a:pt x="58737" y="4787"/>
                </a:lnTo>
                <a:lnTo>
                  <a:pt x="58737" y="25"/>
                </a:lnTo>
                <a:lnTo>
                  <a:pt x="673" y="2565"/>
                </a:lnTo>
                <a:lnTo>
                  <a:pt x="0" y="3314"/>
                </a:lnTo>
                <a:lnTo>
                  <a:pt x="203" y="8077"/>
                </a:lnTo>
                <a:lnTo>
                  <a:pt x="431" y="8585"/>
                </a:lnTo>
                <a:lnTo>
                  <a:pt x="939" y="8763"/>
                </a:lnTo>
                <a:lnTo>
                  <a:pt x="34340" y="7302"/>
                </a:lnTo>
                <a:lnTo>
                  <a:pt x="59499" y="6197"/>
                </a:lnTo>
                <a:lnTo>
                  <a:pt x="60172" y="5448"/>
                </a:lnTo>
                <a:close/>
              </a:path>
              <a:path w="63500" h="33020">
                <a:moveTo>
                  <a:pt x="63322" y="16383"/>
                </a:moveTo>
                <a:lnTo>
                  <a:pt x="62623" y="15659"/>
                </a:lnTo>
                <a:lnTo>
                  <a:pt x="61912" y="15659"/>
                </a:lnTo>
                <a:lnTo>
                  <a:pt x="61912" y="17094"/>
                </a:lnTo>
                <a:lnTo>
                  <a:pt x="61912" y="31572"/>
                </a:lnTo>
                <a:lnTo>
                  <a:pt x="55587" y="31572"/>
                </a:lnTo>
                <a:lnTo>
                  <a:pt x="55587" y="17094"/>
                </a:lnTo>
                <a:lnTo>
                  <a:pt x="61912" y="17094"/>
                </a:lnTo>
                <a:lnTo>
                  <a:pt x="61912" y="15659"/>
                </a:lnTo>
                <a:lnTo>
                  <a:pt x="54876" y="15659"/>
                </a:lnTo>
                <a:lnTo>
                  <a:pt x="54178" y="16383"/>
                </a:lnTo>
                <a:lnTo>
                  <a:pt x="54178" y="32283"/>
                </a:lnTo>
                <a:lnTo>
                  <a:pt x="54876" y="33007"/>
                </a:lnTo>
                <a:lnTo>
                  <a:pt x="62623" y="33007"/>
                </a:lnTo>
                <a:lnTo>
                  <a:pt x="63322" y="32283"/>
                </a:lnTo>
                <a:lnTo>
                  <a:pt x="63322" y="31572"/>
                </a:lnTo>
                <a:lnTo>
                  <a:pt x="63322" y="17094"/>
                </a:lnTo>
                <a:lnTo>
                  <a:pt x="63322" y="1638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g object 391"/>
          <p:cNvSpPr/>
          <p:nvPr/>
        </p:nvSpPr>
        <p:spPr>
          <a:xfrm>
            <a:off x="5329170" y="9930470"/>
            <a:ext cx="30480" cy="6985"/>
          </a:xfrm>
          <a:custGeom>
            <a:avLst/>
            <a:gdLst/>
            <a:ahLst/>
            <a:cxnLst/>
            <a:rect l="l" t="t" r="r" b="b"/>
            <a:pathLst>
              <a:path w="30479" h="6984">
                <a:moveTo>
                  <a:pt x="30088" y="6946"/>
                </a:moveTo>
                <a:lnTo>
                  <a:pt x="0" y="6946"/>
                </a:lnTo>
                <a:lnTo>
                  <a:pt x="0" y="0"/>
                </a:lnTo>
                <a:lnTo>
                  <a:pt x="30088" y="0"/>
                </a:lnTo>
                <a:lnTo>
                  <a:pt x="30088" y="6946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g object 392"/>
          <p:cNvSpPr/>
          <p:nvPr/>
        </p:nvSpPr>
        <p:spPr>
          <a:xfrm>
            <a:off x="5328463" y="9929755"/>
            <a:ext cx="31750" cy="8890"/>
          </a:xfrm>
          <a:custGeom>
            <a:avLst/>
            <a:gdLst/>
            <a:ahLst/>
            <a:cxnLst/>
            <a:rect l="l" t="t" r="r" b="b"/>
            <a:pathLst>
              <a:path w="31750" h="8890">
                <a:moveTo>
                  <a:pt x="30795" y="8381"/>
                </a:moveTo>
                <a:lnTo>
                  <a:pt x="707" y="8381"/>
                </a:lnTo>
                <a:lnTo>
                  <a:pt x="0" y="7664"/>
                </a:lnTo>
                <a:lnTo>
                  <a:pt x="0" y="717"/>
                </a:lnTo>
                <a:lnTo>
                  <a:pt x="707" y="0"/>
                </a:lnTo>
                <a:lnTo>
                  <a:pt x="30795" y="0"/>
                </a:lnTo>
                <a:lnTo>
                  <a:pt x="31503" y="717"/>
                </a:lnTo>
                <a:lnTo>
                  <a:pt x="31503" y="1428"/>
                </a:lnTo>
                <a:lnTo>
                  <a:pt x="1409" y="1428"/>
                </a:lnTo>
                <a:lnTo>
                  <a:pt x="1409" y="6946"/>
                </a:lnTo>
                <a:lnTo>
                  <a:pt x="31503" y="6946"/>
                </a:lnTo>
                <a:lnTo>
                  <a:pt x="31503" y="7664"/>
                </a:lnTo>
                <a:lnTo>
                  <a:pt x="30795" y="8381"/>
                </a:lnTo>
                <a:close/>
              </a:path>
              <a:path w="31750" h="8890">
                <a:moveTo>
                  <a:pt x="31503" y="6946"/>
                </a:moveTo>
                <a:lnTo>
                  <a:pt x="30088" y="6946"/>
                </a:lnTo>
                <a:lnTo>
                  <a:pt x="30088" y="1428"/>
                </a:lnTo>
                <a:lnTo>
                  <a:pt x="31503" y="1428"/>
                </a:lnTo>
                <a:lnTo>
                  <a:pt x="31503" y="69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g object 393"/>
          <p:cNvSpPr/>
          <p:nvPr/>
        </p:nvSpPr>
        <p:spPr>
          <a:xfrm>
            <a:off x="5314706" y="9855351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8229" y="10738"/>
                </a:moveTo>
                <a:lnTo>
                  <a:pt x="2369" y="10738"/>
                </a:lnTo>
                <a:lnTo>
                  <a:pt x="0" y="8331"/>
                </a:lnTo>
                <a:lnTo>
                  <a:pt x="0" y="2400"/>
                </a:lnTo>
                <a:lnTo>
                  <a:pt x="2369" y="0"/>
                </a:lnTo>
                <a:lnTo>
                  <a:pt x="8229" y="0"/>
                </a:lnTo>
                <a:lnTo>
                  <a:pt x="10599" y="2400"/>
                </a:lnTo>
                <a:lnTo>
                  <a:pt x="10599" y="5369"/>
                </a:lnTo>
                <a:lnTo>
                  <a:pt x="10599" y="8331"/>
                </a:lnTo>
                <a:lnTo>
                  <a:pt x="8229" y="10738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g object 394"/>
          <p:cNvSpPr/>
          <p:nvPr/>
        </p:nvSpPr>
        <p:spPr>
          <a:xfrm>
            <a:off x="5278425" y="9854640"/>
            <a:ext cx="47625" cy="92710"/>
          </a:xfrm>
          <a:custGeom>
            <a:avLst/>
            <a:gdLst/>
            <a:ahLst/>
            <a:cxnLst/>
            <a:rect l="l" t="t" r="r" b="b"/>
            <a:pathLst>
              <a:path w="47625" h="92709">
                <a:moveTo>
                  <a:pt x="1663" y="73533"/>
                </a:moveTo>
                <a:lnTo>
                  <a:pt x="825" y="72682"/>
                </a:lnTo>
                <a:lnTo>
                  <a:pt x="0" y="73533"/>
                </a:lnTo>
                <a:lnTo>
                  <a:pt x="0" y="92176"/>
                </a:lnTo>
                <a:lnTo>
                  <a:pt x="1663" y="92176"/>
                </a:lnTo>
                <a:lnTo>
                  <a:pt x="1663" y="73533"/>
                </a:lnTo>
                <a:close/>
              </a:path>
              <a:path w="47625" h="92709">
                <a:moveTo>
                  <a:pt x="47586" y="2730"/>
                </a:moveTo>
                <a:lnTo>
                  <a:pt x="46304" y="1435"/>
                </a:lnTo>
                <a:lnTo>
                  <a:pt x="46164" y="1295"/>
                </a:lnTo>
                <a:lnTo>
                  <a:pt x="46164" y="3517"/>
                </a:lnTo>
                <a:lnTo>
                  <a:pt x="46164" y="8648"/>
                </a:lnTo>
                <a:lnTo>
                  <a:pt x="44107" y="10731"/>
                </a:lnTo>
                <a:lnTo>
                  <a:pt x="39039" y="10731"/>
                </a:lnTo>
                <a:lnTo>
                  <a:pt x="36982" y="8648"/>
                </a:lnTo>
                <a:lnTo>
                  <a:pt x="36982" y="3517"/>
                </a:lnTo>
                <a:lnTo>
                  <a:pt x="39039" y="1435"/>
                </a:lnTo>
                <a:lnTo>
                  <a:pt x="44107" y="1435"/>
                </a:lnTo>
                <a:lnTo>
                  <a:pt x="46164" y="3517"/>
                </a:lnTo>
                <a:lnTo>
                  <a:pt x="46164" y="1295"/>
                </a:lnTo>
                <a:lnTo>
                  <a:pt x="44881" y="0"/>
                </a:lnTo>
                <a:lnTo>
                  <a:pt x="38265" y="0"/>
                </a:lnTo>
                <a:lnTo>
                  <a:pt x="35572" y="2730"/>
                </a:lnTo>
                <a:lnTo>
                  <a:pt x="35572" y="9436"/>
                </a:lnTo>
                <a:lnTo>
                  <a:pt x="38265" y="12166"/>
                </a:lnTo>
                <a:lnTo>
                  <a:pt x="44881" y="12166"/>
                </a:lnTo>
                <a:lnTo>
                  <a:pt x="46304" y="10731"/>
                </a:lnTo>
                <a:lnTo>
                  <a:pt x="47586" y="9436"/>
                </a:lnTo>
                <a:lnTo>
                  <a:pt x="47586" y="273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bg object 395"/>
          <p:cNvSpPr/>
          <p:nvPr/>
        </p:nvSpPr>
        <p:spPr>
          <a:xfrm>
            <a:off x="5262892" y="9912781"/>
            <a:ext cx="27305" cy="25400"/>
          </a:xfrm>
          <a:custGeom>
            <a:avLst/>
            <a:gdLst/>
            <a:ahLst/>
            <a:cxnLst/>
            <a:rect l="l" t="t" r="r" b="b"/>
            <a:pathLst>
              <a:path w="27304" h="25400">
                <a:moveTo>
                  <a:pt x="26873" y="3962"/>
                </a:moveTo>
                <a:lnTo>
                  <a:pt x="22961" y="0"/>
                </a:lnTo>
                <a:lnTo>
                  <a:pt x="13271" y="0"/>
                </a:lnTo>
                <a:lnTo>
                  <a:pt x="9347" y="3962"/>
                </a:lnTo>
                <a:lnTo>
                  <a:pt x="9347" y="5918"/>
                </a:lnTo>
                <a:lnTo>
                  <a:pt x="4178" y="5918"/>
                </a:lnTo>
                <a:lnTo>
                  <a:pt x="0" y="10147"/>
                </a:lnTo>
                <a:lnTo>
                  <a:pt x="0" y="20612"/>
                </a:lnTo>
                <a:lnTo>
                  <a:pt x="4178" y="24866"/>
                </a:lnTo>
                <a:lnTo>
                  <a:pt x="13576" y="24866"/>
                </a:lnTo>
                <a:lnTo>
                  <a:pt x="17145" y="22009"/>
                </a:lnTo>
                <a:lnTo>
                  <a:pt x="18300" y="18110"/>
                </a:lnTo>
                <a:lnTo>
                  <a:pt x="18034" y="17754"/>
                </a:lnTo>
                <a:lnTo>
                  <a:pt x="22961" y="17754"/>
                </a:lnTo>
                <a:lnTo>
                  <a:pt x="26873" y="13779"/>
                </a:lnTo>
                <a:lnTo>
                  <a:pt x="26873" y="396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bg object 396"/>
          <p:cNvSpPr/>
          <p:nvPr/>
        </p:nvSpPr>
        <p:spPr>
          <a:xfrm>
            <a:off x="5262067" y="9917846"/>
            <a:ext cx="20320" cy="20955"/>
          </a:xfrm>
          <a:custGeom>
            <a:avLst/>
            <a:gdLst/>
            <a:ahLst/>
            <a:cxnLst/>
            <a:rect l="l" t="t" r="r" b="b"/>
            <a:pathLst>
              <a:path w="20320" h="20954">
                <a:moveTo>
                  <a:pt x="14637" y="20628"/>
                </a:moveTo>
                <a:lnTo>
                  <a:pt x="10181" y="20628"/>
                </a:lnTo>
                <a:lnTo>
                  <a:pt x="4567" y="20628"/>
                </a:lnTo>
                <a:lnTo>
                  <a:pt x="0" y="16001"/>
                </a:lnTo>
                <a:lnTo>
                  <a:pt x="0" y="4627"/>
                </a:lnTo>
                <a:lnTo>
                  <a:pt x="4567" y="0"/>
                </a:lnTo>
                <a:lnTo>
                  <a:pt x="10291" y="6"/>
                </a:lnTo>
                <a:lnTo>
                  <a:pt x="11086" y="879"/>
                </a:lnTo>
                <a:lnTo>
                  <a:pt x="10279" y="1683"/>
                </a:lnTo>
                <a:lnTo>
                  <a:pt x="5484" y="1683"/>
                </a:lnTo>
                <a:lnTo>
                  <a:pt x="1661" y="5556"/>
                </a:lnTo>
                <a:lnTo>
                  <a:pt x="1661" y="15072"/>
                </a:lnTo>
                <a:lnTo>
                  <a:pt x="5484" y="18951"/>
                </a:lnTo>
                <a:lnTo>
                  <a:pt x="13911" y="18951"/>
                </a:lnTo>
                <a:lnTo>
                  <a:pt x="17266" y="16419"/>
                </a:lnTo>
                <a:lnTo>
                  <a:pt x="18337" y="12802"/>
                </a:lnTo>
                <a:lnTo>
                  <a:pt x="19371" y="12235"/>
                </a:lnTo>
                <a:lnTo>
                  <a:pt x="19925" y="13282"/>
                </a:lnTo>
                <a:lnTo>
                  <a:pt x="18644" y="17610"/>
                </a:lnTo>
                <a:lnTo>
                  <a:pt x="14637" y="2062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g object 397"/>
          <p:cNvSpPr/>
          <p:nvPr/>
        </p:nvSpPr>
        <p:spPr>
          <a:xfrm>
            <a:off x="5264066" y="9906846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5" h="17779">
                <a:moveTo>
                  <a:pt x="5841" y="17760"/>
                </a:moveTo>
                <a:lnTo>
                  <a:pt x="2339" y="17760"/>
                </a:lnTo>
                <a:lnTo>
                  <a:pt x="0" y="13563"/>
                </a:lnTo>
                <a:lnTo>
                  <a:pt x="0" y="3978"/>
                </a:lnTo>
                <a:lnTo>
                  <a:pt x="3921" y="0"/>
                </a:lnTo>
                <a:lnTo>
                  <a:pt x="12575" y="0"/>
                </a:lnTo>
                <a:lnTo>
                  <a:pt x="15813" y="2469"/>
                </a:lnTo>
                <a:lnTo>
                  <a:pt x="17019" y="5911"/>
                </a:lnTo>
                <a:lnTo>
                  <a:pt x="5841" y="1776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g object 398"/>
          <p:cNvSpPr/>
          <p:nvPr/>
        </p:nvSpPr>
        <p:spPr>
          <a:xfrm>
            <a:off x="5263237" y="9906004"/>
            <a:ext cx="19050" cy="19685"/>
          </a:xfrm>
          <a:custGeom>
            <a:avLst/>
            <a:gdLst/>
            <a:ahLst/>
            <a:cxnLst/>
            <a:rect l="l" t="t" r="r" b="b"/>
            <a:pathLst>
              <a:path w="19050" h="19684">
                <a:moveTo>
                  <a:pt x="6672" y="19443"/>
                </a:moveTo>
                <a:lnTo>
                  <a:pt x="2868" y="19443"/>
                </a:lnTo>
                <a:lnTo>
                  <a:pt x="0" y="15265"/>
                </a:lnTo>
                <a:lnTo>
                  <a:pt x="0" y="4365"/>
                </a:lnTo>
                <a:lnTo>
                  <a:pt x="4302" y="0"/>
                </a:lnTo>
                <a:lnTo>
                  <a:pt x="13640" y="0"/>
                </a:lnTo>
                <a:lnTo>
                  <a:pt x="17272" y="2600"/>
                </a:lnTo>
                <a:lnTo>
                  <a:pt x="18632" y="6472"/>
                </a:lnTo>
                <a:lnTo>
                  <a:pt x="18127" y="7545"/>
                </a:lnTo>
                <a:lnTo>
                  <a:pt x="17069" y="7034"/>
                </a:lnTo>
                <a:lnTo>
                  <a:pt x="15942" y="3835"/>
                </a:lnTo>
                <a:lnTo>
                  <a:pt x="12938" y="1683"/>
                </a:lnTo>
                <a:lnTo>
                  <a:pt x="5219" y="1683"/>
                </a:lnTo>
                <a:lnTo>
                  <a:pt x="1655" y="5288"/>
                </a:lnTo>
                <a:lnTo>
                  <a:pt x="1655" y="13675"/>
                </a:lnTo>
                <a:lnTo>
                  <a:pt x="3533" y="17766"/>
                </a:lnTo>
                <a:lnTo>
                  <a:pt x="6672" y="17766"/>
                </a:lnTo>
                <a:lnTo>
                  <a:pt x="7503" y="18602"/>
                </a:lnTo>
                <a:lnTo>
                  <a:pt x="6672" y="1944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g object 399"/>
          <p:cNvSpPr/>
          <p:nvPr/>
        </p:nvSpPr>
        <p:spPr>
          <a:xfrm>
            <a:off x="5271076" y="9901513"/>
            <a:ext cx="16510" cy="14604"/>
          </a:xfrm>
          <a:custGeom>
            <a:avLst/>
            <a:gdLst/>
            <a:ahLst/>
            <a:cxnLst/>
            <a:rect l="l" t="t" r="r" b="b"/>
            <a:pathLst>
              <a:path w="16510" h="14604">
                <a:moveTo>
                  <a:pt x="13474" y="14611"/>
                </a:moveTo>
                <a:lnTo>
                  <a:pt x="1169" y="12434"/>
                </a:lnTo>
                <a:lnTo>
                  <a:pt x="0" y="10551"/>
                </a:lnTo>
                <a:lnTo>
                  <a:pt x="0" y="3716"/>
                </a:lnTo>
                <a:lnTo>
                  <a:pt x="3668" y="0"/>
                </a:lnTo>
                <a:lnTo>
                  <a:pt x="12704" y="0"/>
                </a:lnTo>
                <a:lnTo>
                  <a:pt x="16367" y="3716"/>
                </a:lnTo>
                <a:lnTo>
                  <a:pt x="16367" y="10825"/>
                </a:lnTo>
                <a:lnTo>
                  <a:pt x="15240" y="13089"/>
                </a:lnTo>
                <a:lnTo>
                  <a:pt x="13474" y="1461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g object 400"/>
          <p:cNvSpPr/>
          <p:nvPr/>
        </p:nvSpPr>
        <p:spPr>
          <a:xfrm>
            <a:off x="5270250" y="9900675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4" h="16509">
                <a:moveTo>
                  <a:pt x="14299" y="16288"/>
                </a:moveTo>
                <a:lnTo>
                  <a:pt x="13665" y="15989"/>
                </a:lnTo>
                <a:lnTo>
                  <a:pt x="13763" y="14810"/>
                </a:lnTo>
                <a:lnTo>
                  <a:pt x="15419" y="13388"/>
                </a:lnTo>
                <a:lnTo>
                  <a:pt x="16367" y="11318"/>
                </a:lnTo>
                <a:lnTo>
                  <a:pt x="16367" y="5019"/>
                </a:lnTo>
                <a:lnTo>
                  <a:pt x="13068" y="1683"/>
                </a:lnTo>
                <a:lnTo>
                  <a:pt x="4955" y="1683"/>
                </a:lnTo>
                <a:lnTo>
                  <a:pt x="1655" y="5019"/>
                </a:lnTo>
                <a:lnTo>
                  <a:pt x="1655" y="11125"/>
                </a:lnTo>
                <a:lnTo>
                  <a:pt x="2702" y="12827"/>
                </a:lnTo>
                <a:lnTo>
                  <a:pt x="2437" y="13987"/>
                </a:lnTo>
                <a:lnTo>
                  <a:pt x="1298" y="13725"/>
                </a:lnTo>
                <a:lnTo>
                  <a:pt x="0" y="11605"/>
                </a:lnTo>
                <a:lnTo>
                  <a:pt x="0" y="4097"/>
                </a:lnTo>
                <a:lnTo>
                  <a:pt x="4044" y="0"/>
                </a:lnTo>
                <a:lnTo>
                  <a:pt x="13979" y="0"/>
                </a:lnTo>
                <a:lnTo>
                  <a:pt x="18023" y="4097"/>
                </a:lnTo>
                <a:lnTo>
                  <a:pt x="18023" y="11811"/>
                </a:lnTo>
                <a:lnTo>
                  <a:pt x="16859" y="14349"/>
                </a:lnTo>
                <a:lnTo>
                  <a:pt x="14834" y="16088"/>
                </a:lnTo>
                <a:lnTo>
                  <a:pt x="14299" y="1628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g object 401"/>
          <p:cNvSpPr/>
          <p:nvPr/>
        </p:nvSpPr>
        <p:spPr>
          <a:xfrm>
            <a:off x="5276923" y="9918986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3345" y="18651"/>
                </a:moveTo>
                <a:lnTo>
                  <a:pt x="3490" y="18651"/>
                </a:lnTo>
                <a:lnTo>
                  <a:pt x="2339" y="17467"/>
                </a:lnTo>
                <a:lnTo>
                  <a:pt x="0" y="12727"/>
                </a:lnTo>
                <a:lnTo>
                  <a:pt x="10476" y="0"/>
                </a:lnTo>
                <a:lnTo>
                  <a:pt x="14526" y="1041"/>
                </a:lnTo>
                <a:lnTo>
                  <a:pt x="17530" y="4745"/>
                </a:lnTo>
                <a:lnTo>
                  <a:pt x="17530" y="14405"/>
                </a:lnTo>
                <a:lnTo>
                  <a:pt x="13345" y="1865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g object 402"/>
          <p:cNvSpPr/>
          <p:nvPr/>
        </p:nvSpPr>
        <p:spPr>
          <a:xfrm>
            <a:off x="5276180" y="9918170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5" h="20320">
                <a:moveTo>
                  <a:pt x="14539" y="20304"/>
                </a:moveTo>
                <a:lnTo>
                  <a:pt x="8925" y="20304"/>
                </a:lnTo>
                <a:lnTo>
                  <a:pt x="3871" y="20304"/>
                </a:lnTo>
                <a:lnTo>
                  <a:pt x="2480" y="18945"/>
                </a:lnTo>
                <a:lnTo>
                  <a:pt x="0" y="13918"/>
                </a:lnTo>
                <a:lnTo>
                  <a:pt x="375" y="12790"/>
                </a:lnTo>
                <a:lnTo>
                  <a:pt x="1483" y="13164"/>
                </a:lnTo>
                <a:lnTo>
                  <a:pt x="3699" y="17660"/>
                </a:lnTo>
                <a:lnTo>
                  <a:pt x="4585" y="18626"/>
                </a:lnTo>
                <a:lnTo>
                  <a:pt x="13622" y="18626"/>
                </a:lnTo>
                <a:lnTo>
                  <a:pt x="17450" y="14748"/>
                </a:lnTo>
                <a:lnTo>
                  <a:pt x="17450" y="6036"/>
                </a:lnTo>
                <a:lnTo>
                  <a:pt x="14803" y="2600"/>
                </a:lnTo>
                <a:lnTo>
                  <a:pt x="11018" y="1627"/>
                </a:lnTo>
                <a:lnTo>
                  <a:pt x="10415" y="611"/>
                </a:lnTo>
                <a:lnTo>
                  <a:pt x="11424" y="0"/>
                </a:lnTo>
                <a:lnTo>
                  <a:pt x="15948" y="1159"/>
                </a:lnTo>
                <a:lnTo>
                  <a:pt x="19106" y="5269"/>
                </a:lnTo>
                <a:lnTo>
                  <a:pt x="19106" y="15677"/>
                </a:lnTo>
                <a:lnTo>
                  <a:pt x="14539" y="2030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g object 403"/>
          <p:cNvSpPr/>
          <p:nvPr/>
        </p:nvSpPr>
        <p:spPr>
          <a:xfrm>
            <a:off x="5279259" y="9905659"/>
            <a:ext cx="14604" cy="16510"/>
          </a:xfrm>
          <a:custGeom>
            <a:avLst/>
            <a:gdLst/>
            <a:ahLst/>
            <a:cxnLst/>
            <a:rect l="l" t="t" r="r" b="b"/>
            <a:pathLst>
              <a:path w="14604" h="16509">
                <a:moveTo>
                  <a:pt x="7035" y="16481"/>
                </a:moveTo>
                <a:lnTo>
                  <a:pt x="2431" y="8967"/>
                </a:lnTo>
                <a:lnTo>
                  <a:pt x="0" y="2369"/>
                </a:lnTo>
                <a:lnTo>
                  <a:pt x="1169" y="1184"/>
                </a:lnTo>
                <a:lnTo>
                  <a:pt x="2283" y="0"/>
                </a:lnTo>
                <a:lnTo>
                  <a:pt x="10365" y="0"/>
                </a:lnTo>
                <a:lnTo>
                  <a:pt x="14028" y="3716"/>
                </a:lnTo>
                <a:lnTo>
                  <a:pt x="14028" y="12459"/>
                </a:lnTo>
                <a:lnTo>
                  <a:pt x="10993" y="15895"/>
                </a:lnTo>
                <a:lnTo>
                  <a:pt x="7035" y="1648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g object 404"/>
          <p:cNvSpPr/>
          <p:nvPr/>
        </p:nvSpPr>
        <p:spPr>
          <a:xfrm>
            <a:off x="5278675" y="9904822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7620" y="18159"/>
                </a:moveTo>
                <a:lnTo>
                  <a:pt x="7078" y="17953"/>
                </a:lnTo>
                <a:lnTo>
                  <a:pt x="6795" y="17317"/>
                </a:lnTo>
                <a:lnTo>
                  <a:pt x="6795" y="16687"/>
                </a:lnTo>
                <a:lnTo>
                  <a:pt x="6715" y="16070"/>
                </a:lnTo>
                <a:lnTo>
                  <a:pt x="5995" y="13345"/>
                </a:lnTo>
                <a:lnTo>
                  <a:pt x="4635" y="11636"/>
                </a:lnTo>
                <a:lnTo>
                  <a:pt x="2622" y="10545"/>
                </a:lnTo>
                <a:lnTo>
                  <a:pt x="2283" y="9410"/>
                </a:lnTo>
                <a:lnTo>
                  <a:pt x="8396" y="16300"/>
                </a:lnTo>
                <a:lnTo>
                  <a:pt x="11523" y="15415"/>
                </a:lnTo>
                <a:lnTo>
                  <a:pt x="13782" y="12484"/>
                </a:lnTo>
                <a:lnTo>
                  <a:pt x="13782" y="5019"/>
                </a:lnTo>
                <a:lnTo>
                  <a:pt x="10482" y="1677"/>
                </a:lnTo>
                <a:lnTo>
                  <a:pt x="3268" y="1677"/>
                </a:lnTo>
                <a:lnTo>
                  <a:pt x="1224" y="3747"/>
                </a:lnTo>
                <a:lnTo>
                  <a:pt x="584" y="3205"/>
                </a:lnTo>
                <a:lnTo>
                  <a:pt x="0" y="2612"/>
                </a:lnTo>
                <a:lnTo>
                  <a:pt x="2579" y="0"/>
                </a:lnTo>
                <a:lnTo>
                  <a:pt x="11399" y="0"/>
                </a:lnTo>
                <a:lnTo>
                  <a:pt x="15444" y="4097"/>
                </a:lnTo>
                <a:lnTo>
                  <a:pt x="15444" y="13619"/>
                </a:lnTo>
                <a:lnTo>
                  <a:pt x="12132" y="17498"/>
                </a:lnTo>
                <a:lnTo>
                  <a:pt x="7620" y="181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g object 405"/>
          <p:cNvSpPr/>
          <p:nvPr/>
        </p:nvSpPr>
        <p:spPr>
          <a:xfrm>
            <a:off x="5264620" y="9941292"/>
            <a:ext cx="16510" cy="5715"/>
          </a:xfrm>
          <a:custGeom>
            <a:avLst/>
            <a:gdLst/>
            <a:ahLst/>
            <a:cxnLst/>
            <a:rect l="l" t="t" r="r" b="b"/>
            <a:pathLst>
              <a:path w="16510" h="5715">
                <a:moveTo>
                  <a:pt x="16294" y="2552"/>
                </a:moveTo>
                <a:lnTo>
                  <a:pt x="13157" y="1270"/>
                </a:lnTo>
                <a:lnTo>
                  <a:pt x="6896" y="0"/>
                </a:lnTo>
                <a:lnTo>
                  <a:pt x="6616" y="177"/>
                </a:lnTo>
                <a:lnTo>
                  <a:pt x="6477" y="114"/>
                </a:lnTo>
                <a:lnTo>
                  <a:pt x="5918" y="0"/>
                </a:lnTo>
                <a:lnTo>
                  <a:pt x="2971" y="0"/>
                </a:lnTo>
                <a:lnTo>
                  <a:pt x="1028" y="1765"/>
                </a:lnTo>
                <a:lnTo>
                  <a:pt x="685" y="4000"/>
                </a:lnTo>
                <a:lnTo>
                  <a:pt x="0" y="4445"/>
                </a:lnTo>
                <a:lnTo>
                  <a:pt x="711" y="5524"/>
                </a:lnTo>
                <a:lnTo>
                  <a:pt x="16294" y="5524"/>
                </a:lnTo>
                <a:lnTo>
                  <a:pt x="16294" y="255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g object 406"/>
          <p:cNvSpPr/>
          <p:nvPr/>
        </p:nvSpPr>
        <p:spPr>
          <a:xfrm>
            <a:off x="5264612" y="9940569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5">
                <a:moveTo>
                  <a:pt x="701" y="5493"/>
                </a:moveTo>
                <a:lnTo>
                  <a:pt x="246" y="5325"/>
                </a:lnTo>
                <a:lnTo>
                  <a:pt x="0" y="4677"/>
                </a:lnTo>
                <a:lnTo>
                  <a:pt x="387" y="2007"/>
                </a:lnTo>
                <a:lnTo>
                  <a:pt x="2683" y="0"/>
                </a:lnTo>
                <a:lnTo>
                  <a:pt x="5995" y="0"/>
                </a:lnTo>
                <a:lnTo>
                  <a:pt x="6641" y="118"/>
                </a:lnTo>
                <a:lnTo>
                  <a:pt x="7263" y="361"/>
                </a:lnTo>
                <a:lnTo>
                  <a:pt x="7675" y="1284"/>
                </a:lnTo>
                <a:lnTo>
                  <a:pt x="6764" y="1702"/>
                </a:lnTo>
                <a:lnTo>
                  <a:pt x="5342" y="1428"/>
                </a:lnTo>
                <a:lnTo>
                  <a:pt x="3748" y="1428"/>
                </a:lnTo>
                <a:lnTo>
                  <a:pt x="2332" y="2407"/>
                </a:lnTo>
                <a:lnTo>
                  <a:pt x="1705" y="3828"/>
                </a:lnTo>
                <a:lnTo>
                  <a:pt x="2209" y="3803"/>
                </a:lnTo>
                <a:lnTo>
                  <a:pt x="2917" y="4521"/>
                </a:lnTo>
                <a:lnTo>
                  <a:pt x="2209" y="5238"/>
                </a:lnTo>
                <a:lnTo>
                  <a:pt x="701" y="54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g object 407"/>
          <p:cNvSpPr/>
          <p:nvPr/>
        </p:nvSpPr>
        <p:spPr>
          <a:xfrm>
            <a:off x="5271623" y="9939380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654" y="4458"/>
                </a:moveTo>
                <a:lnTo>
                  <a:pt x="0" y="2220"/>
                </a:lnTo>
                <a:lnTo>
                  <a:pt x="837" y="885"/>
                </a:lnTo>
                <a:lnTo>
                  <a:pt x="2302" y="0"/>
                </a:lnTo>
                <a:lnTo>
                  <a:pt x="6469" y="0"/>
                </a:lnTo>
                <a:lnTo>
                  <a:pt x="8500" y="1970"/>
                </a:lnTo>
                <a:lnTo>
                  <a:pt x="8654" y="445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g object 408"/>
          <p:cNvSpPr/>
          <p:nvPr/>
        </p:nvSpPr>
        <p:spPr>
          <a:xfrm>
            <a:off x="5271031" y="993866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245" y="5893"/>
                </a:moveTo>
                <a:lnTo>
                  <a:pt x="8537" y="5219"/>
                </a:lnTo>
                <a:lnTo>
                  <a:pt x="8408" y="3099"/>
                </a:lnTo>
                <a:lnTo>
                  <a:pt x="6660" y="1434"/>
                </a:lnTo>
                <a:lnTo>
                  <a:pt x="3188" y="1434"/>
                </a:lnTo>
                <a:lnTo>
                  <a:pt x="1932" y="2138"/>
                </a:lnTo>
                <a:lnTo>
                  <a:pt x="1194" y="3317"/>
                </a:lnTo>
                <a:lnTo>
                  <a:pt x="215" y="3542"/>
                </a:lnTo>
                <a:lnTo>
                  <a:pt x="0" y="2550"/>
                </a:lnTo>
                <a:lnTo>
                  <a:pt x="997" y="954"/>
                </a:lnTo>
                <a:lnTo>
                  <a:pt x="2702" y="0"/>
                </a:lnTo>
                <a:lnTo>
                  <a:pt x="7405" y="0"/>
                </a:lnTo>
                <a:lnTo>
                  <a:pt x="9774" y="2257"/>
                </a:lnTo>
                <a:lnTo>
                  <a:pt x="9953" y="5132"/>
                </a:lnTo>
                <a:lnTo>
                  <a:pt x="9288" y="58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g object 409"/>
          <p:cNvSpPr/>
          <p:nvPr/>
        </p:nvSpPr>
        <p:spPr>
          <a:xfrm>
            <a:off x="5279454" y="994382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847" y="2984"/>
                </a:moveTo>
                <a:lnTo>
                  <a:pt x="0" y="2984"/>
                </a:lnTo>
                <a:lnTo>
                  <a:pt x="837" y="318"/>
                </a:lnTo>
                <a:lnTo>
                  <a:pt x="824" y="18"/>
                </a:lnTo>
                <a:lnTo>
                  <a:pt x="1151" y="0"/>
                </a:lnTo>
                <a:lnTo>
                  <a:pt x="3748" y="0"/>
                </a:lnTo>
                <a:lnTo>
                  <a:pt x="5847" y="2132"/>
                </a:lnTo>
                <a:lnTo>
                  <a:pt x="5847" y="298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g object 410"/>
          <p:cNvSpPr/>
          <p:nvPr/>
        </p:nvSpPr>
        <p:spPr>
          <a:xfrm>
            <a:off x="5279578" y="994310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6432" y="3696"/>
                </a:moveTo>
                <a:lnTo>
                  <a:pt x="5016" y="3696"/>
                </a:lnTo>
                <a:lnTo>
                  <a:pt x="5016" y="3336"/>
                </a:lnTo>
                <a:lnTo>
                  <a:pt x="3373" y="1577"/>
                </a:lnTo>
                <a:lnTo>
                  <a:pt x="1292" y="1440"/>
                </a:lnTo>
                <a:lnTo>
                  <a:pt x="714" y="1746"/>
                </a:lnTo>
                <a:lnTo>
                  <a:pt x="6" y="1028"/>
                </a:lnTo>
                <a:lnTo>
                  <a:pt x="0" y="854"/>
                </a:lnTo>
                <a:lnTo>
                  <a:pt x="652" y="18"/>
                </a:lnTo>
                <a:lnTo>
                  <a:pt x="1027" y="0"/>
                </a:lnTo>
                <a:lnTo>
                  <a:pt x="4007" y="0"/>
                </a:lnTo>
                <a:lnTo>
                  <a:pt x="6432" y="2456"/>
                </a:lnTo>
                <a:lnTo>
                  <a:pt x="6432" y="369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g object 411"/>
          <p:cNvSpPr/>
          <p:nvPr/>
        </p:nvSpPr>
        <p:spPr>
          <a:xfrm>
            <a:off x="5262844" y="9945347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4">
                <a:moveTo>
                  <a:pt x="2469" y="0"/>
                </a:moveTo>
                <a:lnTo>
                  <a:pt x="617" y="636"/>
                </a:lnTo>
                <a:lnTo>
                  <a:pt x="0" y="1457"/>
                </a:lnTo>
                <a:lnTo>
                  <a:pt x="3403" y="1457"/>
                </a:lnTo>
                <a:lnTo>
                  <a:pt x="2469" y="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g object 412"/>
          <p:cNvSpPr/>
          <p:nvPr/>
        </p:nvSpPr>
        <p:spPr>
          <a:xfrm>
            <a:off x="5261917" y="9944670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1847" y="2133"/>
                </a:moveTo>
                <a:lnTo>
                  <a:pt x="0" y="2133"/>
                </a:lnTo>
                <a:lnTo>
                  <a:pt x="974" y="754"/>
                </a:lnTo>
                <a:lnTo>
                  <a:pt x="3171" y="0"/>
                </a:lnTo>
                <a:lnTo>
                  <a:pt x="4064" y="448"/>
                </a:lnTo>
                <a:lnTo>
                  <a:pt x="3627" y="1353"/>
                </a:lnTo>
                <a:lnTo>
                  <a:pt x="2002" y="1914"/>
                </a:lnTo>
                <a:lnTo>
                  <a:pt x="1847" y="21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g object 413"/>
          <p:cNvSpPr/>
          <p:nvPr/>
        </p:nvSpPr>
        <p:spPr>
          <a:xfrm>
            <a:off x="5265316" y="994509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0" y="255"/>
                </a:moveTo>
                <a:lnTo>
                  <a:pt x="1508" y="0"/>
                </a:lnTo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g object 414"/>
          <p:cNvSpPr/>
          <p:nvPr/>
        </p:nvSpPr>
        <p:spPr>
          <a:xfrm>
            <a:off x="5264643" y="9944373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670" y="1689"/>
                </a:moveTo>
                <a:lnTo>
                  <a:pt x="0" y="1203"/>
                </a:lnTo>
                <a:lnTo>
                  <a:pt x="443" y="299"/>
                </a:lnTo>
                <a:lnTo>
                  <a:pt x="1009" y="99"/>
                </a:lnTo>
                <a:lnTo>
                  <a:pt x="1594" y="0"/>
                </a:lnTo>
                <a:lnTo>
                  <a:pt x="2179" y="0"/>
                </a:lnTo>
                <a:lnTo>
                  <a:pt x="2886" y="717"/>
                </a:lnTo>
                <a:lnTo>
                  <a:pt x="2179" y="1434"/>
                </a:lnTo>
                <a:lnTo>
                  <a:pt x="670" y="168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g object 415"/>
          <p:cNvSpPr/>
          <p:nvPr/>
        </p:nvSpPr>
        <p:spPr>
          <a:xfrm>
            <a:off x="5275817" y="9913904"/>
            <a:ext cx="53340" cy="14604"/>
          </a:xfrm>
          <a:custGeom>
            <a:avLst/>
            <a:gdLst/>
            <a:ahLst/>
            <a:cxnLst/>
            <a:rect l="l" t="t" r="r" b="b"/>
            <a:pathLst>
              <a:path w="53339" h="14604">
                <a:moveTo>
                  <a:pt x="52998" y="14324"/>
                </a:moveTo>
                <a:lnTo>
                  <a:pt x="0" y="14324"/>
                </a:lnTo>
                <a:lnTo>
                  <a:pt x="5084" y="0"/>
                </a:lnTo>
                <a:lnTo>
                  <a:pt x="47464" y="0"/>
                </a:lnTo>
                <a:lnTo>
                  <a:pt x="52998" y="14324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g object 416"/>
          <p:cNvSpPr/>
          <p:nvPr/>
        </p:nvSpPr>
        <p:spPr>
          <a:xfrm>
            <a:off x="5274934" y="9912947"/>
            <a:ext cx="55244" cy="16510"/>
          </a:xfrm>
          <a:custGeom>
            <a:avLst/>
            <a:gdLst/>
            <a:ahLst/>
            <a:cxnLst/>
            <a:rect l="l" t="t" r="r" b="b"/>
            <a:pathLst>
              <a:path w="55245" h="16509">
                <a:moveTo>
                  <a:pt x="53882" y="16232"/>
                </a:moveTo>
                <a:lnTo>
                  <a:pt x="877" y="16232"/>
                </a:lnTo>
                <a:lnTo>
                  <a:pt x="108" y="15827"/>
                </a:lnTo>
                <a:lnTo>
                  <a:pt x="0" y="14929"/>
                </a:lnTo>
                <a:lnTo>
                  <a:pt x="5081" y="636"/>
                </a:lnTo>
                <a:lnTo>
                  <a:pt x="5968" y="0"/>
                </a:lnTo>
                <a:lnTo>
                  <a:pt x="48348" y="0"/>
                </a:lnTo>
                <a:lnTo>
                  <a:pt x="49228" y="611"/>
                </a:lnTo>
                <a:lnTo>
                  <a:pt x="49732" y="1914"/>
                </a:lnTo>
                <a:lnTo>
                  <a:pt x="6626" y="1914"/>
                </a:lnTo>
                <a:lnTo>
                  <a:pt x="2219" y="14324"/>
                </a:lnTo>
                <a:lnTo>
                  <a:pt x="54528" y="14324"/>
                </a:lnTo>
                <a:lnTo>
                  <a:pt x="54762" y="14929"/>
                </a:lnTo>
                <a:lnTo>
                  <a:pt x="54658" y="15814"/>
                </a:lnTo>
                <a:lnTo>
                  <a:pt x="53882" y="16232"/>
                </a:lnTo>
                <a:close/>
              </a:path>
              <a:path w="55245" h="16509">
                <a:moveTo>
                  <a:pt x="54528" y="14324"/>
                </a:moveTo>
                <a:lnTo>
                  <a:pt x="52503" y="14324"/>
                </a:lnTo>
                <a:lnTo>
                  <a:pt x="47702" y="1914"/>
                </a:lnTo>
                <a:lnTo>
                  <a:pt x="49732" y="1914"/>
                </a:lnTo>
                <a:lnTo>
                  <a:pt x="54528" y="143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g object 417"/>
          <p:cNvSpPr/>
          <p:nvPr/>
        </p:nvSpPr>
        <p:spPr>
          <a:xfrm>
            <a:off x="5280905" y="9928225"/>
            <a:ext cx="42545" cy="19050"/>
          </a:xfrm>
          <a:custGeom>
            <a:avLst/>
            <a:gdLst/>
            <a:ahLst/>
            <a:cxnLst/>
            <a:rect l="l" t="t" r="r" b="b"/>
            <a:pathLst>
              <a:path w="42545" h="19050">
                <a:moveTo>
                  <a:pt x="42380" y="18579"/>
                </a:moveTo>
                <a:lnTo>
                  <a:pt x="0" y="18579"/>
                </a:lnTo>
                <a:lnTo>
                  <a:pt x="0" y="0"/>
                </a:lnTo>
                <a:lnTo>
                  <a:pt x="42380" y="0"/>
                </a:lnTo>
                <a:lnTo>
                  <a:pt x="42380" y="1857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g object 418"/>
          <p:cNvSpPr/>
          <p:nvPr/>
        </p:nvSpPr>
        <p:spPr>
          <a:xfrm>
            <a:off x="5279954" y="9927269"/>
            <a:ext cx="44450" cy="19685"/>
          </a:xfrm>
          <a:custGeom>
            <a:avLst/>
            <a:gdLst/>
            <a:ahLst/>
            <a:cxnLst/>
            <a:rect l="l" t="t" r="r" b="b"/>
            <a:pathLst>
              <a:path w="44450" h="19684">
                <a:moveTo>
                  <a:pt x="1889" y="19534"/>
                </a:moveTo>
                <a:lnTo>
                  <a:pt x="0" y="19534"/>
                </a:lnTo>
                <a:lnTo>
                  <a:pt x="0" y="954"/>
                </a:lnTo>
                <a:lnTo>
                  <a:pt x="947" y="0"/>
                </a:lnTo>
                <a:lnTo>
                  <a:pt x="43328" y="0"/>
                </a:lnTo>
                <a:lnTo>
                  <a:pt x="44270" y="954"/>
                </a:lnTo>
                <a:lnTo>
                  <a:pt x="44270" y="1908"/>
                </a:lnTo>
                <a:lnTo>
                  <a:pt x="1889" y="1908"/>
                </a:lnTo>
                <a:lnTo>
                  <a:pt x="1889" y="19534"/>
                </a:lnTo>
                <a:close/>
              </a:path>
              <a:path w="44450" h="19684">
                <a:moveTo>
                  <a:pt x="44270" y="19534"/>
                </a:moveTo>
                <a:lnTo>
                  <a:pt x="42386" y="19534"/>
                </a:lnTo>
                <a:lnTo>
                  <a:pt x="42386" y="1908"/>
                </a:lnTo>
                <a:lnTo>
                  <a:pt x="44270" y="1908"/>
                </a:lnTo>
                <a:lnTo>
                  <a:pt x="44270" y="1953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g object 419"/>
          <p:cNvSpPr/>
          <p:nvPr/>
        </p:nvSpPr>
        <p:spPr>
          <a:xfrm>
            <a:off x="5288501" y="9938131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8937" y="8672"/>
                </a:moveTo>
                <a:lnTo>
                  <a:pt x="0" y="8672"/>
                </a:lnTo>
                <a:lnTo>
                  <a:pt x="0" y="0"/>
                </a:lnTo>
                <a:lnTo>
                  <a:pt x="8937" y="0"/>
                </a:lnTo>
                <a:lnTo>
                  <a:pt x="8937" y="867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g object 420"/>
          <p:cNvSpPr/>
          <p:nvPr/>
        </p:nvSpPr>
        <p:spPr>
          <a:xfrm>
            <a:off x="5287793" y="9937419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415" y="9384"/>
                </a:moveTo>
                <a:lnTo>
                  <a:pt x="0" y="9384"/>
                </a:lnTo>
                <a:lnTo>
                  <a:pt x="0" y="710"/>
                </a:lnTo>
                <a:lnTo>
                  <a:pt x="707" y="0"/>
                </a:lnTo>
                <a:lnTo>
                  <a:pt x="9645" y="0"/>
                </a:lnTo>
                <a:lnTo>
                  <a:pt x="10353" y="710"/>
                </a:lnTo>
                <a:lnTo>
                  <a:pt x="10353" y="1428"/>
                </a:lnTo>
                <a:lnTo>
                  <a:pt x="1415" y="1428"/>
                </a:lnTo>
                <a:lnTo>
                  <a:pt x="1415" y="9384"/>
                </a:lnTo>
                <a:close/>
              </a:path>
              <a:path w="10795" h="9525">
                <a:moveTo>
                  <a:pt x="10353" y="9384"/>
                </a:moveTo>
                <a:lnTo>
                  <a:pt x="8937" y="9384"/>
                </a:lnTo>
                <a:lnTo>
                  <a:pt x="8937" y="1428"/>
                </a:lnTo>
                <a:lnTo>
                  <a:pt x="10353" y="1428"/>
                </a:lnTo>
                <a:lnTo>
                  <a:pt x="10353" y="938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g object 421"/>
          <p:cNvSpPr/>
          <p:nvPr/>
        </p:nvSpPr>
        <p:spPr>
          <a:xfrm>
            <a:off x="5306850" y="9932958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5">
                <a:moveTo>
                  <a:pt x="6672" y="10195"/>
                </a:moveTo>
                <a:lnTo>
                  <a:pt x="0" y="10195"/>
                </a:lnTo>
                <a:lnTo>
                  <a:pt x="0" y="0"/>
                </a:lnTo>
                <a:lnTo>
                  <a:pt x="6672" y="0"/>
                </a:lnTo>
                <a:lnTo>
                  <a:pt x="6672" y="1019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g object 422"/>
          <p:cNvSpPr/>
          <p:nvPr/>
        </p:nvSpPr>
        <p:spPr>
          <a:xfrm>
            <a:off x="5169370" y="9868394"/>
            <a:ext cx="149225" cy="75565"/>
          </a:xfrm>
          <a:custGeom>
            <a:avLst/>
            <a:gdLst/>
            <a:ahLst/>
            <a:cxnLst/>
            <a:rect l="l" t="t" r="r" b="b"/>
            <a:pathLst>
              <a:path w="149225" h="75565">
                <a:moveTo>
                  <a:pt x="54216" y="14757"/>
                </a:moveTo>
                <a:lnTo>
                  <a:pt x="54000" y="14224"/>
                </a:lnTo>
                <a:lnTo>
                  <a:pt x="52184" y="9525"/>
                </a:lnTo>
                <a:lnTo>
                  <a:pt x="52184" y="14224"/>
                </a:lnTo>
                <a:lnTo>
                  <a:pt x="47929" y="14224"/>
                </a:lnTo>
                <a:lnTo>
                  <a:pt x="47078" y="14211"/>
                </a:lnTo>
                <a:lnTo>
                  <a:pt x="47078" y="15925"/>
                </a:lnTo>
                <a:lnTo>
                  <a:pt x="47078" y="40182"/>
                </a:lnTo>
                <a:lnTo>
                  <a:pt x="6680" y="40182"/>
                </a:lnTo>
                <a:lnTo>
                  <a:pt x="6680" y="15925"/>
                </a:lnTo>
                <a:lnTo>
                  <a:pt x="47078" y="15925"/>
                </a:lnTo>
                <a:lnTo>
                  <a:pt x="47078" y="14211"/>
                </a:lnTo>
                <a:lnTo>
                  <a:pt x="5842" y="14211"/>
                </a:lnTo>
                <a:lnTo>
                  <a:pt x="1993" y="14224"/>
                </a:lnTo>
                <a:lnTo>
                  <a:pt x="6438" y="1701"/>
                </a:lnTo>
                <a:lnTo>
                  <a:pt x="47358" y="1701"/>
                </a:lnTo>
                <a:lnTo>
                  <a:pt x="52184" y="14224"/>
                </a:lnTo>
                <a:lnTo>
                  <a:pt x="52184" y="9525"/>
                </a:lnTo>
                <a:lnTo>
                  <a:pt x="49161" y="1701"/>
                </a:lnTo>
                <a:lnTo>
                  <a:pt x="48717" y="533"/>
                </a:lnTo>
                <a:lnTo>
                  <a:pt x="47929" y="0"/>
                </a:lnTo>
                <a:lnTo>
                  <a:pt x="5842" y="0"/>
                </a:lnTo>
                <a:lnTo>
                  <a:pt x="5041" y="558"/>
                </a:lnTo>
                <a:lnTo>
                  <a:pt x="0" y="14757"/>
                </a:lnTo>
                <a:lnTo>
                  <a:pt x="101" y="15570"/>
                </a:lnTo>
                <a:lnTo>
                  <a:pt x="787" y="15925"/>
                </a:lnTo>
                <a:lnTo>
                  <a:pt x="4991" y="15925"/>
                </a:lnTo>
                <a:lnTo>
                  <a:pt x="4991" y="41033"/>
                </a:lnTo>
                <a:lnTo>
                  <a:pt x="5842" y="41884"/>
                </a:lnTo>
                <a:lnTo>
                  <a:pt x="47929" y="41884"/>
                </a:lnTo>
                <a:lnTo>
                  <a:pt x="48768" y="41033"/>
                </a:lnTo>
                <a:lnTo>
                  <a:pt x="48768" y="40182"/>
                </a:lnTo>
                <a:lnTo>
                  <a:pt x="48768" y="15925"/>
                </a:lnTo>
                <a:lnTo>
                  <a:pt x="53428" y="15925"/>
                </a:lnTo>
                <a:lnTo>
                  <a:pt x="54102" y="15570"/>
                </a:lnTo>
                <a:lnTo>
                  <a:pt x="54216" y="14757"/>
                </a:lnTo>
                <a:close/>
              </a:path>
              <a:path w="149225" h="75565">
                <a:moveTo>
                  <a:pt x="118364" y="49555"/>
                </a:moveTo>
                <a:lnTo>
                  <a:pt x="117665" y="48831"/>
                </a:lnTo>
                <a:lnTo>
                  <a:pt x="116954" y="49555"/>
                </a:lnTo>
                <a:lnTo>
                  <a:pt x="116954" y="54457"/>
                </a:lnTo>
                <a:lnTo>
                  <a:pt x="117665" y="55168"/>
                </a:lnTo>
                <a:lnTo>
                  <a:pt x="118364" y="54457"/>
                </a:lnTo>
                <a:lnTo>
                  <a:pt x="118364" y="49555"/>
                </a:lnTo>
                <a:close/>
              </a:path>
              <a:path w="149225" h="75565">
                <a:moveTo>
                  <a:pt x="122161" y="49555"/>
                </a:moveTo>
                <a:lnTo>
                  <a:pt x="121450" y="48831"/>
                </a:lnTo>
                <a:lnTo>
                  <a:pt x="120738" y="49555"/>
                </a:lnTo>
                <a:lnTo>
                  <a:pt x="120738" y="54457"/>
                </a:lnTo>
                <a:lnTo>
                  <a:pt x="121450" y="55168"/>
                </a:lnTo>
                <a:lnTo>
                  <a:pt x="122161" y="54457"/>
                </a:lnTo>
                <a:lnTo>
                  <a:pt x="122161" y="49555"/>
                </a:lnTo>
                <a:close/>
              </a:path>
              <a:path w="149225" h="75565">
                <a:moveTo>
                  <a:pt x="125945" y="49555"/>
                </a:moveTo>
                <a:lnTo>
                  <a:pt x="125234" y="48831"/>
                </a:lnTo>
                <a:lnTo>
                  <a:pt x="124536" y="49555"/>
                </a:lnTo>
                <a:lnTo>
                  <a:pt x="124536" y="54457"/>
                </a:lnTo>
                <a:lnTo>
                  <a:pt x="125234" y="55168"/>
                </a:lnTo>
                <a:lnTo>
                  <a:pt x="125945" y="54457"/>
                </a:lnTo>
                <a:lnTo>
                  <a:pt x="125945" y="49555"/>
                </a:lnTo>
                <a:close/>
              </a:path>
              <a:path w="149225" h="75565">
                <a:moveTo>
                  <a:pt x="129730" y="49555"/>
                </a:moveTo>
                <a:lnTo>
                  <a:pt x="129032" y="48831"/>
                </a:lnTo>
                <a:lnTo>
                  <a:pt x="128320" y="49555"/>
                </a:lnTo>
                <a:lnTo>
                  <a:pt x="128320" y="54457"/>
                </a:lnTo>
                <a:lnTo>
                  <a:pt x="129032" y="55168"/>
                </a:lnTo>
                <a:lnTo>
                  <a:pt x="129730" y="54457"/>
                </a:lnTo>
                <a:lnTo>
                  <a:pt x="129730" y="49555"/>
                </a:lnTo>
                <a:close/>
              </a:path>
              <a:path w="149225" h="75565">
                <a:moveTo>
                  <a:pt x="133527" y="49555"/>
                </a:moveTo>
                <a:lnTo>
                  <a:pt x="132816" y="48831"/>
                </a:lnTo>
                <a:lnTo>
                  <a:pt x="132105" y="49555"/>
                </a:lnTo>
                <a:lnTo>
                  <a:pt x="132105" y="54457"/>
                </a:lnTo>
                <a:lnTo>
                  <a:pt x="132816" y="55168"/>
                </a:lnTo>
                <a:lnTo>
                  <a:pt x="133527" y="54457"/>
                </a:lnTo>
                <a:lnTo>
                  <a:pt x="133527" y="49555"/>
                </a:lnTo>
                <a:close/>
              </a:path>
              <a:path w="149225" h="75565">
                <a:moveTo>
                  <a:pt x="137312" y="49555"/>
                </a:moveTo>
                <a:lnTo>
                  <a:pt x="136613" y="48831"/>
                </a:lnTo>
                <a:lnTo>
                  <a:pt x="135902" y="49555"/>
                </a:lnTo>
                <a:lnTo>
                  <a:pt x="135902" y="54457"/>
                </a:lnTo>
                <a:lnTo>
                  <a:pt x="136613" y="55168"/>
                </a:lnTo>
                <a:lnTo>
                  <a:pt x="137312" y="54457"/>
                </a:lnTo>
                <a:lnTo>
                  <a:pt x="137312" y="49555"/>
                </a:lnTo>
                <a:close/>
              </a:path>
              <a:path w="149225" h="75565">
                <a:moveTo>
                  <a:pt x="141097" y="49555"/>
                </a:moveTo>
                <a:lnTo>
                  <a:pt x="140398" y="48831"/>
                </a:lnTo>
                <a:lnTo>
                  <a:pt x="139687" y="49555"/>
                </a:lnTo>
                <a:lnTo>
                  <a:pt x="139687" y="54457"/>
                </a:lnTo>
                <a:lnTo>
                  <a:pt x="140398" y="55168"/>
                </a:lnTo>
                <a:lnTo>
                  <a:pt x="141097" y="54457"/>
                </a:lnTo>
                <a:lnTo>
                  <a:pt x="141097" y="49555"/>
                </a:lnTo>
                <a:close/>
              </a:path>
              <a:path w="149225" h="75565">
                <a:moveTo>
                  <a:pt x="144856" y="64579"/>
                </a:moveTo>
                <a:lnTo>
                  <a:pt x="144145" y="63855"/>
                </a:lnTo>
                <a:lnTo>
                  <a:pt x="143446" y="63855"/>
                </a:lnTo>
                <a:lnTo>
                  <a:pt x="143446" y="65290"/>
                </a:lnTo>
                <a:lnTo>
                  <a:pt x="143446" y="74053"/>
                </a:lnTo>
                <a:lnTo>
                  <a:pt x="138188" y="74053"/>
                </a:lnTo>
                <a:lnTo>
                  <a:pt x="138188" y="65290"/>
                </a:lnTo>
                <a:lnTo>
                  <a:pt x="143446" y="65290"/>
                </a:lnTo>
                <a:lnTo>
                  <a:pt x="143446" y="63855"/>
                </a:lnTo>
                <a:lnTo>
                  <a:pt x="137477" y="63855"/>
                </a:lnTo>
                <a:lnTo>
                  <a:pt x="136766" y="64579"/>
                </a:lnTo>
                <a:lnTo>
                  <a:pt x="136766" y="74764"/>
                </a:lnTo>
                <a:lnTo>
                  <a:pt x="137477" y="75488"/>
                </a:lnTo>
                <a:lnTo>
                  <a:pt x="144145" y="75488"/>
                </a:lnTo>
                <a:lnTo>
                  <a:pt x="144856" y="74764"/>
                </a:lnTo>
                <a:lnTo>
                  <a:pt x="144856" y="74053"/>
                </a:lnTo>
                <a:lnTo>
                  <a:pt x="144856" y="65290"/>
                </a:lnTo>
                <a:lnTo>
                  <a:pt x="144856" y="64579"/>
                </a:lnTo>
                <a:close/>
              </a:path>
              <a:path w="149225" h="75565">
                <a:moveTo>
                  <a:pt x="144894" y="49555"/>
                </a:moveTo>
                <a:lnTo>
                  <a:pt x="144183" y="48831"/>
                </a:lnTo>
                <a:lnTo>
                  <a:pt x="143471" y="49555"/>
                </a:lnTo>
                <a:lnTo>
                  <a:pt x="143471" y="54457"/>
                </a:lnTo>
                <a:lnTo>
                  <a:pt x="144183" y="55168"/>
                </a:lnTo>
                <a:lnTo>
                  <a:pt x="144894" y="54457"/>
                </a:lnTo>
                <a:lnTo>
                  <a:pt x="144894" y="49555"/>
                </a:lnTo>
                <a:close/>
              </a:path>
              <a:path w="149225" h="75565">
                <a:moveTo>
                  <a:pt x="148678" y="49555"/>
                </a:moveTo>
                <a:lnTo>
                  <a:pt x="147980" y="48831"/>
                </a:lnTo>
                <a:lnTo>
                  <a:pt x="147269" y="49555"/>
                </a:lnTo>
                <a:lnTo>
                  <a:pt x="147269" y="54457"/>
                </a:lnTo>
                <a:lnTo>
                  <a:pt x="147980" y="55168"/>
                </a:lnTo>
                <a:lnTo>
                  <a:pt x="148678" y="54457"/>
                </a:lnTo>
                <a:lnTo>
                  <a:pt x="148678" y="4955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g object 423"/>
          <p:cNvSpPr/>
          <p:nvPr/>
        </p:nvSpPr>
        <p:spPr>
          <a:xfrm>
            <a:off x="5182764" y="9893298"/>
            <a:ext cx="8890" cy="15875"/>
          </a:xfrm>
          <a:custGeom>
            <a:avLst/>
            <a:gdLst/>
            <a:ahLst/>
            <a:cxnLst/>
            <a:rect l="l" t="t" r="r" b="b"/>
            <a:pathLst>
              <a:path w="8889" h="15875">
                <a:moveTo>
                  <a:pt x="8876" y="15265"/>
                </a:moveTo>
                <a:lnTo>
                  <a:pt x="0" y="15265"/>
                </a:lnTo>
                <a:lnTo>
                  <a:pt x="0" y="0"/>
                </a:lnTo>
                <a:lnTo>
                  <a:pt x="8876" y="0"/>
                </a:lnTo>
                <a:lnTo>
                  <a:pt x="8876" y="1526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g object 424"/>
          <p:cNvSpPr/>
          <p:nvPr/>
        </p:nvSpPr>
        <p:spPr>
          <a:xfrm>
            <a:off x="5182044" y="9892588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10299" y="723"/>
                </a:moveTo>
                <a:lnTo>
                  <a:pt x="9588" y="0"/>
                </a:lnTo>
                <a:lnTo>
                  <a:pt x="711" y="0"/>
                </a:lnTo>
                <a:lnTo>
                  <a:pt x="0" y="723"/>
                </a:lnTo>
                <a:lnTo>
                  <a:pt x="0" y="15976"/>
                </a:lnTo>
                <a:lnTo>
                  <a:pt x="711" y="16700"/>
                </a:lnTo>
                <a:lnTo>
                  <a:pt x="1422" y="15976"/>
                </a:lnTo>
                <a:lnTo>
                  <a:pt x="1422" y="1435"/>
                </a:lnTo>
                <a:lnTo>
                  <a:pt x="8877" y="1435"/>
                </a:lnTo>
                <a:lnTo>
                  <a:pt x="8877" y="15976"/>
                </a:lnTo>
                <a:lnTo>
                  <a:pt x="9588" y="16700"/>
                </a:lnTo>
                <a:lnTo>
                  <a:pt x="10299" y="15976"/>
                </a:lnTo>
                <a:lnTo>
                  <a:pt x="10299" y="7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g object 425"/>
          <p:cNvSpPr/>
          <p:nvPr/>
        </p:nvSpPr>
        <p:spPr>
          <a:xfrm>
            <a:off x="5200988" y="9888171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59">
                <a:moveTo>
                  <a:pt x="6623" y="10121"/>
                </a:moveTo>
                <a:lnTo>
                  <a:pt x="0" y="10121"/>
                </a:lnTo>
                <a:lnTo>
                  <a:pt x="0" y="0"/>
                </a:lnTo>
                <a:lnTo>
                  <a:pt x="6623" y="0"/>
                </a:lnTo>
                <a:lnTo>
                  <a:pt x="6623" y="10121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g object 426"/>
          <p:cNvSpPr/>
          <p:nvPr/>
        </p:nvSpPr>
        <p:spPr>
          <a:xfrm>
            <a:off x="5180673" y="9846804"/>
            <a:ext cx="99060" cy="52705"/>
          </a:xfrm>
          <a:custGeom>
            <a:avLst/>
            <a:gdLst/>
            <a:ahLst/>
            <a:cxnLst/>
            <a:rect l="l" t="t" r="r" b="b"/>
            <a:pathLst>
              <a:path w="99060" h="52704">
                <a:moveTo>
                  <a:pt x="1270" y="26441"/>
                </a:moveTo>
                <a:lnTo>
                  <a:pt x="635" y="25806"/>
                </a:lnTo>
                <a:lnTo>
                  <a:pt x="0" y="26441"/>
                </a:lnTo>
                <a:lnTo>
                  <a:pt x="0" y="31318"/>
                </a:lnTo>
                <a:lnTo>
                  <a:pt x="635" y="31953"/>
                </a:lnTo>
                <a:lnTo>
                  <a:pt x="1270" y="31318"/>
                </a:lnTo>
                <a:lnTo>
                  <a:pt x="1270" y="26441"/>
                </a:lnTo>
                <a:close/>
              </a:path>
              <a:path w="99060" h="52704">
                <a:moveTo>
                  <a:pt x="5029" y="26441"/>
                </a:moveTo>
                <a:lnTo>
                  <a:pt x="4394" y="25806"/>
                </a:lnTo>
                <a:lnTo>
                  <a:pt x="3759" y="26441"/>
                </a:lnTo>
                <a:lnTo>
                  <a:pt x="3759" y="31318"/>
                </a:lnTo>
                <a:lnTo>
                  <a:pt x="4394" y="31953"/>
                </a:lnTo>
                <a:lnTo>
                  <a:pt x="5029" y="31318"/>
                </a:lnTo>
                <a:lnTo>
                  <a:pt x="5029" y="26441"/>
                </a:lnTo>
                <a:close/>
              </a:path>
              <a:path w="99060" h="52704">
                <a:moveTo>
                  <a:pt x="8788" y="26441"/>
                </a:moveTo>
                <a:lnTo>
                  <a:pt x="8153" y="25806"/>
                </a:lnTo>
                <a:lnTo>
                  <a:pt x="7518" y="26441"/>
                </a:lnTo>
                <a:lnTo>
                  <a:pt x="7518" y="31318"/>
                </a:lnTo>
                <a:lnTo>
                  <a:pt x="8153" y="31953"/>
                </a:lnTo>
                <a:lnTo>
                  <a:pt x="8788" y="31318"/>
                </a:lnTo>
                <a:lnTo>
                  <a:pt x="8788" y="26441"/>
                </a:lnTo>
                <a:close/>
              </a:path>
              <a:path w="99060" h="52704">
                <a:moveTo>
                  <a:pt x="12547" y="26441"/>
                </a:moveTo>
                <a:lnTo>
                  <a:pt x="11912" y="25806"/>
                </a:lnTo>
                <a:lnTo>
                  <a:pt x="11290" y="26441"/>
                </a:lnTo>
                <a:lnTo>
                  <a:pt x="11290" y="31318"/>
                </a:lnTo>
                <a:lnTo>
                  <a:pt x="11912" y="31953"/>
                </a:lnTo>
                <a:lnTo>
                  <a:pt x="12547" y="31318"/>
                </a:lnTo>
                <a:lnTo>
                  <a:pt x="12547" y="26441"/>
                </a:lnTo>
                <a:close/>
              </a:path>
              <a:path w="99060" h="52704">
                <a:moveTo>
                  <a:pt x="16319" y="26441"/>
                </a:moveTo>
                <a:lnTo>
                  <a:pt x="15684" y="25806"/>
                </a:lnTo>
                <a:lnTo>
                  <a:pt x="15049" y="26441"/>
                </a:lnTo>
                <a:lnTo>
                  <a:pt x="15049" y="31318"/>
                </a:lnTo>
                <a:lnTo>
                  <a:pt x="15684" y="31953"/>
                </a:lnTo>
                <a:lnTo>
                  <a:pt x="16319" y="31318"/>
                </a:lnTo>
                <a:lnTo>
                  <a:pt x="16319" y="26441"/>
                </a:lnTo>
                <a:close/>
              </a:path>
              <a:path w="99060" h="52704">
                <a:moveTo>
                  <a:pt x="20078" y="26441"/>
                </a:moveTo>
                <a:lnTo>
                  <a:pt x="19443" y="25806"/>
                </a:lnTo>
                <a:lnTo>
                  <a:pt x="18808" y="26441"/>
                </a:lnTo>
                <a:lnTo>
                  <a:pt x="18808" y="31318"/>
                </a:lnTo>
                <a:lnTo>
                  <a:pt x="19443" y="31953"/>
                </a:lnTo>
                <a:lnTo>
                  <a:pt x="20078" y="31318"/>
                </a:lnTo>
                <a:lnTo>
                  <a:pt x="20078" y="26441"/>
                </a:lnTo>
                <a:close/>
              </a:path>
              <a:path w="99060" h="52704">
                <a:moveTo>
                  <a:pt x="23837" y="26441"/>
                </a:moveTo>
                <a:lnTo>
                  <a:pt x="23202" y="25806"/>
                </a:lnTo>
                <a:lnTo>
                  <a:pt x="22567" y="26441"/>
                </a:lnTo>
                <a:lnTo>
                  <a:pt x="22567" y="31318"/>
                </a:lnTo>
                <a:lnTo>
                  <a:pt x="23202" y="31953"/>
                </a:lnTo>
                <a:lnTo>
                  <a:pt x="23837" y="31318"/>
                </a:lnTo>
                <a:lnTo>
                  <a:pt x="23837" y="26441"/>
                </a:lnTo>
                <a:close/>
              </a:path>
              <a:path w="99060" h="52704">
                <a:moveTo>
                  <a:pt x="27571" y="41376"/>
                </a:moveTo>
                <a:lnTo>
                  <a:pt x="26936" y="40728"/>
                </a:lnTo>
                <a:lnTo>
                  <a:pt x="26301" y="40728"/>
                </a:lnTo>
                <a:lnTo>
                  <a:pt x="26301" y="42011"/>
                </a:lnTo>
                <a:lnTo>
                  <a:pt x="26301" y="50850"/>
                </a:lnTo>
                <a:lnTo>
                  <a:pt x="20942" y="50850"/>
                </a:lnTo>
                <a:lnTo>
                  <a:pt x="20942" y="42011"/>
                </a:lnTo>
                <a:lnTo>
                  <a:pt x="26301" y="42011"/>
                </a:lnTo>
                <a:lnTo>
                  <a:pt x="26301" y="40728"/>
                </a:lnTo>
                <a:lnTo>
                  <a:pt x="20307" y="40728"/>
                </a:lnTo>
                <a:lnTo>
                  <a:pt x="19672" y="41376"/>
                </a:lnTo>
                <a:lnTo>
                  <a:pt x="19672" y="51485"/>
                </a:lnTo>
                <a:lnTo>
                  <a:pt x="20307" y="52133"/>
                </a:lnTo>
                <a:lnTo>
                  <a:pt x="26936" y="52133"/>
                </a:lnTo>
                <a:lnTo>
                  <a:pt x="27571" y="51485"/>
                </a:lnTo>
                <a:lnTo>
                  <a:pt x="27571" y="50850"/>
                </a:lnTo>
                <a:lnTo>
                  <a:pt x="27571" y="42011"/>
                </a:lnTo>
                <a:lnTo>
                  <a:pt x="27571" y="41376"/>
                </a:lnTo>
                <a:close/>
              </a:path>
              <a:path w="99060" h="52704">
                <a:moveTo>
                  <a:pt x="27609" y="26441"/>
                </a:moveTo>
                <a:lnTo>
                  <a:pt x="26974" y="25806"/>
                </a:lnTo>
                <a:lnTo>
                  <a:pt x="26339" y="26441"/>
                </a:lnTo>
                <a:lnTo>
                  <a:pt x="26339" y="31318"/>
                </a:lnTo>
                <a:lnTo>
                  <a:pt x="26974" y="31953"/>
                </a:lnTo>
                <a:lnTo>
                  <a:pt x="27609" y="31318"/>
                </a:lnTo>
                <a:lnTo>
                  <a:pt x="27609" y="26441"/>
                </a:lnTo>
                <a:close/>
              </a:path>
              <a:path w="99060" h="52704">
                <a:moveTo>
                  <a:pt x="31369" y="26441"/>
                </a:moveTo>
                <a:lnTo>
                  <a:pt x="30734" y="25806"/>
                </a:lnTo>
                <a:lnTo>
                  <a:pt x="30099" y="26441"/>
                </a:lnTo>
                <a:lnTo>
                  <a:pt x="30099" y="31318"/>
                </a:lnTo>
                <a:lnTo>
                  <a:pt x="30734" y="31953"/>
                </a:lnTo>
                <a:lnTo>
                  <a:pt x="31369" y="31318"/>
                </a:lnTo>
                <a:lnTo>
                  <a:pt x="31369" y="26441"/>
                </a:lnTo>
                <a:close/>
              </a:path>
              <a:path w="99060" h="52704">
                <a:moveTo>
                  <a:pt x="98577" y="1485"/>
                </a:moveTo>
                <a:lnTo>
                  <a:pt x="97726" y="965"/>
                </a:lnTo>
                <a:lnTo>
                  <a:pt x="83832" y="4394"/>
                </a:lnTo>
                <a:lnTo>
                  <a:pt x="83832" y="711"/>
                </a:lnTo>
                <a:lnTo>
                  <a:pt x="83134" y="0"/>
                </a:lnTo>
                <a:lnTo>
                  <a:pt x="82423" y="711"/>
                </a:lnTo>
                <a:lnTo>
                  <a:pt x="82423" y="4737"/>
                </a:lnTo>
                <a:lnTo>
                  <a:pt x="74485" y="6692"/>
                </a:lnTo>
                <a:lnTo>
                  <a:pt x="73964" y="7556"/>
                </a:lnTo>
                <a:lnTo>
                  <a:pt x="74650" y="8102"/>
                </a:lnTo>
                <a:lnTo>
                  <a:pt x="82423" y="6197"/>
                </a:lnTo>
                <a:lnTo>
                  <a:pt x="82423" y="24650"/>
                </a:lnTo>
                <a:lnTo>
                  <a:pt x="83134" y="25374"/>
                </a:lnTo>
                <a:lnTo>
                  <a:pt x="83832" y="24650"/>
                </a:lnTo>
                <a:lnTo>
                  <a:pt x="83832" y="5854"/>
                </a:lnTo>
                <a:lnTo>
                  <a:pt x="98056" y="2362"/>
                </a:lnTo>
                <a:lnTo>
                  <a:pt x="98577" y="148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g object 427"/>
          <p:cNvSpPr/>
          <p:nvPr/>
        </p:nvSpPr>
        <p:spPr>
          <a:xfrm>
            <a:off x="5200448" y="9872192"/>
            <a:ext cx="64135" cy="74930"/>
          </a:xfrm>
          <a:custGeom>
            <a:avLst/>
            <a:gdLst/>
            <a:ahLst/>
            <a:cxnLst/>
            <a:rect l="l" t="t" r="r" b="b"/>
            <a:pathLst>
              <a:path w="64135" h="74929">
                <a:moveTo>
                  <a:pt x="63924" y="74611"/>
                </a:moveTo>
                <a:lnTo>
                  <a:pt x="4003" y="74611"/>
                </a:lnTo>
                <a:lnTo>
                  <a:pt x="0" y="6897"/>
                </a:lnTo>
                <a:lnTo>
                  <a:pt x="63924" y="0"/>
                </a:lnTo>
                <a:lnTo>
                  <a:pt x="63924" y="74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g object 428"/>
          <p:cNvSpPr/>
          <p:nvPr/>
        </p:nvSpPr>
        <p:spPr>
          <a:xfrm>
            <a:off x="5199506" y="9871239"/>
            <a:ext cx="66040" cy="75565"/>
          </a:xfrm>
          <a:custGeom>
            <a:avLst/>
            <a:gdLst/>
            <a:ahLst/>
            <a:cxnLst/>
            <a:rect l="l" t="t" r="r" b="b"/>
            <a:pathLst>
              <a:path w="66039" h="75565">
                <a:moveTo>
                  <a:pt x="5887" y="75565"/>
                </a:moveTo>
                <a:lnTo>
                  <a:pt x="4000" y="75565"/>
                </a:lnTo>
                <a:lnTo>
                  <a:pt x="0" y="7907"/>
                </a:lnTo>
                <a:lnTo>
                  <a:pt x="837" y="6903"/>
                </a:lnTo>
                <a:lnTo>
                  <a:pt x="64768" y="0"/>
                </a:lnTo>
                <a:lnTo>
                  <a:pt x="65494" y="243"/>
                </a:lnTo>
                <a:lnTo>
                  <a:pt x="65808" y="947"/>
                </a:lnTo>
                <a:lnTo>
                  <a:pt x="65808" y="2014"/>
                </a:lnTo>
                <a:lnTo>
                  <a:pt x="63924" y="2014"/>
                </a:lnTo>
                <a:lnTo>
                  <a:pt x="1932" y="8705"/>
                </a:lnTo>
                <a:lnTo>
                  <a:pt x="5887" y="75565"/>
                </a:lnTo>
                <a:close/>
              </a:path>
              <a:path w="66039" h="75565">
                <a:moveTo>
                  <a:pt x="65808" y="75565"/>
                </a:moveTo>
                <a:lnTo>
                  <a:pt x="63924" y="75565"/>
                </a:lnTo>
                <a:lnTo>
                  <a:pt x="63924" y="2014"/>
                </a:lnTo>
                <a:lnTo>
                  <a:pt x="65808" y="2014"/>
                </a:lnTo>
                <a:lnTo>
                  <a:pt x="65808" y="7556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g object 429"/>
          <p:cNvSpPr/>
          <p:nvPr/>
        </p:nvSpPr>
        <p:spPr>
          <a:xfrm>
            <a:off x="5219816" y="9918038"/>
            <a:ext cx="46355" cy="5080"/>
          </a:xfrm>
          <a:custGeom>
            <a:avLst/>
            <a:gdLst/>
            <a:ahLst/>
            <a:cxnLst/>
            <a:rect l="l" t="t" r="r" b="b"/>
            <a:pathLst>
              <a:path w="46354" h="5079">
                <a:moveTo>
                  <a:pt x="45704" y="4714"/>
                </a:moveTo>
                <a:lnTo>
                  <a:pt x="0" y="2862"/>
                </a:lnTo>
                <a:lnTo>
                  <a:pt x="110" y="0"/>
                </a:lnTo>
                <a:lnTo>
                  <a:pt x="45815" y="1852"/>
                </a:lnTo>
                <a:lnTo>
                  <a:pt x="45704" y="4714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g object 430"/>
          <p:cNvSpPr/>
          <p:nvPr/>
        </p:nvSpPr>
        <p:spPr>
          <a:xfrm>
            <a:off x="5215997" y="9913111"/>
            <a:ext cx="53975" cy="6985"/>
          </a:xfrm>
          <a:custGeom>
            <a:avLst/>
            <a:gdLst/>
            <a:ahLst/>
            <a:cxnLst/>
            <a:rect l="l" t="t" r="r" b="b"/>
            <a:pathLst>
              <a:path w="53975" h="6984">
                <a:moveTo>
                  <a:pt x="53608" y="6940"/>
                </a:moveTo>
                <a:lnTo>
                  <a:pt x="0" y="4764"/>
                </a:lnTo>
                <a:lnTo>
                  <a:pt x="190" y="0"/>
                </a:lnTo>
                <a:lnTo>
                  <a:pt x="53798" y="2170"/>
                </a:lnTo>
                <a:lnTo>
                  <a:pt x="53608" y="6940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g object 431"/>
          <p:cNvSpPr/>
          <p:nvPr/>
        </p:nvSpPr>
        <p:spPr>
          <a:xfrm>
            <a:off x="5215364" y="9912393"/>
            <a:ext cx="55244" cy="8890"/>
          </a:xfrm>
          <a:custGeom>
            <a:avLst/>
            <a:gdLst/>
            <a:ahLst/>
            <a:cxnLst/>
            <a:rect l="l" t="t" r="r" b="b"/>
            <a:pathLst>
              <a:path w="55245" h="8890">
                <a:moveTo>
                  <a:pt x="54240" y="8374"/>
                </a:moveTo>
                <a:lnTo>
                  <a:pt x="602" y="6198"/>
                </a:lnTo>
                <a:lnTo>
                  <a:pt x="115" y="5967"/>
                </a:lnTo>
                <a:lnTo>
                  <a:pt x="0" y="3579"/>
                </a:lnTo>
                <a:lnTo>
                  <a:pt x="115" y="685"/>
                </a:lnTo>
                <a:lnTo>
                  <a:pt x="848" y="0"/>
                </a:lnTo>
                <a:lnTo>
                  <a:pt x="36791" y="1459"/>
                </a:lnTo>
                <a:lnTo>
                  <a:pt x="1500" y="1459"/>
                </a:lnTo>
                <a:lnTo>
                  <a:pt x="1365" y="4795"/>
                </a:lnTo>
                <a:lnTo>
                  <a:pt x="53563" y="6915"/>
                </a:lnTo>
                <a:lnTo>
                  <a:pt x="54978" y="6915"/>
                </a:lnTo>
                <a:lnTo>
                  <a:pt x="54948" y="7689"/>
                </a:lnTo>
                <a:lnTo>
                  <a:pt x="54721" y="8181"/>
                </a:lnTo>
                <a:lnTo>
                  <a:pt x="54240" y="8374"/>
                </a:lnTo>
                <a:close/>
              </a:path>
              <a:path w="55245" h="8890">
                <a:moveTo>
                  <a:pt x="54978" y="6915"/>
                </a:moveTo>
                <a:lnTo>
                  <a:pt x="53563" y="6915"/>
                </a:lnTo>
                <a:lnTo>
                  <a:pt x="53693" y="3579"/>
                </a:lnTo>
                <a:lnTo>
                  <a:pt x="1500" y="1459"/>
                </a:lnTo>
                <a:lnTo>
                  <a:pt x="36791" y="1459"/>
                </a:lnTo>
                <a:lnTo>
                  <a:pt x="54456" y="2176"/>
                </a:lnTo>
                <a:lnTo>
                  <a:pt x="55133" y="2918"/>
                </a:lnTo>
                <a:lnTo>
                  <a:pt x="54978" y="691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g object 432"/>
          <p:cNvSpPr/>
          <p:nvPr/>
        </p:nvSpPr>
        <p:spPr>
          <a:xfrm>
            <a:off x="5196787" y="9869316"/>
            <a:ext cx="72390" cy="13335"/>
          </a:xfrm>
          <a:custGeom>
            <a:avLst/>
            <a:gdLst/>
            <a:ahLst/>
            <a:cxnLst/>
            <a:rect l="l" t="t" r="r" b="b"/>
            <a:pathLst>
              <a:path w="72389" h="13334">
                <a:moveTo>
                  <a:pt x="443" y="12758"/>
                </a:moveTo>
                <a:lnTo>
                  <a:pt x="0" y="9248"/>
                </a:lnTo>
                <a:lnTo>
                  <a:pt x="71612" y="0"/>
                </a:lnTo>
                <a:lnTo>
                  <a:pt x="72056" y="3504"/>
                </a:lnTo>
                <a:lnTo>
                  <a:pt x="443" y="1275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g object 433"/>
          <p:cNvSpPr/>
          <p:nvPr/>
        </p:nvSpPr>
        <p:spPr>
          <a:xfrm>
            <a:off x="5196090" y="9868610"/>
            <a:ext cx="73660" cy="33655"/>
          </a:xfrm>
          <a:custGeom>
            <a:avLst/>
            <a:gdLst/>
            <a:ahLst/>
            <a:cxnLst/>
            <a:rect l="l" t="t" r="r" b="b"/>
            <a:pathLst>
              <a:path w="73660" h="33654">
                <a:moveTo>
                  <a:pt x="20027" y="16484"/>
                </a:moveTo>
                <a:lnTo>
                  <a:pt x="19316" y="15773"/>
                </a:lnTo>
                <a:lnTo>
                  <a:pt x="18618" y="15773"/>
                </a:lnTo>
                <a:lnTo>
                  <a:pt x="18618" y="17195"/>
                </a:lnTo>
                <a:lnTo>
                  <a:pt x="18618" y="31673"/>
                </a:lnTo>
                <a:lnTo>
                  <a:pt x="14732" y="31673"/>
                </a:lnTo>
                <a:lnTo>
                  <a:pt x="14732" y="17195"/>
                </a:lnTo>
                <a:lnTo>
                  <a:pt x="18618" y="17195"/>
                </a:lnTo>
                <a:lnTo>
                  <a:pt x="18618" y="15773"/>
                </a:lnTo>
                <a:lnTo>
                  <a:pt x="14020" y="15773"/>
                </a:lnTo>
                <a:lnTo>
                  <a:pt x="13309" y="16484"/>
                </a:lnTo>
                <a:lnTo>
                  <a:pt x="13309" y="32397"/>
                </a:lnTo>
                <a:lnTo>
                  <a:pt x="14020" y="33108"/>
                </a:lnTo>
                <a:lnTo>
                  <a:pt x="19316" y="33108"/>
                </a:lnTo>
                <a:lnTo>
                  <a:pt x="20027" y="32397"/>
                </a:lnTo>
                <a:lnTo>
                  <a:pt x="20027" y="31673"/>
                </a:lnTo>
                <a:lnTo>
                  <a:pt x="20027" y="17195"/>
                </a:lnTo>
                <a:lnTo>
                  <a:pt x="20027" y="16484"/>
                </a:lnTo>
                <a:close/>
              </a:path>
              <a:path w="73660" h="33654">
                <a:moveTo>
                  <a:pt x="33718" y="16484"/>
                </a:moveTo>
                <a:lnTo>
                  <a:pt x="33020" y="15773"/>
                </a:lnTo>
                <a:lnTo>
                  <a:pt x="32308" y="15773"/>
                </a:lnTo>
                <a:lnTo>
                  <a:pt x="32308" y="17195"/>
                </a:lnTo>
                <a:lnTo>
                  <a:pt x="32308" y="31673"/>
                </a:lnTo>
                <a:lnTo>
                  <a:pt x="28422" y="31673"/>
                </a:lnTo>
                <a:lnTo>
                  <a:pt x="28422" y="17195"/>
                </a:lnTo>
                <a:lnTo>
                  <a:pt x="32308" y="17195"/>
                </a:lnTo>
                <a:lnTo>
                  <a:pt x="32308" y="15773"/>
                </a:lnTo>
                <a:lnTo>
                  <a:pt x="27711" y="15773"/>
                </a:lnTo>
                <a:lnTo>
                  <a:pt x="27000" y="16484"/>
                </a:lnTo>
                <a:lnTo>
                  <a:pt x="27000" y="32397"/>
                </a:lnTo>
                <a:lnTo>
                  <a:pt x="27711" y="33108"/>
                </a:lnTo>
                <a:lnTo>
                  <a:pt x="33020" y="33108"/>
                </a:lnTo>
                <a:lnTo>
                  <a:pt x="33718" y="32397"/>
                </a:lnTo>
                <a:lnTo>
                  <a:pt x="33718" y="31673"/>
                </a:lnTo>
                <a:lnTo>
                  <a:pt x="33718" y="17195"/>
                </a:lnTo>
                <a:lnTo>
                  <a:pt x="33718" y="16484"/>
                </a:lnTo>
                <a:close/>
              </a:path>
              <a:path w="73660" h="33654">
                <a:moveTo>
                  <a:pt x="47421" y="16484"/>
                </a:moveTo>
                <a:lnTo>
                  <a:pt x="46710" y="15773"/>
                </a:lnTo>
                <a:lnTo>
                  <a:pt x="45999" y="15773"/>
                </a:lnTo>
                <a:lnTo>
                  <a:pt x="45999" y="17195"/>
                </a:lnTo>
                <a:lnTo>
                  <a:pt x="45999" y="31673"/>
                </a:lnTo>
                <a:lnTo>
                  <a:pt x="42113" y="31673"/>
                </a:lnTo>
                <a:lnTo>
                  <a:pt x="42113" y="17195"/>
                </a:lnTo>
                <a:lnTo>
                  <a:pt x="45999" y="17195"/>
                </a:lnTo>
                <a:lnTo>
                  <a:pt x="45999" y="15773"/>
                </a:lnTo>
                <a:lnTo>
                  <a:pt x="41414" y="15773"/>
                </a:lnTo>
                <a:lnTo>
                  <a:pt x="40703" y="16484"/>
                </a:lnTo>
                <a:lnTo>
                  <a:pt x="40703" y="32397"/>
                </a:lnTo>
                <a:lnTo>
                  <a:pt x="41414" y="33108"/>
                </a:lnTo>
                <a:lnTo>
                  <a:pt x="46710" y="33108"/>
                </a:lnTo>
                <a:lnTo>
                  <a:pt x="47421" y="32397"/>
                </a:lnTo>
                <a:lnTo>
                  <a:pt x="47421" y="31673"/>
                </a:lnTo>
                <a:lnTo>
                  <a:pt x="47421" y="17195"/>
                </a:lnTo>
                <a:lnTo>
                  <a:pt x="47421" y="16484"/>
                </a:lnTo>
                <a:close/>
              </a:path>
              <a:path w="73660" h="33654">
                <a:moveTo>
                  <a:pt x="61112" y="16484"/>
                </a:moveTo>
                <a:lnTo>
                  <a:pt x="60401" y="15773"/>
                </a:lnTo>
                <a:lnTo>
                  <a:pt x="59690" y="15773"/>
                </a:lnTo>
                <a:lnTo>
                  <a:pt x="59690" y="17195"/>
                </a:lnTo>
                <a:lnTo>
                  <a:pt x="59690" y="31673"/>
                </a:lnTo>
                <a:lnTo>
                  <a:pt x="55816" y="31673"/>
                </a:lnTo>
                <a:lnTo>
                  <a:pt x="55816" y="17195"/>
                </a:lnTo>
                <a:lnTo>
                  <a:pt x="59690" y="17195"/>
                </a:lnTo>
                <a:lnTo>
                  <a:pt x="59690" y="15773"/>
                </a:lnTo>
                <a:lnTo>
                  <a:pt x="55105" y="15773"/>
                </a:lnTo>
                <a:lnTo>
                  <a:pt x="54394" y="16484"/>
                </a:lnTo>
                <a:lnTo>
                  <a:pt x="54394" y="32397"/>
                </a:lnTo>
                <a:lnTo>
                  <a:pt x="55105" y="33108"/>
                </a:lnTo>
                <a:lnTo>
                  <a:pt x="60401" y="33108"/>
                </a:lnTo>
                <a:lnTo>
                  <a:pt x="61112" y="32397"/>
                </a:lnTo>
                <a:lnTo>
                  <a:pt x="61112" y="31673"/>
                </a:lnTo>
                <a:lnTo>
                  <a:pt x="61112" y="17195"/>
                </a:lnTo>
                <a:lnTo>
                  <a:pt x="61112" y="16484"/>
                </a:lnTo>
                <a:close/>
              </a:path>
              <a:path w="73660" h="33654">
                <a:moveTo>
                  <a:pt x="73444" y="4127"/>
                </a:moveTo>
                <a:lnTo>
                  <a:pt x="73113" y="1511"/>
                </a:lnTo>
                <a:lnTo>
                  <a:pt x="72999" y="622"/>
                </a:lnTo>
                <a:lnTo>
                  <a:pt x="72212" y="0"/>
                </a:lnTo>
                <a:lnTo>
                  <a:pt x="71958" y="38"/>
                </a:lnTo>
                <a:lnTo>
                  <a:pt x="71958" y="3594"/>
                </a:lnTo>
                <a:lnTo>
                  <a:pt x="1739" y="12674"/>
                </a:lnTo>
                <a:lnTo>
                  <a:pt x="1485" y="10591"/>
                </a:lnTo>
                <a:lnTo>
                  <a:pt x="71691" y="1511"/>
                </a:lnTo>
                <a:lnTo>
                  <a:pt x="71958" y="3594"/>
                </a:lnTo>
                <a:lnTo>
                  <a:pt x="71958" y="38"/>
                </a:lnTo>
                <a:lnTo>
                  <a:pt x="609" y="9258"/>
                </a:lnTo>
                <a:lnTo>
                  <a:pt x="139" y="9525"/>
                </a:lnTo>
                <a:lnTo>
                  <a:pt x="0" y="10058"/>
                </a:lnTo>
                <a:lnTo>
                  <a:pt x="431" y="13563"/>
                </a:lnTo>
                <a:lnTo>
                  <a:pt x="1130" y="14185"/>
                </a:lnTo>
                <a:lnTo>
                  <a:pt x="12865" y="12674"/>
                </a:lnTo>
                <a:lnTo>
                  <a:pt x="72834" y="4927"/>
                </a:lnTo>
                <a:lnTo>
                  <a:pt x="73304" y="4660"/>
                </a:lnTo>
                <a:lnTo>
                  <a:pt x="73444" y="412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g object 434"/>
          <p:cNvSpPr/>
          <p:nvPr/>
        </p:nvSpPr>
        <p:spPr>
          <a:xfrm>
            <a:off x="5214589" y="9932050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8229" y="10738"/>
                </a:moveTo>
                <a:lnTo>
                  <a:pt x="2369" y="10738"/>
                </a:lnTo>
                <a:lnTo>
                  <a:pt x="0" y="8337"/>
                </a:lnTo>
                <a:lnTo>
                  <a:pt x="0" y="2407"/>
                </a:lnTo>
                <a:lnTo>
                  <a:pt x="2369" y="0"/>
                </a:lnTo>
                <a:lnTo>
                  <a:pt x="8229" y="0"/>
                </a:lnTo>
                <a:lnTo>
                  <a:pt x="10599" y="2407"/>
                </a:lnTo>
                <a:lnTo>
                  <a:pt x="10599" y="5369"/>
                </a:lnTo>
                <a:lnTo>
                  <a:pt x="10599" y="8337"/>
                </a:lnTo>
                <a:lnTo>
                  <a:pt x="8229" y="10738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g object 435"/>
          <p:cNvSpPr/>
          <p:nvPr/>
        </p:nvSpPr>
        <p:spPr>
          <a:xfrm>
            <a:off x="5213870" y="9931336"/>
            <a:ext cx="36830" cy="15875"/>
          </a:xfrm>
          <a:custGeom>
            <a:avLst/>
            <a:gdLst/>
            <a:ahLst/>
            <a:cxnLst/>
            <a:rect l="l" t="t" r="r" b="b"/>
            <a:pathLst>
              <a:path w="36829" h="15875">
                <a:moveTo>
                  <a:pt x="12014" y="2730"/>
                </a:moveTo>
                <a:lnTo>
                  <a:pt x="10744" y="1435"/>
                </a:lnTo>
                <a:lnTo>
                  <a:pt x="10604" y="1295"/>
                </a:lnTo>
                <a:lnTo>
                  <a:pt x="10604" y="3530"/>
                </a:lnTo>
                <a:lnTo>
                  <a:pt x="10604" y="8661"/>
                </a:lnTo>
                <a:lnTo>
                  <a:pt x="8547" y="10744"/>
                </a:lnTo>
                <a:lnTo>
                  <a:pt x="3479" y="10744"/>
                </a:lnTo>
                <a:lnTo>
                  <a:pt x="1422" y="8661"/>
                </a:lnTo>
                <a:lnTo>
                  <a:pt x="1422" y="3530"/>
                </a:lnTo>
                <a:lnTo>
                  <a:pt x="3479" y="1435"/>
                </a:lnTo>
                <a:lnTo>
                  <a:pt x="8547" y="1435"/>
                </a:lnTo>
                <a:lnTo>
                  <a:pt x="10604" y="3530"/>
                </a:lnTo>
                <a:lnTo>
                  <a:pt x="10604" y="1295"/>
                </a:lnTo>
                <a:lnTo>
                  <a:pt x="9321" y="0"/>
                </a:lnTo>
                <a:lnTo>
                  <a:pt x="2705" y="0"/>
                </a:lnTo>
                <a:lnTo>
                  <a:pt x="0" y="2730"/>
                </a:lnTo>
                <a:lnTo>
                  <a:pt x="0" y="9448"/>
                </a:lnTo>
                <a:lnTo>
                  <a:pt x="2705" y="12179"/>
                </a:lnTo>
                <a:lnTo>
                  <a:pt x="9321" y="12179"/>
                </a:lnTo>
                <a:lnTo>
                  <a:pt x="10744" y="10744"/>
                </a:lnTo>
                <a:lnTo>
                  <a:pt x="12014" y="9448"/>
                </a:lnTo>
                <a:lnTo>
                  <a:pt x="12014" y="2730"/>
                </a:lnTo>
                <a:close/>
              </a:path>
              <a:path w="36829" h="15875">
                <a:moveTo>
                  <a:pt x="36779" y="1600"/>
                </a:moveTo>
                <a:lnTo>
                  <a:pt x="36055" y="876"/>
                </a:lnTo>
                <a:lnTo>
                  <a:pt x="35331" y="1600"/>
                </a:lnTo>
                <a:lnTo>
                  <a:pt x="35331" y="15468"/>
                </a:lnTo>
                <a:lnTo>
                  <a:pt x="36779" y="15468"/>
                </a:lnTo>
                <a:lnTo>
                  <a:pt x="36779" y="160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g object 436"/>
          <p:cNvSpPr/>
          <p:nvPr/>
        </p:nvSpPr>
        <p:spPr>
          <a:xfrm>
            <a:off x="5235702" y="9919563"/>
            <a:ext cx="23495" cy="22225"/>
          </a:xfrm>
          <a:custGeom>
            <a:avLst/>
            <a:gdLst/>
            <a:ahLst/>
            <a:cxnLst/>
            <a:rect l="l" t="t" r="r" b="b"/>
            <a:pathLst>
              <a:path w="23495" h="22225">
                <a:moveTo>
                  <a:pt x="23368" y="3454"/>
                </a:moveTo>
                <a:lnTo>
                  <a:pt x="19964" y="0"/>
                </a:lnTo>
                <a:lnTo>
                  <a:pt x="11544" y="0"/>
                </a:lnTo>
                <a:lnTo>
                  <a:pt x="8128" y="3454"/>
                </a:lnTo>
                <a:lnTo>
                  <a:pt x="8128" y="5143"/>
                </a:lnTo>
                <a:lnTo>
                  <a:pt x="3644" y="5143"/>
                </a:lnTo>
                <a:lnTo>
                  <a:pt x="0" y="8826"/>
                </a:lnTo>
                <a:lnTo>
                  <a:pt x="0" y="17919"/>
                </a:lnTo>
                <a:lnTo>
                  <a:pt x="3644" y="21615"/>
                </a:lnTo>
                <a:lnTo>
                  <a:pt x="11798" y="21615"/>
                </a:lnTo>
                <a:lnTo>
                  <a:pt x="14909" y="19138"/>
                </a:lnTo>
                <a:lnTo>
                  <a:pt x="15913" y="15748"/>
                </a:lnTo>
                <a:lnTo>
                  <a:pt x="15671" y="15430"/>
                </a:lnTo>
                <a:lnTo>
                  <a:pt x="19964" y="15430"/>
                </a:lnTo>
                <a:lnTo>
                  <a:pt x="23368" y="11976"/>
                </a:lnTo>
                <a:lnTo>
                  <a:pt x="23368" y="345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g object 437"/>
          <p:cNvSpPr/>
          <p:nvPr/>
        </p:nvSpPr>
        <p:spPr>
          <a:xfrm>
            <a:off x="5234990" y="9923971"/>
            <a:ext cx="17780" cy="18415"/>
          </a:xfrm>
          <a:custGeom>
            <a:avLst/>
            <a:gdLst/>
            <a:ahLst/>
            <a:cxnLst/>
            <a:rect l="l" t="t" r="r" b="b"/>
            <a:pathLst>
              <a:path w="17779" h="18415">
                <a:moveTo>
                  <a:pt x="12717" y="17928"/>
                </a:moveTo>
                <a:lnTo>
                  <a:pt x="8845" y="17928"/>
                </a:lnTo>
                <a:lnTo>
                  <a:pt x="3964" y="17928"/>
                </a:lnTo>
                <a:lnTo>
                  <a:pt x="0" y="13906"/>
                </a:lnTo>
                <a:lnTo>
                  <a:pt x="0" y="4022"/>
                </a:lnTo>
                <a:lnTo>
                  <a:pt x="3964" y="0"/>
                </a:lnTo>
                <a:lnTo>
                  <a:pt x="8943" y="0"/>
                </a:lnTo>
                <a:lnTo>
                  <a:pt x="9633" y="760"/>
                </a:lnTo>
                <a:lnTo>
                  <a:pt x="8931" y="1465"/>
                </a:lnTo>
                <a:lnTo>
                  <a:pt x="4764" y="1459"/>
                </a:lnTo>
                <a:lnTo>
                  <a:pt x="1440" y="4826"/>
                </a:lnTo>
                <a:lnTo>
                  <a:pt x="1440" y="13101"/>
                </a:lnTo>
                <a:lnTo>
                  <a:pt x="4764" y="16469"/>
                </a:lnTo>
                <a:lnTo>
                  <a:pt x="12089" y="16469"/>
                </a:lnTo>
                <a:lnTo>
                  <a:pt x="15007" y="14268"/>
                </a:lnTo>
                <a:lnTo>
                  <a:pt x="15936" y="11125"/>
                </a:lnTo>
                <a:lnTo>
                  <a:pt x="16835" y="10632"/>
                </a:lnTo>
                <a:lnTo>
                  <a:pt x="17321" y="11542"/>
                </a:lnTo>
                <a:lnTo>
                  <a:pt x="16207" y="15303"/>
                </a:lnTo>
                <a:lnTo>
                  <a:pt x="12717" y="1792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g object 438"/>
          <p:cNvSpPr/>
          <p:nvPr/>
        </p:nvSpPr>
        <p:spPr>
          <a:xfrm>
            <a:off x="5236722" y="9914406"/>
            <a:ext cx="15240" cy="15875"/>
          </a:xfrm>
          <a:custGeom>
            <a:avLst/>
            <a:gdLst/>
            <a:ahLst/>
            <a:cxnLst/>
            <a:rect l="l" t="t" r="r" b="b"/>
            <a:pathLst>
              <a:path w="15239" h="15875">
                <a:moveTo>
                  <a:pt x="5084" y="15440"/>
                </a:moveTo>
                <a:lnTo>
                  <a:pt x="2031" y="15440"/>
                </a:lnTo>
                <a:lnTo>
                  <a:pt x="0" y="11792"/>
                </a:lnTo>
                <a:lnTo>
                  <a:pt x="0" y="3454"/>
                </a:lnTo>
                <a:lnTo>
                  <a:pt x="3416" y="0"/>
                </a:lnTo>
                <a:lnTo>
                  <a:pt x="10938" y="0"/>
                </a:lnTo>
                <a:lnTo>
                  <a:pt x="13745" y="2145"/>
                </a:lnTo>
                <a:lnTo>
                  <a:pt x="14797" y="5138"/>
                </a:lnTo>
                <a:lnTo>
                  <a:pt x="5084" y="1544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g object 439"/>
          <p:cNvSpPr/>
          <p:nvPr/>
        </p:nvSpPr>
        <p:spPr>
          <a:xfrm>
            <a:off x="5236005" y="9913676"/>
            <a:ext cx="16510" cy="17145"/>
          </a:xfrm>
          <a:custGeom>
            <a:avLst/>
            <a:gdLst/>
            <a:ahLst/>
            <a:cxnLst/>
            <a:rect l="l" t="t" r="r" b="b"/>
            <a:pathLst>
              <a:path w="16510" h="17145">
                <a:moveTo>
                  <a:pt x="5798" y="16899"/>
                </a:moveTo>
                <a:lnTo>
                  <a:pt x="2492" y="16899"/>
                </a:lnTo>
                <a:lnTo>
                  <a:pt x="0" y="13270"/>
                </a:lnTo>
                <a:lnTo>
                  <a:pt x="0" y="3791"/>
                </a:lnTo>
                <a:lnTo>
                  <a:pt x="3742" y="0"/>
                </a:lnTo>
                <a:lnTo>
                  <a:pt x="11855" y="0"/>
                </a:lnTo>
                <a:lnTo>
                  <a:pt x="15013" y="2257"/>
                </a:lnTo>
                <a:lnTo>
                  <a:pt x="16195" y="5624"/>
                </a:lnTo>
                <a:lnTo>
                  <a:pt x="15751" y="6554"/>
                </a:lnTo>
                <a:lnTo>
                  <a:pt x="14834" y="6111"/>
                </a:lnTo>
                <a:lnTo>
                  <a:pt x="13856" y="3330"/>
                </a:lnTo>
                <a:lnTo>
                  <a:pt x="11246" y="1459"/>
                </a:lnTo>
                <a:lnTo>
                  <a:pt x="4530" y="1459"/>
                </a:lnTo>
                <a:lnTo>
                  <a:pt x="1440" y="4595"/>
                </a:lnTo>
                <a:lnTo>
                  <a:pt x="1440" y="11885"/>
                </a:lnTo>
                <a:lnTo>
                  <a:pt x="3071" y="15440"/>
                </a:lnTo>
                <a:lnTo>
                  <a:pt x="5798" y="15440"/>
                </a:lnTo>
                <a:lnTo>
                  <a:pt x="6518" y="16170"/>
                </a:lnTo>
                <a:lnTo>
                  <a:pt x="5798" y="1689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g object 440"/>
          <p:cNvSpPr/>
          <p:nvPr/>
        </p:nvSpPr>
        <p:spPr>
          <a:xfrm>
            <a:off x="5242822" y="9909776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1707" y="12696"/>
                </a:moveTo>
                <a:lnTo>
                  <a:pt x="1015" y="10807"/>
                </a:lnTo>
                <a:lnTo>
                  <a:pt x="0" y="9166"/>
                </a:lnTo>
                <a:lnTo>
                  <a:pt x="0" y="3224"/>
                </a:lnTo>
                <a:lnTo>
                  <a:pt x="3182" y="0"/>
                </a:lnTo>
                <a:lnTo>
                  <a:pt x="11036" y="0"/>
                </a:lnTo>
                <a:lnTo>
                  <a:pt x="14225" y="3224"/>
                </a:lnTo>
                <a:lnTo>
                  <a:pt x="14225" y="9403"/>
                </a:lnTo>
                <a:lnTo>
                  <a:pt x="13246" y="11374"/>
                </a:lnTo>
                <a:lnTo>
                  <a:pt x="11707" y="1269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g object 441"/>
          <p:cNvSpPr/>
          <p:nvPr/>
        </p:nvSpPr>
        <p:spPr>
          <a:xfrm>
            <a:off x="5242102" y="9909041"/>
            <a:ext cx="15875" cy="14604"/>
          </a:xfrm>
          <a:custGeom>
            <a:avLst/>
            <a:gdLst/>
            <a:ahLst/>
            <a:cxnLst/>
            <a:rect l="l" t="t" r="r" b="b"/>
            <a:pathLst>
              <a:path w="15875" h="14604">
                <a:moveTo>
                  <a:pt x="12427" y="14162"/>
                </a:moveTo>
                <a:lnTo>
                  <a:pt x="11880" y="13900"/>
                </a:lnTo>
                <a:lnTo>
                  <a:pt x="11960" y="12877"/>
                </a:lnTo>
                <a:lnTo>
                  <a:pt x="13400" y="11636"/>
                </a:lnTo>
                <a:lnTo>
                  <a:pt x="14225" y="9840"/>
                </a:lnTo>
                <a:lnTo>
                  <a:pt x="14225" y="4371"/>
                </a:lnTo>
                <a:lnTo>
                  <a:pt x="11356" y="1465"/>
                </a:lnTo>
                <a:lnTo>
                  <a:pt x="4308" y="1465"/>
                </a:lnTo>
                <a:lnTo>
                  <a:pt x="1440" y="4371"/>
                </a:lnTo>
                <a:lnTo>
                  <a:pt x="1440" y="9672"/>
                </a:lnTo>
                <a:lnTo>
                  <a:pt x="2339" y="11137"/>
                </a:lnTo>
                <a:lnTo>
                  <a:pt x="2117" y="12160"/>
                </a:lnTo>
                <a:lnTo>
                  <a:pt x="1126" y="11929"/>
                </a:lnTo>
                <a:lnTo>
                  <a:pt x="0" y="10089"/>
                </a:lnTo>
                <a:lnTo>
                  <a:pt x="0" y="3560"/>
                </a:lnTo>
                <a:lnTo>
                  <a:pt x="3514" y="0"/>
                </a:lnTo>
                <a:lnTo>
                  <a:pt x="12150" y="0"/>
                </a:lnTo>
                <a:lnTo>
                  <a:pt x="15665" y="3560"/>
                </a:lnTo>
                <a:lnTo>
                  <a:pt x="15665" y="10270"/>
                </a:lnTo>
                <a:lnTo>
                  <a:pt x="14656" y="12472"/>
                </a:lnTo>
                <a:lnTo>
                  <a:pt x="12895" y="13987"/>
                </a:lnTo>
                <a:lnTo>
                  <a:pt x="12427" y="1416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g object 442"/>
          <p:cNvSpPr/>
          <p:nvPr/>
        </p:nvSpPr>
        <p:spPr>
          <a:xfrm>
            <a:off x="5247900" y="9924960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11603" y="16207"/>
                </a:moveTo>
                <a:lnTo>
                  <a:pt x="3034" y="16207"/>
                </a:lnTo>
                <a:lnTo>
                  <a:pt x="2031" y="15178"/>
                </a:lnTo>
                <a:lnTo>
                  <a:pt x="0" y="11062"/>
                </a:lnTo>
                <a:lnTo>
                  <a:pt x="9103" y="0"/>
                </a:lnTo>
                <a:lnTo>
                  <a:pt x="12631" y="904"/>
                </a:lnTo>
                <a:lnTo>
                  <a:pt x="15240" y="4122"/>
                </a:lnTo>
                <a:lnTo>
                  <a:pt x="15240" y="12521"/>
                </a:lnTo>
                <a:lnTo>
                  <a:pt x="11603" y="1620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g object 443"/>
          <p:cNvSpPr/>
          <p:nvPr/>
        </p:nvSpPr>
        <p:spPr>
          <a:xfrm>
            <a:off x="5247257" y="9924252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5" h="17779">
                <a:moveTo>
                  <a:pt x="12637" y="17647"/>
                </a:moveTo>
                <a:lnTo>
                  <a:pt x="7755" y="17647"/>
                </a:lnTo>
                <a:lnTo>
                  <a:pt x="3360" y="17647"/>
                </a:lnTo>
                <a:lnTo>
                  <a:pt x="2154" y="16463"/>
                </a:lnTo>
                <a:lnTo>
                  <a:pt x="0" y="12097"/>
                </a:lnTo>
                <a:lnTo>
                  <a:pt x="320" y="11118"/>
                </a:lnTo>
                <a:lnTo>
                  <a:pt x="1286" y="11443"/>
                </a:lnTo>
                <a:lnTo>
                  <a:pt x="3213" y="15353"/>
                </a:lnTo>
                <a:lnTo>
                  <a:pt x="3982" y="16188"/>
                </a:lnTo>
                <a:lnTo>
                  <a:pt x="11843" y="16188"/>
                </a:lnTo>
                <a:lnTo>
                  <a:pt x="15160" y="12821"/>
                </a:lnTo>
                <a:lnTo>
                  <a:pt x="15160" y="5244"/>
                </a:lnTo>
                <a:lnTo>
                  <a:pt x="12864" y="2257"/>
                </a:lnTo>
                <a:lnTo>
                  <a:pt x="9571" y="1415"/>
                </a:lnTo>
                <a:lnTo>
                  <a:pt x="9048" y="530"/>
                </a:lnTo>
                <a:lnTo>
                  <a:pt x="9928" y="0"/>
                </a:lnTo>
                <a:lnTo>
                  <a:pt x="13856" y="1003"/>
                </a:lnTo>
                <a:lnTo>
                  <a:pt x="16607" y="4577"/>
                </a:lnTo>
                <a:lnTo>
                  <a:pt x="16607" y="13625"/>
                </a:lnTo>
                <a:lnTo>
                  <a:pt x="12637" y="176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g object 444"/>
          <p:cNvSpPr/>
          <p:nvPr/>
        </p:nvSpPr>
        <p:spPr>
          <a:xfrm>
            <a:off x="5249933" y="9913375"/>
            <a:ext cx="12700" cy="14604"/>
          </a:xfrm>
          <a:custGeom>
            <a:avLst/>
            <a:gdLst/>
            <a:ahLst/>
            <a:cxnLst/>
            <a:rect l="l" t="t" r="r" b="b"/>
            <a:pathLst>
              <a:path w="12700" h="14604">
                <a:moveTo>
                  <a:pt x="6118" y="14330"/>
                </a:moveTo>
                <a:lnTo>
                  <a:pt x="6118" y="13744"/>
                </a:lnTo>
                <a:lnTo>
                  <a:pt x="6050" y="13145"/>
                </a:lnTo>
                <a:lnTo>
                  <a:pt x="5312" y="10351"/>
                </a:lnTo>
                <a:lnTo>
                  <a:pt x="3908" y="8767"/>
                </a:lnTo>
                <a:lnTo>
                  <a:pt x="2111" y="7795"/>
                </a:lnTo>
                <a:lnTo>
                  <a:pt x="0" y="2057"/>
                </a:lnTo>
                <a:lnTo>
                  <a:pt x="1015" y="1028"/>
                </a:lnTo>
                <a:lnTo>
                  <a:pt x="1982" y="0"/>
                </a:lnTo>
                <a:lnTo>
                  <a:pt x="9005" y="0"/>
                </a:lnTo>
                <a:lnTo>
                  <a:pt x="12194" y="3230"/>
                </a:lnTo>
                <a:lnTo>
                  <a:pt x="12194" y="10831"/>
                </a:lnTo>
                <a:lnTo>
                  <a:pt x="9553" y="13819"/>
                </a:lnTo>
                <a:lnTo>
                  <a:pt x="6118" y="1433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g object 445"/>
          <p:cNvSpPr/>
          <p:nvPr/>
        </p:nvSpPr>
        <p:spPr>
          <a:xfrm>
            <a:off x="5249426" y="9912649"/>
            <a:ext cx="13970" cy="15875"/>
          </a:xfrm>
          <a:custGeom>
            <a:avLst/>
            <a:gdLst/>
            <a:ahLst/>
            <a:cxnLst/>
            <a:rect l="l" t="t" r="r" b="b"/>
            <a:pathLst>
              <a:path w="13970" h="15875">
                <a:moveTo>
                  <a:pt x="6623" y="15783"/>
                </a:moveTo>
                <a:lnTo>
                  <a:pt x="6149" y="15602"/>
                </a:lnTo>
                <a:lnTo>
                  <a:pt x="5903" y="15053"/>
                </a:lnTo>
                <a:lnTo>
                  <a:pt x="5706" y="13463"/>
                </a:lnTo>
                <a:lnTo>
                  <a:pt x="5207" y="11599"/>
                </a:lnTo>
                <a:lnTo>
                  <a:pt x="4025" y="10108"/>
                </a:lnTo>
                <a:lnTo>
                  <a:pt x="2277" y="9166"/>
                </a:lnTo>
                <a:lnTo>
                  <a:pt x="1982" y="8175"/>
                </a:lnTo>
                <a:lnTo>
                  <a:pt x="7294" y="14162"/>
                </a:lnTo>
                <a:lnTo>
                  <a:pt x="10014" y="13394"/>
                </a:lnTo>
                <a:lnTo>
                  <a:pt x="11978" y="10844"/>
                </a:lnTo>
                <a:lnTo>
                  <a:pt x="11978" y="4365"/>
                </a:lnTo>
                <a:lnTo>
                  <a:pt x="9110" y="1459"/>
                </a:lnTo>
                <a:lnTo>
                  <a:pt x="2837" y="1459"/>
                </a:lnTo>
                <a:lnTo>
                  <a:pt x="1058" y="3255"/>
                </a:lnTo>
                <a:lnTo>
                  <a:pt x="504" y="2787"/>
                </a:lnTo>
                <a:lnTo>
                  <a:pt x="0" y="2269"/>
                </a:lnTo>
                <a:lnTo>
                  <a:pt x="2240" y="0"/>
                </a:lnTo>
                <a:lnTo>
                  <a:pt x="9904" y="0"/>
                </a:lnTo>
                <a:lnTo>
                  <a:pt x="13418" y="3554"/>
                </a:lnTo>
                <a:lnTo>
                  <a:pt x="13418" y="11835"/>
                </a:lnTo>
                <a:lnTo>
                  <a:pt x="10544" y="15209"/>
                </a:lnTo>
                <a:lnTo>
                  <a:pt x="6623" y="1578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g object 446"/>
          <p:cNvSpPr/>
          <p:nvPr/>
        </p:nvSpPr>
        <p:spPr>
          <a:xfrm>
            <a:off x="5149494" y="9909528"/>
            <a:ext cx="86995" cy="15875"/>
          </a:xfrm>
          <a:custGeom>
            <a:avLst/>
            <a:gdLst/>
            <a:ahLst/>
            <a:cxnLst/>
            <a:rect l="l" t="t" r="r" b="b"/>
            <a:pathLst>
              <a:path w="86995" h="15875">
                <a:moveTo>
                  <a:pt x="86613" y="15870"/>
                </a:moveTo>
                <a:lnTo>
                  <a:pt x="0" y="15870"/>
                </a:lnTo>
                <a:lnTo>
                  <a:pt x="0" y="0"/>
                </a:lnTo>
                <a:lnTo>
                  <a:pt x="81209" y="0"/>
                </a:lnTo>
                <a:lnTo>
                  <a:pt x="86613" y="1587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g object 447"/>
          <p:cNvSpPr/>
          <p:nvPr/>
        </p:nvSpPr>
        <p:spPr>
          <a:xfrm>
            <a:off x="5148552" y="9908574"/>
            <a:ext cx="88900" cy="17780"/>
          </a:xfrm>
          <a:custGeom>
            <a:avLst/>
            <a:gdLst/>
            <a:ahLst/>
            <a:cxnLst/>
            <a:rect l="l" t="t" r="r" b="b"/>
            <a:pathLst>
              <a:path w="88900" h="17779">
                <a:moveTo>
                  <a:pt x="87555" y="17778"/>
                </a:moveTo>
                <a:lnTo>
                  <a:pt x="941" y="17778"/>
                </a:lnTo>
                <a:lnTo>
                  <a:pt x="0" y="16824"/>
                </a:lnTo>
                <a:lnTo>
                  <a:pt x="0" y="954"/>
                </a:lnTo>
                <a:lnTo>
                  <a:pt x="941" y="0"/>
                </a:lnTo>
                <a:lnTo>
                  <a:pt x="82151" y="0"/>
                </a:lnTo>
                <a:lnTo>
                  <a:pt x="83043" y="642"/>
                </a:lnTo>
                <a:lnTo>
                  <a:pt x="83474" y="1908"/>
                </a:lnTo>
                <a:lnTo>
                  <a:pt x="1889" y="1908"/>
                </a:lnTo>
                <a:lnTo>
                  <a:pt x="1889" y="15870"/>
                </a:lnTo>
                <a:lnTo>
                  <a:pt x="88229" y="15870"/>
                </a:lnTo>
                <a:lnTo>
                  <a:pt x="88448" y="16512"/>
                </a:lnTo>
                <a:lnTo>
                  <a:pt x="88325" y="17379"/>
                </a:lnTo>
                <a:lnTo>
                  <a:pt x="87555" y="17778"/>
                </a:lnTo>
                <a:close/>
              </a:path>
              <a:path w="88900" h="17779">
                <a:moveTo>
                  <a:pt x="88229" y="15870"/>
                </a:moveTo>
                <a:lnTo>
                  <a:pt x="86232" y="15870"/>
                </a:lnTo>
                <a:lnTo>
                  <a:pt x="81480" y="1908"/>
                </a:lnTo>
                <a:lnTo>
                  <a:pt x="83474" y="1908"/>
                </a:lnTo>
                <a:lnTo>
                  <a:pt x="88229" y="1587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g object 448"/>
          <p:cNvSpPr/>
          <p:nvPr/>
        </p:nvSpPr>
        <p:spPr>
          <a:xfrm>
            <a:off x="5149491" y="9925400"/>
            <a:ext cx="81280" cy="21590"/>
          </a:xfrm>
          <a:custGeom>
            <a:avLst/>
            <a:gdLst/>
            <a:ahLst/>
            <a:cxnLst/>
            <a:rect l="l" t="t" r="r" b="b"/>
            <a:pathLst>
              <a:path w="81279" h="21590">
                <a:moveTo>
                  <a:pt x="81209" y="21404"/>
                </a:moveTo>
                <a:lnTo>
                  <a:pt x="0" y="21404"/>
                </a:lnTo>
                <a:lnTo>
                  <a:pt x="0" y="0"/>
                </a:lnTo>
                <a:lnTo>
                  <a:pt x="81209" y="0"/>
                </a:lnTo>
                <a:lnTo>
                  <a:pt x="81209" y="21404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g object 449"/>
          <p:cNvSpPr/>
          <p:nvPr/>
        </p:nvSpPr>
        <p:spPr>
          <a:xfrm>
            <a:off x="5148553" y="9924445"/>
            <a:ext cx="83185" cy="22860"/>
          </a:xfrm>
          <a:custGeom>
            <a:avLst/>
            <a:gdLst/>
            <a:ahLst/>
            <a:cxnLst/>
            <a:rect l="l" t="t" r="r" b="b"/>
            <a:pathLst>
              <a:path w="83185" h="22859">
                <a:moveTo>
                  <a:pt x="1883" y="22359"/>
                </a:moveTo>
                <a:lnTo>
                  <a:pt x="0" y="22359"/>
                </a:lnTo>
                <a:lnTo>
                  <a:pt x="0" y="954"/>
                </a:lnTo>
                <a:lnTo>
                  <a:pt x="941" y="0"/>
                </a:lnTo>
                <a:lnTo>
                  <a:pt x="82151" y="0"/>
                </a:lnTo>
                <a:lnTo>
                  <a:pt x="83092" y="954"/>
                </a:lnTo>
                <a:lnTo>
                  <a:pt x="83092" y="1908"/>
                </a:lnTo>
                <a:lnTo>
                  <a:pt x="1883" y="1908"/>
                </a:lnTo>
                <a:lnTo>
                  <a:pt x="1883" y="22359"/>
                </a:lnTo>
                <a:close/>
              </a:path>
              <a:path w="83185" h="22859">
                <a:moveTo>
                  <a:pt x="83092" y="22359"/>
                </a:moveTo>
                <a:lnTo>
                  <a:pt x="81209" y="22359"/>
                </a:lnTo>
                <a:lnTo>
                  <a:pt x="81209" y="1908"/>
                </a:lnTo>
                <a:lnTo>
                  <a:pt x="83092" y="1908"/>
                </a:lnTo>
                <a:lnTo>
                  <a:pt x="83092" y="223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g object 450"/>
          <p:cNvSpPr/>
          <p:nvPr/>
        </p:nvSpPr>
        <p:spPr>
          <a:xfrm>
            <a:off x="5157919" y="9936379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5">
                <a:moveTo>
                  <a:pt x="9904" y="10425"/>
                </a:moveTo>
                <a:lnTo>
                  <a:pt x="0" y="10425"/>
                </a:lnTo>
                <a:lnTo>
                  <a:pt x="0" y="0"/>
                </a:lnTo>
                <a:lnTo>
                  <a:pt x="9904" y="0"/>
                </a:lnTo>
                <a:lnTo>
                  <a:pt x="9904" y="1042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g object 451"/>
          <p:cNvSpPr/>
          <p:nvPr/>
        </p:nvSpPr>
        <p:spPr>
          <a:xfrm>
            <a:off x="5157212" y="993566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415" y="11142"/>
                </a:moveTo>
                <a:lnTo>
                  <a:pt x="0" y="11142"/>
                </a:lnTo>
                <a:lnTo>
                  <a:pt x="0" y="717"/>
                </a:lnTo>
                <a:lnTo>
                  <a:pt x="707" y="0"/>
                </a:lnTo>
                <a:lnTo>
                  <a:pt x="10612" y="0"/>
                </a:lnTo>
                <a:lnTo>
                  <a:pt x="11319" y="717"/>
                </a:lnTo>
                <a:lnTo>
                  <a:pt x="11319" y="1428"/>
                </a:lnTo>
                <a:lnTo>
                  <a:pt x="1415" y="1428"/>
                </a:lnTo>
                <a:lnTo>
                  <a:pt x="1415" y="11142"/>
                </a:lnTo>
                <a:close/>
              </a:path>
              <a:path w="11429" h="11429">
                <a:moveTo>
                  <a:pt x="11319" y="11142"/>
                </a:moveTo>
                <a:lnTo>
                  <a:pt x="9904" y="11142"/>
                </a:lnTo>
                <a:lnTo>
                  <a:pt x="9904" y="1428"/>
                </a:lnTo>
                <a:lnTo>
                  <a:pt x="11319" y="1428"/>
                </a:lnTo>
                <a:lnTo>
                  <a:pt x="11319" y="1114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g object 452"/>
          <p:cNvSpPr/>
          <p:nvPr/>
        </p:nvSpPr>
        <p:spPr>
          <a:xfrm>
            <a:off x="5178256" y="9930651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392" y="11293"/>
                </a:moveTo>
                <a:lnTo>
                  <a:pt x="0" y="11293"/>
                </a:lnTo>
                <a:lnTo>
                  <a:pt x="0" y="0"/>
                </a:lnTo>
                <a:lnTo>
                  <a:pt x="7392" y="0"/>
                </a:lnTo>
                <a:lnTo>
                  <a:pt x="7392" y="11293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g object 453"/>
          <p:cNvSpPr/>
          <p:nvPr/>
        </p:nvSpPr>
        <p:spPr>
          <a:xfrm>
            <a:off x="5177548" y="9929933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8100" y="12727"/>
                </a:moveTo>
                <a:lnTo>
                  <a:pt x="707" y="12727"/>
                </a:lnTo>
                <a:lnTo>
                  <a:pt x="0" y="12010"/>
                </a:lnTo>
                <a:lnTo>
                  <a:pt x="0" y="717"/>
                </a:lnTo>
                <a:lnTo>
                  <a:pt x="707" y="0"/>
                </a:lnTo>
                <a:lnTo>
                  <a:pt x="8100" y="0"/>
                </a:lnTo>
                <a:lnTo>
                  <a:pt x="8808" y="717"/>
                </a:lnTo>
                <a:lnTo>
                  <a:pt x="8808" y="1428"/>
                </a:lnTo>
                <a:lnTo>
                  <a:pt x="1415" y="1428"/>
                </a:lnTo>
                <a:lnTo>
                  <a:pt x="1415" y="11293"/>
                </a:lnTo>
                <a:lnTo>
                  <a:pt x="8808" y="11293"/>
                </a:lnTo>
                <a:lnTo>
                  <a:pt x="8808" y="12010"/>
                </a:lnTo>
                <a:lnTo>
                  <a:pt x="8100" y="12727"/>
                </a:lnTo>
                <a:close/>
              </a:path>
              <a:path w="8889" h="13334">
                <a:moveTo>
                  <a:pt x="8808" y="11293"/>
                </a:moveTo>
                <a:lnTo>
                  <a:pt x="7392" y="11293"/>
                </a:lnTo>
                <a:lnTo>
                  <a:pt x="7392" y="1428"/>
                </a:lnTo>
                <a:lnTo>
                  <a:pt x="8808" y="1428"/>
                </a:lnTo>
                <a:lnTo>
                  <a:pt x="8808" y="112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g object 454"/>
          <p:cNvSpPr/>
          <p:nvPr/>
        </p:nvSpPr>
        <p:spPr>
          <a:xfrm>
            <a:off x="5197246" y="9930651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392" y="11293"/>
                </a:moveTo>
                <a:lnTo>
                  <a:pt x="0" y="11293"/>
                </a:lnTo>
                <a:lnTo>
                  <a:pt x="0" y="0"/>
                </a:lnTo>
                <a:lnTo>
                  <a:pt x="7392" y="0"/>
                </a:lnTo>
                <a:lnTo>
                  <a:pt x="7392" y="1129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g object 455"/>
          <p:cNvSpPr/>
          <p:nvPr/>
        </p:nvSpPr>
        <p:spPr>
          <a:xfrm>
            <a:off x="5196537" y="9929933"/>
            <a:ext cx="8890" cy="13335"/>
          </a:xfrm>
          <a:custGeom>
            <a:avLst/>
            <a:gdLst/>
            <a:ahLst/>
            <a:cxnLst/>
            <a:rect l="l" t="t" r="r" b="b"/>
            <a:pathLst>
              <a:path w="8889" h="13334">
                <a:moveTo>
                  <a:pt x="8100" y="12727"/>
                </a:moveTo>
                <a:lnTo>
                  <a:pt x="707" y="12727"/>
                </a:lnTo>
                <a:lnTo>
                  <a:pt x="0" y="12010"/>
                </a:lnTo>
                <a:lnTo>
                  <a:pt x="0" y="717"/>
                </a:lnTo>
                <a:lnTo>
                  <a:pt x="707" y="0"/>
                </a:lnTo>
                <a:lnTo>
                  <a:pt x="8100" y="0"/>
                </a:lnTo>
                <a:lnTo>
                  <a:pt x="8808" y="717"/>
                </a:lnTo>
                <a:lnTo>
                  <a:pt x="8808" y="1428"/>
                </a:lnTo>
                <a:lnTo>
                  <a:pt x="1415" y="1428"/>
                </a:lnTo>
                <a:lnTo>
                  <a:pt x="1415" y="11293"/>
                </a:lnTo>
                <a:lnTo>
                  <a:pt x="8808" y="11293"/>
                </a:lnTo>
                <a:lnTo>
                  <a:pt x="8808" y="12010"/>
                </a:lnTo>
                <a:lnTo>
                  <a:pt x="8100" y="12727"/>
                </a:lnTo>
                <a:close/>
              </a:path>
              <a:path w="8889" h="13334">
                <a:moveTo>
                  <a:pt x="8808" y="11293"/>
                </a:moveTo>
                <a:lnTo>
                  <a:pt x="7392" y="11293"/>
                </a:lnTo>
                <a:lnTo>
                  <a:pt x="7392" y="1428"/>
                </a:lnTo>
                <a:lnTo>
                  <a:pt x="8808" y="1428"/>
                </a:lnTo>
                <a:lnTo>
                  <a:pt x="8808" y="112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g object 456"/>
          <p:cNvSpPr/>
          <p:nvPr/>
        </p:nvSpPr>
        <p:spPr>
          <a:xfrm>
            <a:off x="5216235" y="9930651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392" y="11293"/>
                </a:moveTo>
                <a:lnTo>
                  <a:pt x="0" y="11293"/>
                </a:lnTo>
                <a:lnTo>
                  <a:pt x="0" y="0"/>
                </a:lnTo>
                <a:lnTo>
                  <a:pt x="7392" y="0"/>
                </a:lnTo>
                <a:lnTo>
                  <a:pt x="7392" y="11293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g object 457"/>
          <p:cNvSpPr/>
          <p:nvPr/>
        </p:nvSpPr>
        <p:spPr>
          <a:xfrm>
            <a:off x="5154307" y="9913289"/>
            <a:ext cx="73025" cy="29845"/>
          </a:xfrm>
          <a:custGeom>
            <a:avLst/>
            <a:gdLst/>
            <a:ahLst/>
            <a:cxnLst/>
            <a:rect l="l" t="t" r="r" b="b"/>
            <a:pathLst>
              <a:path w="73025" h="29845">
                <a:moveTo>
                  <a:pt x="1409" y="711"/>
                </a:moveTo>
                <a:lnTo>
                  <a:pt x="711" y="0"/>
                </a:lnTo>
                <a:lnTo>
                  <a:pt x="0" y="711"/>
                </a:lnTo>
                <a:lnTo>
                  <a:pt x="0" y="6146"/>
                </a:lnTo>
                <a:lnTo>
                  <a:pt x="711" y="6870"/>
                </a:lnTo>
                <a:lnTo>
                  <a:pt x="1409" y="6146"/>
                </a:lnTo>
                <a:lnTo>
                  <a:pt x="1409" y="711"/>
                </a:lnTo>
                <a:close/>
              </a:path>
              <a:path w="73025" h="29845">
                <a:moveTo>
                  <a:pt x="5613" y="711"/>
                </a:moveTo>
                <a:lnTo>
                  <a:pt x="4902" y="0"/>
                </a:lnTo>
                <a:lnTo>
                  <a:pt x="4203" y="711"/>
                </a:lnTo>
                <a:lnTo>
                  <a:pt x="4203" y="6146"/>
                </a:lnTo>
                <a:lnTo>
                  <a:pt x="4902" y="6870"/>
                </a:lnTo>
                <a:lnTo>
                  <a:pt x="5613" y="6146"/>
                </a:lnTo>
                <a:lnTo>
                  <a:pt x="5613" y="711"/>
                </a:lnTo>
                <a:close/>
              </a:path>
              <a:path w="73025" h="29845">
                <a:moveTo>
                  <a:pt x="9817" y="711"/>
                </a:moveTo>
                <a:lnTo>
                  <a:pt x="9105" y="0"/>
                </a:lnTo>
                <a:lnTo>
                  <a:pt x="8394" y="711"/>
                </a:lnTo>
                <a:lnTo>
                  <a:pt x="8394" y="6146"/>
                </a:lnTo>
                <a:lnTo>
                  <a:pt x="9105" y="6870"/>
                </a:lnTo>
                <a:lnTo>
                  <a:pt x="9817" y="6146"/>
                </a:lnTo>
                <a:lnTo>
                  <a:pt x="9817" y="711"/>
                </a:lnTo>
                <a:close/>
              </a:path>
              <a:path w="73025" h="29845">
                <a:moveTo>
                  <a:pt x="14008" y="711"/>
                </a:moveTo>
                <a:lnTo>
                  <a:pt x="13309" y="0"/>
                </a:lnTo>
                <a:lnTo>
                  <a:pt x="12598" y="711"/>
                </a:lnTo>
                <a:lnTo>
                  <a:pt x="12598" y="6146"/>
                </a:lnTo>
                <a:lnTo>
                  <a:pt x="13309" y="6870"/>
                </a:lnTo>
                <a:lnTo>
                  <a:pt x="14008" y="6146"/>
                </a:lnTo>
                <a:lnTo>
                  <a:pt x="14008" y="711"/>
                </a:lnTo>
                <a:close/>
              </a:path>
              <a:path w="73025" h="29845">
                <a:moveTo>
                  <a:pt x="18211" y="711"/>
                </a:moveTo>
                <a:lnTo>
                  <a:pt x="17500" y="0"/>
                </a:lnTo>
                <a:lnTo>
                  <a:pt x="16802" y="711"/>
                </a:lnTo>
                <a:lnTo>
                  <a:pt x="16802" y="6146"/>
                </a:lnTo>
                <a:lnTo>
                  <a:pt x="17500" y="6870"/>
                </a:lnTo>
                <a:lnTo>
                  <a:pt x="18211" y="6146"/>
                </a:lnTo>
                <a:lnTo>
                  <a:pt x="18211" y="711"/>
                </a:lnTo>
                <a:close/>
              </a:path>
              <a:path w="73025" h="29845">
                <a:moveTo>
                  <a:pt x="22415" y="711"/>
                </a:moveTo>
                <a:lnTo>
                  <a:pt x="21704" y="0"/>
                </a:lnTo>
                <a:lnTo>
                  <a:pt x="20993" y="711"/>
                </a:lnTo>
                <a:lnTo>
                  <a:pt x="20993" y="6146"/>
                </a:lnTo>
                <a:lnTo>
                  <a:pt x="21704" y="6870"/>
                </a:lnTo>
                <a:lnTo>
                  <a:pt x="22415" y="6146"/>
                </a:lnTo>
                <a:lnTo>
                  <a:pt x="22415" y="711"/>
                </a:lnTo>
                <a:close/>
              </a:path>
              <a:path w="73025" h="29845">
                <a:moveTo>
                  <a:pt x="26606" y="711"/>
                </a:moveTo>
                <a:lnTo>
                  <a:pt x="25908" y="0"/>
                </a:lnTo>
                <a:lnTo>
                  <a:pt x="25196" y="711"/>
                </a:lnTo>
                <a:lnTo>
                  <a:pt x="25196" y="6146"/>
                </a:lnTo>
                <a:lnTo>
                  <a:pt x="25908" y="6870"/>
                </a:lnTo>
                <a:lnTo>
                  <a:pt x="26606" y="6146"/>
                </a:lnTo>
                <a:lnTo>
                  <a:pt x="26606" y="711"/>
                </a:lnTo>
                <a:close/>
              </a:path>
              <a:path w="73025" h="29845">
                <a:moveTo>
                  <a:pt x="30810" y="711"/>
                </a:moveTo>
                <a:lnTo>
                  <a:pt x="30099" y="0"/>
                </a:lnTo>
                <a:lnTo>
                  <a:pt x="29387" y="711"/>
                </a:lnTo>
                <a:lnTo>
                  <a:pt x="29387" y="6146"/>
                </a:lnTo>
                <a:lnTo>
                  <a:pt x="30099" y="6870"/>
                </a:lnTo>
                <a:lnTo>
                  <a:pt x="30810" y="6146"/>
                </a:lnTo>
                <a:lnTo>
                  <a:pt x="30810" y="711"/>
                </a:lnTo>
                <a:close/>
              </a:path>
              <a:path w="73025" h="29845">
                <a:moveTo>
                  <a:pt x="35013" y="711"/>
                </a:moveTo>
                <a:lnTo>
                  <a:pt x="34302" y="0"/>
                </a:lnTo>
                <a:lnTo>
                  <a:pt x="33591" y="711"/>
                </a:lnTo>
                <a:lnTo>
                  <a:pt x="33591" y="6146"/>
                </a:lnTo>
                <a:lnTo>
                  <a:pt x="34302" y="6870"/>
                </a:lnTo>
                <a:lnTo>
                  <a:pt x="35013" y="6146"/>
                </a:lnTo>
                <a:lnTo>
                  <a:pt x="35013" y="711"/>
                </a:lnTo>
                <a:close/>
              </a:path>
              <a:path w="73025" h="29845">
                <a:moveTo>
                  <a:pt x="38989" y="711"/>
                </a:moveTo>
                <a:lnTo>
                  <a:pt x="38277" y="0"/>
                </a:lnTo>
                <a:lnTo>
                  <a:pt x="37566" y="711"/>
                </a:lnTo>
                <a:lnTo>
                  <a:pt x="37566" y="6146"/>
                </a:lnTo>
                <a:lnTo>
                  <a:pt x="38277" y="6870"/>
                </a:lnTo>
                <a:lnTo>
                  <a:pt x="38989" y="6146"/>
                </a:lnTo>
                <a:lnTo>
                  <a:pt x="38989" y="711"/>
                </a:lnTo>
                <a:close/>
              </a:path>
              <a:path w="73025" h="29845">
                <a:moveTo>
                  <a:pt x="43180" y="711"/>
                </a:moveTo>
                <a:lnTo>
                  <a:pt x="42468" y="0"/>
                </a:lnTo>
                <a:lnTo>
                  <a:pt x="41770" y="711"/>
                </a:lnTo>
                <a:lnTo>
                  <a:pt x="41770" y="6146"/>
                </a:lnTo>
                <a:lnTo>
                  <a:pt x="42468" y="6870"/>
                </a:lnTo>
                <a:lnTo>
                  <a:pt x="43180" y="6146"/>
                </a:lnTo>
                <a:lnTo>
                  <a:pt x="43180" y="711"/>
                </a:lnTo>
                <a:close/>
              </a:path>
              <a:path w="73025" h="29845">
                <a:moveTo>
                  <a:pt x="47383" y="711"/>
                </a:moveTo>
                <a:lnTo>
                  <a:pt x="46672" y="0"/>
                </a:lnTo>
                <a:lnTo>
                  <a:pt x="45961" y="711"/>
                </a:lnTo>
                <a:lnTo>
                  <a:pt x="45961" y="6146"/>
                </a:lnTo>
                <a:lnTo>
                  <a:pt x="46672" y="6870"/>
                </a:lnTo>
                <a:lnTo>
                  <a:pt x="47383" y="6146"/>
                </a:lnTo>
                <a:lnTo>
                  <a:pt x="47383" y="711"/>
                </a:lnTo>
                <a:close/>
              </a:path>
              <a:path w="73025" h="29845">
                <a:moveTo>
                  <a:pt x="51587" y="711"/>
                </a:moveTo>
                <a:lnTo>
                  <a:pt x="50876" y="0"/>
                </a:lnTo>
                <a:lnTo>
                  <a:pt x="50165" y="711"/>
                </a:lnTo>
                <a:lnTo>
                  <a:pt x="50165" y="6146"/>
                </a:lnTo>
                <a:lnTo>
                  <a:pt x="50876" y="6870"/>
                </a:lnTo>
                <a:lnTo>
                  <a:pt x="51587" y="6146"/>
                </a:lnTo>
                <a:lnTo>
                  <a:pt x="51587" y="711"/>
                </a:lnTo>
                <a:close/>
              </a:path>
              <a:path w="73025" h="29845">
                <a:moveTo>
                  <a:pt x="55778" y="711"/>
                </a:moveTo>
                <a:lnTo>
                  <a:pt x="55067" y="0"/>
                </a:lnTo>
                <a:lnTo>
                  <a:pt x="54368" y="711"/>
                </a:lnTo>
                <a:lnTo>
                  <a:pt x="54368" y="6146"/>
                </a:lnTo>
                <a:lnTo>
                  <a:pt x="55067" y="6870"/>
                </a:lnTo>
                <a:lnTo>
                  <a:pt x="55778" y="6146"/>
                </a:lnTo>
                <a:lnTo>
                  <a:pt x="55778" y="711"/>
                </a:lnTo>
                <a:close/>
              </a:path>
              <a:path w="73025" h="29845">
                <a:moveTo>
                  <a:pt x="59982" y="711"/>
                </a:moveTo>
                <a:lnTo>
                  <a:pt x="59270" y="0"/>
                </a:lnTo>
                <a:lnTo>
                  <a:pt x="58559" y="711"/>
                </a:lnTo>
                <a:lnTo>
                  <a:pt x="58559" y="6146"/>
                </a:lnTo>
                <a:lnTo>
                  <a:pt x="59270" y="6870"/>
                </a:lnTo>
                <a:lnTo>
                  <a:pt x="59982" y="6146"/>
                </a:lnTo>
                <a:lnTo>
                  <a:pt x="59982" y="711"/>
                </a:lnTo>
                <a:close/>
              </a:path>
              <a:path w="73025" h="29845">
                <a:moveTo>
                  <a:pt x="64173" y="711"/>
                </a:moveTo>
                <a:lnTo>
                  <a:pt x="63474" y="0"/>
                </a:lnTo>
                <a:lnTo>
                  <a:pt x="62763" y="711"/>
                </a:lnTo>
                <a:lnTo>
                  <a:pt x="62763" y="6146"/>
                </a:lnTo>
                <a:lnTo>
                  <a:pt x="63474" y="6870"/>
                </a:lnTo>
                <a:lnTo>
                  <a:pt x="64173" y="6146"/>
                </a:lnTo>
                <a:lnTo>
                  <a:pt x="64173" y="711"/>
                </a:lnTo>
                <a:close/>
              </a:path>
              <a:path w="73025" h="29845">
                <a:moveTo>
                  <a:pt x="68376" y="711"/>
                </a:moveTo>
                <a:lnTo>
                  <a:pt x="67665" y="0"/>
                </a:lnTo>
                <a:lnTo>
                  <a:pt x="66967" y="711"/>
                </a:lnTo>
                <a:lnTo>
                  <a:pt x="66967" y="6146"/>
                </a:lnTo>
                <a:lnTo>
                  <a:pt x="67665" y="6870"/>
                </a:lnTo>
                <a:lnTo>
                  <a:pt x="68376" y="6146"/>
                </a:lnTo>
                <a:lnTo>
                  <a:pt x="68376" y="711"/>
                </a:lnTo>
                <a:close/>
              </a:path>
              <a:path w="73025" h="29845">
                <a:moveTo>
                  <a:pt x="70015" y="17373"/>
                </a:moveTo>
                <a:lnTo>
                  <a:pt x="69316" y="16649"/>
                </a:lnTo>
                <a:lnTo>
                  <a:pt x="68605" y="16649"/>
                </a:lnTo>
                <a:lnTo>
                  <a:pt x="68605" y="18084"/>
                </a:lnTo>
                <a:lnTo>
                  <a:pt x="68605" y="27940"/>
                </a:lnTo>
                <a:lnTo>
                  <a:pt x="62623" y="27940"/>
                </a:lnTo>
                <a:lnTo>
                  <a:pt x="62623" y="18084"/>
                </a:lnTo>
                <a:lnTo>
                  <a:pt x="68605" y="18084"/>
                </a:lnTo>
                <a:lnTo>
                  <a:pt x="68605" y="16649"/>
                </a:lnTo>
                <a:lnTo>
                  <a:pt x="61925" y="16649"/>
                </a:lnTo>
                <a:lnTo>
                  <a:pt x="61214" y="17373"/>
                </a:lnTo>
                <a:lnTo>
                  <a:pt x="61214" y="28663"/>
                </a:lnTo>
                <a:lnTo>
                  <a:pt x="61925" y="29375"/>
                </a:lnTo>
                <a:lnTo>
                  <a:pt x="69316" y="29375"/>
                </a:lnTo>
                <a:lnTo>
                  <a:pt x="70015" y="28663"/>
                </a:lnTo>
                <a:lnTo>
                  <a:pt x="70015" y="27940"/>
                </a:lnTo>
                <a:lnTo>
                  <a:pt x="70015" y="18084"/>
                </a:lnTo>
                <a:lnTo>
                  <a:pt x="70015" y="17373"/>
                </a:lnTo>
                <a:close/>
              </a:path>
              <a:path w="73025" h="29845">
                <a:moveTo>
                  <a:pt x="72580" y="711"/>
                </a:moveTo>
                <a:lnTo>
                  <a:pt x="71869" y="0"/>
                </a:lnTo>
                <a:lnTo>
                  <a:pt x="71158" y="711"/>
                </a:lnTo>
                <a:lnTo>
                  <a:pt x="71158" y="6146"/>
                </a:lnTo>
                <a:lnTo>
                  <a:pt x="71869" y="6870"/>
                </a:lnTo>
                <a:lnTo>
                  <a:pt x="72580" y="6146"/>
                </a:lnTo>
                <a:lnTo>
                  <a:pt x="72580" y="7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g object 458"/>
          <p:cNvSpPr/>
          <p:nvPr/>
        </p:nvSpPr>
        <p:spPr>
          <a:xfrm>
            <a:off x="5172253" y="994119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3022" y="4724"/>
                </a:moveTo>
                <a:lnTo>
                  <a:pt x="2908" y="4191"/>
                </a:lnTo>
                <a:lnTo>
                  <a:pt x="2806" y="3657"/>
                </a:lnTo>
                <a:lnTo>
                  <a:pt x="2082" y="3365"/>
                </a:lnTo>
                <a:lnTo>
                  <a:pt x="546" y="3695"/>
                </a:lnTo>
                <a:lnTo>
                  <a:pt x="0" y="4267"/>
                </a:lnTo>
                <a:lnTo>
                  <a:pt x="228" y="5334"/>
                </a:lnTo>
                <a:lnTo>
                  <a:pt x="939" y="5626"/>
                </a:lnTo>
                <a:lnTo>
                  <a:pt x="2489" y="5283"/>
                </a:lnTo>
                <a:lnTo>
                  <a:pt x="3022" y="4724"/>
                </a:lnTo>
                <a:close/>
              </a:path>
              <a:path w="3810" h="5715">
                <a:moveTo>
                  <a:pt x="3759" y="1104"/>
                </a:moveTo>
                <a:lnTo>
                  <a:pt x="3187" y="520"/>
                </a:lnTo>
                <a:lnTo>
                  <a:pt x="1498" y="0"/>
                </a:lnTo>
                <a:lnTo>
                  <a:pt x="698" y="165"/>
                </a:lnTo>
                <a:lnTo>
                  <a:pt x="419" y="1092"/>
                </a:lnTo>
                <a:lnTo>
                  <a:pt x="990" y="1676"/>
                </a:lnTo>
                <a:lnTo>
                  <a:pt x="2692" y="2197"/>
                </a:lnTo>
                <a:lnTo>
                  <a:pt x="3492" y="2032"/>
                </a:lnTo>
                <a:lnTo>
                  <a:pt x="3619" y="1574"/>
                </a:lnTo>
                <a:lnTo>
                  <a:pt x="3759" y="110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g object 459"/>
          <p:cNvSpPr/>
          <p:nvPr/>
        </p:nvSpPr>
        <p:spPr>
          <a:xfrm>
            <a:off x="5171501" y="9938418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5">
                <a:moveTo>
                  <a:pt x="1360" y="10214"/>
                </a:moveTo>
                <a:lnTo>
                  <a:pt x="911" y="9871"/>
                </a:lnTo>
                <a:lnTo>
                  <a:pt x="0" y="6734"/>
                </a:lnTo>
                <a:lnTo>
                  <a:pt x="320" y="3485"/>
                </a:lnTo>
                <a:lnTo>
                  <a:pt x="1846" y="224"/>
                </a:lnTo>
                <a:lnTo>
                  <a:pt x="2474" y="0"/>
                </a:lnTo>
                <a:lnTo>
                  <a:pt x="2696" y="636"/>
                </a:lnTo>
                <a:lnTo>
                  <a:pt x="1274" y="3679"/>
                </a:lnTo>
                <a:lnTo>
                  <a:pt x="972" y="6697"/>
                </a:lnTo>
                <a:lnTo>
                  <a:pt x="1809" y="9603"/>
                </a:lnTo>
                <a:lnTo>
                  <a:pt x="1489" y="10195"/>
                </a:lnTo>
                <a:lnTo>
                  <a:pt x="1360" y="102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g object 460"/>
          <p:cNvSpPr/>
          <p:nvPr/>
        </p:nvSpPr>
        <p:spPr>
          <a:xfrm>
            <a:off x="5169471" y="9936301"/>
            <a:ext cx="45720" cy="10795"/>
          </a:xfrm>
          <a:custGeom>
            <a:avLst/>
            <a:gdLst/>
            <a:ahLst/>
            <a:cxnLst/>
            <a:rect l="l" t="t" r="r" b="b"/>
            <a:pathLst>
              <a:path w="45720" h="10795">
                <a:moveTo>
                  <a:pt x="3225" y="7721"/>
                </a:moveTo>
                <a:lnTo>
                  <a:pt x="3022" y="6845"/>
                </a:lnTo>
                <a:lnTo>
                  <a:pt x="1689" y="5613"/>
                </a:lnTo>
                <a:lnTo>
                  <a:pt x="825" y="5486"/>
                </a:lnTo>
                <a:lnTo>
                  <a:pt x="0" y="6388"/>
                </a:lnTo>
                <a:lnTo>
                  <a:pt x="203" y="7264"/>
                </a:lnTo>
                <a:lnTo>
                  <a:pt x="1524" y="8496"/>
                </a:lnTo>
                <a:lnTo>
                  <a:pt x="2400" y="8623"/>
                </a:lnTo>
                <a:lnTo>
                  <a:pt x="2806" y="8166"/>
                </a:lnTo>
                <a:lnTo>
                  <a:pt x="3225" y="7721"/>
                </a:lnTo>
                <a:close/>
              </a:path>
              <a:path w="45720" h="10795">
                <a:moveTo>
                  <a:pt x="3556" y="4178"/>
                </a:moveTo>
                <a:lnTo>
                  <a:pt x="3200" y="3454"/>
                </a:lnTo>
                <a:lnTo>
                  <a:pt x="1790" y="2362"/>
                </a:lnTo>
                <a:lnTo>
                  <a:pt x="1003" y="2222"/>
                </a:lnTo>
                <a:lnTo>
                  <a:pt x="469" y="2933"/>
                </a:lnTo>
                <a:lnTo>
                  <a:pt x="825" y="3657"/>
                </a:lnTo>
                <a:lnTo>
                  <a:pt x="2235" y="4749"/>
                </a:lnTo>
                <a:lnTo>
                  <a:pt x="3022" y="4889"/>
                </a:lnTo>
                <a:lnTo>
                  <a:pt x="3289" y="4533"/>
                </a:lnTo>
                <a:lnTo>
                  <a:pt x="3556" y="4178"/>
                </a:lnTo>
                <a:close/>
              </a:path>
              <a:path w="45720" h="10795">
                <a:moveTo>
                  <a:pt x="7162" y="1295"/>
                </a:moveTo>
                <a:lnTo>
                  <a:pt x="6921" y="736"/>
                </a:lnTo>
                <a:lnTo>
                  <a:pt x="6692" y="165"/>
                </a:lnTo>
                <a:lnTo>
                  <a:pt x="5842" y="0"/>
                </a:lnTo>
                <a:lnTo>
                  <a:pt x="5029" y="355"/>
                </a:lnTo>
                <a:lnTo>
                  <a:pt x="4203" y="698"/>
                </a:lnTo>
                <a:lnTo>
                  <a:pt x="3733" y="1435"/>
                </a:lnTo>
                <a:lnTo>
                  <a:pt x="4203" y="2552"/>
                </a:lnTo>
                <a:lnTo>
                  <a:pt x="5054" y="2717"/>
                </a:lnTo>
                <a:lnTo>
                  <a:pt x="6680" y="2019"/>
                </a:lnTo>
                <a:lnTo>
                  <a:pt x="7162" y="1295"/>
                </a:lnTo>
                <a:close/>
              </a:path>
              <a:path w="45720" h="10795">
                <a:moveTo>
                  <a:pt x="44526" y="9613"/>
                </a:moveTo>
                <a:lnTo>
                  <a:pt x="44411" y="9080"/>
                </a:lnTo>
                <a:lnTo>
                  <a:pt x="44297" y="8547"/>
                </a:lnTo>
                <a:lnTo>
                  <a:pt x="43586" y="8255"/>
                </a:lnTo>
                <a:lnTo>
                  <a:pt x="42049" y="8585"/>
                </a:lnTo>
                <a:lnTo>
                  <a:pt x="41503" y="9156"/>
                </a:lnTo>
                <a:lnTo>
                  <a:pt x="41732" y="10223"/>
                </a:lnTo>
                <a:lnTo>
                  <a:pt x="42443" y="10515"/>
                </a:lnTo>
                <a:lnTo>
                  <a:pt x="43992" y="10172"/>
                </a:lnTo>
                <a:lnTo>
                  <a:pt x="44526" y="9613"/>
                </a:lnTo>
                <a:close/>
              </a:path>
              <a:path w="45720" h="10795">
                <a:moveTo>
                  <a:pt x="45262" y="5994"/>
                </a:moveTo>
                <a:lnTo>
                  <a:pt x="44691" y="5410"/>
                </a:lnTo>
                <a:lnTo>
                  <a:pt x="42989" y="4889"/>
                </a:lnTo>
                <a:lnTo>
                  <a:pt x="42189" y="5054"/>
                </a:lnTo>
                <a:lnTo>
                  <a:pt x="41922" y="5981"/>
                </a:lnTo>
                <a:lnTo>
                  <a:pt x="42494" y="6565"/>
                </a:lnTo>
                <a:lnTo>
                  <a:pt x="44183" y="7086"/>
                </a:lnTo>
                <a:lnTo>
                  <a:pt x="44983" y="6921"/>
                </a:lnTo>
                <a:lnTo>
                  <a:pt x="45123" y="6464"/>
                </a:lnTo>
                <a:lnTo>
                  <a:pt x="45262" y="599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g object 461"/>
          <p:cNvSpPr/>
          <p:nvPr/>
        </p:nvSpPr>
        <p:spPr>
          <a:xfrm>
            <a:off x="5210227" y="9938418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5">
                <a:moveTo>
                  <a:pt x="1354" y="10214"/>
                </a:moveTo>
                <a:lnTo>
                  <a:pt x="904" y="9871"/>
                </a:lnTo>
                <a:lnTo>
                  <a:pt x="0" y="6734"/>
                </a:lnTo>
                <a:lnTo>
                  <a:pt x="313" y="3485"/>
                </a:lnTo>
                <a:lnTo>
                  <a:pt x="1840" y="224"/>
                </a:lnTo>
                <a:lnTo>
                  <a:pt x="2468" y="0"/>
                </a:lnTo>
                <a:lnTo>
                  <a:pt x="2689" y="636"/>
                </a:lnTo>
                <a:lnTo>
                  <a:pt x="1268" y="3679"/>
                </a:lnTo>
                <a:lnTo>
                  <a:pt x="966" y="6697"/>
                </a:lnTo>
                <a:lnTo>
                  <a:pt x="1803" y="9603"/>
                </a:lnTo>
                <a:lnTo>
                  <a:pt x="1489" y="10195"/>
                </a:lnTo>
                <a:lnTo>
                  <a:pt x="1354" y="102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g object 462"/>
          <p:cNvSpPr/>
          <p:nvPr/>
        </p:nvSpPr>
        <p:spPr>
          <a:xfrm>
            <a:off x="5208181" y="9936301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3225" y="7721"/>
                </a:moveTo>
                <a:lnTo>
                  <a:pt x="3022" y="6845"/>
                </a:lnTo>
                <a:lnTo>
                  <a:pt x="1701" y="5613"/>
                </a:lnTo>
                <a:lnTo>
                  <a:pt x="825" y="5486"/>
                </a:lnTo>
                <a:lnTo>
                  <a:pt x="0" y="6388"/>
                </a:lnTo>
                <a:lnTo>
                  <a:pt x="203" y="7264"/>
                </a:lnTo>
                <a:lnTo>
                  <a:pt x="1536" y="8496"/>
                </a:lnTo>
                <a:lnTo>
                  <a:pt x="2400" y="8623"/>
                </a:lnTo>
                <a:lnTo>
                  <a:pt x="2819" y="8166"/>
                </a:lnTo>
                <a:lnTo>
                  <a:pt x="3225" y="7721"/>
                </a:lnTo>
                <a:close/>
              </a:path>
              <a:path w="7620" h="8890">
                <a:moveTo>
                  <a:pt x="3556" y="4178"/>
                </a:moveTo>
                <a:lnTo>
                  <a:pt x="3213" y="3454"/>
                </a:lnTo>
                <a:lnTo>
                  <a:pt x="1803" y="2362"/>
                </a:lnTo>
                <a:lnTo>
                  <a:pt x="1016" y="2222"/>
                </a:lnTo>
                <a:lnTo>
                  <a:pt x="482" y="2933"/>
                </a:lnTo>
                <a:lnTo>
                  <a:pt x="838" y="3657"/>
                </a:lnTo>
                <a:lnTo>
                  <a:pt x="2247" y="4749"/>
                </a:lnTo>
                <a:lnTo>
                  <a:pt x="3035" y="4889"/>
                </a:lnTo>
                <a:lnTo>
                  <a:pt x="3289" y="4533"/>
                </a:lnTo>
                <a:lnTo>
                  <a:pt x="3556" y="4178"/>
                </a:lnTo>
                <a:close/>
              </a:path>
              <a:path w="7620" h="8890">
                <a:moveTo>
                  <a:pt x="7162" y="1295"/>
                </a:moveTo>
                <a:lnTo>
                  <a:pt x="6934" y="736"/>
                </a:lnTo>
                <a:lnTo>
                  <a:pt x="6705" y="165"/>
                </a:lnTo>
                <a:lnTo>
                  <a:pt x="5854" y="0"/>
                </a:lnTo>
                <a:lnTo>
                  <a:pt x="5041" y="355"/>
                </a:lnTo>
                <a:lnTo>
                  <a:pt x="4216" y="698"/>
                </a:lnTo>
                <a:lnTo>
                  <a:pt x="3746" y="1435"/>
                </a:lnTo>
                <a:lnTo>
                  <a:pt x="3975" y="1993"/>
                </a:lnTo>
                <a:lnTo>
                  <a:pt x="4216" y="2552"/>
                </a:lnTo>
                <a:lnTo>
                  <a:pt x="5067" y="2717"/>
                </a:lnTo>
                <a:lnTo>
                  <a:pt x="6692" y="2019"/>
                </a:lnTo>
                <a:lnTo>
                  <a:pt x="7162" y="129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g object 463"/>
          <p:cNvSpPr/>
          <p:nvPr/>
        </p:nvSpPr>
        <p:spPr>
          <a:xfrm>
            <a:off x="5211153" y="9884790"/>
            <a:ext cx="120650" cy="62230"/>
          </a:xfrm>
          <a:custGeom>
            <a:avLst/>
            <a:gdLst/>
            <a:ahLst/>
            <a:cxnLst/>
            <a:rect l="l" t="t" r="r" b="b"/>
            <a:pathLst>
              <a:path w="120650" h="62229">
                <a:moveTo>
                  <a:pt x="24625" y="1498"/>
                </a:moveTo>
                <a:lnTo>
                  <a:pt x="23761" y="965"/>
                </a:lnTo>
                <a:lnTo>
                  <a:pt x="9880" y="4394"/>
                </a:lnTo>
                <a:lnTo>
                  <a:pt x="9880" y="711"/>
                </a:lnTo>
                <a:lnTo>
                  <a:pt x="9169" y="0"/>
                </a:lnTo>
                <a:lnTo>
                  <a:pt x="8458" y="711"/>
                </a:lnTo>
                <a:lnTo>
                  <a:pt x="8458" y="4749"/>
                </a:lnTo>
                <a:lnTo>
                  <a:pt x="520" y="6705"/>
                </a:lnTo>
                <a:lnTo>
                  <a:pt x="0" y="7556"/>
                </a:lnTo>
                <a:lnTo>
                  <a:pt x="685" y="8115"/>
                </a:lnTo>
                <a:lnTo>
                  <a:pt x="8458" y="6210"/>
                </a:lnTo>
                <a:lnTo>
                  <a:pt x="8458" y="24650"/>
                </a:lnTo>
                <a:lnTo>
                  <a:pt x="9169" y="25374"/>
                </a:lnTo>
                <a:lnTo>
                  <a:pt x="9880" y="24650"/>
                </a:lnTo>
                <a:lnTo>
                  <a:pt x="9880" y="5867"/>
                </a:lnTo>
                <a:lnTo>
                  <a:pt x="24091" y="2362"/>
                </a:lnTo>
                <a:lnTo>
                  <a:pt x="24625" y="1498"/>
                </a:lnTo>
                <a:close/>
              </a:path>
              <a:path w="120650" h="62229">
                <a:moveTo>
                  <a:pt x="120269" y="41706"/>
                </a:moveTo>
                <a:lnTo>
                  <a:pt x="119278" y="40716"/>
                </a:lnTo>
                <a:lnTo>
                  <a:pt x="118287" y="41706"/>
                </a:lnTo>
                <a:lnTo>
                  <a:pt x="118287" y="62026"/>
                </a:lnTo>
                <a:lnTo>
                  <a:pt x="120269" y="62026"/>
                </a:lnTo>
                <a:lnTo>
                  <a:pt x="120269" y="4170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g object 464"/>
          <p:cNvSpPr/>
          <p:nvPr/>
        </p:nvSpPr>
        <p:spPr>
          <a:xfrm>
            <a:off x="5314734" y="9883558"/>
            <a:ext cx="26034" cy="41275"/>
          </a:xfrm>
          <a:custGeom>
            <a:avLst/>
            <a:gdLst/>
            <a:ahLst/>
            <a:cxnLst/>
            <a:rect l="l" t="t" r="r" b="b"/>
            <a:pathLst>
              <a:path w="26035" h="41275">
                <a:moveTo>
                  <a:pt x="25996" y="20586"/>
                </a:moveTo>
                <a:lnTo>
                  <a:pt x="25057" y="6438"/>
                </a:lnTo>
                <a:lnTo>
                  <a:pt x="22999" y="1549"/>
                </a:lnTo>
                <a:lnTo>
                  <a:pt x="4533" y="0"/>
                </a:lnTo>
                <a:lnTo>
                  <a:pt x="4533" y="6616"/>
                </a:lnTo>
                <a:lnTo>
                  <a:pt x="1968" y="8013"/>
                </a:lnTo>
                <a:lnTo>
                  <a:pt x="0" y="11112"/>
                </a:lnTo>
                <a:lnTo>
                  <a:pt x="0" y="19265"/>
                </a:lnTo>
                <a:lnTo>
                  <a:pt x="3276" y="23088"/>
                </a:lnTo>
                <a:lnTo>
                  <a:pt x="7416" y="23863"/>
                </a:lnTo>
                <a:lnTo>
                  <a:pt x="7848" y="25857"/>
                </a:lnTo>
                <a:lnTo>
                  <a:pt x="9258" y="41160"/>
                </a:lnTo>
                <a:lnTo>
                  <a:pt x="21831" y="41160"/>
                </a:lnTo>
                <a:lnTo>
                  <a:pt x="24574" y="36512"/>
                </a:lnTo>
                <a:lnTo>
                  <a:pt x="25996" y="2058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g object 465"/>
          <p:cNvSpPr/>
          <p:nvPr/>
        </p:nvSpPr>
        <p:spPr>
          <a:xfrm>
            <a:off x="5313767" y="9889110"/>
            <a:ext cx="13970" cy="19685"/>
          </a:xfrm>
          <a:custGeom>
            <a:avLst/>
            <a:gdLst/>
            <a:ahLst/>
            <a:cxnLst/>
            <a:rect l="l" t="t" r="r" b="b"/>
            <a:pathLst>
              <a:path w="13970" h="19684">
                <a:moveTo>
                  <a:pt x="8562" y="19325"/>
                </a:moveTo>
                <a:lnTo>
                  <a:pt x="3527" y="18408"/>
                </a:lnTo>
                <a:lnTo>
                  <a:pt x="0" y="14118"/>
                </a:lnTo>
                <a:lnTo>
                  <a:pt x="0" y="5313"/>
                </a:lnTo>
                <a:lnTo>
                  <a:pt x="2043" y="1820"/>
                </a:lnTo>
                <a:lnTo>
                  <a:pt x="5342" y="0"/>
                </a:lnTo>
                <a:lnTo>
                  <a:pt x="6623" y="305"/>
                </a:lnTo>
                <a:lnTo>
                  <a:pt x="8106" y="2475"/>
                </a:lnTo>
                <a:lnTo>
                  <a:pt x="10328" y="3934"/>
                </a:lnTo>
                <a:lnTo>
                  <a:pt x="12877" y="4421"/>
                </a:lnTo>
                <a:lnTo>
                  <a:pt x="13548" y="4901"/>
                </a:lnTo>
                <a:lnTo>
                  <a:pt x="13622" y="5737"/>
                </a:lnTo>
                <a:lnTo>
                  <a:pt x="13228" y="6840"/>
                </a:lnTo>
                <a:lnTo>
                  <a:pt x="13031" y="7975"/>
                </a:lnTo>
                <a:lnTo>
                  <a:pt x="13031" y="9117"/>
                </a:lnTo>
                <a:lnTo>
                  <a:pt x="12046" y="10108"/>
                </a:lnTo>
                <a:lnTo>
                  <a:pt x="11067" y="9117"/>
                </a:lnTo>
                <a:lnTo>
                  <a:pt x="11067" y="8106"/>
                </a:lnTo>
                <a:lnTo>
                  <a:pt x="11190" y="7102"/>
                </a:lnTo>
                <a:lnTo>
                  <a:pt x="11449" y="6117"/>
                </a:lnTo>
                <a:lnTo>
                  <a:pt x="9134" y="5450"/>
                </a:lnTo>
                <a:lnTo>
                  <a:pt x="7097" y="4090"/>
                </a:lnTo>
                <a:lnTo>
                  <a:pt x="5564" y="2195"/>
                </a:lnTo>
                <a:lnTo>
                  <a:pt x="3323" y="3747"/>
                </a:lnTo>
                <a:lnTo>
                  <a:pt x="1963" y="6329"/>
                </a:lnTo>
                <a:lnTo>
                  <a:pt x="1963" y="13158"/>
                </a:lnTo>
                <a:lnTo>
                  <a:pt x="4807" y="16625"/>
                </a:lnTo>
                <a:lnTo>
                  <a:pt x="8734" y="17348"/>
                </a:lnTo>
                <a:lnTo>
                  <a:pt x="9528" y="18508"/>
                </a:lnTo>
                <a:lnTo>
                  <a:pt x="8562" y="193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g object 466"/>
          <p:cNvSpPr/>
          <p:nvPr/>
        </p:nvSpPr>
        <p:spPr>
          <a:xfrm>
            <a:off x="5337745" y="9908607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4">
                <a:moveTo>
                  <a:pt x="0" y="14068"/>
                </a:moveTo>
                <a:lnTo>
                  <a:pt x="2400" y="0"/>
                </a:lnTo>
                <a:lnTo>
                  <a:pt x="3367" y="1646"/>
                </a:lnTo>
                <a:lnTo>
                  <a:pt x="3933" y="3554"/>
                </a:lnTo>
                <a:lnTo>
                  <a:pt x="3933" y="9011"/>
                </a:lnTo>
                <a:lnTo>
                  <a:pt x="2400" y="12054"/>
                </a:lnTo>
                <a:lnTo>
                  <a:pt x="0" y="1406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g object 467"/>
          <p:cNvSpPr/>
          <p:nvPr/>
        </p:nvSpPr>
        <p:spPr>
          <a:xfrm>
            <a:off x="5336989" y="9907750"/>
            <a:ext cx="5715" cy="16510"/>
          </a:xfrm>
          <a:custGeom>
            <a:avLst/>
            <a:gdLst/>
            <a:ahLst/>
            <a:cxnLst/>
            <a:rect l="l" t="t" r="r" b="b"/>
            <a:pathLst>
              <a:path w="5714" h="16509">
                <a:moveTo>
                  <a:pt x="757" y="15920"/>
                </a:moveTo>
                <a:lnTo>
                  <a:pt x="0" y="15558"/>
                </a:lnTo>
                <a:lnTo>
                  <a:pt x="129" y="14162"/>
                </a:lnTo>
                <a:lnTo>
                  <a:pt x="2400" y="12253"/>
                </a:lnTo>
                <a:lnTo>
                  <a:pt x="3705" y="9447"/>
                </a:lnTo>
                <a:lnTo>
                  <a:pt x="3705" y="4677"/>
                </a:lnTo>
                <a:lnTo>
                  <a:pt x="3225" y="2918"/>
                </a:lnTo>
                <a:lnTo>
                  <a:pt x="2314" y="1365"/>
                </a:lnTo>
                <a:lnTo>
                  <a:pt x="2653" y="0"/>
                </a:lnTo>
                <a:lnTo>
                  <a:pt x="4001" y="349"/>
                </a:lnTo>
                <a:lnTo>
                  <a:pt x="5090" y="2207"/>
                </a:lnTo>
                <a:lnTo>
                  <a:pt x="5669" y="4321"/>
                </a:lnTo>
                <a:lnTo>
                  <a:pt x="5669" y="10046"/>
                </a:lnTo>
                <a:lnTo>
                  <a:pt x="4105" y="13407"/>
                </a:lnTo>
                <a:lnTo>
                  <a:pt x="1384" y="15689"/>
                </a:lnTo>
                <a:lnTo>
                  <a:pt x="757" y="1592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g object 468"/>
          <p:cNvSpPr/>
          <p:nvPr/>
        </p:nvSpPr>
        <p:spPr>
          <a:xfrm>
            <a:off x="5320006" y="9907439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5" h="15240">
                <a:moveTo>
                  <a:pt x="3933" y="15234"/>
                </a:moveTo>
                <a:lnTo>
                  <a:pt x="1532" y="13220"/>
                </a:lnTo>
                <a:lnTo>
                  <a:pt x="0" y="10183"/>
                </a:lnTo>
                <a:lnTo>
                  <a:pt x="0" y="4215"/>
                </a:lnTo>
                <a:lnTo>
                  <a:pt x="874" y="1870"/>
                </a:lnTo>
                <a:lnTo>
                  <a:pt x="2320" y="0"/>
                </a:lnTo>
                <a:lnTo>
                  <a:pt x="2862" y="99"/>
                </a:lnTo>
                <a:lnTo>
                  <a:pt x="3422" y="162"/>
                </a:lnTo>
                <a:lnTo>
                  <a:pt x="3994" y="162"/>
                </a:lnTo>
                <a:lnTo>
                  <a:pt x="3933" y="1523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g object 469"/>
          <p:cNvSpPr/>
          <p:nvPr/>
        </p:nvSpPr>
        <p:spPr>
          <a:xfrm>
            <a:off x="5319025" y="9906459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4912" y="17211"/>
                </a:moveTo>
                <a:lnTo>
                  <a:pt x="4284" y="16980"/>
                </a:lnTo>
                <a:lnTo>
                  <a:pt x="1563" y="14698"/>
                </a:lnTo>
                <a:lnTo>
                  <a:pt x="0" y="11337"/>
                </a:lnTo>
                <a:lnTo>
                  <a:pt x="0" y="5051"/>
                </a:lnTo>
                <a:lnTo>
                  <a:pt x="874" y="2500"/>
                </a:lnTo>
                <a:lnTo>
                  <a:pt x="2529" y="367"/>
                </a:lnTo>
                <a:lnTo>
                  <a:pt x="3477" y="0"/>
                </a:lnTo>
                <a:lnTo>
                  <a:pt x="4973" y="143"/>
                </a:lnTo>
                <a:lnTo>
                  <a:pt x="5958" y="1141"/>
                </a:lnTo>
                <a:lnTo>
                  <a:pt x="4973" y="2138"/>
                </a:lnTo>
                <a:lnTo>
                  <a:pt x="3736" y="2057"/>
                </a:lnTo>
                <a:lnTo>
                  <a:pt x="2572" y="3735"/>
                </a:lnTo>
                <a:lnTo>
                  <a:pt x="1963" y="5693"/>
                </a:lnTo>
                <a:lnTo>
                  <a:pt x="1963" y="10738"/>
                </a:lnTo>
                <a:lnTo>
                  <a:pt x="3268" y="13544"/>
                </a:lnTo>
                <a:lnTo>
                  <a:pt x="5539" y="15452"/>
                </a:lnTo>
                <a:lnTo>
                  <a:pt x="5669" y="16849"/>
                </a:lnTo>
                <a:lnTo>
                  <a:pt x="4912" y="172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g object 470"/>
          <p:cNvSpPr/>
          <p:nvPr/>
        </p:nvSpPr>
        <p:spPr>
          <a:xfrm>
            <a:off x="5322327" y="9907440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1674" y="162"/>
                </a:moveTo>
                <a:lnTo>
                  <a:pt x="1101" y="162"/>
                </a:lnTo>
                <a:lnTo>
                  <a:pt x="541" y="99"/>
                </a:lnTo>
                <a:lnTo>
                  <a:pt x="0" y="0"/>
                </a:lnTo>
                <a:lnTo>
                  <a:pt x="1674" y="16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g object 471"/>
          <p:cNvSpPr/>
          <p:nvPr/>
        </p:nvSpPr>
        <p:spPr>
          <a:xfrm>
            <a:off x="5321360" y="9906463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640" y="2132"/>
                </a:moveTo>
                <a:lnTo>
                  <a:pt x="2037" y="2132"/>
                </a:lnTo>
                <a:lnTo>
                  <a:pt x="1434" y="2076"/>
                </a:lnTo>
                <a:lnTo>
                  <a:pt x="787" y="1958"/>
                </a:lnTo>
                <a:lnTo>
                  <a:pt x="0" y="798"/>
                </a:lnTo>
                <a:lnTo>
                  <a:pt x="1144" y="0"/>
                </a:lnTo>
                <a:lnTo>
                  <a:pt x="2640" y="143"/>
                </a:lnTo>
                <a:lnTo>
                  <a:pt x="3625" y="1134"/>
                </a:lnTo>
                <a:lnTo>
                  <a:pt x="2640" y="213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g object 472"/>
          <p:cNvSpPr/>
          <p:nvPr/>
        </p:nvSpPr>
        <p:spPr>
          <a:xfrm>
            <a:off x="5334824" y="9887441"/>
            <a:ext cx="12700" cy="21590"/>
          </a:xfrm>
          <a:custGeom>
            <a:avLst/>
            <a:gdLst/>
            <a:ahLst/>
            <a:cxnLst/>
            <a:rect l="l" t="t" r="r" b="b"/>
            <a:pathLst>
              <a:path w="12700" h="21590">
                <a:moveTo>
                  <a:pt x="5318" y="21165"/>
                </a:moveTo>
                <a:lnTo>
                  <a:pt x="3582" y="18215"/>
                </a:lnTo>
                <a:lnTo>
                  <a:pt x="2917" y="17417"/>
                </a:lnTo>
                <a:lnTo>
                  <a:pt x="0" y="16194"/>
                </a:lnTo>
                <a:lnTo>
                  <a:pt x="3834" y="0"/>
                </a:lnTo>
                <a:lnTo>
                  <a:pt x="8857" y="960"/>
                </a:lnTo>
                <a:lnTo>
                  <a:pt x="12661" y="5419"/>
                </a:lnTo>
                <a:lnTo>
                  <a:pt x="12661" y="15602"/>
                </a:lnTo>
                <a:lnTo>
                  <a:pt x="9584" y="19693"/>
                </a:lnTo>
                <a:lnTo>
                  <a:pt x="5318" y="2116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g object 473"/>
          <p:cNvSpPr/>
          <p:nvPr/>
        </p:nvSpPr>
        <p:spPr>
          <a:xfrm>
            <a:off x="5333915" y="9886467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4" h="23495">
                <a:moveTo>
                  <a:pt x="6229" y="23135"/>
                </a:moveTo>
                <a:lnTo>
                  <a:pt x="5386" y="22649"/>
                </a:lnTo>
                <a:lnTo>
                  <a:pt x="3705" y="19799"/>
                </a:lnTo>
                <a:lnTo>
                  <a:pt x="3194" y="19200"/>
                </a:lnTo>
                <a:lnTo>
                  <a:pt x="535" y="18090"/>
                </a:lnTo>
                <a:lnTo>
                  <a:pt x="0" y="16787"/>
                </a:lnTo>
                <a:lnTo>
                  <a:pt x="1286" y="16251"/>
                </a:lnTo>
                <a:lnTo>
                  <a:pt x="4167" y="17454"/>
                </a:lnTo>
                <a:lnTo>
                  <a:pt x="5084" y="18340"/>
                </a:lnTo>
                <a:lnTo>
                  <a:pt x="6641" y="20915"/>
                </a:lnTo>
                <a:lnTo>
                  <a:pt x="10230" y="19344"/>
                </a:lnTo>
                <a:lnTo>
                  <a:pt x="12587" y="15758"/>
                </a:lnTo>
                <a:lnTo>
                  <a:pt x="12587" y="6965"/>
                </a:lnTo>
                <a:lnTo>
                  <a:pt x="9214" y="2837"/>
                </a:lnTo>
                <a:lnTo>
                  <a:pt x="4567" y="1958"/>
                </a:lnTo>
                <a:lnTo>
                  <a:pt x="3779" y="791"/>
                </a:lnTo>
                <a:lnTo>
                  <a:pt x="4924" y="0"/>
                </a:lnTo>
                <a:lnTo>
                  <a:pt x="10507" y="1060"/>
                </a:lnTo>
                <a:lnTo>
                  <a:pt x="14551" y="6005"/>
                </a:lnTo>
                <a:lnTo>
                  <a:pt x="14551" y="16874"/>
                </a:lnTo>
                <a:lnTo>
                  <a:pt x="11332" y="21426"/>
                </a:lnTo>
                <a:lnTo>
                  <a:pt x="6549" y="23085"/>
                </a:lnTo>
                <a:lnTo>
                  <a:pt x="6229" y="231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g object 474"/>
          <p:cNvSpPr/>
          <p:nvPr/>
        </p:nvSpPr>
        <p:spPr>
          <a:xfrm>
            <a:off x="5317641" y="9872749"/>
            <a:ext cx="22225" cy="17780"/>
          </a:xfrm>
          <a:custGeom>
            <a:avLst/>
            <a:gdLst/>
            <a:ahLst/>
            <a:cxnLst/>
            <a:rect l="l" t="t" r="r" b="b"/>
            <a:pathLst>
              <a:path w="22225" h="17779">
                <a:moveTo>
                  <a:pt x="1938" y="17236"/>
                </a:moveTo>
                <a:lnTo>
                  <a:pt x="720" y="15459"/>
                </a:lnTo>
                <a:lnTo>
                  <a:pt x="0" y="13307"/>
                </a:lnTo>
                <a:lnTo>
                  <a:pt x="0" y="4913"/>
                </a:lnTo>
                <a:lnTo>
                  <a:pt x="4850" y="0"/>
                </a:lnTo>
                <a:lnTo>
                  <a:pt x="16822" y="0"/>
                </a:lnTo>
                <a:lnTo>
                  <a:pt x="21667" y="4913"/>
                </a:lnTo>
                <a:lnTo>
                  <a:pt x="21667" y="12284"/>
                </a:lnTo>
                <a:lnTo>
                  <a:pt x="21433" y="13532"/>
                </a:lnTo>
                <a:lnTo>
                  <a:pt x="21020" y="14698"/>
                </a:lnTo>
                <a:lnTo>
                  <a:pt x="20368" y="14573"/>
                </a:lnTo>
                <a:lnTo>
                  <a:pt x="19697" y="14498"/>
                </a:lnTo>
                <a:lnTo>
                  <a:pt x="19008" y="14498"/>
                </a:lnTo>
                <a:lnTo>
                  <a:pt x="1938" y="1723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g object 475"/>
          <p:cNvSpPr/>
          <p:nvPr/>
        </p:nvSpPr>
        <p:spPr>
          <a:xfrm>
            <a:off x="5316657" y="9871755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4">
                <a:moveTo>
                  <a:pt x="2923" y="19225"/>
                </a:moveTo>
                <a:lnTo>
                  <a:pt x="2117" y="18801"/>
                </a:lnTo>
                <a:lnTo>
                  <a:pt x="732" y="16787"/>
                </a:lnTo>
                <a:lnTo>
                  <a:pt x="0" y="14423"/>
                </a:lnTo>
                <a:lnTo>
                  <a:pt x="0" y="5369"/>
                </a:lnTo>
                <a:lnTo>
                  <a:pt x="5299" y="0"/>
                </a:lnTo>
                <a:lnTo>
                  <a:pt x="18337" y="0"/>
                </a:lnTo>
                <a:lnTo>
                  <a:pt x="23637" y="5369"/>
                </a:lnTo>
                <a:lnTo>
                  <a:pt x="23637" y="13338"/>
                </a:lnTo>
                <a:lnTo>
                  <a:pt x="23397" y="14704"/>
                </a:lnTo>
                <a:lnTo>
                  <a:pt x="22929" y="16026"/>
                </a:lnTo>
                <a:lnTo>
                  <a:pt x="21821" y="16668"/>
                </a:lnTo>
                <a:lnTo>
                  <a:pt x="21199" y="16550"/>
                </a:lnTo>
                <a:lnTo>
                  <a:pt x="20583" y="16488"/>
                </a:lnTo>
                <a:lnTo>
                  <a:pt x="19993" y="16488"/>
                </a:lnTo>
                <a:lnTo>
                  <a:pt x="19008" y="15490"/>
                </a:lnTo>
                <a:lnTo>
                  <a:pt x="19993" y="14498"/>
                </a:lnTo>
                <a:lnTo>
                  <a:pt x="21322" y="14579"/>
                </a:lnTo>
                <a:lnTo>
                  <a:pt x="21556" y="13719"/>
                </a:lnTo>
                <a:lnTo>
                  <a:pt x="21673" y="12846"/>
                </a:lnTo>
                <a:lnTo>
                  <a:pt x="21673" y="6466"/>
                </a:lnTo>
                <a:lnTo>
                  <a:pt x="17253" y="1989"/>
                </a:lnTo>
                <a:lnTo>
                  <a:pt x="6383" y="1989"/>
                </a:lnTo>
                <a:lnTo>
                  <a:pt x="1963" y="6466"/>
                </a:lnTo>
                <a:lnTo>
                  <a:pt x="1963" y="14012"/>
                </a:lnTo>
                <a:lnTo>
                  <a:pt x="2572" y="15982"/>
                </a:lnTo>
                <a:lnTo>
                  <a:pt x="3730" y="17660"/>
                </a:lnTo>
                <a:lnTo>
                  <a:pt x="3484" y="19044"/>
                </a:lnTo>
                <a:lnTo>
                  <a:pt x="2923" y="192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g object 476"/>
          <p:cNvSpPr/>
          <p:nvPr/>
        </p:nvSpPr>
        <p:spPr>
          <a:xfrm>
            <a:off x="5326464" y="9894001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3342" y="698"/>
                </a:moveTo>
                <a:lnTo>
                  <a:pt x="1323" y="698"/>
                </a:lnTo>
                <a:lnTo>
                  <a:pt x="652" y="629"/>
                </a:lnTo>
                <a:lnTo>
                  <a:pt x="0" y="505"/>
                </a:lnTo>
                <a:lnTo>
                  <a:pt x="5792" y="0"/>
                </a:lnTo>
                <a:lnTo>
                  <a:pt x="4616" y="448"/>
                </a:lnTo>
                <a:lnTo>
                  <a:pt x="3342" y="6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g object 477"/>
          <p:cNvSpPr/>
          <p:nvPr/>
        </p:nvSpPr>
        <p:spPr>
          <a:xfrm>
            <a:off x="5325496" y="9893072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4376" y="2625"/>
                </a:moveTo>
                <a:lnTo>
                  <a:pt x="2979" y="2625"/>
                </a:lnTo>
                <a:lnTo>
                  <a:pt x="2265" y="2625"/>
                </a:lnTo>
                <a:lnTo>
                  <a:pt x="1526" y="2550"/>
                </a:lnTo>
                <a:lnTo>
                  <a:pt x="787" y="2413"/>
                </a:lnTo>
                <a:lnTo>
                  <a:pt x="0" y="1247"/>
                </a:lnTo>
                <a:lnTo>
                  <a:pt x="1151" y="455"/>
                </a:lnTo>
                <a:lnTo>
                  <a:pt x="2997" y="804"/>
                </a:lnTo>
                <a:lnTo>
                  <a:pt x="4727" y="636"/>
                </a:lnTo>
                <a:lnTo>
                  <a:pt x="6414" y="0"/>
                </a:lnTo>
                <a:lnTo>
                  <a:pt x="7682" y="579"/>
                </a:lnTo>
                <a:lnTo>
                  <a:pt x="7103" y="1864"/>
                </a:lnTo>
                <a:lnTo>
                  <a:pt x="5761" y="2369"/>
                </a:lnTo>
                <a:lnTo>
                  <a:pt x="4376" y="26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g object 478"/>
          <p:cNvSpPr/>
          <p:nvPr/>
        </p:nvSpPr>
        <p:spPr>
          <a:xfrm>
            <a:off x="5322521" y="9922675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5" h="13334">
                <a:moveTo>
                  <a:pt x="12914" y="13139"/>
                </a:moveTo>
                <a:lnTo>
                  <a:pt x="3724" y="13139"/>
                </a:lnTo>
                <a:lnTo>
                  <a:pt x="0" y="9360"/>
                </a:lnTo>
                <a:lnTo>
                  <a:pt x="0" y="2962"/>
                </a:lnTo>
                <a:lnTo>
                  <a:pt x="523" y="1346"/>
                </a:lnTo>
                <a:lnTo>
                  <a:pt x="1415" y="0"/>
                </a:lnTo>
                <a:lnTo>
                  <a:pt x="15222" y="0"/>
                </a:lnTo>
                <a:lnTo>
                  <a:pt x="16121" y="1346"/>
                </a:lnTo>
                <a:lnTo>
                  <a:pt x="16638" y="2962"/>
                </a:lnTo>
                <a:lnTo>
                  <a:pt x="16638" y="9360"/>
                </a:lnTo>
                <a:lnTo>
                  <a:pt x="12914" y="1313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g object 479"/>
          <p:cNvSpPr/>
          <p:nvPr/>
        </p:nvSpPr>
        <p:spPr>
          <a:xfrm>
            <a:off x="5321535" y="9921848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4434" y="14960"/>
                </a:moveTo>
                <a:lnTo>
                  <a:pt x="9307" y="14960"/>
                </a:lnTo>
                <a:lnTo>
                  <a:pt x="4173" y="14960"/>
                </a:lnTo>
                <a:lnTo>
                  <a:pt x="0" y="10732"/>
                </a:lnTo>
                <a:lnTo>
                  <a:pt x="0" y="3648"/>
                </a:lnTo>
                <a:lnTo>
                  <a:pt x="547" y="1827"/>
                </a:lnTo>
                <a:lnTo>
                  <a:pt x="1588" y="268"/>
                </a:lnTo>
                <a:lnTo>
                  <a:pt x="2954" y="6"/>
                </a:lnTo>
                <a:lnTo>
                  <a:pt x="3219" y="1384"/>
                </a:lnTo>
                <a:lnTo>
                  <a:pt x="2400" y="2612"/>
                </a:lnTo>
                <a:lnTo>
                  <a:pt x="1969" y="4047"/>
                </a:lnTo>
                <a:lnTo>
                  <a:pt x="1969" y="9634"/>
                </a:lnTo>
                <a:lnTo>
                  <a:pt x="5256" y="12970"/>
                </a:lnTo>
                <a:lnTo>
                  <a:pt x="13351" y="12970"/>
                </a:lnTo>
                <a:lnTo>
                  <a:pt x="16644" y="9634"/>
                </a:lnTo>
                <a:lnTo>
                  <a:pt x="16644" y="4047"/>
                </a:lnTo>
                <a:lnTo>
                  <a:pt x="16213" y="2612"/>
                </a:lnTo>
                <a:lnTo>
                  <a:pt x="15394" y="1384"/>
                </a:lnTo>
                <a:lnTo>
                  <a:pt x="15659" y="0"/>
                </a:lnTo>
                <a:lnTo>
                  <a:pt x="17026" y="268"/>
                </a:lnTo>
                <a:lnTo>
                  <a:pt x="18060" y="1827"/>
                </a:lnTo>
                <a:lnTo>
                  <a:pt x="18608" y="3648"/>
                </a:lnTo>
                <a:lnTo>
                  <a:pt x="18608" y="10732"/>
                </a:lnTo>
                <a:lnTo>
                  <a:pt x="14434" y="1496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g object 480"/>
          <p:cNvSpPr/>
          <p:nvPr/>
        </p:nvSpPr>
        <p:spPr>
          <a:xfrm>
            <a:off x="5323939" y="9918651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22"/>
                </a:moveTo>
                <a:lnTo>
                  <a:pt x="1489" y="1777"/>
                </a:lnTo>
                <a:lnTo>
                  <a:pt x="2092" y="848"/>
                </a:lnTo>
                <a:lnTo>
                  <a:pt x="4536" y="0"/>
                </a:lnTo>
                <a:lnTo>
                  <a:pt x="0" y="402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g object 481"/>
          <p:cNvSpPr/>
          <p:nvPr/>
        </p:nvSpPr>
        <p:spPr>
          <a:xfrm>
            <a:off x="5323122" y="9917708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5">
                <a:moveTo>
                  <a:pt x="1674" y="5456"/>
                </a:moveTo>
                <a:lnTo>
                  <a:pt x="812" y="4963"/>
                </a:lnTo>
                <a:lnTo>
                  <a:pt x="0" y="4408"/>
                </a:lnTo>
                <a:lnTo>
                  <a:pt x="2302" y="954"/>
                </a:lnTo>
                <a:lnTo>
                  <a:pt x="5035" y="0"/>
                </a:lnTo>
                <a:lnTo>
                  <a:pt x="6284" y="617"/>
                </a:lnTo>
                <a:lnTo>
                  <a:pt x="5675" y="1883"/>
                </a:lnTo>
                <a:lnTo>
                  <a:pt x="3564" y="2619"/>
                </a:lnTo>
                <a:lnTo>
                  <a:pt x="1674" y="545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g object 482"/>
          <p:cNvSpPr/>
          <p:nvPr/>
        </p:nvSpPr>
        <p:spPr>
          <a:xfrm>
            <a:off x="4975339" y="9850805"/>
            <a:ext cx="17780" cy="13335"/>
          </a:xfrm>
          <a:custGeom>
            <a:avLst/>
            <a:gdLst/>
            <a:ahLst/>
            <a:cxnLst/>
            <a:rect l="l" t="t" r="r" b="b"/>
            <a:pathLst>
              <a:path w="17779" h="13334">
                <a:moveTo>
                  <a:pt x="17284" y="2717"/>
                </a:moveTo>
                <a:lnTo>
                  <a:pt x="13970" y="1358"/>
                </a:lnTo>
                <a:lnTo>
                  <a:pt x="7315" y="12"/>
                </a:lnTo>
                <a:lnTo>
                  <a:pt x="7035" y="203"/>
                </a:lnTo>
                <a:lnTo>
                  <a:pt x="6870" y="127"/>
                </a:lnTo>
                <a:lnTo>
                  <a:pt x="6286" y="0"/>
                </a:lnTo>
                <a:lnTo>
                  <a:pt x="3149" y="0"/>
                </a:lnTo>
                <a:lnTo>
                  <a:pt x="1079" y="1879"/>
                </a:lnTo>
                <a:lnTo>
                  <a:pt x="723" y="4254"/>
                </a:lnTo>
                <a:lnTo>
                  <a:pt x="0" y="4724"/>
                </a:lnTo>
                <a:lnTo>
                  <a:pt x="5321" y="12801"/>
                </a:lnTo>
                <a:lnTo>
                  <a:pt x="14312" y="12026"/>
                </a:lnTo>
                <a:lnTo>
                  <a:pt x="17284" y="9436"/>
                </a:lnTo>
                <a:lnTo>
                  <a:pt x="17284" y="271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g object 483"/>
          <p:cNvSpPr/>
          <p:nvPr/>
        </p:nvSpPr>
        <p:spPr>
          <a:xfrm>
            <a:off x="4975374" y="9850091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701" y="5743"/>
                </a:moveTo>
                <a:lnTo>
                  <a:pt x="252" y="5575"/>
                </a:lnTo>
                <a:lnTo>
                  <a:pt x="0" y="4920"/>
                </a:lnTo>
                <a:lnTo>
                  <a:pt x="406" y="2114"/>
                </a:lnTo>
                <a:lnTo>
                  <a:pt x="2825" y="0"/>
                </a:lnTo>
                <a:lnTo>
                  <a:pt x="6315" y="0"/>
                </a:lnTo>
                <a:lnTo>
                  <a:pt x="6998" y="124"/>
                </a:lnTo>
                <a:lnTo>
                  <a:pt x="7651" y="380"/>
                </a:lnTo>
                <a:lnTo>
                  <a:pt x="8063" y="1303"/>
                </a:lnTo>
                <a:lnTo>
                  <a:pt x="7152" y="1721"/>
                </a:lnTo>
                <a:lnTo>
                  <a:pt x="5626" y="1428"/>
                </a:lnTo>
                <a:lnTo>
                  <a:pt x="3896" y="1428"/>
                </a:lnTo>
                <a:lnTo>
                  <a:pt x="2351" y="2513"/>
                </a:lnTo>
                <a:lnTo>
                  <a:pt x="1692" y="4072"/>
                </a:lnTo>
                <a:lnTo>
                  <a:pt x="2302" y="4040"/>
                </a:lnTo>
                <a:lnTo>
                  <a:pt x="3010" y="4758"/>
                </a:lnTo>
                <a:lnTo>
                  <a:pt x="2302" y="5475"/>
                </a:lnTo>
                <a:lnTo>
                  <a:pt x="701" y="574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g object 484"/>
          <p:cNvSpPr/>
          <p:nvPr/>
        </p:nvSpPr>
        <p:spPr>
          <a:xfrm>
            <a:off x="4982774" y="9848784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9183" y="4733"/>
                </a:moveTo>
                <a:lnTo>
                  <a:pt x="0" y="2357"/>
                </a:lnTo>
                <a:lnTo>
                  <a:pt x="886" y="941"/>
                </a:lnTo>
                <a:lnTo>
                  <a:pt x="2437" y="0"/>
                </a:lnTo>
                <a:lnTo>
                  <a:pt x="6863" y="0"/>
                </a:lnTo>
                <a:lnTo>
                  <a:pt x="9023" y="2089"/>
                </a:lnTo>
                <a:lnTo>
                  <a:pt x="9183" y="473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g object 485"/>
          <p:cNvSpPr/>
          <p:nvPr/>
        </p:nvSpPr>
        <p:spPr>
          <a:xfrm>
            <a:off x="4982177" y="9848066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9781" y="6167"/>
                </a:moveTo>
                <a:lnTo>
                  <a:pt x="9073" y="5493"/>
                </a:lnTo>
                <a:lnTo>
                  <a:pt x="8937" y="3217"/>
                </a:lnTo>
                <a:lnTo>
                  <a:pt x="7060" y="1434"/>
                </a:lnTo>
                <a:lnTo>
                  <a:pt x="3336" y="1434"/>
                </a:lnTo>
                <a:lnTo>
                  <a:pt x="1988" y="2188"/>
                </a:lnTo>
                <a:lnTo>
                  <a:pt x="1194" y="3454"/>
                </a:lnTo>
                <a:lnTo>
                  <a:pt x="221" y="3679"/>
                </a:lnTo>
                <a:lnTo>
                  <a:pt x="0" y="2687"/>
                </a:lnTo>
                <a:lnTo>
                  <a:pt x="1052" y="1010"/>
                </a:lnTo>
                <a:lnTo>
                  <a:pt x="2849" y="0"/>
                </a:lnTo>
                <a:lnTo>
                  <a:pt x="7805" y="0"/>
                </a:lnTo>
                <a:lnTo>
                  <a:pt x="10298" y="2375"/>
                </a:lnTo>
                <a:lnTo>
                  <a:pt x="10488" y="5406"/>
                </a:lnTo>
                <a:lnTo>
                  <a:pt x="9824" y="616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g object 486"/>
          <p:cNvSpPr/>
          <p:nvPr/>
        </p:nvSpPr>
        <p:spPr>
          <a:xfrm>
            <a:off x="4989242" y="9853502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5816" y="10102"/>
                </a:moveTo>
                <a:lnTo>
                  <a:pt x="1908" y="10102"/>
                </a:lnTo>
                <a:lnTo>
                  <a:pt x="843" y="9697"/>
                </a:lnTo>
                <a:lnTo>
                  <a:pt x="0" y="9029"/>
                </a:lnTo>
                <a:lnTo>
                  <a:pt x="2733" y="336"/>
                </a:lnTo>
                <a:lnTo>
                  <a:pt x="2714" y="18"/>
                </a:lnTo>
                <a:lnTo>
                  <a:pt x="3065" y="0"/>
                </a:lnTo>
                <a:lnTo>
                  <a:pt x="5816" y="0"/>
                </a:lnTo>
                <a:lnTo>
                  <a:pt x="8051" y="2257"/>
                </a:lnTo>
                <a:lnTo>
                  <a:pt x="8051" y="7838"/>
                </a:lnTo>
                <a:lnTo>
                  <a:pt x="5816" y="1010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g object 487"/>
          <p:cNvSpPr/>
          <p:nvPr/>
        </p:nvSpPr>
        <p:spPr>
          <a:xfrm>
            <a:off x="4988687" y="9852783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6758" y="11536"/>
                </a:moveTo>
                <a:lnTo>
                  <a:pt x="3619" y="11536"/>
                </a:lnTo>
                <a:lnTo>
                  <a:pt x="2339" y="11536"/>
                </a:lnTo>
                <a:lnTo>
                  <a:pt x="1132" y="11112"/>
                </a:lnTo>
                <a:lnTo>
                  <a:pt x="123" y="10314"/>
                </a:lnTo>
                <a:lnTo>
                  <a:pt x="0" y="9310"/>
                </a:lnTo>
                <a:lnTo>
                  <a:pt x="991" y="9185"/>
                </a:lnTo>
                <a:lnTo>
                  <a:pt x="1754" y="9784"/>
                </a:lnTo>
                <a:lnTo>
                  <a:pt x="2659" y="10102"/>
                </a:lnTo>
                <a:lnTo>
                  <a:pt x="5976" y="10102"/>
                </a:lnTo>
                <a:lnTo>
                  <a:pt x="7897" y="8156"/>
                </a:lnTo>
                <a:lnTo>
                  <a:pt x="7897" y="3467"/>
                </a:lnTo>
                <a:lnTo>
                  <a:pt x="6118" y="1577"/>
                </a:lnTo>
                <a:lnTo>
                  <a:pt x="3877" y="1440"/>
                </a:lnTo>
                <a:lnTo>
                  <a:pt x="3287" y="1771"/>
                </a:lnTo>
                <a:lnTo>
                  <a:pt x="2579" y="1053"/>
                </a:lnTo>
                <a:lnTo>
                  <a:pt x="2572" y="854"/>
                </a:lnTo>
                <a:lnTo>
                  <a:pt x="3219" y="18"/>
                </a:lnTo>
                <a:lnTo>
                  <a:pt x="3619" y="0"/>
                </a:lnTo>
                <a:lnTo>
                  <a:pt x="6758" y="0"/>
                </a:lnTo>
                <a:lnTo>
                  <a:pt x="9313" y="2587"/>
                </a:lnTo>
                <a:lnTo>
                  <a:pt x="9313" y="8948"/>
                </a:lnTo>
                <a:lnTo>
                  <a:pt x="6758" y="1153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g object 488"/>
          <p:cNvSpPr/>
          <p:nvPr/>
        </p:nvSpPr>
        <p:spPr>
          <a:xfrm>
            <a:off x="4981335" y="9862533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5459" y="2419"/>
                </a:moveTo>
                <a:lnTo>
                  <a:pt x="2209" y="2419"/>
                </a:lnTo>
                <a:lnTo>
                  <a:pt x="911" y="1789"/>
                </a:lnTo>
                <a:lnTo>
                  <a:pt x="0" y="791"/>
                </a:lnTo>
                <a:lnTo>
                  <a:pt x="7909" y="0"/>
                </a:lnTo>
                <a:lnTo>
                  <a:pt x="7029" y="1446"/>
                </a:lnTo>
                <a:lnTo>
                  <a:pt x="5459" y="241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g object 489"/>
          <p:cNvSpPr/>
          <p:nvPr/>
        </p:nvSpPr>
        <p:spPr>
          <a:xfrm>
            <a:off x="4980819" y="9861919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09">
                <a:moveTo>
                  <a:pt x="6167" y="3747"/>
                </a:moveTo>
                <a:lnTo>
                  <a:pt x="4173" y="3747"/>
                </a:lnTo>
                <a:lnTo>
                  <a:pt x="2597" y="3747"/>
                </a:lnTo>
                <a:lnTo>
                  <a:pt x="1077" y="3074"/>
                </a:lnTo>
                <a:lnTo>
                  <a:pt x="0" y="1895"/>
                </a:lnTo>
                <a:lnTo>
                  <a:pt x="36" y="879"/>
                </a:lnTo>
                <a:lnTo>
                  <a:pt x="1034" y="916"/>
                </a:lnTo>
                <a:lnTo>
                  <a:pt x="1858" y="1820"/>
                </a:lnTo>
                <a:lnTo>
                  <a:pt x="2973" y="2313"/>
                </a:lnTo>
                <a:lnTo>
                  <a:pt x="5669" y="2313"/>
                </a:lnTo>
                <a:lnTo>
                  <a:pt x="7035" y="1540"/>
                </a:lnTo>
                <a:lnTo>
                  <a:pt x="7817" y="236"/>
                </a:lnTo>
                <a:lnTo>
                  <a:pt x="8790" y="0"/>
                </a:lnTo>
                <a:lnTo>
                  <a:pt x="9023" y="985"/>
                </a:lnTo>
                <a:lnTo>
                  <a:pt x="7977" y="2712"/>
                </a:lnTo>
                <a:lnTo>
                  <a:pt x="6167" y="37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g object 490"/>
          <p:cNvSpPr/>
          <p:nvPr/>
        </p:nvSpPr>
        <p:spPr>
          <a:xfrm>
            <a:off x="4972690" y="9855118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6432" y="9834"/>
                </a:moveTo>
                <a:lnTo>
                  <a:pt x="2234" y="9834"/>
                </a:lnTo>
                <a:lnTo>
                  <a:pt x="0" y="7570"/>
                </a:lnTo>
                <a:lnTo>
                  <a:pt x="0" y="2556"/>
                </a:lnTo>
                <a:lnTo>
                  <a:pt x="1415" y="679"/>
                </a:lnTo>
                <a:lnTo>
                  <a:pt x="3385" y="0"/>
                </a:lnTo>
                <a:lnTo>
                  <a:pt x="8642" y="8206"/>
                </a:lnTo>
                <a:lnTo>
                  <a:pt x="7737" y="9204"/>
                </a:lnTo>
                <a:lnTo>
                  <a:pt x="6432" y="983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g object 491"/>
          <p:cNvSpPr/>
          <p:nvPr/>
        </p:nvSpPr>
        <p:spPr>
          <a:xfrm>
            <a:off x="4971985" y="9854442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269" y="11224"/>
                </a:moveTo>
                <a:lnTo>
                  <a:pt x="5693" y="11224"/>
                </a:lnTo>
                <a:lnTo>
                  <a:pt x="2554" y="11224"/>
                </a:lnTo>
                <a:lnTo>
                  <a:pt x="0" y="8636"/>
                </a:lnTo>
                <a:lnTo>
                  <a:pt x="0" y="2987"/>
                </a:lnTo>
                <a:lnTo>
                  <a:pt x="1551" y="791"/>
                </a:lnTo>
                <a:lnTo>
                  <a:pt x="3865" y="0"/>
                </a:lnTo>
                <a:lnTo>
                  <a:pt x="4758" y="448"/>
                </a:lnTo>
                <a:lnTo>
                  <a:pt x="4314" y="1353"/>
                </a:lnTo>
                <a:lnTo>
                  <a:pt x="2579" y="1951"/>
                </a:lnTo>
                <a:lnTo>
                  <a:pt x="1415" y="3598"/>
                </a:lnTo>
                <a:lnTo>
                  <a:pt x="1415" y="7844"/>
                </a:lnTo>
                <a:lnTo>
                  <a:pt x="3330" y="9790"/>
                </a:lnTo>
                <a:lnTo>
                  <a:pt x="6894" y="9790"/>
                </a:lnTo>
                <a:lnTo>
                  <a:pt x="8008" y="9297"/>
                </a:lnTo>
                <a:lnTo>
                  <a:pt x="8833" y="8393"/>
                </a:lnTo>
                <a:lnTo>
                  <a:pt x="9830" y="8356"/>
                </a:lnTo>
                <a:lnTo>
                  <a:pt x="9867" y="9372"/>
                </a:lnTo>
                <a:lnTo>
                  <a:pt x="8790" y="10551"/>
                </a:lnTo>
                <a:lnTo>
                  <a:pt x="7269" y="112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g object 492"/>
          <p:cNvSpPr/>
          <p:nvPr/>
        </p:nvSpPr>
        <p:spPr>
          <a:xfrm>
            <a:off x="4976078" y="9854846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0" y="274"/>
                </a:moveTo>
                <a:lnTo>
                  <a:pt x="498" y="99"/>
                </a:lnTo>
                <a:lnTo>
                  <a:pt x="1040" y="0"/>
                </a:lnTo>
                <a:lnTo>
                  <a:pt x="1600" y="0"/>
                </a:lnTo>
                <a:lnTo>
                  <a:pt x="0" y="27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g object 493"/>
          <p:cNvSpPr/>
          <p:nvPr/>
        </p:nvSpPr>
        <p:spPr>
          <a:xfrm>
            <a:off x="4975404" y="985413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670" y="1702"/>
                </a:moveTo>
                <a:lnTo>
                  <a:pt x="0" y="1216"/>
                </a:lnTo>
                <a:lnTo>
                  <a:pt x="443" y="311"/>
                </a:lnTo>
                <a:lnTo>
                  <a:pt x="1040" y="106"/>
                </a:lnTo>
                <a:lnTo>
                  <a:pt x="1655" y="0"/>
                </a:lnTo>
                <a:lnTo>
                  <a:pt x="2271" y="0"/>
                </a:lnTo>
                <a:lnTo>
                  <a:pt x="2979" y="717"/>
                </a:lnTo>
                <a:lnTo>
                  <a:pt x="2271" y="1434"/>
                </a:lnTo>
                <a:lnTo>
                  <a:pt x="670" y="17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g object 494"/>
          <p:cNvSpPr/>
          <p:nvPr/>
        </p:nvSpPr>
        <p:spPr>
          <a:xfrm>
            <a:off x="4937201" y="9898570"/>
            <a:ext cx="17780" cy="13335"/>
          </a:xfrm>
          <a:custGeom>
            <a:avLst/>
            <a:gdLst/>
            <a:ahLst/>
            <a:cxnLst/>
            <a:rect l="l" t="t" r="r" b="b"/>
            <a:pathLst>
              <a:path w="17779" h="13334">
                <a:moveTo>
                  <a:pt x="17284" y="2717"/>
                </a:moveTo>
                <a:lnTo>
                  <a:pt x="13957" y="1358"/>
                </a:lnTo>
                <a:lnTo>
                  <a:pt x="7302" y="12"/>
                </a:lnTo>
                <a:lnTo>
                  <a:pt x="7023" y="190"/>
                </a:lnTo>
                <a:lnTo>
                  <a:pt x="6870" y="127"/>
                </a:lnTo>
                <a:lnTo>
                  <a:pt x="6273" y="0"/>
                </a:lnTo>
                <a:lnTo>
                  <a:pt x="3136" y="0"/>
                </a:lnTo>
                <a:lnTo>
                  <a:pt x="1066" y="1879"/>
                </a:lnTo>
                <a:lnTo>
                  <a:pt x="723" y="4254"/>
                </a:lnTo>
                <a:lnTo>
                  <a:pt x="0" y="4724"/>
                </a:lnTo>
                <a:lnTo>
                  <a:pt x="5308" y="12801"/>
                </a:lnTo>
                <a:lnTo>
                  <a:pt x="14300" y="12026"/>
                </a:lnTo>
                <a:lnTo>
                  <a:pt x="17284" y="9436"/>
                </a:lnTo>
                <a:lnTo>
                  <a:pt x="17284" y="271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g object 495"/>
          <p:cNvSpPr/>
          <p:nvPr/>
        </p:nvSpPr>
        <p:spPr>
          <a:xfrm>
            <a:off x="4937230" y="9897857"/>
            <a:ext cx="8255" cy="6350"/>
          </a:xfrm>
          <a:custGeom>
            <a:avLst/>
            <a:gdLst/>
            <a:ahLst/>
            <a:cxnLst/>
            <a:rect l="l" t="t" r="r" b="b"/>
            <a:pathLst>
              <a:path w="8254" h="6350">
                <a:moveTo>
                  <a:pt x="695" y="5743"/>
                </a:moveTo>
                <a:lnTo>
                  <a:pt x="246" y="5575"/>
                </a:lnTo>
                <a:lnTo>
                  <a:pt x="0" y="4920"/>
                </a:lnTo>
                <a:lnTo>
                  <a:pt x="406" y="2114"/>
                </a:lnTo>
                <a:lnTo>
                  <a:pt x="2825" y="0"/>
                </a:lnTo>
                <a:lnTo>
                  <a:pt x="6309" y="0"/>
                </a:lnTo>
                <a:lnTo>
                  <a:pt x="6992" y="124"/>
                </a:lnTo>
                <a:lnTo>
                  <a:pt x="7645" y="380"/>
                </a:lnTo>
                <a:lnTo>
                  <a:pt x="8057" y="1303"/>
                </a:lnTo>
                <a:lnTo>
                  <a:pt x="7146" y="1714"/>
                </a:lnTo>
                <a:lnTo>
                  <a:pt x="5626" y="1428"/>
                </a:lnTo>
                <a:lnTo>
                  <a:pt x="3890" y="1428"/>
                </a:lnTo>
                <a:lnTo>
                  <a:pt x="2345" y="2513"/>
                </a:lnTo>
                <a:lnTo>
                  <a:pt x="1686" y="4072"/>
                </a:lnTo>
                <a:lnTo>
                  <a:pt x="2295" y="4040"/>
                </a:lnTo>
                <a:lnTo>
                  <a:pt x="3003" y="4758"/>
                </a:lnTo>
                <a:lnTo>
                  <a:pt x="2295" y="5475"/>
                </a:lnTo>
                <a:lnTo>
                  <a:pt x="695" y="574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g object 496"/>
          <p:cNvSpPr/>
          <p:nvPr/>
        </p:nvSpPr>
        <p:spPr>
          <a:xfrm>
            <a:off x="4944625" y="9896552"/>
            <a:ext cx="9525" cy="5080"/>
          </a:xfrm>
          <a:custGeom>
            <a:avLst/>
            <a:gdLst/>
            <a:ahLst/>
            <a:cxnLst/>
            <a:rect l="l" t="t" r="r" b="b"/>
            <a:pathLst>
              <a:path w="9525" h="5079">
                <a:moveTo>
                  <a:pt x="9183" y="4733"/>
                </a:moveTo>
                <a:lnTo>
                  <a:pt x="0" y="2357"/>
                </a:lnTo>
                <a:lnTo>
                  <a:pt x="886" y="941"/>
                </a:lnTo>
                <a:lnTo>
                  <a:pt x="2437" y="0"/>
                </a:lnTo>
                <a:lnTo>
                  <a:pt x="6863" y="0"/>
                </a:lnTo>
                <a:lnTo>
                  <a:pt x="9017" y="2095"/>
                </a:lnTo>
                <a:lnTo>
                  <a:pt x="9183" y="473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g object 497"/>
          <p:cNvSpPr/>
          <p:nvPr/>
        </p:nvSpPr>
        <p:spPr>
          <a:xfrm>
            <a:off x="4944027" y="9895833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5" h="6350">
                <a:moveTo>
                  <a:pt x="9781" y="6167"/>
                </a:moveTo>
                <a:lnTo>
                  <a:pt x="9073" y="5493"/>
                </a:lnTo>
                <a:lnTo>
                  <a:pt x="8937" y="3217"/>
                </a:lnTo>
                <a:lnTo>
                  <a:pt x="7060" y="1434"/>
                </a:lnTo>
                <a:lnTo>
                  <a:pt x="3336" y="1434"/>
                </a:lnTo>
                <a:lnTo>
                  <a:pt x="1988" y="2188"/>
                </a:lnTo>
                <a:lnTo>
                  <a:pt x="1194" y="3454"/>
                </a:lnTo>
                <a:lnTo>
                  <a:pt x="221" y="3679"/>
                </a:lnTo>
                <a:lnTo>
                  <a:pt x="0" y="2687"/>
                </a:lnTo>
                <a:lnTo>
                  <a:pt x="1052" y="1010"/>
                </a:lnTo>
                <a:lnTo>
                  <a:pt x="2849" y="0"/>
                </a:lnTo>
                <a:lnTo>
                  <a:pt x="7805" y="0"/>
                </a:lnTo>
                <a:lnTo>
                  <a:pt x="10298" y="2375"/>
                </a:lnTo>
                <a:lnTo>
                  <a:pt x="10488" y="5406"/>
                </a:lnTo>
                <a:lnTo>
                  <a:pt x="9824" y="616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g object 498"/>
          <p:cNvSpPr/>
          <p:nvPr/>
        </p:nvSpPr>
        <p:spPr>
          <a:xfrm>
            <a:off x="4951093" y="990126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59">
                <a:moveTo>
                  <a:pt x="5816" y="10102"/>
                </a:moveTo>
                <a:lnTo>
                  <a:pt x="1908" y="10102"/>
                </a:lnTo>
                <a:lnTo>
                  <a:pt x="843" y="9697"/>
                </a:lnTo>
                <a:lnTo>
                  <a:pt x="0" y="9029"/>
                </a:lnTo>
                <a:lnTo>
                  <a:pt x="2733" y="336"/>
                </a:lnTo>
                <a:lnTo>
                  <a:pt x="2714" y="12"/>
                </a:lnTo>
                <a:lnTo>
                  <a:pt x="3065" y="0"/>
                </a:lnTo>
                <a:lnTo>
                  <a:pt x="5816" y="0"/>
                </a:lnTo>
                <a:lnTo>
                  <a:pt x="8051" y="2257"/>
                </a:lnTo>
                <a:lnTo>
                  <a:pt x="8051" y="7838"/>
                </a:lnTo>
                <a:lnTo>
                  <a:pt x="5816" y="1010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g object 499"/>
          <p:cNvSpPr/>
          <p:nvPr/>
        </p:nvSpPr>
        <p:spPr>
          <a:xfrm>
            <a:off x="4950537" y="9900550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6758" y="11536"/>
                </a:moveTo>
                <a:lnTo>
                  <a:pt x="3619" y="11536"/>
                </a:lnTo>
                <a:lnTo>
                  <a:pt x="2345" y="11536"/>
                </a:lnTo>
                <a:lnTo>
                  <a:pt x="1132" y="11112"/>
                </a:lnTo>
                <a:lnTo>
                  <a:pt x="123" y="10314"/>
                </a:lnTo>
                <a:lnTo>
                  <a:pt x="0" y="9304"/>
                </a:lnTo>
                <a:lnTo>
                  <a:pt x="991" y="9185"/>
                </a:lnTo>
                <a:lnTo>
                  <a:pt x="1754" y="9784"/>
                </a:lnTo>
                <a:lnTo>
                  <a:pt x="2659" y="10102"/>
                </a:lnTo>
                <a:lnTo>
                  <a:pt x="5976" y="10102"/>
                </a:lnTo>
                <a:lnTo>
                  <a:pt x="7897" y="8156"/>
                </a:lnTo>
                <a:lnTo>
                  <a:pt x="7897" y="3467"/>
                </a:lnTo>
                <a:lnTo>
                  <a:pt x="6118" y="1577"/>
                </a:lnTo>
                <a:lnTo>
                  <a:pt x="3884" y="1440"/>
                </a:lnTo>
                <a:lnTo>
                  <a:pt x="3287" y="1771"/>
                </a:lnTo>
                <a:lnTo>
                  <a:pt x="2579" y="1053"/>
                </a:lnTo>
                <a:lnTo>
                  <a:pt x="2572" y="848"/>
                </a:lnTo>
                <a:lnTo>
                  <a:pt x="3219" y="18"/>
                </a:lnTo>
                <a:lnTo>
                  <a:pt x="3619" y="0"/>
                </a:lnTo>
                <a:lnTo>
                  <a:pt x="6758" y="0"/>
                </a:lnTo>
                <a:lnTo>
                  <a:pt x="9313" y="2587"/>
                </a:lnTo>
                <a:lnTo>
                  <a:pt x="9313" y="8948"/>
                </a:lnTo>
                <a:lnTo>
                  <a:pt x="6758" y="1153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g object 500"/>
          <p:cNvSpPr/>
          <p:nvPr/>
        </p:nvSpPr>
        <p:spPr>
          <a:xfrm>
            <a:off x="4943186" y="9910299"/>
            <a:ext cx="8255" cy="2540"/>
          </a:xfrm>
          <a:custGeom>
            <a:avLst/>
            <a:gdLst/>
            <a:ahLst/>
            <a:cxnLst/>
            <a:rect l="l" t="t" r="r" b="b"/>
            <a:pathLst>
              <a:path w="8254" h="2540">
                <a:moveTo>
                  <a:pt x="5459" y="2419"/>
                </a:moveTo>
                <a:lnTo>
                  <a:pt x="2209" y="2419"/>
                </a:lnTo>
                <a:lnTo>
                  <a:pt x="911" y="1789"/>
                </a:lnTo>
                <a:lnTo>
                  <a:pt x="0" y="791"/>
                </a:lnTo>
                <a:lnTo>
                  <a:pt x="7903" y="0"/>
                </a:lnTo>
                <a:lnTo>
                  <a:pt x="7029" y="1446"/>
                </a:lnTo>
                <a:lnTo>
                  <a:pt x="5459" y="241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g object 501"/>
          <p:cNvSpPr/>
          <p:nvPr/>
        </p:nvSpPr>
        <p:spPr>
          <a:xfrm>
            <a:off x="4942669" y="9909686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09">
                <a:moveTo>
                  <a:pt x="6167" y="3747"/>
                </a:moveTo>
                <a:lnTo>
                  <a:pt x="4173" y="3747"/>
                </a:lnTo>
                <a:lnTo>
                  <a:pt x="2597" y="3747"/>
                </a:lnTo>
                <a:lnTo>
                  <a:pt x="1077" y="3074"/>
                </a:lnTo>
                <a:lnTo>
                  <a:pt x="0" y="1895"/>
                </a:lnTo>
                <a:lnTo>
                  <a:pt x="36" y="879"/>
                </a:lnTo>
                <a:lnTo>
                  <a:pt x="1034" y="916"/>
                </a:lnTo>
                <a:lnTo>
                  <a:pt x="1858" y="1820"/>
                </a:lnTo>
                <a:lnTo>
                  <a:pt x="2973" y="2313"/>
                </a:lnTo>
                <a:lnTo>
                  <a:pt x="5669" y="2313"/>
                </a:lnTo>
                <a:lnTo>
                  <a:pt x="7035" y="1540"/>
                </a:lnTo>
                <a:lnTo>
                  <a:pt x="7817" y="236"/>
                </a:lnTo>
                <a:lnTo>
                  <a:pt x="8790" y="0"/>
                </a:lnTo>
                <a:lnTo>
                  <a:pt x="9023" y="985"/>
                </a:lnTo>
                <a:lnTo>
                  <a:pt x="7977" y="2712"/>
                </a:lnTo>
                <a:lnTo>
                  <a:pt x="6167" y="37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g object 502"/>
          <p:cNvSpPr/>
          <p:nvPr/>
        </p:nvSpPr>
        <p:spPr>
          <a:xfrm>
            <a:off x="4934540" y="9902885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6438" y="9834"/>
                </a:moveTo>
                <a:lnTo>
                  <a:pt x="2234" y="9834"/>
                </a:lnTo>
                <a:lnTo>
                  <a:pt x="0" y="7570"/>
                </a:lnTo>
                <a:lnTo>
                  <a:pt x="0" y="2556"/>
                </a:lnTo>
                <a:lnTo>
                  <a:pt x="1415" y="679"/>
                </a:lnTo>
                <a:lnTo>
                  <a:pt x="3385" y="0"/>
                </a:lnTo>
                <a:lnTo>
                  <a:pt x="8648" y="8206"/>
                </a:lnTo>
                <a:lnTo>
                  <a:pt x="7731" y="9204"/>
                </a:lnTo>
                <a:lnTo>
                  <a:pt x="6438" y="983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g object 503"/>
          <p:cNvSpPr/>
          <p:nvPr/>
        </p:nvSpPr>
        <p:spPr>
          <a:xfrm>
            <a:off x="4933835" y="9902209"/>
            <a:ext cx="10160" cy="11430"/>
          </a:xfrm>
          <a:custGeom>
            <a:avLst/>
            <a:gdLst/>
            <a:ahLst/>
            <a:cxnLst/>
            <a:rect l="l" t="t" r="r" b="b"/>
            <a:pathLst>
              <a:path w="10160" h="11429">
                <a:moveTo>
                  <a:pt x="7269" y="11224"/>
                </a:moveTo>
                <a:lnTo>
                  <a:pt x="5693" y="11224"/>
                </a:lnTo>
                <a:lnTo>
                  <a:pt x="2554" y="11224"/>
                </a:lnTo>
                <a:lnTo>
                  <a:pt x="0" y="8636"/>
                </a:lnTo>
                <a:lnTo>
                  <a:pt x="0" y="2987"/>
                </a:lnTo>
                <a:lnTo>
                  <a:pt x="1551" y="791"/>
                </a:lnTo>
                <a:lnTo>
                  <a:pt x="3865" y="0"/>
                </a:lnTo>
                <a:lnTo>
                  <a:pt x="4758" y="442"/>
                </a:lnTo>
                <a:lnTo>
                  <a:pt x="4321" y="1353"/>
                </a:lnTo>
                <a:lnTo>
                  <a:pt x="2579" y="1951"/>
                </a:lnTo>
                <a:lnTo>
                  <a:pt x="1415" y="3598"/>
                </a:lnTo>
                <a:lnTo>
                  <a:pt x="1415" y="7844"/>
                </a:lnTo>
                <a:lnTo>
                  <a:pt x="3336" y="9790"/>
                </a:lnTo>
                <a:lnTo>
                  <a:pt x="6894" y="9790"/>
                </a:lnTo>
                <a:lnTo>
                  <a:pt x="8008" y="9297"/>
                </a:lnTo>
                <a:lnTo>
                  <a:pt x="8833" y="8399"/>
                </a:lnTo>
                <a:lnTo>
                  <a:pt x="9830" y="8356"/>
                </a:lnTo>
                <a:lnTo>
                  <a:pt x="9867" y="9366"/>
                </a:lnTo>
                <a:lnTo>
                  <a:pt x="8790" y="10545"/>
                </a:lnTo>
                <a:lnTo>
                  <a:pt x="7269" y="1122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g object 504"/>
          <p:cNvSpPr/>
          <p:nvPr/>
        </p:nvSpPr>
        <p:spPr>
          <a:xfrm>
            <a:off x="4937928" y="9902614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0" y="274"/>
                </a:moveTo>
                <a:lnTo>
                  <a:pt x="498" y="99"/>
                </a:lnTo>
                <a:lnTo>
                  <a:pt x="1040" y="0"/>
                </a:lnTo>
                <a:lnTo>
                  <a:pt x="1600" y="0"/>
                </a:lnTo>
                <a:lnTo>
                  <a:pt x="0" y="27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g object 505"/>
          <p:cNvSpPr/>
          <p:nvPr/>
        </p:nvSpPr>
        <p:spPr>
          <a:xfrm>
            <a:off x="4937254" y="990189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670" y="1702"/>
                </a:moveTo>
                <a:lnTo>
                  <a:pt x="0" y="1216"/>
                </a:lnTo>
                <a:lnTo>
                  <a:pt x="443" y="305"/>
                </a:lnTo>
                <a:lnTo>
                  <a:pt x="1040" y="106"/>
                </a:lnTo>
                <a:lnTo>
                  <a:pt x="1655" y="0"/>
                </a:lnTo>
                <a:lnTo>
                  <a:pt x="2271" y="0"/>
                </a:lnTo>
                <a:lnTo>
                  <a:pt x="2979" y="717"/>
                </a:lnTo>
                <a:lnTo>
                  <a:pt x="2271" y="1434"/>
                </a:lnTo>
                <a:lnTo>
                  <a:pt x="670" y="17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g object 506"/>
          <p:cNvSpPr/>
          <p:nvPr/>
        </p:nvSpPr>
        <p:spPr>
          <a:xfrm>
            <a:off x="4917721" y="9909528"/>
            <a:ext cx="59055" cy="15875"/>
          </a:xfrm>
          <a:custGeom>
            <a:avLst/>
            <a:gdLst/>
            <a:ahLst/>
            <a:cxnLst/>
            <a:rect l="l" t="t" r="r" b="b"/>
            <a:pathLst>
              <a:path w="59054" h="15875">
                <a:moveTo>
                  <a:pt x="58735" y="15870"/>
                </a:moveTo>
                <a:lnTo>
                  <a:pt x="0" y="15870"/>
                </a:lnTo>
                <a:lnTo>
                  <a:pt x="5638" y="0"/>
                </a:lnTo>
                <a:lnTo>
                  <a:pt x="52604" y="0"/>
                </a:lnTo>
                <a:lnTo>
                  <a:pt x="58735" y="1587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g object 507"/>
          <p:cNvSpPr/>
          <p:nvPr/>
        </p:nvSpPr>
        <p:spPr>
          <a:xfrm>
            <a:off x="4916843" y="9908577"/>
            <a:ext cx="60960" cy="38735"/>
          </a:xfrm>
          <a:custGeom>
            <a:avLst/>
            <a:gdLst/>
            <a:ahLst/>
            <a:cxnLst/>
            <a:rect l="l" t="t" r="r" b="b"/>
            <a:pathLst>
              <a:path w="60960" h="38734">
                <a:moveTo>
                  <a:pt x="60477" y="16484"/>
                </a:moveTo>
                <a:lnTo>
                  <a:pt x="60248" y="15875"/>
                </a:lnTo>
                <a:lnTo>
                  <a:pt x="58229" y="10655"/>
                </a:lnTo>
                <a:lnTo>
                  <a:pt x="58229" y="15875"/>
                </a:lnTo>
                <a:lnTo>
                  <a:pt x="53479" y="15875"/>
                </a:lnTo>
                <a:lnTo>
                  <a:pt x="6515" y="15875"/>
                </a:lnTo>
                <a:lnTo>
                  <a:pt x="2209" y="15875"/>
                </a:lnTo>
                <a:lnTo>
                  <a:pt x="7175" y="1905"/>
                </a:lnTo>
                <a:lnTo>
                  <a:pt x="52832" y="1905"/>
                </a:lnTo>
                <a:lnTo>
                  <a:pt x="58229" y="15875"/>
                </a:lnTo>
                <a:lnTo>
                  <a:pt x="58229" y="10655"/>
                </a:lnTo>
                <a:lnTo>
                  <a:pt x="54851" y="1905"/>
                </a:lnTo>
                <a:lnTo>
                  <a:pt x="54356" y="609"/>
                </a:lnTo>
                <a:lnTo>
                  <a:pt x="53479" y="0"/>
                </a:lnTo>
                <a:lnTo>
                  <a:pt x="6515" y="0"/>
                </a:lnTo>
                <a:lnTo>
                  <a:pt x="5626" y="635"/>
                </a:lnTo>
                <a:lnTo>
                  <a:pt x="0" y="16484"/>
                </a:lnTo>
                <a:lnTo>
                  <a:pt x="101" y="17373"/>
                </a:lnTo>
                <a:lnTo>
                  <a:pt x="876" y="17780"/>
                </a:lnTo>
                <a:lnTo>
                  <a:pt x="5562" y="17780"/>
                </a:lnTo>
                <a:lnTo>
                  <a:pt x="5562" y="38227"/>
                </a:lnTo>
                <a:lnTo>
                  <a:pt x="7454" y="38227"/>
                </a:lnTo>
                <a:lnTo>
                  <a:pt x="7454" y="17780"/>
                </a:lnTo>
                <a:lnTo>
                  <a:pt x="52539" y="17780"/>
                </a:lnTo>
                <a:lnTo>
                  <a:pt x="52539" y="38227"/>
                </a:lnTo>
                <a:lnTo>
                  <a:pt x="54419" y="38227"/>
                </a:lnTo>
                <a:lnTo>
                  <a:pt x="54419" y="17780"/>
                </a:lnTo>
                <a:lnTo>
                  <a:pt x="59613" y="17780"/>
                </a:lnTo>
                <a:lnTo>
                  <a:pt x="60363" y="17373"/>
                </a:lnTo>
                <a:lnTo>
                  <a:pt x="60477" y="1648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g object 508"/>
          <p:cNvSpPr/>
          <p:nvPr/>
        </p:nvSpPr>
        <p:spPr>
          <a:xfrm>
            <a:off x="4931782" y="9936379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5">
                <a:moveTo>
                  <a:pt x="9904" y="10425"/>
                </a:moveTo>
                <a:lnTo>
                  <a:pt x="0" y="10425"/>
                </a:lnTo>
                <a:lnTo>
                  <a:pt x="0" y="0"/>
                </a:lnTo>
                <a:lnTo>
                  <a:pt x="9904" y="0"/>
                </a:lnTo>
                <a:lnTo>
                  <a:pt x="9904" y="1042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g object 509"/>
          <p:cNvSpPr/>
          <p:nvPr/>
        </p:nvSpPr>
        <p:spPr>
          <a:xfrm>
            <a:off x="4931075" y="9935661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415" y="11142"/>
                </a:moveTo>
                <a:lnTo>
                  <a:pt x="0" y="11142"/>
                </a:lnTo>
                <a:lnTo>
                  <a:pt x="0" y="717"/>
                </a:lnTo>
                <a:lnTo>
                  <a:pt x="707" y="0"/>
                </a:lnTo>
                <a:lnTo>
                  <a:pt x="10612" y="0"/>
                </a:lnTo>
                <a:lnTo>
                  <a:pt x="11319" y="717"/>
                </a:lnTo>
                <a:lnTo>
                  <a:pt x="11319" y="1428"/>
                </a:lnTo>
                <a:lnTo>
                  <a:pt x="1415" y="1428"/>
                </a:lnTo>
                <a:lnTo>
                  <a:pt x="1415" y="11142"/>
                </a:lnTo>
                <a:close/>
              </a:path>
              <a:path w="11429" h="11429">
                <a:moveTo>
                  <a:pt x="11319" y="11142"/>
                </a:moveTo>
                <a:lnTo>
                  <a:pt x="9904" y="11142"/>
                </a:lnTo>
                <a:lnTo>
                  <a:pt x="9904" y="1428"/>
                </a:lnTo>
                <a:lnTo>
                  <a:pt x="11319" y="1428"/>
                </a:lnTo>
                <a:lnTo>
                  <a:pt x="11319" y="1114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g object 510"/>
          <p:cNvSpPr/>
          <p:nvPr/>
        </p:nvSpPr>
        <p:spPr>
          <a:xfrm>
            <a:off x="4952122" y="9930651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392" y="11293"/>
                </a:moveTo>
                <a:lnTo>
                  <a:pt x="0" y="11293"/>
                </a:lnTo>
                <a:lnTo>
                  <a:pt x="0" y="0"/>
                </a:lnTo>
                <a:lnTo>
                  <a:pt x="7392" y="0"/>
                </a:lnTo>
                <a:lnTo>
                  <a:pt x="7392" y="11293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g object 511"/>
          <p:cNvSpPr/>
          <p:nvPr/>
        </p:nvSpPr>
        <p:spPr>
          <a:xfrm>
            <a:off x="4929441" y="9913289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1422" y="711"/>
                </a:moveTo>
                <a:lnTo>
                  <a:pt x="711" y="0"/>
                </a:lnTo>
                <a:lnTo>
                  <a:pt x="0" y="711"/>
                </a:lnTo>
                <a:lnTo>
                  <a:pt x="0" y="6146"/>
                </a:lnTo>
                <a:lnTo>
                  <a:pt x="711" y="6870"/>
                </a:lnTo>
                <a:lnTo>
                  <a:pt x="1422" y="6146"/>
                </a:lnTo>
                <a:lnTo>
                  <a:pt x="1422" y="711"/>
                </a:lnTo>
                <a:close/>
              </a:path>
              <a:path w="35560" h="29845">
                <a:moveTo>
                  <a:pt x="5613" y="711"/>
                </a:moveTo>
                <a:lnTo>
                  <a:pt x="4914" y="0"/>
                </a:lnTo>
                <a:lnTo>
                  <a:pt x="4203" y="711"/>
                </a:lnTo>
                <a:lnTo>
                  <a:pt x="4203" y="6146"/>
                </a:lnTo>
                <a:lnTo>
                  <a:pt x="4914" y="6870"/>
                </a:lnTo>
                <a:lnTo>
                  <a:pt x="5613" y="6146"/>
                </a:lnTo>
                <a:lnTo>
                  <a:pt x="5613" y="711"/>
                </a:lnTo>
                <a:close/>
              </a:path>
              <a:path w="35560" h="29845">
                <a:moveTo>
                  <a:pt x="9817" y="711"/>
                </a:moveTo>
                <a:lnTo>
                  <a:pt x="9105" y="0"/>
                </a:lnTo>
                <a:lnTo>
                  <a:pt x="8407" y="711"/>
                </a:lnTo>
                <a:lnTo>
                  <a:pt x="8407" y="6146"/>
                </a:lnTo>
                <a:lnTo>
                  <a:pt x="9105" y="6870"/>
                </a:lnTo>
                <a:lnTo>
                  <a:pt x="9817" y="6146"/>
                </a:lnTo>
                <a:lnTo>
                  <a:pt x="9817" y="711"/>
                </a:lnTo>
                <a:close/>
              </a:path>
              <a:path w="35560" h="29845">
                <a:moveTo>
                  <a:pt x="14020" y="711"/>
                </a:moveTo>
                <a:lnTo>
                  <a:pt x="13309" y="0"/>
                </a:lnTo>
                <a:lnTo>
                  <a:pt x="12598" y="711"/>
                </a:lnTo>
                <a:lnTo>
                  <a:pt x="12598" y="6146"/>
                </a:lnTo>
                <a:lnTo>
                  <a:pt x="13309" y="6870"/>
                </a:lnTo>
                <a:lnTo>
                  <a:pt x="14020" y="6146"/>
                </a:lnTo>
                <a:lnTo>
                  <a:pt x="14020" y="711"/>
                </a:lnTo>
                <a:close/>
              </a:path>
              <a:path w="35560" h="29845">
                <a:moveTo>
                  <a:pt x="18211" y="711"/>
                </a:moveTo>
                <a:lnTo>
                  <a:pt x="17513" y="0"/>
                </a:lnTo>
                <a:lnTo>
                  <a:pt x="16802" y="711"/>
                </a:lnTo>
                <a:lnTo>
                  <a:pt x="16802" y="6146"/>
                </a:lnTo>
                <a:lnTo>
                  <a:pt x="17513" y="6870"/>
                </a:lnTo>
                <a:lnTo>
                  <a:pt x="18211" y="6146"/>
                </a:lnTo>
                <a:lnTo>
                  <a:pt x="18211" y="711"/>
                </a:lnTo>
                <a:close/>
              </a:path>
              <a:path w="35560" h="29845">
                <a:moveTo>
                  <a:pt x="22415" y="711"/>
                </a:moveTo>
                <a:lnTo>
                  <a:pt x="21704" y="0"/>
                </a:lnTo>
                <a:lnTo>
                  <a:pt x="20993" y="711"/>
                </a:lnTo>
                <a:lnTo>
                  <a:pt x="20993" y="6146"/>
                </a:lnTo>
                <a:lnTo>
                  <a:pt x="21704" y="6870"/>
                </a:lnTo>
                <a:lnTo>
                  <a:pt x="22415" y="6146"/>
                </a:lnTo>
                <a:lnTo>
                  <a:pt x="22415" y="711"/>
                </a:lnTo>
                <a:close/>
              </a:path>
              <a:path w="35560" h="29845">
                <a:moveTo>
                  <a:pt x="26619" y="711"/>
                </a:moveTo>
                <a:lnTo>
                  <a:pt x="25908" y="0"/>
                </a:lnTo>
                <a:lnTo>
                  <a:pt x="25196" y="711"/>
                </a:lnTo>
                <a:lnTo>
                  <a:pt x="25196" y="6146"/>
                </a:lnTo>
                <a:lnTo>
                  <a:pt x="25908" y="6870"/>
                </a:lnTo>
                <a:lnTo>
                  <a:pt x="26619" y="6146"/>
                </a:lnTo>
                <a:lnTo>
                  <a:pt x="26619" y="711"/>
                </a:lnTo>
                <a:close/>
              </a:path>
              <a:path w="35560" h="29845">
                <a:moveTo>
                  <a:pt x="30772" y="17373"/>
                </a:moveTo>
                <a:lnTo>
                  <a:pt x="30060" y="16649"/>
                </a:lnTo>
                <a:lnTo>
                  <a:pt x="29362" y="16649"/>
                </a:lnTo>
                <a:lnTo>
                  <a:pt x="29362" y="18084"/>
                </a:lnTo>
                <a:lnTo>
                  <a:pt x="29362" y="27940"/>
                </a:lnTo>
                <a:lnTo>
                  <a:pt x="23380" y="27940"/>
                </a:lnTo>
                <a:lnTo>
                  <a:pt x="23380" y="18084"/>
                </a:lnTo>
                <a:lnTo>
                  <a:pt x="29362" y="18084"/>
                </a:lnTo>
                <a:lnTo>
                  <a:pt x="29362" y="16649"/>
                </a:lnTo>
                <a:lnTo>
                  <a:pt x="22669" y="16649"/>
                </a:lnTo>
                <a:lnTo>
                  <a:pt x="21958" y="17373"/>
                </a:lnTo>
                <a:lnTo>
                  <a:pt x="21958" y="28663"/>
                </a:lnTo>
                <a:lnTo>
                  <a:pt x="22669" y="29375"/>
                </a:lnTo>
                <a:lnTo>
                  <a:pt x="30060" y="29375"/>
                </a:lnTo>
                <a:lnTo>
                  <a:pt x="30772" y="28663"/>
                </a:lnTo>
                <a:lnTo>
                  <a:pt x="30772" y="27940"/>
                </a:lnTo>
                <a:lnTo>
                  <a:pt x="30772" y="18084"/>
                </a:lnTo>
                <a:lnTo>
                  <a:pt x="30772" y="17373"/>
                </a:lnTo>
                <a:close/>
              </a:path>
              <a:path w="35560" h="29845">
                <a:moveTo>
                  <a:pt x="30810" y="711"/>
                </a:moveTo>
                <a:lnTo>
                  <a:pt x="30099" y="0"/>
                </a:lnTo>
                <a:lnTo>
                  <a:pt x="29400" y="711"/>
                </a:lnTo>
                <a:lnTo>
                  <a:pt x="29400" y="6146"/>
                </a:lnTo>
                <a:lnTo>
                  <a:pt x="30099" y="6870"/>
                </a:lnTo>
                <a:lnTo>
                  <a:pt x="30810" y="6146"/>
                </a:lnTo>
                <a:lnTo>
                  <a:pt x="30810" y="711"/>
                </a:lnTo>
                <a:close/>
              </a:path>
              <a:path w="35560" h="29845">
                <a:moveTo>
                  <a:pt x="35013" y="711"/>
                </a:moveTo>
                <a:lnTo>
                  <a:pt x="34302" y="0"/>
                </a:lnTo>
                <a:lnTo>
                  <a:pt x="33591" y="711"/>
                </a:lnTo>
                <a:lnTo>
                  <a:pt x="33591" y="6146"/>
                </a:lnTo>
                <a:lnTo>
                  <a:pt x="34302" y="6870"/>
                </a:lnTo>
                <a:lnTo>
                  <a:pt x="35013" y="6146"/>
                </a:lnTo>
                <a:lnTo>
                  <a:pt x="35013" y="7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g object 512"/>
          <p:cNvSpPr/>
          <p:nvPr/>
        </p:nvSpPr>
        <p:spPr>
          <a:xfrm>
            <a:off x="5068964" y="9801720"/>
            <a:ext cx="60960" cy="46990"/>
          </a:xfrm>
          <a:custGeom>
            <a:avLst/>
            <a:gdLst/>
            <a:ahLst/>
            <a:cxnLst/>
            <a:rect l="l" t="t" r="r" b="b"/>
            <a:pathLst>
              <a:path w="60960" h="46990">
                <a:moveTo>
                  <a:pt x="60490" y="16484"/>
                </a:moveTo>
                <a:lnTo>
                  <a:pt x="60261" y="15875"/>
                </a:lnTo>
                <a:lnTo>
                  <a:pt x="58229" y="10629"/>
                </a:lnTo>
                <a:lnTo>
                  <a:pt x="58229" y="15875"/>
                </a:lnTo>
                <a:lnTo>
                  <a:pt x="53479" y="15875"/>
                </a:lnTo>
                <a:lnTo>
                  <a:pt x="52539" y="15875"/>
                </a:lnTo>
                <a:lnTo>
                  <a:pt x="52539" y="17780"/>
                </a:lnTo>
                <a:lnTo>
                  <a:pt x="52539" y="44843"/>
                </a:lnTo>
                <a:lnTo>
                  <a:pt x="7454" y="44843"/>
                </a:lnTo>
                <a:lnTo>
                  <a:pt x="7454" y="17780"/>
                </a:lnTo>
                <a:lnTo>
                  <a:pt x="52539" y="17780"/>
                </a:lnTo>
                <a:lnTo>
                  <a:pt x="52539" y="15875"/>
                </a:lnTo>
                <a:lnTo>
                  <a:pt x="6515" y="15875"/>
                </a:lnTo>
                <a:lnTo>
                  <a:pt x="2222" y="15875"/>
                </a:lnTo>
                <a:lnTo>
                  <a:pt x="7175" y="1917"/>
                </a:lnTo>
                <a:lnTo>
                  <a:pt x="52832" y="1917"/>
                </a:lnTo>
                <a:lnTo>
                  <a:pt x="58229" y="15875"/>
                </a:lnTo>
                <a:lnTo>
                  <a:pt x="58229" y="10629"/>
                </a:lnTo>
                <a:lnTo>
                  <a:pt x="54864" y="1917"/>
                </a:lnTo>
                <a:lnTo>
                  <a:pt x="54356" y="609"/>
                </a:lnTo>
                <a:lnTo>
                  <a:pt x="53479" y="0"/>
                </a:lnTo>
                <a:lnTo>
                  <a:pt x="6515" y="0"/>
                </a:lnTo>
                <a:lnTo>
                  <a:pt x="5626" y="635"/>
                </a:lnTo>
                <a:lnTo>
                  <a:pt x="0" y="16484"/>
                </a:lnTo>
                <a:lnTo>
                  <a:pt x="101" y="17373"/>
                </a:lnTo>
                <a:lnTo>
                  <a:pt x="876" y="17780"/>
                </a:lnTo>
                <a:lnTo>
                  <a:pt x="5575" y="17780"/>
                </a:lnTo>
                <a:lnTo>
                  <a:pt x="5575" y="45796"/>
                </a:lnTo>
                <a:lnTo>
                  <a:pt x="6515" y="46748"/>
                </a:lnTo>
                <a:lnTo>
                  <a:pt x="53479" y="46748"/>
                </a:lnTo>
                <a:lnTo>
                  <a:pt x="54419" y="45796"/>
                </a:lnTo>
                <a:lnTo>
                  <a:pt x="54419" y="44843"/>
                </a:lnTo>
                <a:lnTo>
                  <a:pt x="54419" y="17780"/>
                </a:lnTo>
                <a:lnTo>
                  <a:pt x="59613" y="17780"/>
                </a:lnTo>
                <a:lnTo>
                  <a:pt x="60388" y="17360"/>
                </a:lnTo>
                <a:lnTo>
                  <a:pt x="60490" y="1648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g object 513"/>
          <p:cNvSpPr/>
          <p:nvPr/>
        </p:nvSpPr>
        <p:spPr>
          <a:xfrm>
            <a:off x="5083904" y="9829522"/>
            <a:ext cx="10160" cy="17145"/>
          </a:xfrm>
          <a:custGeom>
            <a:avLst/>
            <a:gdLst/>
            <a:ahLst/>
            <a:cxnLst/>
            <a:rect l="l" t="t" r="r" b="b"/>
            <a:pathLst>
              <a:path w="10160" h="17145">
                <a:moveTo>
                  <a:pt x="9904" y="17030"/>
                </a:moveTo>
                <a:lnTo>
                  <a:pt x="0" y="17030"/>
                </a:lnTo>
                <a:lnTo>
                  <a:pt x="0" y="0"/>
                </a:lnTo>
                <a:lnTo>
                  <a:pt x="9904" y="0"/>
                </a:lnTo>
                <a:lnTo>
                  <a:pt x="9904" y="1703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g object 514"/>
          <p:cNvSpPr/>
          <p:nvPr/>
        </p:nvSpPr>
        <p:spPr>
          <a:xfrm>
            <a:off x="5083197" y="9828804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10612" y="18464"/>
                </a:moveTo>
                <a:lnTo>
                  <a:pt x="9904" y="17747"/>
                </a:lnTo>
                <a:lnTo>
                  <a:pt x="9904" y="1434"/>
                </a:lnTo>
                <a:lnTo>
                  <a:pt x="1415" y="1434"/>
                </a:lnTo>
                <a:lnTo>
                  <a:pt x="1415" y="17747"/>
                </a:lnTo>
                <a:lnTo>
                  <a:pt x="707" y="18464"/>
                </a:lnTo>
                <a:lnTo>
                  <a:pt x="0" y="17747"/>
                </a:lnTo>
                <a:lnTo>
                  <a:pt x="0" y="717"/>
                </a:lnTo>
                <a:lnTo>
                  <a:pt x="707" y="0"/>
                </a:lnTo>
                <a:lnTo>
                  <a:pt x="10612" y="0"/>
                </a:lnTo>
                <a:lnTo>
                  <a:pt x="11319" y="717"/>
                </a:lnTo>
                <a:lnTo>
                  <a:pt x="11319" y="17747"/>
                </a:lnTo>
                <a:lnTo>
                  <a:pt x="10612" y="1846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bg object 515"/>
          <p:cNvSpPr/>
          <p:nvPr/>
        </p:nvSpPr>
        <p:spPr>
          <a:xfrm>
            <a:off x="5104243" y="9823797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392" y="11293"/>
                </a:moveTo>
                <a:lnTo>
                  <a:pt x="0" y="11293"/>
                </a:lnTo>
                <a:lnTo>
                  <a:pt x="0" y="0"/>
                </a:lnTo>
                <a:lnTo>
                  <a:pt x="7392" y="0"/>
                </a:lnTo>
                <a:lnTo>
                  <a:pt x="7392" y="11293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bg object 516"/>
          <p:cNvSpPr/>
          <p:nvPr/>
        </p:nvSpPr>
        <p:spPr>
          <a:xfrm>
            <a:off x="5081562" y="9806431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1422" y="723"/>
                </a:moveTo>
                <a:lnTo>
                  <a:pt x="711" y="0"/>
                </a:lnTo>
                <a:lnTo>
                  <a:pt x="0" y="723"/>
                </a:lnTo>
                <a:lnTo>
                  <a:pt x="0" y="6146"/>
                </a:lnTo>
                <a:lnTo>
                  <a:pt x="711" y="6870"/>
                </a:lnTo>
                <a:lnTo>
                  <a:pt x="1422" y="6146"/>
                </a:lnTo>
                <a:lnTo>
                  <a:pt x="1422" y="723"/>
                </a:lnTo>
                <a:close/>
              </a:path>
              <a:path w="35560" h="29845">
                <a:moveTo>
                  <a:pt x="5626" y="723"/>
                </a:moveTo>
                <a:lnTo>
                  <a:pt x="4914" y="0"/>
                </a:lnTo>
                <a:lnTo>
                  <a:pt x="4203" y="723"/>
                </a:lnTo>
                <a:lnTo>
                  <a:pt x="4203" y="6146"/>
                </a:lnTo>
                <a:lnTo>
                  <a:pt x="4914" y="6870"/>
                </a:lnTo>
                <a:lnTo>
                  <a:pt x="5626" y="6146"/>
                </a:lnTo>
                <a:lnTo>
                  <a:pt x="5626" y="723"/>
                </a:lnTo>
                <a:close/>
              </a:path>
              <a:path w="35560" h="29845">
                <a:moveTo>
                  <a:pt x="9817" y="723"/>
                </a:moveTo>
                <a:lnTo>
                  <a:pt x="9105" y="0"/>
                </a:lnTo>
                <a:lnTo>
                  <a:pt x="8407" y="723"/>
                </a:lnTo>
                <a:lnTo>
                  <a:pt x="8407" y="6146"/>
                </a:lnTo>
                <a:lnTo>
                  <a:pt x="9105" y="6870"/>
                </a:lnTo>
                <a:lnTo>
                  <a:pt x="9817" y="6146"/>
                </a:lnTo>
                <a:lnTo>
                  <a:pt x="9817" y="723"/>
                </a:lnTo>
                <a:close/>
              </a:path>
              <a:path w="35560" h="29845">
                <a:moveTo>
                  <a:pt x="14020" y="723"/>
                </a:moveTo>
                <a:lnTo>
                  <a:pt x="13309" y="0"/>
                </a:lnTo>
                <a:lnTo>
                  <a:pt x="12598" y="723"/>
                </a:lnTo>
                <a:lnTo>
                  <a:pt x="12598" y="6146"/>
                </a:lnTo>
                <a:lnTo>
                  <a:pt x="13309" y="6870"/>
                </a:lnTo>
                <a:lnTo>
                  <a:pt x="14020" y="6146"/>
                </a:lnTo>
                <a:lnTo>
                  <a:pt x="14020" y="723"/>
                </a:lnTo>
                <a:close/>
              </a:path>
              <a:path w="35560" h="29845">
                <a:moveTo>
                  <a:pt x="18211" y="723"/>
                </a:moveTo>
                <a:lnTo>
                  <a:pt x="17513" y="0"/>
                </a:lnTo>
                <a:lnTo>
                  <a:pt x="16802" y="723"/>
                </a:lnTo>
                <a:lnTo>
                  <a:pt x="16802" y="6146"/>
                </a:lnTo>
                <a:lnTo>
                  <a:pt x="17513" y="6870"/>
                </a:lnTo>
                <a:lnTo>
                  <a:pt x="18211" y="6146"/>
                </a:lnTo>
                <a:lnTo>
                  <a:pt x="18211" y="723"/>
                </a:lnTo>
                <a:close/>
              </a:path>
              <a:path w="35560" h="29845">
                <a:moveTo>
                  <a:pt x="22415" y="723"/>
                </a:moveTo>
                <a:lnTo>
                  <a:pt x="21704" y="0"/>
                </a:lnTo>
                <a:lnTo>
                  <a:pt x="21005" y="723"/>
                </a:lnTo>
                <a:lnTo>
                  <a:pt x="21005" y="6146"/>
                </a:lnTo>
                <a:lnTo>
                  <a:pt x="21704" y="6870"/>
                </a:lnTo>
                <a:lnTo>
                  <a:pt x="22415" y="6146"/>
                </a:lnTo>
                <a:lnTo>
                  <a:pt x="22415" y="723"/>
                </a:lnTo>
                <a:close/>
              </a:path>
              <a:path w="35560" h="29845">
                <a:moveTo>
                  <a:pt x="26619" y="723"/>
                </a:moveTo>
                <a:lnTo>
                  <a:pt x="25908" y="0"/>
                </a:lnTo>
                <a:lnTo>
                  <a:pt x="25196" y="723"/>
                </a:lnTo>
                <a:lnTo>
                  <a:pt x="25196" y="6146"/>
                </a:lnTo>
                <a:lnTo>
                  <a:pt x="25908" y="6870"/>
                </a:lnTo>
                <a:lnTo>
                  <a:pt x="26619" y="6146"/>
                </a:lnTo>
                <a:lnTo>
                  <a:pt x="26619" y="723"/>
                </a:lnTo>
                <a:close/>
              </a:path>
              <a:path w="35560" h="29845">
                <a:moveTo>
                  <a:pt x="30772" y="17373"/>
                </a:moveTo>
                <a:lnTo>
                  <a:pt x="30060" y="16649"/>
                </a:lnTo>
                <a:lnTo>
                  <a:pt x="29362" y="16649"/>
                </a:lnTo>
                <a:lnTo>
                  <a:pt x="29362" y="18084"/>
                </a:lnTo>
                <a:lnTo>
                  <a:pt x="29362" y="27940"/>
                </a:lnTo>
                <a:lnTo>
                  <a:pt x="23380" y="27940"/>
                </a:lnTo>
                <a:lnTo>
                  <a:pt x="23380" y="18084"/>
                </a:lnTo>
                <a:lnTo>
                  <a:pt x="29362" y="18084"/>
                </a:lnTo>
                <a:lnTo>
                  <a:pt x="29362" y="16649"/>
                </a:lnTo>
                <a:lnTo>
                  <a:pt x="22669" y="16649"/>
                </a:lnTo>
                <a:lnTo>
                  <a:pt x="21971" y="17373"/>
                </a:lnTo>
                <a:lnTo>
                  <a:pt x="21971" y="28663"/>
                </a:lnTo>
                <a:lnTo>
                  <a:pt x="22669" y="29375"/>
                </a:lnTo>
                <a:lnTo>
                  <a:pt x="30060" y="29375"/>
                </a:lnTo>
                <a:lnTo>
                  <a:pt x="30772" y="28663"/>
                </a:lnTo>
                <a:lnTo>
                  <a:pt x="30772" y="27940"/>
                </a:lnTo>
                <a:lnTo>
                  <a:pt x="30772" y="18084"/>
                </a:lnTo>
                <a:lnTo>
                  <a:pt x="30772" y="17373"/>
                </a:lnTo>
                <a:close/>
              </a:path>
              <a:path w="35560" h="29845">
                <a:moveTo>
                  <a:pt x="30810" y="723"/>
                </a:moveTo>
                <a:lnTo>
                  <a:pt x="30111" y="0"/>
                </a:lnTo>
                <a:lnTo>
                  <a:pt x="29400" y="723"/>
                </a:lnTo>
                <a:lnTo>
                  <a:pt x="29400" y="6146"/>
                </a:lnTo>
                <a:lnTo>
                  <a:pt x="30111" y="6870"/>
                </a:lnTo>
                <a:lnTo>
                  <a:pt x="30810" y="6146"/>
                </a:lnTo>
                <a:lnTo>
                  <a:pt x="30810" y="723"/>
                </a:lnTo>
                <a:close/>
              </a:path>
              <a:path w="35560" h="29845">
                <a:moveTo>
                  <a:pt x="35013" y="723"/>
                </a:moveTo>
                <a:lnTo>
                  <a:pt x="34302" y="0"/>
                </a:lnTo>
                <a:lnTo>
                  <a:pt x="33591" y="723"/>
                </a:lnTo>
                <a:lnTo>
                  <a:pt x="33591" y="6146"/>
                </a:lnTo>
                <a:lnTo>
                  <a:pt x="34302" y="6870"/>
                </a:lnTo>
                <a:lnTo>
                  <a:pt x="35013" y="6146"/>
                </a:lnTo>
                <a:lnTo>
                  <a:pt x="35013" y="7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bg object 517"/>
          <p:cNvSpPr/>
          <p:nvPr/>
        </p:nvSpPr>
        <p:spPr>
          <a:xfrm>
            <a:off x="5136966" y="9875121"/>
            <a:ext cx="45720" cy="12700"/>
          </a:xfrm>
          <a:custGeom>
            <a:avLst/>
            <a:gdLst/>
            <a:ahLst/>
            <a:cxnLst/>
            <a:rect l="l" t="t" r="r" b="b"/>
            <a:pathLst>
              <a:path w="45720" h="12700">
                <a:moveTo>
                  <a:pt x="45095" y="12185"/>
                </a:moveTo>
                <a:lnTo>
                  <a:pt x="0" y="12185"/>
                </a:lnTo>
                <a:lnTo>
                  <a:pt x="4327" y="0"/>
                </a:lnTo>
                <a:lnTo>
                  <a:pt x="40386" y="0"/>
                </a:lnTo>
                <a:lnTo>
                  <a:pt x="45095" y="1218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bg object 518"/>
          <p:cNvSpPr/>
          <p:nvPr/>
        </p:nvSpPr>
        <p:spPr>
          <a:xfrm>
            <a:off x="5136295" y="9874387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89" h="13970">
                <a:moveTo>
                  <a:pt x="45765" y="13650"/>
                </a:moveTo>
                <a:lnTo>
                  <a:pt x="670" y="13650"/>
                </a:lnTo>
                <a:lnTo>
                  <a:pt x="79" y="13338"/>
                </a:lnTo>
                <a:lnTo>
                  <a:pt x="0" y="12652"/>
                </a:lnTo>
                <a:lnTo>
                  <a:pt x="4320" y="486"/>
                </a:lnTo>
                <a:lnTo>
                  <a:pt x="5003" y="0"/>
                </a:lnTo>
                <a:lnTo>
                  <a:pt x="41056" y="0"/>
                </a:lnTo>
                <a:lnTo>
                  <a:pt x="41740" y="486"/>
                </a:lnTo>
                <a:lnTo>
                  <a:pt x="42118" y="1465"/>
                </a:lnTo>
                <a:lnTo>
                  <a:pt x="5508" y="1465"/>
                </a:lnTo>
                <a:lnTo>
                  <a:pt x="1704" y="12185"/>
                </a:lnTo>
                <a:lnTo>
                  <a:pt x="46256" y="12185"/>
                </a:lnTo>
                <a:lnTo>
                  <a:pt x="46436" y="12652"/>
                </a:lnTo>
                <a:lnTo>
                  <a:pt x="46350" y="13338"/>
                </a:lnTo>
                <a:lnTo>
                  <a:pt x="45765" y="13650"/>
                </a:lnTo>
                <a:close/>
              </a:path>
              <a:path w="46989" h="13970">
                <a:moveTo>
                  <a:pt x="46256" y="12185"/>
                </a:moveTo>
                <a:lnTo>
                  <a:pt x="44706" y="12185"/>
                </a:lnTo>
                <a:lnTo>
                  <a:pt x="40564" y="1465"/>
                </a:lnTo>
                <a:lnTo>
                  <a:pt x="42118" y="1465"/>
                </a:lnTo>
                <a:lnTo>
                  <a:pt x="46256" y="1218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bg object 519"/>
          <p:cNvSpPr/>
          <p:nvPr/>
        </p:nvSpPr>
        <p:spPr>
          <a:xfrm>
            <a:off x="5141292" y="9887304"/>
            <a:ext cx="36195" cy="22860"/>
          </a:xfrm>
          <a:custGeom>
            <a:avLst/>
            <a:gdLst/>
            <a:ahLst/>
            <a:cxnLst/>
            <a:rect l="l" t="t" r="r" b="b"/>
            <a:pathLst>
              <a:path w="36195" h="22859">
                <a:moveTo>
                  <a:pt x="36058" y="22237"/>
                </a:moveTo>
                <a:lnTo>
                  <a:pt x="0" y="22237"/>
                </a:lnTo>
                <a:lnTo>
                  <a:pt x="0" y="0"/>
                </a:lnTo>
                <a:lnTo>
                  <a:pt x="36058" y="0"/>
                </a:lnTo>
                <a:lnTo>
                  <a:pt x="36058" y="2223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bg object 520"/>
          <p:cNvSpPr/>
          <p:nvPr/>
        </p:nvSpPr>
        <p:spPr>
          <a:xfrm>
            <a:off x="5140573" y="9886571"/>
            <a:ext cx="38100" cy="24130"/>
          </a:xfrm>
          <a:custGeom>
            <a:avLst/>
            <a:gdLst/>
            <a:ahLst/>
            <a:cxnLst/>
            <a:rect l="l" t="t" r="r" b="b"/>
            <a:pathLst>
              <a:path w="38100" h="24129">
                <a:moveTo>
                  <a:pt x="36779" y="23703"/>
                </a:moveTo>
                <a:lnTo>
                  <a:pt x="720" y="23703"/>
                </a:lnTo>
                <a:lnTo>
                  <a:pt x="0" y="22973"/>
                </a:lnTo>
                <a:lnTo>
                  <a:pt x="0" y="735"/>
                </a:lnTo>
                <a:lnTo>
                  <a:pt x="720" y="0"/>
                </a:lnTo>
                <a:lnTo>
                  <a:pt x="36779" y="0"/>
                </a:lnTo>
                <a:lnTo>
                  <a:pt x="37499" y="735"/>
                </a:lnTo>
                <a:lnTo>
                  <a:pt x="37499" y="1465"/>
                </a:lnTo>
                <a:lnTo>
                  <a:pt x="1446" y="1465"/>
                </a:lnTo>
                <a:lnTo>
                  <a:pt x="1446" y="22237"/>
                </a:lnTo>
                <a:lnTo>
                  <a:pt x="37499" y="22237"/>
                </a:lnTo>
                <a:lnTo>
                  <a:pt x="37499" y="22973"/>
                </a:lnTo>
                <a:lnTo>
                  <a:pt x="36779" y="23703"/>
                </a:lnTo>
                <a:close/>
              </a:path>
              <a:path w="38100" h="24129">
                <a:moveTo>
                  <a:pt x="37499" y="22237"/>
                </a:moveTo>
                <a:lnTo>
                  <a:pt x="36058" y="22237"/>
                </a:lnTo>
                <a:lnTo>
                  <a:pt x="36058" y="1465"/>
                </a:lnTo>
                <a:lnTo>
                  <a:pt x="37499" y="1465"/>
                </a:lnTo>
                <a:lnTo>
                  <a:pt x="37499" y="2223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bg object 521"/>
          <p:cNvSpPr/>
          <p:nvPr/>
        </p:nvSpPr>
        <p:spPr>
          <a:xfrm>
            <a:off x="5147762" y="9895732"/>
            <a:ext cx="7620" cy="13335"/>
          </a:xfrm>
          <a:custGeom>
            <a:avLst/>
            <a:gdLst/>
            <a:ahLst/>
            <a:cxnLst/>
            <a:rect l="l" t="t" r="r" b="b"/>
            <a:pathLst>
              <a:path w="7620" h="13334">
                <a:moveTo>
                  <a:pt x="7602" y="13076"/>
                </a:moveTo>
                <a:lnTo>
                  <a:pt x="0" y="13076"/>
                </a:lnTo>
                <a:lnTo>
                  <a:pt x="0" y="0"/>
                </a:lnTo>
                <a:lnTo>
                  <a:pt x="7602" y="0"/>
                </a:lnTo>
                <a:lnTo>
                  <a:pt x="7602" y="1307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bg object 522"/>
          <p:cNvSpPr/>
          <p:nvPr/>
        </p:nvSpPr>
        <p:spPr>
          <a:xfrm>
            <a:off x="5147222" y="9895184"/>
            <a:ext cx="8890" cy="14604"/>
          </a:xfrm>
          <a:custGeom>
            <a:avLst/>
            <a:gdLst/>
            <a:ahLst/>
            <a:cxnLst/>
            <a:rect l="l" t="t" r="r" b="b"/>
            <a:pathLst>
              <a:path w="8889" h="14604">
                <a:moveTo>
                  <a:pt x="8143" y="14174"/>
                </a:moveTo>
                <a:lnTo>
                  <a:pt x="7602" y="13625"/>
                </a:lnTo>
                <a:lnTo>
                  <a:pt x="7602" y="1097"/>
                </a:lnTo>
                <a:lnTo>
                  <a:pt x="1083" y="1097"/>
                </a:lnTo>
                <a:lnTo>
                  <a:pt x="1083" y="13625"/>
                </a:lnTo>
                <a:lnTo>
                  <a:pt x="541" y="14174"/>
                </a:lnTo>
                <a:lnTo>
                  <a:pt x="0" y="13625"/>
                </a:lnTo>
                <a:lnTo>
                  <a:pt x="0" y="548"/>
                </a:lnTo>
                <a:lnTo>
                  <a:pt x="541" y="0"/>
                </a:lnTo>
                <a:lnTo>
                  <a:pt x="8143" y="0"/>
                </a:lnTo>
                <a:lnTo>
                  <a:pt x="8685" y="548"/>
                </a:lnTo>
                <a:lnTo>
                  <a:pt x="8685" y="13625"/>
                </a:lnTo>
                <a:lnTo>
                  <a:pt x="8143" y="1417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bg object 523"/>
          <p:cNvSpPr/>
          <p:nvPr/>
        </p:nvSpPr>
        <p:spPr>
          <a:xfrm>
            <a:off x="5163372" y="9891333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90">
                <a:moveTo>
                  <a:pt x="5675" y="8674"/>
                </a:moveTo>
                <a:lnTo>
                  <a:pt x="0" y="8674"/>
                </a:lnTo>
                <a:lnTo>
                  <a:pt x="0" y="0"/>
                </a:lnTo>
                <a:lnTo>
                  <a:pt x="5675" y="0"/>
                </a:lnTo>
                <a:lnTo>
                  <a:pt x="5675" y="8674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bg object 524"/>
          <p:cNvSpPr/>
          <p:nvPr/>
        </p:nvSpPr>
        <p:spPr>
          <a:xfrm>
            <a:off x="5145964" y="9878009"/>
            <a:ext cx="27305" cy="22860"/>
          </a:xfrm>
          <a:custGeom>
            <a:avLst/>
            <a:gdLst/>
            <a:ahLst/>
            <a:cxnLst/>
            <a:rect l="l" t="t" r="r" b="b"/>
            <a:pathLst>
              <a:path w="27304" h="22859">
                <a:moveTo>
                  <a:pt x="1092" y="546"/>
                </a:moveTo>
                <a:lnTo>
                  <a:pt x="546" y="0"/>
                </a:lnTo>
                <a:lnTo>
                  <a:pt x="0" y="546"/>
                </a:lnTo>
                <a:lnTo>
                  <a:pt x="0" y="4724"/>
                </a:lnTo>
                <a:lnTo>
                  <a:pt x="546" y="5270"/>
                </a:lnTo>
                <a:lnTo>
                  <a:pt x="1092" y="4724"/>
                </a:lnTo>
                <a:lnTo>
                  <a:pt x="1092" y="546"/>
                </a:lnTo>
                <a:close/>
              </a:path>
              <a:path w="27304" h="22859">
                <a:moveTo>
                  <a:pt x="4305" y="546"/>
                </a:moveTo>
                <a:lnTo>
                  <a:pt x="3771" y="0"/>
                </a:lnTo>
                <a:lnTo>
                  <a:pt x="3225" y="546"/>
                </a:lnTo>
                <a:lnTo>
                  <a:pt x="3225" y="4724"/>
                </a:lnTo>
                <a:lnTo>
                  <a:pt x="3771" y="5270"/>
                </a:lnTo>
                <a:lnTo>
                  <a:pt x="4305" y="4724"/>
                </a:lnTo>
                <a:lnTo>
                  <a:pt x="4305" y="546"/>
                </a:lnTo>
                <a:close/>
              </a:path>
              <a:path w="27304" h="22859">
                <a:moveTo>
                  <a:pt x="7531" y="546"/>
                </a:moveTo>
                <a:lnTo>
                  <a:pt x="6997" y="0"/>
                </a:lnTo>
                <a:lnTo>
                  <a:pt x="6451" y="546"/>
                </a:lnTo>
                <a:lnTo>
                  <a:pt x="6451" y="4724"/>
                </a:lnTo>
                <a:lnTo>
                  <a:pt x="6997" y="5270"/>
                </a:lnTo>
                <a:lnTo>
                  <a:pt x="7531" y="4724"/>
                </a:lnTo>
                <a:lnTo>
                  <a:pt x="7531" y="546"/>
                </a:lnTo>
                <a:close/>
              </a:path>
              <a:path w="27304" h="22859">
                <a:moveTo>
                  <a:pt x="10756" y="546"/>
                </a:moveTo>
                <a:lnTo>
                  <a:pt x="10210" y="0"/>
                </a:lnTo>
                <a:lnTo>
                  <a:pt x="9677" y="546"/>
                </a:lnTo>
                <a:lnTo>
                  <a:pt x="9677" y="4724"/>
                </a:lnTo>
                <a:lnTo>
                  <a:pt x="10210" y="5270"/>
                </a:lnTo>
                <a:lnTo>
                  <a:pt x="10756" y="4724"/>
                </a:lnTo>
                <a:lnTo>
                  <a:pt x="10756" y="546"/>
                </a:lnTo>
                <a:close/>
              </a:path>
              <a:path w="27304" h="22859">
                <a:moveTo>
                  <a:pt x="13982" y="546"/>
                </a:moveTo>
                <a:lnTo>
                  <a:pt x="13436" y="0"/>
                </a:lnTo>
                <a:lnTo>
                  <a:pt x="12903" y="546"/>
                </a:lnTo>
                <a:lnTo>
                  <a:pt x="12903" y="4724"/>
                </a:lnTo>
                <a:lnTo>
                  <a:pt x="13436" y="5270"/>
                </a:lnTo>
                <a:lnTo>
                  <a:pt x="13982" y="4724"/>
                </a:lnTo>
                <a:lnTo>
                  <a:pt x="13982" y="546"/>
                </a:lnTo>
                <a:close/>
              </a:path>
              <a:path w="27304" h="22859">
                <a:moveTo>
                  <a:pt x="17208" y="546"/>
                </a:moveTo>
                <a:lnTo>
                  <a:pt x="16662" y="0"/>
                </a:lnTo>
                <a:lnTo>
                  <a:pt x="16116" y="546"/>
                </a:lnTo>
                <a:lnTo>
                  <a:pt x="16116" y="4724"/>
                </a:lnTo>
                <a:lnTo>
                  <a:pt x="16662" y="5270"/>
                </a:lnTo>
                <a:lnTo>
                  <a:pt x="17208" y="4724"/>
                </a:lnTo>
                <a:lnTo>
                  <a:pt x="17208" y="546"/>
                </a:lnTo>
                <a:close/>
              </a:path>
              <a:path w="27304" h="22859">
                <a:moveTo>
                  <a:pt x="20434" y="546"/>
                </a:moveTo>
                <a:lnTo>
                  <a:pt x="19888" y="0"/>
                </a:lnTo>
                <a:lnTo>
                  <a:pt x="19342" y="546"/>
                </a:lnTo>
                <a:lnTo>
                  <a:pt x="19342" y="4724"/>
                </a:lnTo>
                <a:lnTo>
                  <a:pt x="19888" y="5270"/>
                </a:lnTo>
                <a:lnTo>
                  <a:pt x="20434" y="4724"/>
                </a:lnTo>
                <a:lnTo>
                  <a:pt x="20434" y="546"/>
                </a:lnTo>
                <a:close/>
              </a:path>
              <a:path w="27304" h="22859">
                <a:moveTo>
                  <a:pt x="23622" y="13335"/>
                </a:moveTo>
                <a:lnTo>
                  <a:pt x="23075" y="12788"/>
                </a:lnTo>
                <a:lnTo>
                  <a:pt x="22542" y="12788"/>
                </a:lnTo>
                <a:lnTo>
                  <a:pt x="22542" y="13881"/>
                </a:lnTo>
                <a:lnTo>
                  <a:pt x="22542" y="21463"/>
                </a:lnTo>
                <a:lnTo>
                  <a:pt x="17945" y="21463"/>
                </a:lnTo>
                <a:lnTo>
                  <a:pt x="17945" y="13881"/>
                </a:lnTo>
                <a:lnTo>
                  <a:pt x="22542" y="13881"/>
                </a:lnTo>
                <a:lnTo>
                  <a:pt x="22542" y="12788"/>
                </a:lnTo>
                <a:lnTo>
                  <a:pt x="17399" y="12788"/>
                </a:lnTo>
                <a:lnTo>
                  <a:pt x="16865" y="13335"/>
                </a:lnTo>
                <a:lnTo>
                  <a:pt x="16865" y="22009"/>
                </a:lnTo>
                <a:lnTo>
                  <a:pt x="17399" y="22555"/>
                </a:lnTo>
                <a:lnTo>
                  <a:pt x="23075" y="22555"/>
                </a:lnTo>
                <a:lnTo>
                  <a:pt x="23622" y="22009"/>
                </a:lnTo>
                <a:lnTo>
                  <a:pt x="23622" y="21463"/>
                </a:lnTo>
                <a:lnTo>
                  <a:pt x="23622" y="13881"/>
                </a:lnTo>
                <a:lnTo>
                  <a:pt x="23622" y="13335"/>
                </a:lnTo>
                <a:close/>
              </a:path>
              <a:path w="27304" h="22859">
                <a:moveTo>
                  <a:pt x="23647" y="546"/>
                </a:moveTo>
                <a:lnTo>
                  <a:pt x="23114" y="0"/>
                </a:lnTo>
                <a:lnTo>
                  <a:pt x="22567" y="546"/>
                </a:lnTo>
                <a:lnTo>
                  <a:pt x="22567" y="4724"/>
                </a:lnTo>
                <a:lnTo>
                  <a:pt x="23114" y="5270"/>
                </a:lnTo>
                <a:lnTo>
                  <a:pt x="23647" y="4724"/>
                </a:lnTo>
                <a:lnTo>
                  <a:pt x="23647" y="546"/>
                </a:lnTo>
                <a:close/>
              </a:path>
              <a:path w="27304" h="22859">
                <a:moveTo>
                  <a:pt x="26873" y="546"/>
                </a:moveTo>
                <a:lnTo>
                  <a:pt x="26339" y="0"/>
                </a:lnTo>
                <a:lnTo>
                  <a:pt x="25793" y="546"/>
                </a:lnTo>
                <a:lnTo>
                  <a:pt x="25793" y="4724"/>
                </a:lnTo>
                <a:lnTo>
                  <a:pt x="26339" y="5270"/>
                </a:lnTo>
                <a:lnTo>
                  <a:pt x="26873" y="4724"/>
                </a:lnTo>
                <a:lnTo>
                  <a:pt x="26873" y="5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bg object 525"/>
          <p:cNvSpPr/>
          <p:nvPr/>
        </p:nvSpPr>
        <p:spPr>
          <a:xfrm>
            <a:off x="4959957" y="9909529"/>
            <a:ext cx="59055" cy="15875"/>
          </a:xfrm>
          <a:custGeom>
            <a:avLst/>
            <a:gdLst/>
            <a:ahLst/>
            <a:cxnLst/>
            <a:rect l="l" t="t" r="r" b="b"/>
            <a:pathLst>
              <a:path w="59054" h="15875">
                <a:moveTo>
                  <a:pt x="58735" y="15870"/>
                </a:moveTo>
                <a:lnTo>
                  <a:pt x="0" y="15870"/>
                </a:lnTo>
                <a:lnTo>
                  <a:pt x="5638" y="0"/>
                </a:lnTo>
                <a:lnTo>
                  <a:pt x="52604" y="0"/>
                </a:lnTo>
                <a:lnTo>
                  <a:pt x="58735" y="1587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bg object 526"/>
          <p:cNvSpPr/>
          <p:nvPr/>
        </p:nvSpPr>
        <p:spPr>
          <a:xfrm>
            <a:off x="4959081" y="9908574"/>
            <a:ext cx="60960" cy="17780"/>
          </a:xfrm>
          <a:custGeom>
            <a:avLst/>
            <a:gdLst/>
            <a:ahLst/>
            <a:cxnLst/>
            <a:rect l="l" t="t" r="r" b="b"/>
            <a:pathLst>
              <a:path w="60960" h="17779">
                <a:moveTo>
                  <a:pt x="59613" y="17778"/>
                </a:moveTo>
                <a:lnTo>
                  <a:pt x="877" y="17778"/>
                </a:lnTo>
                <a:lnTo>
                  <a:pt x="108" y="17373"/>
                </a:lnTo>
                <a:lnTo>
                  <a:pt x="0" y="16475"/>
                </a:lnTo>
                <a:lnTo>
                  <a:pt x="5629" y="629"/>
                </a:lnTo>
                <a:lnTo>
                  <a:pt x="6515" y="0"/>
                </a:lnTo>
                <a:lnTo>
                  <a:pt x="53482" y="0"/>
                </a:lnTo>
                <a:lnTo>
                  <a:pt x="54356" y="604"/>
                </a:lnTo>
                <a:lnTo>
                  <a:pt x="54860" y="1908"/>
                </a:lnTo>
                <a:lnTo>
                  <a:pt x="7174" y="1908"/>
                </a:lnTo>
                <a:lnTo>
                  <a:pt x="2219" y="15870"/>
                </a:lnTo>
                <a:lnTo>
                  <a:pt x="60259" y="15870"/>
                </a:lnTo>
                <a:lnTo>
                  <a:pt x="60493" y="16475"/>
                </a:lnTo>
                <a:lnTo>
                  <a:pt x="60371" y="17373"/>
                </a:lnTo>
                <a:lnTo>
                  <a:pt x="59613" y="17778"/>
                </a:lnTo>
                <a:close/>
              </a:path>
              <a:path w="60960" h="17779">
                <a:moveTo>
                  <a:pt x="60259" y="15870"/>
                </a:moveTo>
                <a:lnTo>
                  <a:pt x="58234" y="15870"/>
                </a:lnTo>
                <a:lnTo>
                  <a:pt x="52836" y="1908"/>
                </a:lnTo>
                <a:lnTo>
                  <a:pt x="54860" y="1908"/>
                </a:lnTo>
                <a:lnTo>
                  <a:pt x="60259" y="1587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bg object 527"/>
          <p:cNvSpPr/>
          <p:nvPr/>
        </p:nvSpPr>
        <p:spPr>
          <a:xfrm>
            <a:off x="4965596" y="9925401"/>
            <a:ext cx="46990" cy="21590"/>
          </a:xfrm>
          <a:custGeom>
            <a:avLst/>
            <a:gdLst/>
            <a:ahLst/>
            <a:cxnLst/>
            <a:rect l="l" t="t" r="r" b="b"/>
            <a:pathLst>
              <a:path w="46989" h="21590">
                <a:moveTo>
                  <a:pt x="46966" y="21404"/>
                </a:moveTo>
                <a:lnTo>
                  <a:pt x="0" y="21404"/>
                </a:lnTo>
                <a:lnTo>
                  <a:pt x="0" y="0"/>
                </a:lnTo>
                <a:lnTo>
                  <a:pt x="46966" y="0"/>
                </a:lnTo>
                <a:lnTo>
                  <a:pt x="46966" y="21404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bg object 528"/>
          <p:cNvSpPr/>
          <p:nvPr/>
        </p:nvSpPr>
        <p:spPr>
          <a:xfrm>
            <a:off x="4964654" y="9924445"/>
            <a:ext cx="48895" cy="22860"/>
          </a:xfrm>
          <a:custGeom>
            <a:avLst/>
            <a:gdLst/>
            <a:ahLst/>
            <a:cxnLst/>
            <a:rect l="l" t="t" r="r" b="b"/>
            <a:pathLst>
              <a:path w="48895" h="22859">
                <a:moveTo>
                  <a:pt x="1883" y="22359"/>
                </a:moveTo>
                <a:lnTo>
                  <a:pt x="0" y="22359"/>
                </a:lnTo>
                <a:lnTo>
                  <a:pt x="0" y="954"/>
                </a:lnTo>
                <a:lnTo>
                  <a:pt x="941" y="0"/>
                </a:lnTo>
                <a:lnTo>
                  <a:pt x="47908" y="0"/>
                </a:lnTo>
                <a:lnTo>
                  <a:pt x="48849" y="954"/>
                </a:lnTo>
                <a:lnTo>
                  <a:pt x="48849" y="1908"/>
                </a:lnTo>
                <a:lnTo>
                  <a:pt x="1883" y="1908"/>
                </a:lnTo>
                <a:lnTo>
                  <a:pt x="1883" y="22359"/>
                </a:lnTo>
                <a:close/>
              </a:path>
              <a:path w="48895" h="22859">
                <a:moveTo>
                  <a:pt x="48849" y="22359"/>
                </a:moveTo>
                <a:lnTo>
                  <a:pt x="46966" y="22359"/>
                </a:lnTo>
                <a:lnTo>
                  <a:pt x="46966" y="1908"/>
                </a:lnTo>
                <a:lnTo>
                  <a:pt x="48849" y="1908"/>
                </a:lnTo>
                <a:lnTo>
                  <a:pt x="48849" y="223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bg object 529"/>
          <p:cNvSpPr/>
          <p:nvPr/>
        </p:nvSpPr>
        <p:spPr>
          <a:xfrm>
            <a:off x="4974018" y="9936380"/>
            <a:ext cx="10160" cy="10795"/>
          </a:xfrm>
          <a:custGeom>
            <a:avLst/>
            <a:gdLst/>
            <a:ahLst/>
            <a:cxnLst/>
            <a:rect l="l" t="t" r="r" b="b"/>
            <a:pathLst>
              <a:path w="10160" h="10795">
                <a:moveTo>
                  <a:pt x="9904" y="10425"/>
                </a:moveTo>
                <a:lnTo>
                  <a:pt x="0" y="10425"/>
                </a:lnTo>
                <a:lnTo>
                  <a:pt x="0" y="0"/>
                </a:lnTo>
                <a:lnTo>
                  <a:pt x="9904" y="0"/>
                </a:lnTo>
                <a:lnTo>
                  <a:pt x="9904" y="1042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bg object 530"/>
          <p:cNvSpPr/>
          <p:nvPr/>
        </p:nvSpPr>
        <p:spPr>
          <a:xfrm>
            <a:off x="4973311" y="9935662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415" y="11142"/>
                </a:moveTo>
                <a:lnTo>
                  <a:pt x="0" y="11142"/>
                </a:lnTo>
                <a:lnTo>
                  <a:pt x="0" y="717"/>
                </a:lnTo>
                <a:lnTo>
                  <a:pt x="707" y="0"/>
                </a:lnTo>
                <a:lnTo>
                  <a:pt x="10612" y="0"/>
                </a:lnTo>
                <a:lnTo>
                  <a:pt x="11319" y="717"/>
                </a:lnTo>
                <a:lnTo>
                  <a:pt x="11319" y="1428"/>
                </a:lnTo>
                <a:lnTo>
                  <a:pt x="1415" y="1428"/>
                </a:lnTo>
                <a:lnTo>
                  <a:pt x="1415" y="11142"/>
                </a:lnTo>
                <a:close/>
              </a:path>
              <a:path w="11429" h="11429">
                <a:moveTo>
                  <a:pt x="11319" y="11142"/>
                </a:moveTo>
                <a:lnTo>
                  <a:pt x="9904" y="11142"/>
                </a:lnTo>
                <a:lnTo>
                  <a:pt x="9904" y="1428"/>
                </a:lnTo>
                <a:lnTo>
                  <a:pt x="11319" y="1428"/>
                </a:lnTo>
                <a:lnTo>
                  <a:pt x="11319" y="1114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bg object 531"/>
          <p:cNvSpPr/>
          <p:nvPr/>
        </p:nvSpPr>
        <p:spPr>
          <a:xfrm>
            <a:off x="4994355" y="9930651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392" y="11293"/>
                </a:moveTo>
                <a:lnTo>
                  <a:pt x="0" y="11293"/>
                </a:lnTo>
                <a:lnTo>
                  <a:pt x="0" y="0"/>
                </a:lnTo>
                <a:lnTo>
                  <a:pt x="7392" y="0"/>
                </a:lnTo>
                <a:lnTo>
                  <a:pt x="7392" y="11293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bg object 532"/>
          <p:cNvSpPr/>
          <p:nvPr/>
        </p:nvSpPr>
        <p:spPr>
          <a:xfrm>
            <a:off x="4942141" y="9863683"/>
            <a:ext cx="64769" cy="79375"/>
          </a:xfrm>
          <a:custGeom>
            <a:avLst/>
            <a:gdLst/>
            <a:ahLst/>
            <a:cxnLst/>
            <a:rect l="l" t="t" r="r" b="b"/>
            <a:pathLst>
              <a:path w="64770" h="79375">
                <a:moveTo>
                  <a:pt x="30949" y="50317"/>
                </a:moveTo>
                <a:lnTo>
                  <a:pt x="30251" y="49606"/>
                </a:lnTo>
                <a:lnTo>
                  <a:pt x="29540" y="50317"/>
                </a:lnTo>
                <a:lnTo>
                  <a:pt x="29540" y="55753"/>
                </a:lnTo>
                <a:lnTo>
                  <a:pt x="30251" y="56476"/>
                </a:lnTo>
                <a:lnTo>
                  <a:pt x="30949" y="55753"/>
                </a:lnTo>
                <a:lnTo>
                  <a:pt x="30949" y="50317"/>
                </a:lnTo>
                <a:close/>
              </a:path>
              <a:path w="64770" h="79375">
                <a:moveTo>
                  <a:pt x="35153" y="50317"/>
                </a:moveTo>
                <a:lnTo>
                  <a:pt x="34442" y="49606"/>
                </a:lnTo>
                <a:lnTo>
                  <a:pt x="33743" y="50317"/>
                </a:lnTo>
                <a:lnTo>
                  <a:pt x="33743" y="55753"/>
                </a:lnTo>
                <a:lnTo>
                  <a:pt x="34442" y="56476"/>
                </a:lnTo>
                <a:lnTo>
                  <a:pt x="35153" y="55753"/>
                </a:lnTo>
                <a:lnTo>
                  <a:pt x="35153" y="50317"/>
                </a:lnTo>
                <a:close/>
              </a:path>
              <a:path w="64770" h="79375">
                <a:moveTo>
                  <a:pt x="39357" y="50317"/>
                </a:moveTo>
                <a:lnTo>
                  <a:pt x="38646" y="49606"/>
                </a:lnTo>
                <a:lnTo>
                  <a:pt x="37934" y="50317"/>
                </a:lnTo>
                <a:lnTo>
                  <a:pt x="37934" y="55753"/>
                </a:lnTo>
                <a:lnTo>
                  <a:pt x="38646" y="56476"/>
                </a:lnTo>
                <a:lnTo>
                  <a:pt x="39357" y="55753"/>
                </a:lnTo>
                <a:lnTo>
                  <a:pt x="39357" y="50317"/>
                </a:lnTo>
                <a:close/>
              </a:path>
              <a:path w="64770" h="79375">
                <a:moveTo>
                  <a:pt x="43548" y="50317"/>
                </a:moveTo>
                <a:lnTo>
                  <a:pt x="42849" y="49606"/>
                </a:lnTo>
                <a:lnTo>
                  <a:pt x="42138" y="50317"/>
                </a:lnTo>
                <a:lnTo>
                  <a:pt x="42138" y="55753"/>
                </a:lnTo>
                <a:lnTo>
                  <a:pt x="42849" y="56476"/>
                </a:lnTo>
                <a:lnTo>
                  <a:pt x="43548" y="55753"/>
                </a:lnTo>
                <a:lnTo>
                  <a:pt x="43548" y="50317"/>
                </a:lnTo>
                <a:close/>
              </a:path>
              <a:path w="64770" h="79375">
                <a:moveTo>
                  <a:pt x="47752" y="50317"/>
                </a:moveTo>
                <a:lnTo>
                  <a:pt x="47040" y="49606"/>
                </a:lnTo>
                <a:lnTo>
                  <a:pt x="46342" y="50317"/>
                </a:lnTo>
                <a:lnTo>
                  <a:pt x="46342" y="55753"/>
                </a:lnTo>
                <a:lnTo>
                  <a:pt x="47040" y="56476"/>
                </a:lnTo>
                <a:lnTo>
                  <a:pt x="47752" y="55753"/>
                </a:lnTo>
                <a:lnTo>
                  <a:pt x="47752" y="50317"/>
                </a:lnTo>
                <a:close/>
              </a:path>
              <a:path w="64770" h="79375">
                <a:moveTo>
                  <a:pt x="51955" y="50317"/>
                </a:moveTo>
                <a:lnTo>
                  <a:pt x="51244" y="49606"/>
                </a:lnTo>
                <a:lnTo>
                  <a:pt x="50533" y="50317"/>
                </a:lnTo>
                <a:lnTo>
                  <a:pt x="50533" y="55753"/>
                </a:lnTo>
                <a:lnTo>
                  <a:pt x="51244" y="56476"/>
                </a:lnTo>
                <a:lnTo>
                  <a:pt x="51955" y="55753"/>
                </a:lnTo>
                <a:lnTo>
                  <a:pt x="51955" y="50317"/>
                </a:lnTo>
                <a:close/>
              </a:path>
              <a:path w="64770" h="79375">
                <a:moveTo>
                  <a:pt x="56146" y="50317"/>
                </a:moveTo>
                <a:lnTo>
                  <a:pt x="55435" y="49606"/>
                </a:lnTo>
                <a:lnTo>
                  <a:pt x="54737" y="50317"/>
                </a:lnTo>
                <a:lnTo>
                  <a:pt x="54737" y="55753"/>
                </a:lnTo>
                <a:lnTo>
                  <a:pt x="55435" y="56476"/>
                </a:lnTo>
                <a:lnTo>
                  <a:pt x="56146" y="55753"/>
                </a:lnTo>
                <a:lnTo>
                  <a:pt x="56146" y="50317"/>
                </a:lnTo>
                <a:close/>
              </a:path>
              <a:path w="64770" h="79375">
                <a:moveTo>
                  <a:pt x="60312" y="66979"/>
                </a:moveTo>
                <a:lnTo>
                  <a:pt x="59601" y="66255"/>
                </a:lnTo>
                <a:lnTo>
                  <a:pt x="58889" y="66255"/>
                </a:lnTo>
                <a:lnTo>
                  <a:pt x="58889" y="67691"/>
                </a:lnTo>
                <a:lnTo>
                  <a:pt x="58889" y="77546"/>
                </a:lnTo>
                <a:lnTo>
                  <a:pt x="52920" y="77546"/>
                </a:lnTo>
                <a:lnTo>
                  <a:pt x="52920" y="67691"/>
                </a:lnTo>
                <a:lnTo>
                  <a:pt x="58889" y="67691"/>
                </a:lnTo>
                <a:lnTo>
                  <a:pt x="58889" y="66255"/>
                </a:lnTo>
                <a:lnTo>
                  <a:pt x="52209" y="66255"/>
                </a:lnTo>
                <a:lnTo>
                  <a:pt x="51498" y="66979"/>
                </a:lnTo>
                <a:lnTo>
                  <a:pt x="51498" y="78270"/>
                </a:lnTo>
                <a:lnTo>
                  <a:pt x="52209" y="78981"/>
                </a:lnTo>
                <a:lnTo>
                  <a:pt x="59601" y="78981"/>
                </a:lnTo>
                <a:lnTo>
                  <a:pt x="60312" y="78270"/>
                </a:lnTo>
                <a:lnTo>
                  <a:pt x="60312" y="77546"/>
                </a:lnTo>
                <a:lnTo>
                  <a:pt x="60312" y="67691"/>
                </a:lnTo>
                <a:lnTo>
                  <a:pt x="60312" y="66979"/>
                </a:lnTo>
                <a:close/>
              </a:path>
              <a:path w="64770" h="79375">
                <a:moveTo>
                  <a:pt x="60350" y="50317"/>
                </a:moveTo>
                <a:lnTo>
                  <a:pt x="59639" y="49606"/>
                </a:lnTo>
                <a:lnTo>
                  <a:pt x="58928" y="50317"/>
                </a:lnTo>
                <a:lnTo>
                  <a:pt x="58928" y="55753"/>
                </a:lnTo>
                <a:lnTo>
                  <a:pt x="59639" y="56476"/>
                </a:lnTo>
                <a:lnTo>
                  <a:pt x="60350" y="55753"/>
                </a:lnTo>
                <a:lnTo>
                  <a:pt x="60350" y="50317"/>
                </a:lnTo>
                <a:close/>
              </a:path>
              <a:path w="64770" h="79375">
                <a:moveTo>
                  <a:pt x="60490" y="16471"/>
                </a:moveTo>
                <a:lnTo>
                  <a:pt x="60261" y="15875"/>
                </a:lnTo>
                <a:lnTo>
                  <a:pt x="58242" y="10655"/>
                </a:lnTo>
                <a:lnTo>
                  <a:pt x="58242" y="15875"/>
                </a:lnTo>
                <a:lnTo>
                  <a:pt x="2222" y="15875"/>
                </a:lnTo>
                <a:lnTo>
                  <a:pt x="7175" y="1905"/>
                </a:lnTo>
                <a:lnTo>
                  <a:pt x="52832" y="1905"/>
                </a:lnTo>
                <a:lnTo>
                  <a:pt x="58242" y="15875"/>
                </a:lnTo>
                <a:lnTo>
                  <a:pt x="58242" y="10655"/>
                </a:lnTo>
                <a:lnTo>
                  <a:pt x="54864" y="1905"/>
                </a:lnTo>
                <a:lnTo>
                  <a:pt x="54356" y="609"/>
                </a:lnTo>
                <a:lnTo>
                  <a:pt x="53479" y="0"/>
                </a:lnTo>
                <a:lnTo>
                  <a:pt x="6515" y="0"/>
                </a:lnTo>
                <a:lnTo>
                  <a:pt x="5626" y="622"/>
                </a:lnTo>
                <a:lnTo>
                  <a:pt x="0" y="16471"/>
                </a:lnTo>
                <a:lnTo>
                  <a:pt x="114" y="17373"/>
                </a:lnTo>
                <a:lnTo>
                  <a:pt x="876" y="17780"/>
                </a:lnTo>
                <a:lnTo>
                  <a:pt x="59613" y="17780"/>
                </a:lnTo>
                <a:lnTo>
                  <a:pt x="60388" y="17360"/>
                </a:lnTo>
                <a:lnTo>
                  <a:pt x="60490" y="16471"/>
                </a:lnTo>
                <a:close/>
              </a:path>
              <a:path w="64770" h="79375">
                <a:moveTo>
                  <a:pt x="64554" y="50317"/>
                </a:moveTo>
                <a:lnTo>
                  <a:pt x="63842" y="49606"/>
                </a:lnTo>
                <a:lnTo>
                  <a:pt x="63131" y="50317"/>
                </a:lnTo>
                <a:lnTo>
                  <a:pt x="63131" y="55753"/>
                </a:lnTo>
                <a:lnTo>
                  <a:pt x="63842" y="56476"/>
                </a:lnTo>
                <a:lnTo>
                  <a:pt x="64554" y="55753"/>
                </a:lnTo>
                <a:lnTo>
                  <a:pt x="64554" y="5031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bg object 533"/>
          <p:cNvSpPr/>
          <p:nvPr/>
        </p:nvSpPr>
        <p:spPr>
          <a:xfrm>
            <a:off x="4948662" y="9880501"/>
            <a:ext cx="46990" cy="29209"/>
          </a:xfrm>
          <a:custGeom>
            <a:avLst/>
            <a:gdLst/>
            <a:ahLst/>
            <a:cxnLst/>
            <a:rect l="l" t="t" r="r" b="b"/>
            <a:pathLst>
              <a:path w="46989" h="29209">
                <a:moveTo>
                  <a:pt x="46966" y="28966"/>
                </a:moveTo>
                <a:lnTo>
                  <a:pt x="0" y="28966"/>
                </a:lnTo>
                <a:lnTo>
                  <a:pt x="0" y="0"/>
                </a:lnTo>
                <a:lnTo>
                  <a:pt x="46966" y="0"/>
                </a:lnTo>
                <a:lnTo>
                  <a:pt x="46966" y="2896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bg object 534"/>
          <p:cNvSpPr/>
          <p:nvPr/>
        </p:nvSpPr>
        <p:spPr>
          <a:xfrm>
            <a:off x="4947723" y="9879546"/>
            <a:ext cx="48895" cy="31115"/>
          </a:xfrm>
          <a:custGeom>
            <a:avLst/>
            <a:gdLst/>
            <a:ahLst/>
            <a:cxnLst/>
            <a:rect l="l" t="t" r="r" b="b"/>
            <a:pathLst>
              <a:path w="48895" h="31115">
                <a:moveTo>
                  <a:pt x="47908" y="30874"/>
                </a:moveTo>
                <a:lnTo>
                  <a:pt x="941" y="30874"/>
                </a:lnTo>
                <a:lnTo>
                  <a:pt x="0" y="29920"/>
                </a:lnTo>
                <a:lnTo>
                  <a:pt x="0" y="954"/>
                </a:lnTo>
                <a:lnTo>
                  <a:pt x="941" y="0"/>
                </a:lnTo>
                <a:lnTo>
                  <a:pt x="47908" y="0"/>
                </a:lnTo>
                <a:lnTo>
                  <a:pt x="48849" y="954"/>
                </a:lnTo>
                <a:lnTo>
                  <a:pt x="48849" y="1908"/>
                </a:lnTo>
                <a:lnTo>
                  <a:pt x="1883" y="1908"/>
                </a:lnTo>
                <a:lnTo>
                  <a:pt x="1883" y="28966"/>
                </a:lnTo>
                <a:lnTo>
                  <a:pt x="48849" y="28966"/>
                </a:lnTo>
                <a:lnTo>
                  <a:pt x="48849" y="29920"/>
                </a:lnTo>
                <a:lnTo>
                  <a:pt x="47908" y="30874"/>
                </a:lnTo>
                <a:close/>
              </a:path>
              <a:path w="48895" h="31115">
                <a:moveTo>
                  <a:pt x="48849" y="28966"/>
                </a:moveTo>
                <a:lnTo>
                  <a:pt x="46966" y="28966"/>
                </a:lnTo>
                <a:lnTo>
                  <a:pt x="46966" y="1908"/>
                </a:lnTo>
                <a:lnTo>
                  <a:pt x="48849" y="1908"/>
                </a:lnTo>
                <a:lnTo>
                  <a:pt x="48849" y="2896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bg object 535"/>
          <p:cNvSpPr/>
          <p:nvPr/>
        </p:nvSpPr>
        <p:spPr>
          <a:xfrm>
            <a:off x="4957086" y="9891480"/>
            <a:ext cx="10160" cy="17145"/>
          </a:xfrm>
          <a:custGeom>
            <a:avLst/>
            <a:gdLst/>
            <a:ahLst/>
            <a:cxnLst/>
            <a:rect l="l" t="t" r="r" b="b"/>
            <a:pathLst>
              <a:path w="10160" h="17145">
                <a:moveTo>
                  <a:pt x="9904" y="17030"/>
                </a:moveTo>
                <a:lnTo>
                  <a:pt x="0" y="17030"/>
                </a:lnTo>
                <a:lnTo>
                  <a:pt x="0" y="0"/>
                </a:lnTo>
                <a:lnTo>
                  <a:pt x="9904" y="0"/>
                </a:lnTo>
                <a:lnTo>
                  <a:pt x="9904" y="1703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bg object 536"/>
          <p:cNvSpPr/>
          <p:nvPr/>
        </p:nvSpPr>
        <p:spPr>
          <a:xfrm>
            <a:off x="4956379" y="9890762"/>
            <a:ext cx="11430" cy="19050"/>
          </a:xfrm>
          <a:custGeom>
            <a:avLst/>
            <a:gdLst/>
            <a:ahLst/>
            <a:cxnLst/>
            <a:rect l="l" t="t" r="r" b="b"/>
            <a:pathLst>
              <a:path w="11429" h="19050">
                <a:moveTo>
                  <a:pt x="10612" y="18464"/>
                </a:moveTo>
                <a:lnTo>
                  <a:pt x="9904" y="17747"/>
                </a:lnTo>
                <a:lnTo>
                  <a:pt x="9904" y="1434"/>
                </a:lnTo>
                <a:lnTo>
                  <a:pt x="1415" y="1434"/>
                </a:lnTo>
                <a:lnTo>
                  <a:pt x="1415" y="17747"/>
                </a:lnTo>
                <a:lnTo>
                  <a:pt x="707" y="18464"/>
                </a:lnTo>
                <a:lnTo>
                  <a:pt x="0" y="17747"/>
                </a:lnTo>
                <a:lnTo>
                  <a:pt x="0" y="717"/>
                </a:lnTo>
                <a:lnTo>
                  <a:pt x="707" y="0"/>
                </a:lnTo>
                <a:lnTo>
                  <a:pt x="10612" y="0"/>
                </a:lnTo>
                <a:lnTo>
                  <a:pt x="11319" y="717"/>
                </a:lnTo>
                <a:lnTo>
                  <a:pt x="11319" y="17747"/>
                </a:lnTo>
                <a:lnTo>
                  <a:pt x="10612" y="1846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bg object 537"/>
          <p:cNvSpPr/>
          <p:nvPr/>
        </p:nvSpPr>
        <p:spPr>
          <a:xfrm>
            <a:off x="4977421" y="9885752"/>
            <a:ext cx="7620" cy="11430"/>
          </a:xfrm>
          <a:custGeom>
            <a:avLst/>
            <a:gdLst/>
            <a:ahLst/>
            <a:cxnLst/>
            <a:rect l="l" t="t" r="r" b="b"/>
            <a:pathLst>
              <a:path w="7620" h="11429">
                <a:moveTo>
                  <a:pt x="7392" y="11293"/>
                </a:moveTo>
                <a:lnTo>
                  <a:pt x="0" y="11293"/>
                </a:lnTo>
                <a:lnTo>
                  <a:pt x="0" y="0"/>
                </a:lnTo>
                <a:lnTo>
                  <a:pt x="7392" y="0"/>
                </a:lnTo>
                <a:lnTo>
                  <a:pt x="7392" y="11293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bg object 538"/>
          <p:cNvSpPr/>
          <p:nvPr/>
        </p:nvSpPr>
        <p:spPr>
          <a:xfrm>
            <a:off x="4954752" y="9868395"/>
            <a:ext cx="35560" cy="29845"/>
          </a:xfrm>
          <a:custGeom>
            <a:avLst/>
            <a:gdLst/>
            <a:ahLst/>
            <a:cxnLst/>
            <a:rect l="l" t="t" r="r" b="b"/>
            <a:pathLst>
              <a:path w="35560" h="29845">
                <a:moveTo>
                  <a:pt x="1409" y="711"/>
                </a:moveTo>
                <a:lnTo>
                  <a:pt x="711" y="0"/>
                </a:lnTo>
                <a:lnTo>
                  <a:pt x="0" y="711"/>
                </a:lnTo>
                <a:lnTo>
                  <a:pt x="0" y="6146"/>
                </a:lnTo>
                <a:lnTo>
                  <a:pt x="711" y="6858"/>
                </a:lnTo>
                <a:lnTo>
                  <a:pt x="1409" y="6146"/>
                </a:lnTo>
                <a:lnTo>
                  <a:pt x="1409" y="711"/>
                </a:lnTo>
                <a:close/>
              </a:path>
              <a:path w="35560" h="29845">
                <a:moveTo>
                  <a:pt x="5613" y="711"/>
                </a:moveTo>
                <a:lnTo>
                  <a:pt x="4902" y="0"/>
                </a:lnTo>
                <a:lnTo>
                  <a:pt x="4191" y="711"/>
                </a:lnTo>
                <a:lnTo>
                  <a:pt x="4191" y="6146"/>
                </a:lnTo>
                <a:lnTo>
                  <a:pt x="4902" y="6858"/>
                </a:lnTo>
                <a:lnTo>
                  <a:pt x="5613" y="6146"/>
                </a:lnTo>
                <a:lnTo>
                  <a:pt x="5613" y="711"/>
                </a:lnTo>
                <a:close/>
              </a:path>
              <a:path w="35560" h="29845">
                <a:moveTo>
                  <a:pt x="9817" y="711"/>
                </a:moveTo>
                <a:lnTo>
                  <a:pt x="9105" y="0"/>
                </a:lnTo>
                <a:lnTo>
                  <a:pt x="8394" y="711"/>
                </a:lnTo>
                <a:lnTo>
                  <a:pt x="8394" y="6146"/>
                </a:lnTo>
                <a:lnTo>
                  <a:pt x="9105" y="6858"/>
                </a:lnTo>
                <a:lnTo>
                  <a:pt x="9817" y="6146"/>
                </a:lnTo>
                <a:lnTo>
                  <a:pt x="9817" y="711"/>
                </a:lnTo>
                <a:close/>
              </a:path>
              <a:path w="35560" h="29845">
                <a:moveTo>
                  <a:pt x="14008" y="711"/>
                </a:moveTo>
                <a:lnTo>
                  <a:pt x="13296" y="0"/>
                </a:lnTo>
                <a:lnTo>
                  <a:pt x="12598" y="711"/>
                </a:lnTo>
                <a:lnTo>
                  <a:pt x="12598" y="6146"/>
                </a:lnTo>
                <a:lnTo>
                  <a:pt x="13296" y="6858"/>
                </a:lnTo>
                <a:lnTo>
                  <a:pt x="14008" y="6146"/>
                </a:lnTo>
                <a:lnTo>
                  <a:pt x="14008" y="711"/>
                </a:lnTo>
                <a:close/>
              </a:path>
              <a:path w="35560" h="29845">
                <a:moveTo>
                  <a:pt x="18211" y="711"/>
                </a:moveTo>
                <a:lnTo>
                  <a:pt x="17500" y="0"/>
                </a:lnTo>
                <a:lnTo>
                  <a:pt x="16789" y="711"/>
                </a:lnTo>
                <a:lnTo>
                  <a:pt x="16789" y="6146"/>
                </a:lnTo>
                <a:lnTo>
                  <a:pt x="17500" y="6858"/>
                </a:lnTo>
                <a:lnTo>
                  <a:pt x="18211" y="6146"/>
                </a:lnTo>
                <a:lnTo>
                  <a:pt x="18211" y="711"/>
                </a:lnTo>
                <a:close/>
              </a:path>
              <a:path w="35560" h="29845">
                <a:moveTo>
                  <a:pt x="22402" y="711"/>
                </a:moveTo>
                <a:lnTo>
                  <a:pt x="21704" y="0"/>
                </a:lnTo>
                <a:lnTo>
                  <a:pt x="20993" y="711"/>
                </a:lnTo>
                <a:lnTo>
                  <a:pt x="20993" y="6146"/>
                </a:lnTo>
                <a:lnTo>
                  <a:pt x="21704" y="6858"/>
                </a:lnTo>
                <a:lnTo>
                  <a:pt x="22402" y="6146"/>
                </a:lnTo>
                <a:lnTo>
                  <a:pt x="22402" y="711"/>
                </a:lnTo>
                <a:close/>
              </a:path>
              <a:path w="35560" h="29845">
                <a:moveTo>
                  <a:pt x="26606" y="711"/>
                </a:moveTo>
                <a:lnTo>
                  <a:pt x="25895" y="0"/>
                </a:lnTo>
                <a:lnTo>
                  <a:pt x="25196" y="711"/>
                </a:lnTo>
                <a:lnTo>
                  <a:pt x="25196" y="6146"/>
                </a:lnTo>
                <a:lnTo>
                  <a:pt x="25895" y="6858"/>
                </a:lnTo>
                <a:lnTo>
                  <a:pt x="26606" y="6146"/>
                </a:lnTo>
                <a:lnTo>
                  <a:pt x="26606" y="711"/>
                </a:lnTo>
                <a:close/>
              </a:path>
              <a:path w="35560" h="29845">
                <a:moveTo>
                  <a:pt x="30759" y="17360"/>
                </a:moveTo>
                <a:lnTo>
                  <a:pt x="30060" y="16649"/>
                </a:lnTo>
                <a:lnTo>
                  <a:pt x="29349" y="16649"/>
                </a:lnTo>
                <a:lnTo>
                  <a:pt x="29349" y="18072"/>
                </a:lnTo>
                <a:lnTo>
                  <a:pt x="29349" y="27940"/>
                </a:lnTo>
                <a:lnTo>
                  <a:pt x="23368" y="27940"/>
                </a:lnTo>
                <a:lnTo>
                  <a:pt x="23368" y="18072"/>
                </a:lnTo>
                <a:lnTo>
                  <a:pt x="29349" y="18072"/>
                </a:lnTo>
                <a:lnTo>
                  <a:pt x="29349" y="16649"/>
                </a:lnTo>
                <a:lnTo>
                  <a:pt x="22669" y="16649"/>
                </a:lnTo>
                <a:lnTo>
                  <a:pt x="21958" y="17360"/>
                </a:lnTo>
                <a:lnTo>
                  <a:pt x="21958" y="28651"/>
                </a:lnTo>
                <a:lnTo>
                  <a:pt x="22669" y="29375"/>
                </a:lnTo>
                <a:lnTo>
                  <a:pt x="30060" y="29375"/>
                </a:lnTo>
                <a:lnTo>
                  <a:pt x="30759" y="28651"/>
                </a:lnTo>
                <a:lnTo>
                  <a:pt x="30759" y="27940"/>
                </a:lnTo>
                <a:lnTo>
                  <a:pt x="30759" y="18072"/>
                </a:lnTo>
                <a:lnTo>
                  <a:pt x="30759" y="17360"/>
                </a:lnTo>
                <a:close/>
              </a:path>
              <a:path w="35560" h="29845">
                <a:moveTo>
                  <a:pt x="30810" y="711"/>
                </a:moveTo>
                <a:lnTo>
                  <a:pt x="30099" y="0"/>
                </a:lnTo>
                <a:lnTo>
                  <a:pt x="29387" y="711"/>
                </a:lnTo>
                <a:lnTo>
                  <a:pt x="29387" y="6146"/>
                </a:lnTo>
                <a:lnTo>
                  <a:pt x="30099" y="6858"/>
                </a:lnTo>
                <a:lnTo>
                  <a:pt x="30810" y="6146"/>
                </a:lnTo>
                <a:lnTo>
                  <a:pt x="30810" y="711"/>
                </a:lnTo>
                <a:close/>
              </a:path>
              <a:path w="35560" h="29845">
                <a:moveTo>
                  <a:pt x="35001" y="711"/>
                </a:moveTo>
                <a:lnTo>
                  <a:pt x="34302" y="0"/>
                </a:lnTo>
                <a:lnTo>
                  <a:pt x="33591" y="711"/>
                </a:lnTo>
                <a:lnTo>
                  <a:pt x="33591" y="6146"/>
                </a:lnTo>
                <a:lnTo>
                  <a:pt x="34302" y="6858"/>
                </a:lnTo>
                <a:lnTo>
                  <a:pt x="35001" y="6146"/>
                </a:lnTo>
                <a:lnTo>
                  <a:pt x="35001" y="7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bg object 539"/>
          <p:cNvSpPr/>
          <p:nvPr/>
        </p:nvSpPr>
        <p:spPr>
          <a:xfrm>
            <a:off x="5089783" y="9833286"/>
            <a:ext cx="59690" cy="113664"/>
          </a:xfrm>
          <a:custGeom>
            <a:avLst/>
            <a:gdLst/>
            <a:ahLst/>
            <a:cxnLst/>
            <a:rect l="l" t="t" r="r" b="b"/>
            <a:pathLst>
              <a:path w="59689" h="113665">
                <a:moveTo>
                  <a:pt x="59474" y="113518"/>
                </a:moveTo>
                <a:lnTo>
                  <a:pt x="0" y="113518"/>
                </a:lnTo>
                <a:lnTo>
                  <a:pt x="0" y="11399"/>
                </a:lnTo>
                <a:lnTo>
                  <a:pt x="59474" y="0"/>
                </a:lnTo>
                <a:lnTo>
                  <a:pt x="59474" y="113518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bg object 540"/>
          <p:cNvSpPr/>
          <p:nvPr/>
        </p:nvSpPr>
        <p:spPr>
          <a:xfrm>
            <a:off x="5088841" y="9832351"/>
            <a:ext cx="61594" cy="114935"/>
          </a:xfrm>
          <a:custGeom>
            <a:avLst/>
            <a:gdLst/>
            <a:ahLst/>
            <a:cxnLst/>
            <a:rect l="l" t="t" r="r" b="b"/>
            <a:pathLst>
              <a:path w="61595" h="114934">
                <a:moveTo>
                  <a:pt x="1883" y="114453"/>
                </a:moveTo>
                <a:lnTo>
                  <a:pt x="0" y="114453"/>
                </a:lnTo>
                <a:lnTo>
                  <a:pt x="0" y="12334"/>
                </a:lnTo>
                <a:lnTo>
                  <a:pt x="763" y="11399"/>
                </a:lnTo>
                <a:lnTo>
                  <a:pt x="60237" y="0"/>
                </a:lnTo>
                <a:lnTo>
                  <a:pt x="61019" y="199"/>
                </a:lnTo>
                <a:lnTo>
                  <a:pt x="61357" y="935"/>
                </a:lnTo>
                <a:lnTo>
                  <a:pt x="61357" y="2089"/>
                </a:lnTo>
                <a:lnTo>
                  <a:pt x="59474" y="2089"/>
                </a:lnTo>
                <a:lnTo>
                  <a:pt x="1883" y="13126"/>
                </a:lnTo>
                <a:lnTo>
                  <a:pt x="1883" y="114453"/>
                </a:lnTo>
                <a:close/>
              </a:path>
              <a:path w="61595" h="114934">
                <a:moveTo>
                  <a:pt x="61357" y="114453"/>
                </a:moveTo>
                <a:lnTo>
                  <a:pt x="59474" y="114453"/>
                </a:lnTo>
                <a:lnTo>
                  <a:pt x="59474" y="2089"/>
                </a:lnTo>
                <a:lnTo>
                  <a:pt x="61357" y="2089"/>
                </a:lnTo>
                <a:lnTo>
                  <a:pt x="61357" y="11445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bg object 541"/>
          <p:cNvSpPr/>
          <p:nvPr/>
        </p:nvSpPr>
        <p:spPr>
          <a:xfrm>
            <a:off x="5104545" y="9918038"/>
            <a:ext cx="46355" cy="5080"/>
          </a:xfrm>
          <a:custGeom>
            <a:avLst/>
            <a:gdLst/>
            <a:ahLst/>
            <a:cxnLst/>
            <a:rect l="l" t="t" r="r" b="b"/>
            <a:pathLst>
              <a:path w="46354" h="5079">
                <a:moveTo>
                  <a:pt x="45704" y="4714"/>
                </a:moveTo>
                <a:lnTo>
                  <a:pt x="0" y="2862"/>
                </a:lnTo>
                <a:lnTo>
                  <a:pt x="110" y="0"/>
                </a:lnTo>
                <a:lnTo>
                  <a:pt x="45821" y="1852"/>
                </a:lnTo>
                <a:lnTo>
                  <a:pt x="45704" y="4714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bg object 542"/>
          <p:cNvSpPr/>
          <p:nvPr/>
        </p:nvSpPr>
        <p:spPr>
          <a:xfrm>
            <a:off x="5100725" y="9913111"/>
            <a:ext cx="53975" cy="6985"/>
          </a:xfrm>
          <a:custGeom>
            <a:avLst/>
            <a:gdLst/>
            <a:ahLst/>
            <a:cxnLst/>
            <a:rect l="l" t="t" r="r" b="b"/>
            <a:pathLst>
              <a:path w="53975" h="6984">
                <a:moveTo>
                  <a:pt x="53608" y="6940"/>
                </a:moveTo>
                <a:lnTo>
                  <a:pt x="0" y="4770"/>
                </a:lnTo>
                <a:lnTo>
                  <a:pt x="184" y="0"/>
                </a:lnTo>
                <a:lnTo>
                  <a:pt x="53798" y="2170"/>
                </a:lnTo>
                <a:lnTo>
                  <a:pt x="53608" y="6940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bg object 543"/>
          <p:cNvSpPr/>
          <p:nvPr/>
        </p:nvSpPr>
        <p:spPr>
          <a:xfrm>
            <a:off x="5100093" y="9912394"/>
            <a:ext cx="55244" cy="8890"/>
          </a:xfrm>
          <a:custGeom>
            <a:avLst/>
            <a:gdLst/>
            <a:ahLst/>
            <a:cxnLst/>
            <a:rect l="l" t="t" r="r" b="b"/>
            <a:pathLst>
              <a:path w="55245" h="8890">
                <a:moveTo>
                  <a:pt x="54240" y="8374"/>
                </a:moveTo>
                <a:lnTo>
                  <a:pt x="601" y="6198"/>
                </a:lnTo>
                <a:lnTo>
                  <a:pt x="115" y="5967"/>
                </a:lnTo>
                <a:lnTo>
                  <a:pt x="0" y="3573"/>
                </a:lnTo>
                <a:lnTo>
                  <a:pt x="115" y="685"/>
                </a:lnTo>
                <a:lnTo>
                  <a:pt x="847" y="0"/>
                </a:lnTo>
                <a:lnTo>
                  <a:pt x="36791" y="1459"/>
                </a:lnTo>
                <a:lnTo>
                  <a:pt x="1500" y="1459"/>
                </a:lnTo>
                <a:lnTo>
                  <a:pt x="1365" y="4795"/>
                </a:lnTo>
                <a:lnTo>
                  <a:pt x="53563" y="6915"/>
                </a:lnTo>
                <a:lnTo>
                  <a:pt x="54978" y="6915"/>
                </a:lnTo>
                <a:lnTo>
                  <a:pt x="54948" y="7689"/>
                </a:lnTo>
                <a:lnTo>
                  <a:pt x="54240" y="8374"/>
                </a:lnTo>
                <a:close/>
              </a:path>
              <a:path w="55245" h="8890">
                <a:moveTo>
                  <a:pt x="54978" y="6915"/>
                </a:moveTo>
                <a:lnTo>
                  <a:pt x="53563" y="6915"/>
                </a:lnTo>
                <a:lnTo>
                  <a:pt x="53692" y="3573"/>
                </a:lnTo>
                <a:lnTo>
                  <a:pt x="1500" y="1459"/>
                </a:lnTo>
                <a:lnTo>
                  <a:pt x="36791" y="1459"/>
                </a:lnTo>
                <a:lnTo>
                  <a:pt x="54456" y="2176"/>
                </a:lnTo>
                <a:lnTo>
                  <a:pt x="54948" y="2407"/>
                </a:lnTo>
                <a:lnTo>
                  <a:pt x="55133" y="2918"/>
                </a:lnTo>
                <a:lnTo>
                  <a:pt x="54978" y="691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bg object 544"/>
          <p:cNvSpPr/>
          <p:nvPr/>
        </p:nvSpPr>
        <p:spPr>
          <a:xfrm>
            <a:off x="5085029" y="9879379"/>
            <a:ext cx="50165" cy="5080"/>
          </a:xfrm>
          <a:custGeom>
            <a:avLst/>
            <a:gdLst/>
            <a:ahLst/>
            <a:cxnLst/>
            <a:rect l="l" t="t" r="r" b="b"/>
            <a:pathLst>
              <a:path w="50164" h="5079">
                <a:moveTo>
                  <a:pt x="123" y="5057"/>
                </a:moveTo>
                <a:lnTo>
                  <a:pt x="0" y="2195"/>
                </a:lnTo>
                <a:lnTo>
                  <a:pt x="49933" y="0"/>
                </a:lnTo>
                <a:lnTo>
                  <a:pt x="50056" y="2862"/>
                </a:lnTo>
                <a:lnTo>
                  <a:pt x="123" y="5057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bg object 545"/>
          <p:cNvSpPr/>
          <p:nvPr/>
        </p:nvSpPr>
        <p:spPr>
          <a:xfrm>
            <a:off x="5080533" y="9874418"/>
            <a:ext cx="59055" cy="7620"/>
          </a:xfrm>
          <a:custGeom>
            <a:avLst/>
            <a:gdLst/>
            <a:ahLst/>
            <a:cxnLst/>
            <a:rect l="l" t="t" r="r" b="b"/>
            <a:pathLst>
              <a:path w="59054" h="7620">
                <a:moveTo>
                  <a:pt x="203" y="7339"/>
                </a:moveTo>
                <a:lnTo>
                  <a:pt x="0" y="2569"/>
                </a:lnTo>
                <a:lnTo>
                  <a:pt x="58563" y="0"/>
                </a:lnTo>
                <a:lnTo>
                  <a:pt x="58766" y="4770"/>
                </a:lnTo>
                <a:lnTo>
                  <a:pt x="203" y="7339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bg object 546"/>
          <p:cNvSpPr/>
          <p:nvPr/>
        </p:nvSpPr>
        <p:spPr>
          <a:xfrm>
            <a:off x="5079822" y="9845141"/>
            <a:ext cx="63500" cy="61594"/>
          </a:xfrm>
          <a:custGeom>
            <a:avLst/>
            <a:gdLst/>
            <a:ahLst/>
            <a:cxnLst/>
            <a:rect l="l" t="t" r="r" b="b"/>
            <a:pathLst>
              <a:path w="63500" h="61595">
                <a:moveTo>
                  <a:pt x="33235" y="44958"/>
                </a:moveTo>
                <a:lnTo>
                  <a:pt x="32524" y="44234"/>
                </a:lnTo>
                <a:lnTo>
                  <a:pt x="31826" y="44234"/>
                </a:lnTo>
                <a:lnTo>
                  <a:pt x="31826" y="45669"/>
                </a:lnTo>
                <a:lnTo>
                  <a:pt x="31826" y="60147"/>
                </a:lnTo>
                <a:lnTo>
                  <a:pt x="25488" y="60147"/>
                </a:lnTo>
                <a:lnTo>
                  <a:pt x="25488" y="45669"/>
                </a:lnTo>
                <a:lnTo>
                  <a:pt x="31826" y="45669"/>
                </a:lnTo>
                <a:lnTo>
                  <a:pt x="31826" y="44234"/>
                </a:lnTo>
                <a:lnTo>
                  <a:pt x="24790" y="44234"/>
                </a:lnTo>
                <a:lnTo>
                  <a:pt x="24079" y="44958"/>
                </a:lnTo>
                <a:lnTo>
                  <a:pt x="24079" y="60858"/>
                </a:lnTo>
                <a:lnTo>
                  <a:pt x="24790" y="61582"/>
                </a:lnTo>
                <a:lnTo>
                  <a:pt x="32524" y="61582"/>
                </a:lnTo>
                <a:lnTo>
                  <a:pt x="33235" y="60858"/>
                </a:lnTo>
                <a:lnTo>
                  <a:pt x="33235" y="60147"/>
                </a:lnTo>
                <a:lnTo>
                  <a:pt x="33235" y="45669"/>
                </a:lnTo>
                <a:lnTo>
                  <a:pt x="33235" y="44958"/>
                </a:lnTo>
                <a:close/>
              </a:path>
              <a:path w="63500" h="61595">
                <a:moveTo>
                  <a:pt x="48145" y="44958"/>
                </a:moveTo>
                <a:lnTo>
                  <a:pt x="47434" y="44234"/>
                </a:lnTo>
                <a:lnTo>
                  <a:pt x="46723" y="44234"/>
                </a:lnTo>
                <a:lnTo>
                  <a:pt x="46723" y="45669"/>
                </a:lnTo>
                <a:lnTo>
                  <a:pt x="46723" y="60147"/>
                </a:lnTo>
                <a:lnTo>
                  <a:pt x="40398" y="60147"/>
                </a:lnTo>
                <a:lnTo>
                  <a:pt x="40398" y="45669"/>
                </a:lnTo>
                <a:lnTo>
                  <a:pt x="46723" y="45669"/>
                </a:lnTo>
                <a:lnTo>
                  <a:pt x="46723" y="44234"/>
                </a:lnTo>
                <a:lnTo>
                  <a:pt x="39687" y="44234"/>
                </a:lnTo>
                <a:lnTo>
                  <a:pt x="38976" y="44958"/>
                </a:lnTo>
                <a:lnTo>
                  <a:pt x="38976" y="60858"/>
                </a:lnTo>
                <a:lnTo>
                  <a:pt x="39687" y="61582"/>
                </a:lnTo>
                <a:lnTo>
                  <a:pt x="47434" y="61582"/>
                </a:lnTo>
                <a:lnTo>
                  <a:pt x="48145" y="60858"/>
                </a:lnTo>
                <a:lnTo>
                  <a:pt x="48145" y="60147"/>
                </a:lnTo>
                <a:lnTo>
                  <a:pt x="48145" y="45669"/>
                </a:lnTo>
                <a:lnTo>
                  <a:pt x="48145" y="44958"/>
                </a:lnTo>
                <a:close/>
              </a:path>
              <a:path w="63500" h="61595">
                <a:moveTo>
                  <a:pt x="48145" y="723"/>
                </a:moveTo>
                <a:lnTo>
                  <a:pt x="47434" y="0"/>
                </a:lnTo>
                <a:lnTo>
                  <a:pt x="46723" y="0"/>
                </a:lnTo>
                <a:lnTo>
                  <a:pt x="46723" y="1435"/>
                </a:lnTo>
                <a:lnTo>
                  <a:pt x="46723" y="18135"/>
                </a:lnTo>
                <a:lnTo>
                  <a:pt x="40398" y="18135"/>
                </a:lnTo>
                <a:lnTo>
                  <a:pt x="40398" y="1435"/>
                </a:lnTo>
                <a:lnTo>
                  <a:pt x="46723" y="1435"/>
                </a:lnTo>
                <a:lnTo>
                  <a:pt x="46723" y="0"/>
                </a:lnTo>
                <a:lnTo>
                  <a:pt x="39687" y="0"/>
                </a:lnTo>
                <a:lnTo>
                  <a:pt x="38976" y="723"/>
                </a:lnTo>
                <a:lnTo>
                  <a:pt x="38976" y="18859"/>
                </a:lnTo>
                <a:lnTo>
                  <a:pt x="39687" y="19570"/>
                </a:lnTo>
                <a:lnTo>
                  <a:pt x="47434" y="19570"/>
                </a:lnTo>
                <a:lnTo>
                  <a:pt x="48145" y="18859"/>
                </a:lnTo>
                <a:lnTo>
                  <a:pt x="48145" y="18135"/>
                </a:lnTo>
                <a:lnTo>
                  <a:pt x="48145" y="1435"/>
                </a:lnTo>
                <a:lnTo>
                  <a:pt x="48145" y="723"/>
                </a:lnTo>
                <a:close/>
              </a:path>
              <a:path w="63500" h="61595">
                <a:moveTo>
                  <a:pt x="60172" y="34023"/>
                </a:moveTo>
                <a:lnTo>
                  <a:pt x="60007" y="30035"/>
                </a:lnTo>
                <a:lnTo>
                  <a:pt x="59969" y="29248"/>
                </a:lnTo>
                <a:lnTo>
                  <a:pt x="59740" y="28765"/>
                </a:lnTo>
                <a:lnTo>
                  <a:pt x="59232" y="28575"/>
                </a:lnTo>
                <a:lnTo>
                  <a:pt x="58737" y="28600"/>
                </a:lnTo>
                <a:lnTo>
                  <a:pt x="58737" y="33362"/>
                </a:lnTo>
                <a:lnTo>
                  <a:pt x="1587" y="35877"/>
                </a:lnTo>
                <a:lnTo>
                  <a:pt x="1435" y="32537"/>
                </a:lnTo>
                <a:lnTo>
                  <a:pt x="58597" y="30035"/>
                </a:lnTo>
                <a:lnTo>
                  <a:pt x="58737" y="33362"/>
                </a:lnTo>
                <a:lnTo>
                  <a:pt x="58737" y="28600"/>
                </a:lnTo>
                <a:lnTo>
                  <a:pt x="673" y="31140"/>
                </a:lnTo>
                <a:lnTo>
                  <a:pt x="0" y="31889"/>
                </a:lnTo>
                <a:lnTo>
                  <a:pt x="203" y="36652"/>
                </a:lnTo>
                <a:lnTo>
                  <a:pt x="431" y="37160"/>
                </a:lnTo>
                <a:lnTo>
                  <a:pt x="939" y="37338"/>
                </a:lnTo>
                <a:lnTo>
                  <a:pt x="34340" y="35877"/>
                </a:lnTo>
                <a:lnTo>
                  <a:pt x="59499" y="34772"/>
                </a:lnTo>
                <a:lnTo>
                  <a:pt x="60172" y="34023"/>
                </a:lnTo>
                <a:close/>
              </a:path>
              <a:path w="63500" h="61595">
                <a:moveTo>
                  <a:pt x="63334" y="44958"/>
                </a:moveTo>
                <a:lnTo>
                  <a:pt x="62623" y="44234"/>
                </a:lnTo>
                <a:lnTo>
                  <a:pt x="61912" y="44234"/>
                </a:lnTo>
                <a:lnTo>
                  <a:pt x="61912" y="45669"/>
                </a:lnTo>
                <a:lnTo>
                  <a:pt x="61912" y="60147"/>
                </a:lnTo>
                <a:lnTo>
                  <a:pt x="55587" y="60147"/>
                </a:lnTo>
                <a:lnTo>
                  <a:pt x="55587" y="45669"/>
                </a:lnTo>
                <a:lnTo>
                  <a:pt x="61912" y="45669"/>
                </a:lnTo>
                <a:lnTo>
                  <a:pt x="61912" y="44234"/>
                </a:lnTo>
                <a:lnTo>
                  <a:pt x="54876" y="44234"/>
                </a:lnTo>
                <a:lnTo>
                  <a:pt x="54178" y="44958"/>
                </a:lnTo>
                <a:lnTo>
                  <a:pt x="54178" y="60858"/>
                </a:lnTo>
                <a:lnTo>
                  <a:pt x="54876" y="61582"/>
                </a:lnTo>
                <a:lnTo>
                  <a:pt x="62623" y="61582"/>
                </a:lnTo>
                <a:lnTo>
                  <a:pt x="63334" y="60858"/>
                </a:lnTo>
                <a:lnTo>
                  <a:pt x="63334" y="60147"/>
                </a:lnTo>
                <a:lnTo>
                  <a:pt x="63334" y="45669"/>
                </a:lnTo>
                <a:lnTo>
                  <a:pt x="63334" y="44958"/>
                </a:lnTo>
                <a:close/>
              </a:path>
              <a:path w="63500" h="61595">
                <a:moveTo>
                  <a:pt x="63334" y="723"/>
                </a:moveTo>
                <a:lnTo>
                  <a:pt x="62623" y="0"/>
                </a:lnTo>
                <a:lnTo>
                  <a:pt x="61912" y="0"/>
                </a:lnTo>
                <a:lnTo>
                  <a:pt x="61912" y="1435"/>
                </a:lnTo>
                <a:lnTo>
                  <a:pt x="61912" y="18135"/>
                </a:lnTo>
                <a:lnTo>
                  <a:pt x="55587" y="18135"/>
                </a:lnTo>
                <a:lnTo>
                  <a:pt x="55587" y="1435"/>
                </a:lnTo>
                <a:lnTo>
                  <a:pt x="61912" y="1435"/>
                </a:lnTo>
                <a:lnTo>
                  <a:pt x="61912" y="0"/>
                </a:lnTo>
                <a:lnTo>
                  <a:pt x="54876" y="0"/>
                </a:lnTo>
                <a:lnTo>
                  <a:pt x="54178" y="723"/>
                </a:lnTo>
                <a:lnTo>
                  <a:pt x="54178" y="18859"/>
                </a:lnTo>
                <a:lnTo>
                  <a:pt x="54876" y="19570"/>
                </a:lnTo>
                <a:lnTo>
                  <a:pt x="62623" y="19570"/>
                </a:lnTo>
                <a:lnTo>
                  <a:pt x="63334" y="18859"/>
                </a:lnTo>
                <a:lnTo>
                  <a:pt x="63334" y="18135"/>
                </a:lnTo>
                <a:lnTo>
                  <a:pt x="63334" y="1435"/>
                </a:lnTo>
                <a:lnTo>
                  <a:pt x="63334" y="7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bg object 547"/>
          <p:cNvSpPr/>
          <p:nvPr/>
        </p:nvSpPr>
        <p:spPr>
          <a:xfrm>
            <a:off x="5111875" y="9930470"/>
            <a:ext cx="30480" cy="6985"/>
          </a:xfrm>
          <a:custGeom>
            <a:avLst/>
            <a:gdLst/>
            <a:ahLst/>
            <a:cxnLst/>
            <a:rect l="l" t="t" r="r" b="b"/>
            <a:pathLst>
              <a:path w="30479" h="6984">
                <a:moveTo>
                  <a:pt x="30088" y="6946"/>
                </a:moveTo>
                <a:lnTo>
                  <a:pt x="0" y="6946"/>
                </a:lnTo>
                <a:lnTo>
                  <a:pt x="0" y="0"/>
                </a:lnTo>
                <a:lnTo>
                  <a:pt x="30088" y="0"/>
                </a:lnTo>
                <a:lnTo>
                  <a:pt x="30088" y="6946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bg object 548"/>
          <p:cNvSpPr/>
          <p:nvPr/>
        </p:nvSpPr>
        <p:spPr>
          <a:xfrm>
            <a:off x="5111167" y="9929756"/>
            <a:ext cx="31750" cy="8890"/>
          </a:xfrm>
          <a:custGeom>
            <a:avLst/>
            <a:gdLst/>
            <a:ahLst/>
            <a:cxnLst/>
            <a:rect l="l" t="t" r="r" b="b"/>
            <a:pathLst>
              <a:path w="31750" h="8890">
                <a:moveTo>
                  <a:pt x="30795" y="8381"/>
                </a:moveTo>
                <a:lnTo>
                  <a:pt x="707" y="8381"/>
                </a:lnTo>
                <a:lnTo>
                  <a:pt x="0" y="7664"/>
                </a:lnTo>
                <a:lnTo>
                  <a:pt x="0" y="717"/>
                </a:lnTo>
                <a:lnTo>
                  <a:pt x="707" y="0"/>
                </a:lnTo>
                <a:lnTo>
                  <a:pt x="30795" y="0"/>
                </a:lnTo>
                <a:lnTo>
                  <a:pt x="31503" y="717"/>
                </a:lnTo>
                <a:lnTo>
                  <a:pt x="31503" y="1428"/>
                </a:lnTo>
                <a:lnTo>
                  <a:pt x="1409" y="1428"/>
                </a:lnTo>
                <a:lnTo>
                  <a:pt x="1409" y="6946"/>
                </a:lnTo>
                <a:lnTo>
                  <a:pt x="31503" y="6946"/>
                </a:lnTo>
                <a:lnTo>
                  <a:pt x="31503" y="7664"/>
                </a:lnTo>
                <a:lnTo>
                  <a:pt x="30795" y="8381"/>
                </a:lnTo>
                <a:close/>
              </a:path>
              <a:path w="31750" h="8890">
                <a:moveTo>
                  <a:pt x="31503" y="6946"/>
                </a:moveTo>
                <a:lnTo>
                  <a:pt x="30088" y="6946"/>
                </a:lnTo>
                <a:lnTo>
                  <a:pt x="30088" y="1428"/>
                </a:lnTo>
                <a:lnTo>
                  <a:pt x="31503" y="1428"/>
                </a:lnTo>
                <a:lnTo>
                  <a:pt x="31503" y="69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bg object 549"/>
          <p:cNvSpPr/>
          <p:nvPr/>
        </p:nvSpPr>
        <p:spPr>
          <a:xfrm>
            <a:off x="5099317" y="9851664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8229" y="10738"/>
                </a:moveTo>
                <a:lnTo>
                  <a:pt x="2369" y="10738"/>
                </a:lnTo>
                <a:lnTo>
                  <a:pt x="0" y="8337"/>
                </a:lnTo>
                <a:lnTo>
                  <a:pt x="0" y="2407"/>
                </a:lnTo>
                <a:lnTo>
                  <a:pt x="2369" y="0"/>
                </a:lnTo>
                <a:lnTo>
                  <a:pt x="8229" y="0"/>
                </a:lnTo>
                <a:lnTo>
                  <a:pt x="10599" y="2407"/>
                </a:lnTo>
                <a:lnTo>
                  <a:pt x="10599" y="5369"/>
                </a:lnTo>
                <a:lnTo>
                  <a:pt x="10599" y="8337"/>
                </a:lnTo>
                <a:lnTo>
                  <a:pt x="8229" y="10738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bg object 550"/>
          <p:cNvSpPr/>
          <p:nvPr/>
        </p:nvSpPr>
        <p:spPr>
          <a:xfrm>
            <a:off x="5098605" y="9810864"/>
            <a:ext cx="52705" cy="52705"/>
          </a:xfrm>
          <a:custGeom>
            <a:avLst/>
            <a:gdLst/>
            <a:ahLst/>
            <a:cxnLst/>
            <a:rect l="l" t="t" r="r" b="b"/>
            <a:pathLst>
              <a:path w="52704" h="52704">
                <a:moveTo>
                  <a:pt x="12014" y="42824"/>
                </a:moveTo>
                <a:lnTo>
                  <a:pt x="10731" y="41529"/>
                </a:lnTo>
                <a:lnTo>
                  <a:pt x="10591" y="41389"/>
                </a:lnTo>
                <a:lnTo>
                  <a:pt x="10591" y="43611"/>
                </a:lnTo>
                <a:lnTo>
                  <a:pt x="10591" y="48742"/>
                </a:lnTo>
                <a:lnTo>
                  <a:pt x="8534" y="50825"/>
                </a:lnTo>
                <a:lnTo>
                  <a:pt x="3479" y="50825"/>
                </a:lnTo>
                <a:lnTo>
                  <a:pt x="1409" y="48742"/>
                </a:lnTo>
                <a:lnTo>
                  <a:pt x="1409" y="43611"/>
                </a:lnTo>
                <a:lnTo>
                  <a:pt x="3479" y="41529"/>
                </a:lnTo>
                <a:lnTo>
                  <a:pt x="8534" y="41529"/>
                </a:lnTo>
                <a:lnTo>
                  <a:pt x="10591" y="43611"/>
                </a:lnTo>
                <a:lnTo>
                  <a:pt x="10591" y="41389"/>
                </a:lnTo>
                <a:lnTo>
                  <a:pt x="9321" y="40093"/>
                </a:lnTo>
                <a:lnTo>
                  <a:pt x="2692" y="40093"/>
                </a:lnTo>
                <a:lnTo>
                  <a:pt x="0" y="42824"/>
                </a:lnTo>
                <a:lnTo>
                  <a:pt x="0" y="49530"/>
                </a:lnTo>
                <a:lnTo>
                  <a:pt x="2692" y="52260"/>
                </a:lnTo>
                <a:lnTo>
                  <a:pt x="9321" y="52260"/>
                </a:lnTo>
                <a:lnTo>
                  <a:pt x="10731" y="50825"/>
                </a:lnTo>
                <a:lnTo>
                  <a:pt x="12014" y="49530"/>
                </a:lnTo>
                <a:lnTo>
                  <a:pt x="12014" y="42824"/>
                </a:lnTo>
                <a:close/>
              </a:path>
              <a:path w="52704" h="52704">
                <a:moveTo>
                  <a:pt x="52273" y="1498"/>
                </a:moveTo>
                <a:lnTo>
                  <a:pt x="51422" y="965"/>
                </a:lnTo>
                <a:lnTo>
                  <a:pt x="37528" y="4406"/>
                </a:lnTo>
                <a:lnTo>
                  <a:pt x="37528" y="711"/>
                </a:lnTo>
                <a:lnTo>
                  <a:pt x="36830" y="0"/>
                </a:lnTo>
                <a:lnTo>
                  <a:pt x="36118" y="711"/>
                </a:lnTo>
                <a:lnTo>
                  <a:pt x="36118" y="4749"/>
                </a:lnTo>
                <a:lnTo>
                  <a:pt x="28181" y="6705"/>
                </a:lnTo>
                <a:lnTo>
                  <a:pt x="27660" y="7556"/>
                </a:lnTo>
                <a:lnTo>
                  <a:pt x="28346" y="8115"/>
                </a:lnTo>
                <a:lnTo>
                  <a:pt x="36118" y="6210"/>
                </a:lnTo>
                <a:lnTo>
                  <a:pt x="36118" y="24650"/>
                </a:lnTo>
                <a:lnTo>
                  <a:pt x="36830" y="25374"/>
                </a:lnTo>
                <a:lnTo>
                  <a:pt x="37528" y="24650"/>
                </a:lnTo>
                <a:lnTo>
                  <a:pt x="37528" y="5867"/>
                </a:lnTo>
                <a:lnTo>
                  <a:pt x="51752" y="2362"/>
                </a:lnTo>
                <a:lnTo>
                  <a:pt x="52273" y="14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bg object 551"/>
          <p:cNvSpPr/>
          <p:nvPr/>
        </p:nvSpPr>
        <p:spPr>
          <a:xfrm>
            <a:off x="4987789" y="9821413"/>
            <a:ext cx="41275" cy="125730"/>
          </a:xfrm>
          <a:custGeom>
            <a:avLst/>
            <a:gdLst/>
            <a:ahLst/>
            <a:cxnLst/>
            <a:rect l="l" t="t" r="r" b="b"/>
            <a:pathLst>
              <a:path w="41275" h="125729">
                <a:moveTo>
                  <a:pt x="40767" y="125391"/>
                </a:moveTo>
                <a:lnTo>
                  <a:pt x="0" y="125391"/>
                </a:lnTo>
                <a:lnTo>
                  <a:pt x="0" y="0"/>
                </a:lnTo>
                <a:lnTo>
                  <a:pt x="40767" y="11873"/>
                </a:lnTo>
                <a:lnTo>
                  <a:pt x="40767" y="12539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bg object 552"/>
          <p:cNvSpPr/>
          <p:nvPr/>
        </p:nvSpPr>
        <p:spPr>
          <a:xfrm>
            <a:off x="4986845" y="9821113"/>
            <a:ext cx="43180" cy="125730"/>
          </a:xfrm>
          <a:custGeom>
            <a:avLst/>
            <a:gdLst/>
            <a:ahLst/>
            <a:cxnLst/>
            <a:rect l="l" t="t" r="r" b="b"/>
            <a:pathLst>
              <a:path w="43179" h="125729">
                <a:moveTo>
                  <a:pt x="5473" y="0"/>
                </a:moveTo>
                <a:lnTo>
                  <a:pt x="0" y="0"/>
                </a:lnTo>
                <a:lnTo>
                  <a:pt x="0" y="1270"/>
                </a:lnTo>
                <a:lnTo>
                  <a:pt x="0" y="125260"/>
                </a:lnTo>
                <a:lnTo>
                  <a:pt x="1879" y="125260"/>
                </a:lnTo>
                <a:lnTo>
                  <a:pt x="1879" y="1270"/>
                </a:lnTo>
                <a:lnTo>
                  <a:pt x="5473" y="1270"/>
                </a:lnTo>
                <a:lnTo>
                  <a:pt x="5473" y="0"/>
                </a:lnTo>
                <a:close/>
              </a:path>
              <a:path w="43179" h="125729">
                <a:moveTo>
                  <a:pt x="25222" y="1270"/>
                </a:moveTo>
                <a:lnTo>
                  <a:pt x="18415" y="1270"/>
                </a:lnTo>
                <a:lnTo>
                  <a:pt x="18415" y="11506"/>
                </a:lnTo>
                <a:lnTo>
                  <a:pt x="25222" y="11506"/>
                </a:lnTo>
                <a:lnTo>
                  <a:pt x="25222" y="1270"/>
                </a:lnTo>
                <a:close/>
              </a:path>
              <a:path w="43179" h="125729">
                <a:moveTo>
                  <a:pt x="42646" y="12776"/>
                </a:moveTo>
                <a:lnTo>
                  <a:pt x="42621" y="11506"/>
                </a:lnTo>
                <a:lnTo>
                  <a:pt x="38163" y="11506"/>
                </a:lnTo>
                <a:lnTo>
                  <a:pt x="38163" y="12776"/>
                </a:lnTo>
                <a:lnTo>
                  <a:pt x="40767" y="12776"/>
                </a:lnTo>
                <a:lnTo>
                  <a:pt x="40767" y="125260"/>
                </a:lnTo>
                <a:lnTo>
                  <a:pt x="42646" y="125260"/>
                </a:lnTo>
                <a:lnTo>
                  <a:pt x="42646" y="1277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bg object 553"/>
          <p:cNvSpPr/>
          <p:nvPr/>
        </p:nvSpPr>
        <p:spPr>
          <a:xfrm>
            <a:off x="4988862" y="9880729"/>
            <a:ext cx="29209" cy="4445"/>
          </a:xfrm>
          <a:custGeom>
            <a:avLst/>
            <a:gdLst/>
            <a:ahLst/>
            <a:cxnLst/>
            <a:rect l="l" t="t" r="r" b="b"/>
            <a:pathLst>
              <a:path w="29210" h="4445">
                <a:moveTo>
                  <a:pt x="123" y="4115"/>
                </a:moveTo>
                <a:lnTo>
                  <a:pt x="0" y="1253"/>
                </a:lnTo>
                <a:lnTo>
                  <a:pt x="28598" y="0"/>
                </a:lnTo>
                <a:lnTo>
                  <a:pt x="28721" y="2862"/>
                </a:lnTo>
                <a:lnTo>
                  <a:pt x="123" y="4115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bg object 554"/>
          <p:cNvSpPr/>
          <p:nvPr/>
        </p:nvSpPr>
        <p:spPr>
          <a:xfrm>
            <a:off x="4976751" y="9875817"/>
            <a:ext cx="44450" cy="6985"/>
          </a:xfrm>
          <a:custGeom>
            <a:avLst/>
            <a:gdLst/>
            <a:ahLst/>
            <a:cxnLst/>
            <a:rect l="l" t="t" r="r" b="b"/>
            <a:pathLst>
              <a:path w="44450" h="6984">
                <a:moveTo>
                  <a:pt x="203" y="6691"/>
                </a:moveTo>
                <a:lnTo>
                  <a:pt x="0" y="1920"/>
                </a:lnTo>
                <a:lnTo>
                  <a:pt x="43747" y="0"/>
                </a:lnTo>
                <a:lnTo>
                  <a:pt x="43950" y="4770"/>
                </a:lnTo>
                <a:lnTo>
                  <a:pt x="203" y="6691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bg object 555"/>
          <p:cNvSpPr/>
          <p:nvPr/>
        </p:nvSpPr>
        <p:spPr>
          <a:xfrm>
            <a:off x="4976046" y="9875106"/>
            <a:ext cx="45720" cy="8255"/>
          </a:xfrm>
          <a:custGeom>
            <a:avLst/>
            <a:gdLst/>
            <a:ahLst/>
            <a:cxnLst/>
            <a:rect l="l" t="t" r="r" b="b"/>
            <a:pathLst>
              <a:path w="45720" h="8254">
                <a:moveTo>
                  <a:pt x="941" y="8119"/>
                </a:moveTo>
                <a:lnTo>
                  <a:pt x="203" y="7433"/>
                </a:lnTo>
                <a:lnTo>
                  <a:pt x="0" y="2662"/>
                </a:lnTo>
                <a:lnTo>
                  <a:pt x="184" y="2151"/>
                </a:lnTo>
                <a:lnTo>
                  <a:pt x="677" y="1920"/>
                </a:lnTo>
                <a:lnTo>
                  <a:pt x="44418" y="0"/>
                </a:lnTo>
                <a:lnTo>
                  <a:pt x="44928" y="187"/>
                </a:lnTo>
                <a:lnTo>
                  <a:pt x="45156" y="685"/>
                </a:lnTo>
                <a:lnTo>
                  <a:pt x="45189" y="1459"/>
                </a:lnTo>
                <a:lnTo>
                  <a:pt x="43777" y="1459"/>
                </a:lnTo>
                <a:lnTo>
                  <a:pt x="1446" y="3317"/>
                </a:lnTo>
                <a:lnTo>
                  <a:pt x="1588" y="6653"/>
                </a:lnTo>
                <a:lnTo>
                  <a:pt x="34315" y="6653"/>
                </a:lnTo>
                <a:lnTo>
                  <a:pt x="941" y="8119"/>
                </a:lnTo>
                <a:close/>
              </a:path>
              <a:path w="45720" h="8254">
                <a:moveTo>
                  <a:pt x="34315" y="6653"/>
                </a:moveTo>
                <a:lnTo>
                  <a:pt x="1588" y="6653"/>
                </a:lnTo>
                <a:lnTo>
                  <a:pt x="43919" y="4795"/>
                </a:lnTo>
                <a:lnTo>
                  <a:pt x="43777" y="1459"/>
                </a:lnTo>
                <a:lnTo>
                  <a:pt x="45189" y="1459"/>
                </a:lnTo>
                <a:lnTo>
                  <a:pt x="45359" y="5450"/>
                </a:lnTo>
                <a:lnTo>
                  <a:pt x="44682" y="6198"/>
                </a:lnTo>
                <a:lnTo>
                  <a:pt x="34315" y="665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bg object 556"/>
          <p:cNvSpPr/>
          <p:nvPr/>
        </p:nvSpPr>
        <p:spPr>
          <a:xfrm>
            <a:off x="5014003" y="9847962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4" h="18415">
                <a:moveTo>
                  <a:pt x="7743" y="18140"/>
                </a:moveTo>
                <a:lnTo>
                  <a:pt x="0" y="18140"/>
                </a:lnTo>
                <a:lnTo>
                  <a:pt x="0" y="0"/>
                </a:lnTo>
                <a:lnTo>
                  <a:pt x="7743" y="0"/>
                </a:lnTo>
                <a:lnTo>
                  <a:pt x="7743" y="1814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bg object 557"/>
          <p:cNvSpPr/>
          <p:nvPr/>
        </p:nvSpPr>
        <p:spPr>
          <a:xfrm>
            <a:off x="5013297" y="9847249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4">
                <a:moveTo>
                  <a:pt x="8451" y="19568"/>
                </a:moveTo>
                <a:lnTo>
                  <a:pt x="707" y="19568"/>
                </a:lnTo>
                <a:lnTo>
                  <a:pt x="0" y="18851"/>
                </a:lnTo>
                <a:lnTo>
                  <a:pt x="0" y="717"/>
                </a:lnTo>
                <a:lnTo>
                  <a:pt x="707" y="0"/>
                </a:lnTo>
                <a:lnTo>
                  <a:pt x="8451" y="0"/>
                </a:lnTo>
                <a:lnTo>
                  <a:pt x="9159" y="717"/>
                </a:lnTo>
                <a:lnTo>
                  <a:pt x="9159" y="1428"/>
                </a:lnTo>
                <a:lnTo>
                  <a:pt x="1415" y="1428"/>
                </a:lnTo>
                <a:lnTo>
                  <a:pt x="1415" y="18134"/>
                </a:lnTo>
                <a:lnTo>
                  <a:pt x="9159" y="18134"/>
                </a:lnTo>
                <a:lnTo>
                  <a:pt x="9159" y="18851"/>
                </a:lnTo>
                <a:lnTo>
                  <a:pt x="8451" y="19568"/>
                </a:lnTo>
                <a:close/>
              </a:path>
              <a:path w="9525" h="19684">
                <a:moveTo>
                  <a:pt x="9159" y="18134"/>
                </a:moveTo>
                <a:lnTo>
                  <a:pt x="7743" y="18134"/>
                </a:lnTo>
                <a:lnTo>
                  <a:pt x="7743" y="1428"/>
                </a:lnTo>
                <a:lnTo>
                  <a:pt x="9159" y="1428"/>
                </a:lnTo>
                <a:lnTo>
                  <a:pt x="9159" y="1813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bg object 558"/>
          <p:cNvSpPr/>
          <p:nvPr/>
        </p:nvSpPr>
        <p:spPr>
          <a:xfrm>
            <a:off x="5014003" y="9890092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4" h="16509">
                <a:moveTo>
                  <a:pt x="7743" y="15908"/>
                </a:moveTo>
                <a:lnTo>
                  <a:pt x="0" y="15908"/>
                </a:lnTo>
                <a:lnTo>
                  <a:pt x="0" y="0"/>
                </a:lnTo>
                <a:lnTo>
                  <a:pt x="7743" y="0"/>
                </a:lnTo>
                <a:lnTo>
                  <a:pt x="7743" y="15908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bg object 559"/>
          <p:cNvSpPr/>
          <p:nvPr/>
        </p:nvSpPr>
        <p:spPr>
          <a:xfrm>
            <a:off x="5013297" y="9889371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8451" y="17342"/>
                </a:moveTo>
                <a:lnTo>
                  <a:pt x="707" y="17342"/>
                </a:lnTo>
                <a:lnTo>
                  <a:pt x="0" y="16625"/>
                </a:lnTo>
                <a:lnTo>
                  <a:pt x="0" y="717"/>
                </a:lnTo>
                <a:lnTo>
                  <a:pt x="707" y="0"/>
                </a:lnTo>
                <a:lnTo>
                  <a:pt x="8451" y="0"/>
                </a:lnTo>
                <a:lnTo>
                  <a:pt x="9159" y="717"/>
                </a:lnTo>
                <a:lnTo>
                  <a:pt x="9159" y="1428"/>
                </a:lnTo>
                <a:lnTo>
                  <a:pt x="1415" y="1428"/>
                </a:lnTo>
                <a:lnTo>
                  <a:pt x="1415" y="15908"/>
                </a:lnTo>
                <a:lnTo>
                  <a:pt x="9159" y="15908"/>
                </a:lnTo>
                <a:lnTo>
                  <a:pt x="9159" y="16625"/>
                </a:lnTo>
                <a:lnTo>
                  <a:pt x="8451" y="17342"/>
                </a:lnTo>
                <a:close/>
              </a:path>
              <a:path w="9525" h="17779">
                <a:moveTo>
                  <a:pt x="9159" y="15908"/>
                </a:moveTo>
                <a:lnTo>
                  <a:pt x="7743" y="15908"/>
                </a:lnTo>
                <a:lnTo>
                  <a:pt x="7743" y="1428"/>
                </a:lnTo>
                <a:lnTo>
                  <a:pt x="9159" y="1428"/>
                </a:lnTo>
                <a:lnTo>
                  <a:pt x="9159" y="1590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bg object 560"/>
          <p:cNvSpPr/>
          <p:nvPr/>
        </p:nvSpPr>
        <p:spPr>
          <a:xfrm>
            <a:off x="4995678" y="9833525"/>
            <a:ext cx="8255" cy="18415"/>
          </a:xfrm>
          <a:custGeom>
            <a:avLst/>
            <a:gdLst/>
            <a:ahLst/>
            <a:cxnLst/>
            <a:rect l="l" t="t" r="r" b="b"/>
            <a:pathLst>
              <a:path w="8254" h="18415">
                <a:moveTo>
                  <a:pt x="7743" y="18140"/>
                </a:moveTo>
                <a:lnTo>
                  <a:pt x="0" y="18140"/>
                </a:lnTo>
                <a:lnTo>
                  <a:pt x="0" y="0"/>
                </a:lnTo>
                <a:lnTo>
                  <a:pt x="7743" y="0"/>
                </a:lnTo>
                <a:lnTo>
                  <a:pt x="7743" y="1814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bg object 561"/>
          <p:cNvSpPr/>
          <p:nvPr/>
        </p:nvSpPr>
        <p:spPr>
          <a:xfrm>
            <a:off x="4994975" y="9832811"/>
            <a:ext cx="9525" cy="19685"/>
          </a:xfrm>
          <a:custGeom>
            <a:avLst/>
            <a:gdLst/>
            <a:ahLst/>
            <a:cxnLst/>
            <a:rect l="l" t="t" r="r" b="b"/>
            <a:pathLst>
              <a:path w="9525" h="19684">
                <a:moveTo>
                  <a:pt x="8445" y="19568"/>
                </a:moveTo>
                <a:lnTo>
                  <a:pt x="701" y="19568"/>
                </a:lnTo>
                <a:lnTo>
                  <a:pt x="0" y="18851"/>
                </a:lnTo>
                <a:lnTo>
                  <a:pt x="0" y="717"/>
                </a:lnTo>
                <a:lnTo>
                  <a:pt x="701" y="0"/>
                </a:lnTo>
                <a:lnTo>
                  <a:pt x="8445" y="0"/>
                </a:lnTo>
                <a:lnTo>
                  <a:pt x="9153" y="717"/>
                </a:lnTo>
                <a:lnTo>
                  <a:pt x="9153" y="1428"/>
                </a:lnTo>
                <a:lnTo>
                  <a:pt x="1409" y="1428"/>
                </a:lnTo>
                <a:lnTo>
                  <a:pt x="1409" y="18134"/>
                </a:lnTo>
                <a:lnTo>
                  <a:pt x="9153" y="18134"/>
                </a:lnTo>
                <a:lnTo>
                  <a:pt x="9153" y="18851"/>
                </a:lnTo>
                <a:lnTo>
                  <a:pt x="8445" y="19568"/>
                </a:lnTo>
                <a:close/>
              </a:path>
              <a:path w="9525" h="19684">
                <a:moveTo>
                  <a:pt x="9153" y="18134"/>
                </a:moveTo>
                <a:lnTo>
                  <a:pt x="7737" y="18134"/>
                </a:lnTo>
                <a:lnTo>
                  <a:pt x="7737" y="1428"/>
                </a:lnTo>
                <a:lnTo>
                  <a:pt x="9153" y="1428"/>
                </a:lnTo>
                <a:lnTo>
                  <a:pt x="9153" y="1813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bg object 562"/>
          <p:cNvSpPr/>
          <p:nvPr/>
        </p:nvSpPr>
        <p:spPr>
          <a:xfrm>
            <a:off x="4995678" y="9895729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4" h="16509">
                <a:moveTo>
                  <a:pt x="7743" y="15908"/>
                </a:moveTo>
                <a:lnTo>
                  <a:pt x="0" y="15908"/>
                </a:lnTo>
                <a:lnTo>
                  <a:pt x="0" y="0"/>
                </a:lnTo>
                <a:lnTo>
                  <a:pt x="7743" y="0"/>
                </a:lnTo>
                <a:lnTo>
                  <a:pt x="7743" y="15908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bg object 563"/>
          <p:cNvSpPr/>
          <p:nvPr/>
        </p:nvSpPr>
        <p:spPr>
          <a:xfrm>
            <a:off x="4994975" y="9895009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8445" y="17342"/>
                </a:moveTo>
                <a:lnTo>
                  <a:pt x="701" y="17342"/>
                </a:lnTo>
                <a:lnTo>
                  <a:pt x="0" y="16625"/>
                </a:lnTo>
                <a:lnTo>
                  <a:pt x="0" y="717"/>
                </a:lnTo>
                <a:lnTo>
                  <a:pt x="701" y="0"/>
                </a:lnTo>
                <a:lnTo>
                  <a:pt x="8445" y="0"/>
                </a:lnTo>
                <a:lnTo>
                  <a:pt x="9153" y="717"/>
                </a:lnTo>
                <a:lnTo>
                  <a:pt x="9153" y="1428"/>
                </a:lnTo>
                <a:lnTo>
                  <a:pt x="1409" y="1428"/>
                </a:lnTo>
                <a:lnTo>
                  <a:pt x="1409" y="15908"/>
                </a:lnTo>
                <a:lnTo>
                  <a:pt x="9153" y="15908"/>
                </a:lnTo>
                <a:lnTo>
                  <a:pt x="9153" y="16625"/>
                </a:lnTo>
                <a:lnTo>
                  <a:pt x="8445" y="17342"/>
                </a:lnTo>
                <a:close/>
              </a:path>
              <a:path w="9525" h="17779">
                <a:moveTo>
                  <a:pt x="9153" y="15908"/>
                </a:moveTo>
                <a:lnTo>
                  <a:pt x="7737" y="15908"/>
                </a:lnTo>
                <a:lnTo>
                  <a:pt x="7737" y="1428"/>
                </a:lnTo>
                <a:lnTo>
                  <a:pt x="9153" y="1428"/>
                </a:lnTo>
                <a:lnTo>
                  <a:pt x="9153" y="1590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bg object 564"/>
          <p:cNvSpPr/>
          <p:nvPr/>
        </p:nvSpPr>
        <p:spPr>
          <a:xfrm>
            <a:off x="5014138" y="9922345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4" h="16509">
                <a:moveTo>
                  <a:pt x="7743" y="15908"/>
                </a:moveTo>
                <a:lnTo>
                  <a:pt x="0" y="15908"/>
                </a:lnTo>
                <a:lnTo>
                  <a:pt x="0" y="0"/>
                </a:lnTo>
                <a:lnTo>
                  <a:pt x="7743" y="0"/>
                </a:lnTo>
                <a:lnTo>
                  <a:pt x="7743" y="15908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bg object 565"/>
          <p:cNvSpPr/>
          <p:nvPr/>
        </p:nvSpPr>
        <p:spPr>
          <a:xfrm>
            <a:off x="5013431" y="9921629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8451" y="17342"/>
                </a:moveTo>
                <a:lnTo>
                  <a:pt x="707" y="17342"/>
                </a:lnTo>
                <a:lnTo>
                  <a:pt x="0" y="16625"/>
                </a:lnTo>
                <a:lnTo>
                  <a:pt x="0" y="717"/>
                </a:lnTo>
                <a:lnTo>
                  <a:pt x="707" y="0"/>
                </a:lnTo>
                <a:lnTo>
                  <a:pt x="8451" y="0"/>
                </a:lnTo>
                <a:lnTo>
                  <a:pt x="9159" y="717"/>
                </a:lnTo>
                <a:lnTo>
                  <a:pt x="9159" y="1428"/>
                </a:lnTo>
                <a:lnTo>
                  <a:pt x="1415" y="1428"/>
                </a:lnTo>
                <a:lnTo>
                  <a:pt x="1415" y="15908"/>
                </a:lnTo>
                <a:lnTo>
                  <a:pt x="9159" y="15908"/>
                </a:lnTo>
                <a:lnTo>
                  <a:pt x="9159" y="16625"/>
                </a:lnTo>
                <a:lnTo>
                  <a:pt x="8451" y="17342"/>
                </a:lnTo>
                <a:close/>
              </a:path>
              <a:path w="9525" h="17779">
                <a:moveTo>
                  <a:pt x="9159" y="15908"/>
                </a:moveTo>
                <a:lnTo>
                  <a:pt x="7743" y="15908"/>
                </a:lnTo>
                <a:lnTo>
                  <a:pt x="7743" y="1428"/>
                </a:lnTo>
                <a:lnTo>
                  <a:pt x="9159" y="1428"/>
                </a:lnTo>
                <a:lnTo>
                  <a:pt x="9159" y="1590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bg object 566"/>
          <p:cNvSpPr/>
          <p:nvPr/>
        </p:nvSpPr>
        <p:spPr>
          <a:xfrm>
            <a:off x="4995678" y="9928182"/>
            <a:ext cx="8255" cy="16510"/>
          </a:xfrm>
          <a:custGeom>
            <a:avLst/>
            <a:gdLst/>
            <a:ahLst/>
            <a:cxnLst/>
            <a:rect l="l" t="t" r="r" b="b"/>
            <a:pathLst>
              <a:path w="8254" h="16509">
                <a:moveTo>
                  <a:pt x="7743" y="15908"/>
                </a:moveTo>
                <a:lnTo>
                  <a:pt x="0" y="15908"/>
                </a:lnTo>
                <a:lnTo>
                  <a:pt x="0" y="0"/>
                </a:lnTo>
                <a:lnTo>
                  <a:pt x="7743" y="0"/>
                </a:lnTo>
                <a:lnTo>
                  <a:pt x="7743" y="15908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bg object 567"/>
          <p:cNvSpPr/>
          <p:nvPr/>
        </p:nvSpPr>
        <p:spPr>
          <a:xfrm>
            <a:off x="4994975" y="9927463"/>
            <a:ext cx="9525" cy="17780"/>
          </a:xfrm>
          <a:custGeom>
            <a:avLst/>
            <a:gdLst/>
            <a:ahLst/>
            <a:cxnLst/>
            <a:rect l="l" t="t" r="r" b="b"/>
            <a:pathLst>
              <a:path w="9525" h="17779">
                <a:moveTo>
                  <a:pt x="8445" y="17342"/>
                </a:moveTo>
                <a:lnTo>
                  <a:pt x="701" y="17342"/>
                </a:lnTo>
                <a:lnTo>
                  <a:pt x="0" y="16625"/>
                </a:lnTo>
                <a:lnTo>
                  <a:pt x="0" y="717"/>
                </a:lnTo>
                <a:lnTo>
                  <a:pt x="701" y="0"/>
                </a:lnTo>
                <a:lnTo>
                  <a:pt x="8445" y="0"/>
                </a:lnTo>
                <a:lnTo>
                  <a:pt x="9153" y="717"/>
                </a:lnTo>
                <a:lnTo>
                  <a:pt x="9153" y="1428"/>
                </a:lnTo>
                <a:lnTo>
                  <a:pt x="1409" y="1428"/>
                </a:lnTo>
                <a:lnTo>
                  <a:pt x="1409" y="15908"/>
                </a:lnTo>
                <a:lnTo>
                  <a:pt x="9153" y="15908"/>
                </a:lnTo>
                <a:lnTo>
                  <a:pt x="9153" y="16625"/>
                </a:lnTo>
                <a:lnTo>
                  <a:pt x="8445" y="17342"/>
                </a:lnTo>
                <a:close/>
              </a:path>
              <a:path w="9525" h="17779">
                <a:moveTo>
                  <a:pt x="9153" y="15908"/>
                </a:moveTo>
                <a:lnTo>
                  <a:pt x="7737" y="15908"/>
                </a:lnTo>
                <a:lnTo>
                  <a:pt x="7737" y="1428"/>
                </a:lnTo>
                <a:lnTo>
                  <a:pt x="9153" y="1428"/>
                </a:lnTo>
                <a:lnTo>
                  <a:pt x="9153" y="1590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bg object 568"/>
          <p:cNvSpPr/>
          <p:nvPr/>
        </p:nvSpPr>
        <p:spPr>
          <a:xfrm>
            <a:off x="4992663" y="985764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8223" y="10738"/>
                </a:moveTo>
                <a:lnTo>
                  <a:pt x="2369" y="10738"/>
                </a:lnTo>
                <a:lnTo>
                  <a:pt x="0" y="8337"/>
                </a:lnTo>
                <a:lnTo>
                  <a:pt x="0" y="2407"/>
                </a:lnTo>
                <a:lnTo>
                  <a:pt x="2369" y="0"/>
                </a:lnTo>
                <a:lnTo>
                  <a:pt x="8223" y="0"/>
                </a:lnTo>
                <a:lnTo>
                  <a:pt x="10599" y="2407"/>
                </a:lnTo>
                <a:lnTo>
                  <a:pt x="10599" y="5369"/>
                </a:lnTo>
                <a:lnTo>
                  <a:pt x="10599" y="8337"/>
                </a:lnTo>
                <a:lnTo>
                  <a:pt x="8223" y="10738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bg object 569"/>
          <p:cNvSpPr/>
          <p:nvPr/>
        </p:nvSpPr>
        <p:spPr>
          <a:xfrm>
            <a:off x="4983149" y="9798913"/>
            <a:ext cx="28575" cy="147955"/>
          </a:xfrm>
          <a:custGeom>
            <a:avLst/>
            <a:gdLst/>
            <a:ahLst/>
            <a:cxnLst/>
            <a:rect l="l" t="t" r="r" b="b"/>
            <a:pathLst>
              <a:path w="28575" h="147954">
                <a:moveTo>
                  <a:pt x="1663" y="130162"/>
                </a:moveTo>
                <a:lnTo>
                  <a:pt x="838" y="129324"/>
                </a:lnTo>
                <a:lnTo>
                  <a:pt x="0" y="130162"/>
                </a:lnTo>
                <a:lnTo>
                  <a:pt x="0" y="147891"/>
                </a:lnTo>
                <a:lnTo>
                  <a:pt x="1663" y="147891"/>
                </a:lnTo>
                <a:lnTo>
                  <a:pt x="1663" y="130162"/>
                </a:lnTo>
                <a:close/>
              </a:path>
              <a:path w="28575" h="147954">
                <a:moveTo>
                  <a:pt x="20815" y="60756"/>
                </a:moveTo>
                <a:lnTo>
                  <a:pt x="19532" y="59461"/>
                </a:lnTo>
                <a:lnTo>
                  <a:pt x="19392" y="59321"/>
                </a:lnTo>
                <a:lnTo>
                  <a:pt x="19392" y="61544"/>
                </a:lnTo>
                <a:lnTo>
                  <a:pt x="19392" y="66675"/>
                </a:lnTo>
                <a:lnTo>
                  <a:pt x="17335" y="68757"/>
                </a:lnTo>
                <a:lnTo>
                  <a:pt x="12280" y="68757"/>
                </a:lnTo>
                <a:lnTo>
                  <a:pt x="10210" y="66675"/>
                </a:lnTo>
                <a:lnTo>
                  <a:pt x="10210" y="61544"/>
                </a:lnTo>
                <a:lnTo>
                  <a:pt x="12280" y="59461"/>
                </a:lnTo>
                <a:lnTo>
                  <a:pt x="17335" y="59461"/>
                </a:lnTo>
                <a:lnTo>
                  <a:pt x="19392" y="61544"/>
                </a:lnTo>
                <a:lnTo>
                  <a:pt x="19392" y="59321"/>
                </a:lnTo>
                <a:lnTo>
                  <a:pt x="18122" y="58026"/>
                </a:lnTo>
                <a:lnTo>
                  <a:pt x="11493" y="58026"/>
                </a:lnTo>
                <a:lnTo>
                  <a:pt x="8801" y="60756"/>
                </a:lnTo>
                <a:lnTo>
                  <a:pt x="8801" y="67462"/>
                </a:lnTo>
                <a:lnTo>
                  <a:pt x="11493" y="70192"/>
                </a:lnTo>
                <a:lnTo>
                  <a:pt x="18122" y="70192"/>
                </a:lnTo>
                <a:lnTo>
                  <a:pt x="19532" y="68757"/>
                </a:lnTo>
                <a:lnTo>
                  <a:pt x="20815" y="67462"/>
                </a:lnTo>
                <a:lnTo>
                  <a:pt x="20815" y="60756"/>
                </a:lnTo>
                <a:close/>
              </a:path>
              <a:path w="28575" h="147954">
                <a:moveTo>
                  <a:pt x="27978" y="1498"/>
                </a:moveTo>
                <a:lnTo>
                  <a:pt x="27114" y="977"/>
                </a:lnTo>
                <a:lnTo>
                  <a:pt x="13233" y="4406"/>
                </a:lnTo>
                <a:lnTo>
                  <a:pt x="13233" y="711"/>
                </a:lnTo>
                <a:lnTo>
                  <a:pt x="12522" y="0"/>
                </a:lnTo>
                <a:lnTo>
                  <a:pt x="11811" y="711"/>
                </a:lnTo>
                <a:lnTo>
                  <a:pt x="11811" y="4749"/>
                </a:lnTo>
                <a:lnTo>
                  <a:pt x="3873" y="6705"/>
                </a:lnTo>
                <a:lnTo>
                  <a:pt x="3352" y="7569"/>
                </a:lnTo>
                <a:lnTo>
                  <a:pt x="4038" y="8115"/>
                </a:lnTo>
                <a:lnTo>
                  <a:pt x="11811" y="6210"/>
                </a:lnTo>
                <a:lnTo>
                  <a:pt x="11811" y="24663"/>
                </a:lnTo>
                <a:lnTo>
                  <a:pt x="12522" y="25374"/>
                </a:lnTo>
                <a:lnTo>
                  <a:pt x="13233" y="24663"/>
                </a:lnTo>
                <a:lnTo>
                  <a:pt x="13233" y="5867"/>
                </a:lnTo>
                <a:lnTo>
                  <a:pt x="27457" y="2362"/>
                </a:lnTo>
                <a:lnTo>
                  <a:pt x="27978" y="14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bg object 570"/>
          <p:cNvSpPr/>
          <p:nvPr/>
        </p:nvSpPr>
        <p:spPr>
          <a:xfrm>
            <a:off x="4967617" y="9913683"/>
            <a:ext cx="27305" cy="25400"/>
          </a:xfrm>
          <a:custGeom>
            <a:avLst/>
            <a:gdLst/>
            <a:ahLst/>
            <a:cxnLst/>
            <a:rect l="l" t="t" r="r" b="b"/>
            <a:pathLst>
              <a:path w="27304" h="25400">
                <a:moveTo>
                  <a:pt x="26885" y="3975"/>
                </a:moveTo>
                <a:lnTo>
                  <a:pt x="22961" y="0"/>
                </a:lnTo>
                <a:lnTo>
                  <a:pt x="13284" y="0"/>
                </a:lnTo>
                <a:lnTo>
                  <a:pt x="9347" y="3975"/>
                </a:lnTo>
                <a:lnTo>
                  <a:pt x="9347" y="5918"/>
                </a:lnTo>
                <a:lnTo>
                  <a:pt x="4191" y="5918"/>
                </a:lnTo>
                <a:lnTo>
                  <a:pt x="0" y="10160"/>
                </a:lnTo>
                <a:lnTo>
                  <a:pt x="0" y="20624"/>
                </a:lnTo>
                <a:lnTo>
                  <a:pt x="4191" y="24866"/>
                </a:lnTo>
                <a:lnTo>
                  <a:pt x="13576" y="24866"/>
                </a:lnTo>
                <a:lnTo>
                  <a:pt x="17145" y="22021"/>
                </a:lnTo>
                <a:lnTo>
                  <a:pt x="18313" y="18122"/>
                </a:lnTo>
                <a:lnTo>
                  <a:pt x="18034" y="17754"/>
                </a:lnTo>
                <a:lnTo>
                  <a:pt x="22961" y="17754"/>
                </a:lnTo>
                <a:lnTo>
                  <a:pt x="26885" y="13779"/>
                </a:lnTo>
                <a:lnTo>
                  <a:pt x="26885" y="397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bg object 571"/>
          <p:cNvSpPr/>
          <p:nvPr/>
        </p:nvSpPr>
        <p:spPr>
          <a:xfrm>
            <a:off x="4966794" y="9918752"/>
            <a:ext cx="20320" cy="20955"/>
          </a:xfrm>
          <a:custGeom>
            <a:avLst/>
            <a:gdLst/>
            <a:ahLst/>
            <a:cxnLst/>
            <a:rect l="l" t="t" r="r" b="b"/>
            <a:pathLst>
              <a:path w="20320" h="20954">
                <a:moveTo>
                  <a:pt x="14637" y="20628"/>
                </a:moveTo>
                <a:lnTo>
                  <a:pt x="10181" y="20628"/>
                </a:lnTo>
                <a:lnTo>
                  <a:pt x="4567" y="20628"/>
                </a:lnTo>
                <a:lnTo>
                  <a:pt x="0" y="16001"/>
                </a:lnTo>
                <a:lnTo>
                  <a:pt x="0" y="4627"/>
                </a:lnTo>
                <a:lnTo>
                  <a:pt x="4567" y="0"/>
                </a:lnTo>
                <a:lnTo>
                  <a:pt x="10291" y="6"/>
                </a:lnTo>
                <a:lnTo>
                  <a:pt x="11086" y="879"/>
                </a:lnTo>
                <a:lnTo>
                  <a:pt x="10279" y="1683"/>
                </a:lnTo>
                <a:lnTo>
                  <a:pt x="5484" y="1683"/>
                </a:lnTo>
                <a:lnTo>
                  <a:pt x="1655" y="5556"/>
                </a:lnTo>
                <a:lnTo>
                  <a:pt x="1655" y="15072"/>
                </a:lnTo>
                <a:lnTo>
                  <a:pt x="5484" y="18951"/>
                </a:lnTo>
                <a:lnTo>
                  <a:pt x="13911" y="18951"/>
                </a:lnTo>
                <a:lnTo>
                  <a:pt x="17266" y="16419"/>
                </a:lnTo>
                <a:lnTo>
                  <a:pt x="18337" y="12802"/>
                </a:lnTo>
                <a:lnTo>
                  <a:pt x="19371" y="12235"/>
                </a:lnTo>
                <a:lnTo>
                  <a:pt x="19925" y="13282"/>
                </a:lnTo>
                <a:lnTo>
                  <a:pt x="18644" y="17610"/>
                </a:lnTo>
                <a:lnTo>
                  <a:pt x="14637" y="2062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bg object 572"/>
          <p:cNvSpPr/>
          <p:nvPr/>
        </p:nvSpPr>
        <p:spPr>
          <a:xfrm>
            <a:off x="4968794" y="9907753"/>
            <a:ext cx="17145" cy="17780"/>
          </a:xfrm>
          <a:custGeom>
            <a:avLst/>
            <a:gdLst/>
            <a:ahLst/>
            <a:cxnLst/>
            <a:rect l="l" t="t" r="r" b="b"/>
            <a:pathLst>
              <a:path w="17145" h="17779">
                <a:moveTo>
                  <a:pt x="5841" y="17760"/>
                </a:moveTo>
                <a:lnTo>
                  <a:pt x="2339" y="17760"/>
                </a:lnTo>
                <a:lnTo>
                  <a:pt x="0" y="13563"/>
                </a:lnTo>
                <a:lnTo>
                  <a:pt x="0" y="3978"/>
                </a:lnTo>
                <a:lnTo>
                  <a:pt x="3921" y="0"/>
                </a:lnTo>
                <a:lnTo>
                  <a:pt x="12575" y="0"/>
                </a:lnTo>
                <a:lnTo>
                  <a:pt x="15813" y="2469"/>
                </a:lnTo>
                <a:lnTo>
                  <a:pt x="17019" y="5911"/>
                </a:lnTo>
                <a:lnTo>
                  <a:pt x="5841" y="1776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bg object 573"/>
          <p:cNvSpPr/>
          <p:nvPr/>
        </p:nvSpPr>
        <p:spPr>
          <a:xfrm>
            <a:off x="4967965" y="9906910"/>
            <a:ext cx="19050" cy="19685"/>
          </a:xfrm>
          <a:custGeom>
            <a:avLst/>
            <a:gdLst/>
            <a:ahLst/>
            <a:cxnLst/>
            <a:rect l="l" t="t" r="r" b="b"/>
            <a:pathLst>
              <a:path w="19050" h="19684">
                <a:moveTo>
                  <a:pt x="6672" y="19443"/>
                </a:moveTo>
                <a:lnTo>
                  <a:pt x="2868" y="19443"/>
                </a:lnTo>
                <a:lnTo>
                  <a:pt x="0" y="15265"/>
                </a:lnTo>
                <a:lnTo>
                  <a:pt x="0" y="4365"/>
                </a:lnTo>
                <a:lnTo>
                  <a:pt x="4302" y="0"/>
                </a:lnTo>
                <a:lnTo>
                  <a:pt x="13640" y="0"/>
                </a:lnTo>
                <a:lnTo>
                  <a:pt x="17272" y="2600"/>
                </a:lnTo>
                <a:lnTo>
                  <a:pt x="18632" y="6472"/>
                </a:lnTo>
                <a:lnTo>
                  <a:pt x="18127" y="7545"/>
                </a:lnTo>
                <a:lnTo>
                  <a:pt x="17069" y="7034"/>
                </a:lnTo>
                <a:lnTo>
                  <a:pt x="15942" y="3835"/>
                </a:lnTo>
                <a:lnTo>
                  <a:pt x="12938" y="1683"/>
                </a:lnTo>
                <a:lnTo>
                  <a:pt x="5219" y="1683"/>
                </a:lnTo>
                <a:lnTo>
                  <a:pt x="1655" y="5288"/>
                </a:lnTo>
                <a:lnTo>
                  <a:pt x="1655" y="13675"/>
                </a:lnTo>
                <a:lnTo>
                  <a:pt x="3533" y="17766"/>
                </a:lnTo>
                <a:lnTo>
                  <a:pt x="6672" y="17766"/>
                </a:lnTo>
                <a:lnTo>
                  <a:pt x="7503" y="18602"/>
                </a:lnTo>
                <a:lnTo>
                  <a:pt x="6672" y="1944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bg object 574"/>
          <p:cNvSpPr/>
          <p:nvPr/>
        </p:nvSpPr>
        <p:spPr>
          <a:xfrm>
            <a:off x="4975809" y="9902419"/>
            <a:ext cx="16510" cy="14604"/>
          </a:xfrm>
          <a:custGeom>
            <a:avLst/>
            <a:gdLst/>
            <a:ahLst/>
            <a:cxnLst/>
            <a:rect l="l" t="t" r="r" b="b"/>
            <a:pathLst>
              <a:path w="16510" h="14604">
                <a:moveTo>
                  <a:pt x="13468" y="14611"/>
                </a:moveTo>
                <a:lnTo>
                  <a:pt x="1163" y="12434"/>
                </a:lnTo>
                <a:lnTo>
                  <a:pt x="0" y="10551"/>
                </a:lnTo>
                <a:lnTo>
                  <a:pt x="0" y="3716"/>
                </a:lnTo>
                <a:lnTo>
                  <a:pt x="3662" y="0"/>
                </a:lnTo>
                <a:lnTo>
                  <a:pt x="12698" y="0"/>
                </a:lnTo>
                <a:lnTo>
                  <a:pt x="16361" y="3716"/>
                </a:lnTo>
                <a:lnTo>
                  <a:pt x="16361" y="10825"/>
                </a:lnTo>
                <a:lnTo>
                  <a:pt x="15234" y="13089"/>
                </a:lnTo>
                <a:lnTo>
                  <a:pt x="13468" y="1461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bg object 575"/>
          <p:cNvSpPr/>
          <p:nvPr/>
        </p:nvSpPr>
        <p:spPr>
          <a:xfrm>
            <a:off x="4974978" y="9901583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4" h="16509">
                <a:moveTo>
                  <a:pt x="14299" y="16288"/>
                </a:moveTo>
                <a:lnTo>
                  <a:pt x="13665" y="15989"/>
                </a:lnTo>
                <a:lnTo>
                  <a:pt x="13763" y="14810"/>
                </a:lnTo>
                <a:lnTo>
                  <a:pt x="15419" y="13388"/>
                </a:lnTo>
                <a:lnTo>
                  <a:pt x="16367" y="11318"/>
                </a:lnTo>
                <a:lnTo>
                  <a:pt x="16367" y="5019"/>
                </a:lnTo>
                <a:lnTo>
                  <a:pt x="13068" y="1677"/>
                </a:lnTo>
                <a:lnTo>
                  <a:pt x="4955" y="1677"/>
                </a:lnTo>
                <a:lnTo>
                  <a:pt x="1655" y="5019"/>
                </a:lnTo>
                <a:lnTo>
                  <a:pt x="1655" y="11125"/>
                </a:lnTo>
                <a:lnTo>
                  <a:pt x="2702" y="12827"/>
                </a:lnTo>
                <a:lnTo>
                  <a:pt x="2437" y="13987"/>
                </a:lnTo>
                <a:lnTo>
                  <a:pt x="1298" y="13719"/>
                </a:lnTo>
                <a:lnTo>
                  <a:pt x="0" y="11605"/>
                </a:lnTo>
                <a:lnTo>
                  <a:pt x="0" y="4097"/>
                </a:lnTo>
                <a:lnTo>
                  <a:pt x="4044" y="0"/>
                </a:lnTo>
                <a:lnTo>
                  <a:pt x="13979" y="0"/>
                </a:lnTo>
                <a:lnTo>
                  <a:pt x="18023" y="4097"/>
                </a:lnTo>
                <a:lnTo>
                  <a:pt x="18023" y="11811"/>
                </a:lnTo>
                <a:lnTo>
                  <a:pt x="16859" y="14349"/>
                </a:lnTo>
                <a:lnTo>
                  <a:pt x="14834" y="16088"/>
                </a:lnTo>
                <a:lnTo>
                  <a:pt x="14299" y="1628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bg object 576"/>
          <p:cNvSpPr/>
          <p:nvPr/>
        </p:nvSpPr>
        <p:spPr>
          <a:xfrm>
            <a:off x="4981650" y="9919892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3345" y="18651"/>
                </a:moveTo>
                <a:lnTo>
                  <a:pt x="3490" y="18651"/>
                </a:lnTo>
                <a:lnTo>
                  <a:pt x="2339" y="17467"/>
                </a:lnTo>
                <a:lnTo>
                  <a:pt x="0" y="12727"/>
                </a:lnTo>
                <a:lnTo>
                  <a:pt x="10476" y="0"/>
                </a:lnTo>
                <a:lnTo>
                  <a:pt x="14526" y="1041"/>
                </a:lnTo>
                <a:lnTo>
                  <a:pt x="17530" y="4745"/>
                </a:lnTo>
                <a:lnTo>
                  <a:pt x="17530" y="14405"/>
                </a:lnTo>
                <a:lnTo>
                  <a:pt x="13345" y="1865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bg object 577"/>
          <p:cNvSpPr/>
          <p:nvPr/>
        </p:nvSpPr>
        <p:spPr>
          <a:xfrm>
            <a:off x="4980908" y="9919077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5" h="20320">
                <a:moveTo>
                  <a:pt x="14539" y="20304"/>
                </a:moveTo>
                <a:lnTo>
                  <a:pt x="8925" y="20304"/>
                </a:lnTo>
                <a:lnTo>
                  <a:pt x="3871" y="20304"/>
                </a:lnTo>
                <a:lnTo>
                  <a:pt x="2480" y="18945"/>
                </a:lnTo>
                <a:lnTo>
                  <a:pt x="0" y="13918"/>
                </a:lnTo>
                <a:lnTo>
                  <a:pt x="375" y="12790"/>
                </a:lnTo>
                <a:lnTo>
                  <a:pt x="1483" y="13164"/>
                </a:lnTo>
                <a:lnTo>
                  <a:pt x="3699" y="17660"/>
                </a:lnTo>
                <a:lnTo>
                  <a:pt x="4585" y="18626"/>
                </a:lnTo>
                <a:lnTo>
                  <a:pt x="13622" y="18626"/>
                </a:lnTo>
                <a:lnTo>
                  <a:pt x="17444" y="14748"/>
                </a:lnTo>
                <a:lnTo>
                  <a:pt x="17444" y="6036"/>
                </a:lnTo>
                <a:lnTo>
                  <a:pt x="14803" y="2600"/>
                </a:lnTo>
                <a:lnTo>
                  <a:pt x="11018" y="1627"/>
                </a:lnTo>
                <a:lnTo>
                  <a:pt x="10415" y="611"/>
                </a:lnTo>
                <a:lnTo>
                  <a:pt x="11424" y="0"/>
                </a:lnTo>
                <a:lnTo>
                  <a:pt x="15948" y="1159"/>
                </a:lnTo>
                <a:lnTo>
                  <a:pt x="19106" y="5269"/>
                </a:lnTo>
                <a:lnTo>
                  <a:pt x="19106" y="15677"/>
                </a:lnTo>
                <a:lnTo>
                  <a:pt x="14539" y="2030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bg object 578"/>
          <p:cNvSpPr/>
          <p:nvPr/>
        </p:nvSpPr>
        <p:spPr>
          <a:xfrm>
            <a:off x="4983987" y="9906566"/>
            <a:ext cx="14604" cy="16510"/>
          </a:xfrm>
          <a:custGeom>
            <a:avLst/>
            <a:gdLst/>
            <a:ahLst/>
            <a:cxnLst/>
            <a:rect l="l" t="t" r="r" b="b"/>
            <a:pathLst>
              <a:path w="14604" h="16509">
                <a:moveTo>
                  <a:pt x="7035" y="16481"/>
                </a:moveTo>
                <a:lnTo>
                  <a:pt x="7035" y="15808"/>
                </a:lnTo>
                <a:lnTo>
                  <a:pt x="6961" y="15122"/>
                </a:lnTo>
                <a:lnTo>
                  <a:pt x="6112" y="11910"/>
                </a:lnTo>
                <a:lnTo>
                  <a:pt x="4499" y="10089"/>
                </a:lnTo>
                <a:lnTo>
                  <a:pt x="2431" y="8967"/>
                </a:lnTo>
                <a:lnTo>
                  <a:pt x="0" y="2369"/>
                </a:lnTo>
                <a:lnTo>
                  <a:pt x="1169" y="1184"/>
                </a:lnTo>
                <a:lnTo>
                  <a:pt x="2283" y="0"/>
                </a:lnTo>
                <a:lnTo>
                  <a:pt x="10365" y="0"/>
                </a:lnTo>
                <a:lnTo>
                  <a:pt x="14028" y="3710"/>
                </a:lnTo>
                <a:lnTo>
                  <a:pt x="14028" y="12459"/>
                </a:lnTo>
                <a:lnTo>
                  <a:pt x="10987" y="15895"/>
                </a:lnTo>
                <a:lnTo>
                  <a:pt x="7035" y="1648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bg object 579"/>
          <p:cNvSpPr/>
          <p:nvPr/>
        </p:nvSpPr>
        <p:spPr>
          <a:xfrm>
            <a:off x="4983404" y="9905730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7620" y="18159"/>
                </a:moveTo>
                <a:lnTo>
                  <a:pt x="7078" y="17953"/>
                </a:lnTo>
                <a:lnTo>
                  <a:pt x="6789" y="17317"/>
                </a:lnTo>
                <a:lnTo>
                  <a:pt x="6789" y="16687"/>
                </a:lnTo>
                <a:lnTo>
                  <a:pt x="6715" y="16070"/>
                </a:lnTo>
                <a:lnTo>
                  <a:pt x="5995" y="13345"/>
                </a:lnTo>
                <a:lnTo>
                  <a:pt x="4628" y="11630"/>
                </a:lnTo>
                <a:lnTo>
                  <a:pt x="2622" y="10545"/>
                </a:lnTo>
                <a:lnTo>
                  <a:pt x="2283" y="9410"/>
                </a:lnTo>
                <a:lnTo>
                  <a:pt x="8396" y="16294"/>
                </a:lnTo>
                <a:lnTo>
                  <a:pt x="11523" y="15415"/>
                </a:lnTo>
                <a:lnTo>
                  <a:pt x="13782" y="12484"/>
                </a:lnTo>
                <a:lnTo>
                  <a:pt x="13782" y="5019"/>
                </a:lnTo>
                <a:lnTo>
                  <a:pt x="10482" y="1677"/>
                </a:lnTo>
                <a:lnTo>
                  <a:pt x="3262" y="1677"/>
                </a:lnTo>
                <a:lnTo>
                  <a:pt x="1224" y="3747"/>
                </a:lnTo>
                <a:lnTo>
                  <a:pt x="584" y="3205"/>
                </a:lnTo>
                <a:lnTo>
                  <a:pt x="0" y="2612"/>
                </a:lnTo>
                <a:lnTo>
                  <a:pt x="2579" y="0"/>
                </a:lnTo>
                <a:lnTo>
                  <a:pt x="11399" y="0"/>
                </a:lnTo>
                <a:lnTo>
                  <a:pt x="15437" y="4090"/>
                </a:lnTo>
                <a:lnTo>
                  <a:pt x="15437" y="13619"/>
                </a:lnTo>
                <a:lnTo>
                  <a:pt x="12132" y="17498"/>
                </a:lnTo>
                <a:lnTo>
                  <a:pt x="7620" y="181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bg object 580"/>
          <p:cNvSpPr/>
          <p:nvPr/>
        </p:nvSpPr>
        <p:spPr>
          <a:xfrm>
            <a:off x="5023007" y="9802262"/>
            <a:ext cx="75565" cy="144780"/>
          </a:xfrm>
          <a:custGeom>
            <a:avLst/>
            <a:gdLst/>
            <a:ahLst/>
            <a:cxnLst/>
            <a:rect l="l" t="t" r="r" b="b"/>
            <a:pathLst>
              <a:path w="75564" h="144779">
                <a:moveTo>
                  <a:pt x="75380" y="144542"/>
                </a:moveTo>
                <a:lnTo>
                  <a:pt x="0" y="144542"/>
                </a:lnTo>
                <a:lnTo>
                  <a:pt x="0" y="14317"/>
                </a:lnTo>
                <a:lnTo>
                  <a:pt x="75380" y="0"/>
                </a:lnTo>
                <a:lnTo>
                  <a:pt x="75380" y="14454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bg object 581"/>
          <p:cNvSpPr/>
          <p:nvPr/>
        </p:nvSpPr>
        <p:spPr>
          <a:xfrm>
            <a:off x="5022060" y="9801321"/>
            <a:ext cx="77470" cy="146050"/>
          </a:xfrm>
          <a:custGeom>
            <a:avLst/>
            <a:gdLst/>
            <a:ahLst/>
            <a:cxnLst/>
            <a:rect l="l" t="t" r="r" b="b"/>
            <a:pathLst>
              <a:path w="77470" h="146050">
                <a:moveTo>
                  <a:pt x="1889" y="145483"/>
                </a:moveTo>
                <a:lnTo>
                  <a:pt x="0" y="145483"/>
                </a:lnTo>
                <a:lnTo>
                  <a:pt x="0" y="15259"/>
                </a:lnTo>
                <a:lnTo>
                  <a:pt x="769" y="14324"/>
                </a:lnTo>
                <a:lnTo>
                  <a:pt x="76149" y="0"/>
                </a:lnTo>
                <a:lnTo>
                  <a:pt x="76931" y="205"/>
                </a:lnTo>
                <a:lnTo>
                  <a:pt x="77269" y="941"/>
                </a:lnTo>
                <a:lnTo>
                  <a:pt x="77269" y="2089"/>
                </a:lnTo>
                <a:lnTo>
                  <a:pt x="75386" y="2089"/>
                </a:lnTo>
                <a:lnTo>
                  <a:pt x="1889" y="16051"/>
                </a:lnTo>
                <a:lnTo>
                  <a:pt x="1889" y="145483"/>
                </a:lnTo>
                <a:close/>
              </a:path>
              <a:path w="77470" h="146050">
                <a:moveTo>
                  <a:pt x="77269" y="145483"/>
                </a:moveTo>
                <a:lnTo>
                  <a:pt x="75386" y="145483"/>
                </a:lnTo>
                <a:lnTo>
                  <a:pt x="75386" y="2089"/>
                </a:lnTo>
                <a:lnTo>
                  <a:pt x="77269" y="2089"/>
                </a:lnTo>
                <a:lnTo>
                  <a:pt x="77269" y="14548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bg object 582"/>
          <p:cNvSpPr/>
          <p:nvPr/>
        </p:nvSpPr>
        <p:spPr>
          <a:xfrm>
            <a:off x="5024040" y="9918837"/>
            <a:ext cx="73660" cy="6350"/>
          </a:xfrm>
          <a:custGeom>
            <a:avLst/>
            <a:gdLst/>
            <a:ahLst/>
            <a:cxnLst/>
            <a:rect l="l" t="t" r="r" b="b"/>
            <a:pathLst>
              <a:path w="73660" h="6350">
                <a:moveTo>
                  <a:pt x="72948" y="5818"/>
                </a:moveTo>
                <a:lnTo>
                  <a:pt x="0" y="2862"/>
                </a:lnTo>
                <a:lnTo>
                  <a:pt x="110" y="0"/>
                </a:lnTo>
                <a:lnTo>
                  <a:pt x="73059" y="2955"/>
                </a:lnTo>
                <a:lnTo>
                  <a:pt x="72948" y="5818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bg object 583"/>
          <p:cNvSpPr/>
          <p:nvPr/>
        </p:nvSpPr>
        <p:spPr>
          <a:xfrm>
            <a:off x="5017878" y="9913813"/>
            <a:ext cx="86360" cy="8255"/>
          </a:xfrm>
          <a:custGeom>
            <a:avLst/>
            <a:gdLst/>
            <a:ahLst/>
            <a:cxnLst/>
            <a:rect l="l" t="t" r="r" b="b"/>
            <a:pathLst>
              <a:path w="86360" h="8254">
                <a:moveTo>
                  <a:pt x="85561" y="8237"/>
                </a:moveTo>
                <a:lnTo>
                  <a:pt x="0" y="4770"/>
                </a:lnTo>
                <a:lnTo>
                  <a:pt x="190" y="0"/>
                </a:lnTo>
                <a:lnTo>
                  <a:pt x="85745" y="3467"/>
                </a:lnTo>
                <a:lnTo>
                  <a:pt x="85561" y="8237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bg object 584"/>
          <p:cNvSpPr/>
          <p:nvPr/>
        </p:nvSpPr>
        <p:spPr>
          <a:xfrm>
            <a:off x="5017170" y="9913094"/>
            <a:ext cx="87630" cy="10160"/>
          </a:xfrm>
          <a:custGeom>
            <a:avLst/>
            <a:gdLst/>
            <a:ahLst/>
            <a:cxnLst/>
            <a:rect l="l" t="t" r="r" b="b"/>
            <a:pathLst>
              <a:path w="87629" h="10159">
                <a:moveTo>
                  <a:pt x="86269" y="9672"/>
                </a:moveTo>
                <a:lnTo>
                  <a:pt x="683" y="6204"/>
                </a:lnTo>
                <a:lnTo>
                  <a:pt x="0" y="5456"/>
                </a:lnTo>
                <a:lnTo>
                  <a:pt x="190" y="692"/>
                </a:lnTo>
                <a:lnTo>
                  <a:pt x="418" y="193"/>
                </a:lnTo>
                <a:lnTo>
                  <a:pt x="923" y="0"/>
                </a:lnTo>
                <a:lnTo>
                  <a:pt x="37021" y="1465"/>
                </a:lnTo>
                <a:lnTo>
                  <a:pt x="1575" y="1465"/>
                </a:lnTo>
                <a:lnTo>
                  <a:pt x="1446" y="4801"/>
                </a:lnTo>
                <a:lnTo>
                  <a:pt x="85592" y="8212"/>
                </a:lnTo>
                <a:lnTo>
                  <a:pt x="87007" y="8212"/>
                </a:lnTo>
                <a:lnTo>
                  <a:pt x="86977" y="8986"/>
                </a:lnTo>
                <a:lnTo>
                  <a:pt x="86749" y="9484"/>
                </a:lnTo>
                <a:lnTo>
                  <a:pt x="86269" y="9672"/>
                </a:lnTo>
                <a:close/>
              </a:path>
              <a:path w="87629" h="10159">
                <a:moveTo>
                  <a:pt x="87007" y="8212"/>
                </a:moveTo>
                <a:lnTo>
                  <a:pt x="85592" y="8212"/>
                </a:lnTo>
                <a:lnTo>
                  <a:pt x="85721" y="4876"/>
                </a:lnTo>
                <a:lnTo>
                  <a:pt x="1575" y="1465"/>
                </a:lnTo>
                <a:lnTo>
                  <a:pt x="37021" y="1465"/>
                </a:lnTo>
                <a:lnTo>
                  <a:pt x="86484" y="3473"/>
                </a:lnTo>
                <a:lnTo>
                  <a:pt x="87161" y="4215"/>
                </a:lnTo>
                <a:lnTo>
                  <a:pt x="87007" y="821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bg object 585"/>
          <p:cNvSpPr/>
          <p:nvPr/>
        </p:nvSpPr>
        <p:spPr>
          <a:xfrm>
            <a:off x="5024238" y="9876394"/>
            <a:ext cx="73660" cy="6350"/>
          </a:xfrm>
          <a:custGeom>
            <a:avLst/>
            <a:gdLst/>
            <a:ahLst/>
            <a:cxnLst/>
            <a:rect l="l" t="t" r="r" b="b"/>
            <a:pathLst>
              <a:path w="73660" h="6350">
                <a:moveTo>
                  <a:pt x="123" y="6061"/>
                </a:moveTo>
                <a:lnTo>
                  <a:pt x="0" y="3205"/>
                </a:lnTo>
                <a:lnTo>
                  <a:pt x="72936" y="0"/>
                </a:lnTo>
                <a:lnTo>
                  <a:pt x="73059" y="2862"/>
                </a:lnTo>
                <a:lnTo>
                  <a:pt x="123" y="6061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bg object 586"/>
          <p:cNvSpPr/>
          <p:nvPr/>
        </p:nvSpPr>
        <p:spPr>
          <a:xfrm>
            <a:off x="5017758" y="9871346"/>
            <a:ext cx="86360" cy="8890"/>
          </a:xfrm>
          <a:custGeom>
            <a:avLst/>
            <a:gdLst/>
            <a:ahLst/>
            <a:cxnLst/>
            <a:rect l="l" t="t" r="r" b="b"/>
            <a:pathLst>
              <a:path w="86360" h="8890">
                <a:moveTo>
                  <a:pt x="203" y="8524"/>
                </a:moveTo>
                <a:lnTo>
                  <a:pt x="0" y="3760"/>
                </a:lnTo>
                <a:lnTo>
                  <a:pt x="85549" y="0"/>
                </a:lnTo>
                <a:lnTo>
                  <a:pt x="85752" y="4770"/>
                </a:lnTo>
                <a:lnTo>
                  <a:pt x="203" y="8524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bg object 587"/>
          <p:cNvSpPr/>
          <p:nvPr/>
        </p:nvSpPr>
        <p:spPr>
          <a:xfrm>
            <a:off x="5017052" y="9870635"/>
            <a:ext cx="87630" cy="10160"/>
          </a:xfrm>
          <a:custGeom>
            <a:avLst/>
            <a:gdLst/>
            <a:ahLst/>
            <a:cxnLst/>
            <a:rect l="l" t="t" r="r" b="b"/>
            <a:pathLst>
              <a:path w="87629" h="10159">
                <a:moveTo>
                  <a:pt x="941" y="9952"/>
                </a:moveTo>
                <a:lnTo>
                  <a:pt x="430" y="9765"/>
                </a:lnTo>
                <a:lnTo>
                  <a:pt x="203" y="9266"/>
                </a:lnTo>
                <a:lnTo>
                  <a:pt x="0" y="4496"/>
                </a:lnTo>
                <a:lnTo>
                  <a:pt x="677" y="3754"/>
                </a:lnTo>
                <a:lnTo>
                  <a:pt x="86226" y="0"/>
                </a:lnTo>
                <a:lnTo>
                  <a:pt x="86958" y="679"/>
                </a:lnTo>
                <a:lnTo>
                  <a:pt x="86992" y="1459"/>
                </a:lnTo>
                <a:lnTo>
                  <a:pt x="85579" y="1459"/>
                </a:lnTo>
                <a:lnTo>
                  <a:pt x="1446" y="5150"/>
                </a:lnTo>
                <a:lnTo>
                  <a:pt x="1588" y="8493"/>
                </a:lnTo>
                <a:lnTo>
                  <a:pt x="34195" y="8493"/>
                </a:lnTo>
                <a:lnTo>
                  <a:pt x="941" y="9952"/>
                </a:lnTo>
                <a:close/>
              </a:path>
              <a:path w="87629" h="10159">
                <a:moveTo>
                  <a:pt x="34195" y="8493"/>
                </a:moveTo>
                <a:lnTo>
                  <a:pt x="1588" y="8493"/>
                </a:lnTo>
                <a:lnTo>
                  <a:pt x="85721" y="4795"/>
                </a:lnTo>
                <a:lnTo>
                  <a:pt x="85579" y="1459"/>
                </a:lnTo>
                <a:lnTo>
                  <a:pt x="86992" y="1459"/>
                </a:lnTo>
                <a:lnTo>
                  <a:pt x="87167" y="5450"/>
                </a:lnTo>
                <a:lnTo>
                  <a:pt x="86983" y="5967"/>
                </a:lnTo>
                <a:lnTo>
                  <a:pt x="86490" y="6198"/>
                </a:lnTo>
                <a:lnTo>
                  <a:pt x="34195" y="84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bg object 588"/>
          <p:cNvSpPr/>
          <p:nvPr/>
        </p:nvSpPr>
        <p:spPr>
          <a:xfrm>
            <a:off x="5024111" y="9835183"/>
            <a:ext cx="73660" cy="4445"/>
          </a:xfrm>
          <a:custGeom>
            <a:avLst/>
            <a:gdLst/>
            <a:ahLst/>
            <a:cxnLst/>
            <a:rect l="l" t="t" r="r" b="b"/>
            <a:pathLst>
              <a:path w="73660" h="4445">
                <a:moveTo>
                  <a:pt x="73004" y="3847"/>
                </a:moveTo>
                <a:lnTo>
                  <a:pt x="0" y="2862"/>
                </a:lnTo>
                <a:lnTo>
                  <a:pt x="43" y="0"/>
                </a:lnTo>
                <a:lnTo>
                  <a:pt x="73041" y="985"/>
                </a:lnTo>
                <a:lnTo>
                  <a:pt x="73004" y="3847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bg object 589"/>
          <p:cNvSpPr/>
          <p:nvPr/>
        </p:nvSpPr>
        <p:spPr>
          <a:xfrm>
            <a:off x="5017871" y="9830321"/>
            <a:ext cx="85725" cy="6350"/>
          </a:xfrm>
          <a:custGeom>
            <a:avLst/>
            <a:gdLst/>
            <a:ahLst/>
            <a:cxnLst/>
            <a:rect l="l" t="t" r="r" b="b"/>
            <a:pathLst>
              <a:path w="85725" h="6350">
                <a:moveTo>
                  <a:pt x="85622" y="5930"/>
                </a:moveTo>
                <a:lnTo>
                  <a:pt x="0" y="4776"/>
                </a:lnTo>
                <a:lnTo>
                  <a:pt x="67" y="0"/>
                </a:lnTo>
                <a:lnTo>
                  <a:pt x="85684" y="1159"/>
                </a:lnTo>
                <a:lnTo>
                  <a:pt x="85622" y="5930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bg object 590"/>
          <p:cNvSpPr/>
          <p:nvPr/>
        </p:nvSpPr>
        <p:spPr>
          <a:xfrm>
            <a:off x="5017224" y="9829609"/>
            <a:ext cx="87630" cy="79375"/>
          </a:xfrm>
          <a:custGeom>
            <a:avLst/>
            <a:gdLst/>
            <a:ahLst/>
            <a:cxnLst/>
            <a:rect l="l" t="t" r="r" b="b"/>
            <a:pathLst>
              <a:path w="87629" h="79375">
                <a:moveTo>
                  <a:pt x="30353" y="60490"/>
                </a:moveTo>
                <a:lnTo>
                  <a:pt x="29641" y="59766"/>
                </a:lnTo>
                <a:lnTo>
                  <a:pt x="28943" y="59766"/>
                </a:lnTo>
                <a:lnTo>
                  <a:pt x="28943" y="61201"/>
                </a:lnTo>
                <a:lnTo>
                  <a:pt x="28943" y="77901"/>
                </a:lnTo>
                <a:lnTo>
                  <a:pt x="18415" y="77901"/>
                </a:lnTo>
                <a:lnTo>
                  <a:pt x="18415" y="61201"/>
                </a:lnTo>
                <a:lnTo>
                  <a:pt x="28943" y="61201"/>
                </a:lnTo>
                <a:lnTo>
                  <a:pt x="28943" y="59766"/>
                </a:lnTo>
                <a:lnTo>
                  <a:pt x="17716" y="59766"/>
                </a:lnTo>
                <a:lnTo>
                  <a:pt x="17005" y="60490"/>
                </a:lnTo>
                <a:lnTo>
                  <a:pt x="17005" y="78625"/>
                </a:lnTo>
                <a:lnTo>
                  <a:pt x="17716" y="79336"/>
                </a:lnTo>
                <a:lnTo>
                  <a:pt x="29641" y="79336"/>
                </a:lnTo>
                <a:lnTo>
                  <a:pt x="30353" y="78625"/>
                </a:lnTo>
                <a:lnTo>
                  <a:pt x="30353" y="77901"/>
                </a:lnTo>
                <a:lnTo>
                  <a:pt x="30353" y="61201"/>
                </a:lnTo>
                <a:lnTo>
                  <a:pt x="30353" y="60490"/>
                </a:lnTo>
                <a:close/>
              </a:path>
              <a:path w="87629" h="79375">
                <a:moveTo>
                  <a:pt x="87033" y="1879"/>
                </a:moveTo>
                <a:lnTo>
                  <a:pt x="86614" y="1447"/>
                </a:lnTo>
                <a:lnTo>
                  <a:pt x="86334" y="1155"/>
                </a:lnTo>
                <a:lnTo>
                  <a:pt x="85610" y="1155"/>
                </a:lnTo>
                <a:lnTo>
                  <a:pt x="85610" y="2578"/>
                </a:lnTo>
                <a:lnTo>
                  <a:pt x="85572" y="5930"/>
                </a:lnTo>
                <a:lnTo>
                  <a:pt x="1358" y="4787"/>
                </a:lnTo>
                <a:lnTo>
                  <a:pt x="1409" y="1447"/>
                </a:lnTo>
                <a:lnTo>
                  <a:pt x="85610" y="2578"/>
                </a:lnTo>
                <a:lnTo>
                  <a:pt x="85610" y="1155"/>
                </a:lnTo>
                <a:lnTo>
                  <a:pt x="711" y="0"/>
                </a:lnTo>
                <a:lnTo>
                  <a:pt x="0" y="711"/>
                </a:lnTo>
                <a:lnTo>
                  <a:pt x="114" y="5930"/>
                </a:lnTo>
                <a:lnTo>
                  <a:pt x="635" y="6210"/>
                </a:lnTo>
                <a:lnTo>
                  <a:pt x="86258" y="7366"/>
                </a:lnTo>
                <a:lnTo>
                  <a:pt x="86753" y="7162"/>
                </a:lnTo>
                <a:lnTo>
                  <a:pt x="86969" y="6667"/>
                </a:lnTo>
                <a:lnTo>
                  <a:pt x="86982" y="5930"/>
                </a:lnTo>
                <a:lnTo>
                  <a:pt x="87033" y="187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bg object 591"/>
          <p:cNvSpPr/>
          <p:nvPr/>
        </p:nvSpPr>
        <p:spPr>
          <a:xfrm>
            <a:off x="5075773" y="9890086"/>
            <a:ext cx="12065" cy="18415"/>
          </a:xfrm>
          <a:custGeom>
            <a:avLst/>
            <a:gdLst/>
            <a:ahLst/>
            <a:cxnLst/>
            <a:rect l="l" t="t" r="r" b="b"/>
            <a:pathLst>
              <a:path w="12064" h="18415">
                <a:moveTo>
                  <a:pt x="11935" y="18140"/>
                </a:moveTo>
                <a:lnTo>
                  <a:pt x="0" y="18140"/>
                </a:lnTo>
                <a:lnTo>
                  <a:pt x="0" y="0"/>
                </a:lnTo>
                <a:lnTo>
                  <a:pt x="11935" y="0"/>
                </a:lnTo>
                <a:lnTo>
                  <a:pt x="11935" y="18140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bg object 592"/>
          <p:cNvSpPr/>
          <p:nvPr/>
        </p:nvSpPr>
        <p:spPr>
          <a:xfrm>
            <a:off x="5075065" y="9889372"/>
            <a:ext cx="13970" cy="19685"/>
          </a:xfrm>
          <a:custGeom>
            <a:avLst/>
            <a:gdLst/>
            <a:ahLst/>
            <a:cxnLst/>
            <a:rect l="l" t="t" r="r" b="b"/>
            <a:pathLst>
              <a:path w="13970" h="19684">
                <a:moveTo>
                  <a:pt x="12643" y="19568"/>
                </a:moveTo>
                <a:lnTo>
                  <a:pt x="707" y="19568"/>
                </a:lnTo>
                <a:lnTo>
                  <a:pt x="0" y="18851"/>
                </a:lnTo>
                <a:lnTo>
                  <a:pt x="0" y="717"/>
                </a:lnTo>
                <a:lnTo>
                  <a:pt x="707" y="0"/>
                </a:lnTo>
                <a:lnTo>
                  <a:pt x="12643" y="0"/>
                </a:lnTo>
                <a:lnTo>
                  <a:pt x="13351" y="717"/>
                </a:lnTo>
                <a:lnTo>
                  <a:pt x="13351" y="1428"/>
                </a:lnTo>
                <a:lnTo>
                  <a:pt x="1415" y="1428"/>
                </a:lnTo>
                <a:lnTo>
                  <a:pt x="1415" y="18134"/>
                </a:lnTo>
                <a:lnTo>
                  <a:pt x="13351" y="18134"/>
                </a:lnTo>
                <a:lnTo>
                  <a:pt x="13351" y="18851"/>
                </a:lnTo>
                <a:lnTo>
                  <a:pt x="12643" y="19568"/>
                </a:lnTo>
                <a:close/>
              </a:path>
              <a:path w="13970" h="19684">
                <a:moveTo>
                  <a:pt x="13351" y="18134"/>
                </a:moveTo>
                <a:lnTo>
                  <a:pt x="11935" y="18134"/>
                </a:lnTo>
                <a:lnTo>
                  <a:pt x="11935" y="1428"/>
                </a:lnTo>
                <a:lnTo>
                  <a:pt x="13351" y="1428"/>
                </a:lnTo>
                <a:lnTo>
                  <a:pt x="13351" y="1813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bg object 593"/>
          <p:cNvSpPr/>
          <p:nvPr/>
        </p:nvSpPr>
        <p:spPr>
          <a:xfrm>
            <a:off x="5034944" y="9845854"/>
            <a:ext cx="12065" cy="18415"/>
          </a:xfrm>
          <a:custGeom>
            <a:avLst/>
            <a:gdLst/>
            <a:ahLst/>
            <a:cxnLst/>
            <a:rect l="l" t="t" r="r" b="b"/>
            <a:pathLst>
              <a:path w="12064" h="18415">
                <a:moveTo>
                  <a:pt x="11935" y="18140"/>
                </a:moveTo>
                <a:lnTo>
                  <a:pt x="0" y="18140"/>
                </a:lnTo>
                <a:lnTo>
                  <a:pt x="0" y="0"/>
                </a:lnTo>
                <a:lnTo>
                  <a:pt x="11935" y="0"/>
                </a:lnTo>
                <a:lnTo>
                  <a:pt x="11935" y="18140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bg object 594"/>
          <p:cNvSpPr/>
          <p:nvPr/>
        </p:nvSpPr>
        <p:spPr>
          <a:xfrm>
            <a:off x="5034229" y="9845141"/>
            <a:ext cx="54610" cy="103505"/>
          </a:xfrm>
          <a:custGeom>
            <a:avLst/>
            <a:gdLst/>
            <a:ahLst/>
            <a:cxnLst/>
            <a:rect l="l" t="t" r="r" b="b"/>
            <a:pathLst>
              <a:path w="54610" h="103504">
                <a:moveTo>
                  <a:pt x="13347" y="84569"/>
                </a:moveTo>
                <a:lnTo>
                  <a:pt x="12636" y="83858"/>
                </a:lnTo>
                <a:lnTo>
                  <a:pt x="11938" y="83858"/>
                </a:lnTo>
                <a:lnTo>
                  <a:pt x="11938" y="85280"/>
                </a:lnTo>
                <a:lnTo>
                  <a:pt x="11938" y="101993"/>
                </a:lnTo>
                <a:lnTo>
                  <a:pt x="1409" y="101993"/>
                </a:lnTo>
                <a:lnTo>
                  <a:pt x="1409" y="85280"/>
                </a:lnTo>
                <a:lnTo>
                  <a:pt x="11938" y="85280"/>
                </a:lnTo>
                <a:lnTo>
                  <a:pt x="11938" y="83858"/>
                </a:lnTo>
                <a:lnTo>
                  <a:pt x="711" y="83858"/>
                </a:lnTo>
                <a:lnTo>
                  <a:pt x="0" y="84569"/>
                </a:lnTo>
                <a:lnTo>
                  <a:pt x="0" y="102704"/>
                </a:lnTo>
                <a:lnTo>
                  <a:pt x="711" y="103416"/>
                </a:lnTo>
                <a:lnTo>
                  <a:pt x="12636" y="103416"/>
                </a:lnTo>
                <a:lnTo>
                  <a:pt x="13347" y="102704"/>
                </a:lnTo>
                <a:lnTo>
                  <a:pt x="13347" y="101993"/>
                </a:lnTo>
                <a:lnTo>
                  <a:pt x="13347" y="85280"/>
                </a:lnTo>
                <a:lnTo>
                  <a:pt x="13347" y="84569"/>
                </a:lnTo>
                <a:close/>
              </a:path>
              <a:path w="54610" h="103504">
                <a:moveTo>
                  <a:pt x="13347" y="723"/>
                </a:moveTo>
                <a:lnTo>
                  <a:pt x="12636" y="0"/>
                </a:lnTo>
                <a:lnTo>
                  <a:pt x="11938" y="0"/>
                </a:lnTo>
                <a:lnTo>
                  <a:pt x="11938" y="1435"/>
                </a:lnTo>
                <a:lnTo>
                  <a:pt x="11938" y="18135"/>
                </a:lnTo>
                <a:lnTo>
                  <a:pt x="1409" y="18135"/>
                </a:lnTo>
                <a:lnTo>
                  <a:pt x="1409" y="1435"/>
                </a:lnTo>
                <a:lnTo>
                  <a:pt x="11938" y="1435"/>
                </a:lnTo>
                <a:lnTo>
                  <a:pt x="11938" y="0"/>
                </a:lnTo>
                <a:lnTo>
                  <a:pt x="711" y="0"/>
                </a:lnTo>
                <a:lnTo>
                  <a:pt x="0" y="723"/>
                </a:lnTo>
                <a:lnTo>
                  <a:pt x="0" y="18859"/>
                </a:lnTo>
                <a:lnTo>
                  <a:pt x="711" y="19570"/>
                </a:lnTo>
                <a:lnTo>
                  <a:pt x="12636" y="19570"/>
                </a:lnTo>
                <a:lnTo>
                  <a:pt x="13347" y="18859"/>
                </a:lnTo>
                <a:lnTo>
                  <a:pt x="13347" y="18135"/>
                </a:lnTo>
                <a:lnTo>
                  <a:pt x="13347" y="1435"/>
                </a:lnTo>
                <a:lnTo>
                  <a:pt x="13347" y="723"/>
                </a:lnTo>
                <a:close/>
              </a:path>
              <a:path w="54610" h="103504">
                <a:moveTo>
                  <a:pt x="54178" y="84569"/>
                </a:moveTo>
                <a:lnTo>
                  <a:pt x="53479" y="83858"/>
                </a:lnTo>
                <a:lnTo>
                  <a:pt x="52768" y="83858"/>
                </a:lnTo>
                <a:lnTo>
                  <a:pt x="52768" y="85280"/>
                </a:lnTo>
                <a:lnTo>
                  <a:pt x="52768" y="101993"/>
                </a:lnTo>
                <a:lnTo>
                  <a:pt x="42240" y="101993"/>
                </a:lnTo>
                <a:lnTo>
                  <a:pt x="42240" y="85280"/>
                </a:lnTo>
                <a:lnTo>
                  <a:pt x="52768" y="85280"/>
                </a:lnTo>
                <a:lnTo>
                  <a:pt x="52768" y="83858"/>
                </a:lnTo>
                <a:lnTo>
                  <a:pt x="41541" y="83858"/>
                </a:lnTo>
                <a:lnTo>
                  <a:pt x="40830" y="84569"/>
                </a:lnTo>
                <a:lnTo>
                  <a:pt x="40830" y="102704"/>
                </a:lnTo>
                <a:lnTo>
                  <a:pt x="41541" y="103416"/>
                </a:lnTo>
                <a:lnTo>
                  <a:pt x="53479" y="103416"/>
                </a:lnTo>
                <a:lnTo>
                  <a:pt x="54178" y="102704"/>
                </a:lnTo>
                <a:lnTo>
                  <a:pt x="54178" y="101993"/>
                </a:lnTo>
                <a:lnTo>
                  <a:pt x="54178" y="85280"/>
                </a:lnTo>
                <a:lnTo>
                  <a:pt x="54178" y="84569"/>
                </a:lnTo>
                <a:close/>
              </a:path>
              <a:path w="54610" h="103504">
                <a:moveTo>
                  <a:pt x="54178" y="723"/>
                </a:moveTo>
                <a:lnTo>
                  <a:pt x="53479" y="12"/>
                </a:lnTo>
                <a:lnTo>
                  <a:pt x="52768" y="12"/>
                </a:lnTo>
                <a:lnTo>
                  <a:pt x="52768" y="1435"/>
                </a:lnTo>
                <a:lnTo>
                  <a:pt x="52768" y="18135"/>
                </a:lnTo>
                <a:lnTo>
                  <a:pt x="42240" y="18135"/>
                </a:lnTo>
                <a:lnTo>
                  <a:pt x="42240" y="1435"/>
                </a:lnTo>
                <a:lnTo>
                  <a:pt x="52768" y="1435"/>
                </a:lnTo>
                <a:lnTo>
                  <a:pt x="52768" y="12"/>
                </a:lnTo>
                <a:lnTo>
                  <a:pt x="41541" y="12"/>
                </a:lnTo>
                <a:lnTo>
                  <a:pt x="40830" y="723"/>
                </a:lnTo>
                <a:lnTo>
                  <a:pt x="40830" y="18859"/>
                </a:lnTo>
                <a:lnTo>
                  <a:pt x="41541" y="19570"/>
                </a:lnTo>
                <a:lnTo>
                  <a:pt x="53479" y="19570"/>
                </a:lnTo>
                <a:lnTo>
                  <a:pt x="54178" y="18859"/>
                </a:lnTo>
                <a:lnTo>
                  <a:pt x="54178" y="18135"/>
                </a:lnTo>
                <a:lnTo>
                  <a:pt x="54178" y="1435"/>
                </a:lnTo>
                <a:lnTo>
                  <a:pt x="54178" y="7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bg object 595"/>
          <p:cNvSpPr/>
          <p:nvPr/>
        </p:nvSpPr>
        <p:spPr>
          <a:xfrm>
            <a:off x="5076717" y="9812525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8223" y="10738"/>
                </a:moveTo>
                <a:lnTo>
                  <a:pt x="2369" y="10738"/>
                </a:lnTo>
                <a:lnTo>
                  <a:pt x="0" y="8337"/>
                </a:lnTo>
                <a:lnTo>
                  <a:pt x="0" y="2400"/>
                </a:lnTo>
                <a:lnTo>
                  <a:pt x="2369" y="0"/>
                </a:lnTo>
                <a:lnTo>
                  <a:pt x="8223" y="0"/>
                </a:lnTo>
                <a:lnTo>
                  <a:pt x="10599" y="2400"/>
                </a:lnTo>
                <a:lnTo>
                  <a:pt x="10599" y="5369"/>
                </a:lnTo>
                <a:lnTo>
                  <a:pt x="10599" y="8337"/>
                </a:lnTo>
                <a:lnTo>
                  <a:pt x="8223" y="10738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bg object 596"/>
          <p:cNvSpPr/>
          <p:nvPr/>
        </p:nvSpPr>
        <p:spPr>
          <a:xfrm>
            <a:off x="5029797" y="9787877"/>
            <a:ext cx="62865" cy="121285"/>
          </a:xfrm>
          <a:custGeom>
            <a:avLst/>
            <a:gdLst/>
            <a:ahLst/>
            <a:cxnLst/>
            <a:rect l="l" t="t" r="r" b="b"/>
            <a:pathLst>
              <a:path w="62864" h="121284">
                <a:moveTo>
                  <a:pt x="21196" y="76123"/>
                </a:moveTo>
                <a:lnTo>
                  <a:pt x="20497" y="75399"/>
                </a:lnTo>
                <a:lnTo>
                  <a:pt x="698" y="75399"/>
                </a:lnTo>
                <a:lnTo>
                  <a:pt x="0" y="76123"/>
                </a:lnTo>
                <a:lnTo>
                  <a:pt x="698" y="76835"/>
                </a:lnTo>
                <a:lnTo>
                  <a:pt x="20497" y="76835"/>
                </a:lnTo>
                <a:lnTo>
                  <a:pt x="21196" y="76123"/>
                </a:lnTo>
                <a:close/>
              </a:path>
              <a:path w="62864" h="121284">
                <a:moveTo>
                  <a:pt x="21704" y="120370"/>
                </a:moveTo>
                <a:lnTo>
                  <a:pt x="20993" y="119659"/>
                </a:lnTo>
                <a:lnTo>
                  <a:pt x="1206" y="119659"/>
                </a:lnTo>
                <a:lnTo>
                  <a:pt x="508" y="120370"/>
                </a:lnTo>
                <a:lnTo>
                  <a:pt x="1206" y="121094"/>
                </a:lnTo>
                <a:lnTo>
                  <a:pt x="20993" y="121094"/>
                </a:lnTo>
                <a:lnTo>
                  <a:pt x="21704" y="120370"/>
                </a:lnTo>
                <a:close/>
              </a:path>
              <a:path w="62864" h="121284">
                <a:moveTo>
                  <a:pt x="26555" y="546"/>
                </a:moveTo>
                <a:lnTo>
                  <a:pt x="25704" y="12"/>
                </a:lnTo>
                <a:lnTo>
                  <a:pt x="11811" y="3441"/>
                </a:lnTo>
                <a:lnTo>
                  <a:pt x="11811" y="711"/>
                </a:lnTo>
                <a:lnTo>
                  <a:pt x="11099" y="0"/>
                </a:lnTo>
                <a:lnTo>
                  <a:pt x="10401" y="711"/>
                </a:lnTo>
                <a:lnTo>
                  <a:pt x="10401" y="3784"/>
                </a:lnTo>
                <a:lnTo>
                  <a:pt x="2463" y="5740"/>
                </a:lnTo>
                <a:lnTo>
                  <a:pt x="1930" y="6604"/>
                </a:lnTo>
                <a:lnTo>
                  <a:pt x="2628" y="7150"/>
                </a:lnTo>
                <a:lnTo>
                  <a:pt x="10401" y="5245"/>
                </a:lnTo>
                <a:lnTo>
                  <a:pt x="10401" y="24650"/>
                </a:lnTo>
                <a:lnTo>
                  <a:pt x="11099" y="25374"/>
                </a:lnTo>
                <a:lnTo>
                  <a:pt x="11811" y="24650"/>
                </a:lnTo>
                <a:lnTo>
                  <a:pt x="11811" y="4902"/>
                </a:lnTo>
                <a:lnTo>
                  <a:pt x="26035" y="1397"/>
                </a:lnTo>
                <a:lnTo>
                  <a:pt x="26555" y="546"/>
                </a:lnTo>
                <a:close/>
              </a:path>
              <a:path w="62864" h="121284">
                <a:moveTo>
                  <a:pt x="58216" y="26670"/>
                </a:moveTo>
                <a:lnTo>
                  <a:pt x="56946" y="25374"/>
                </a:lnTo>
                <a:lnTo>
                  <a:pt x="56807" y="25234"/>
                </a:lnTo>
                <a:lnTo>
                  <a:pt x="56807" y="27457"/>
                </a:lnTo>
                <a:lnTo>
                  <a:pt x="56807" y="32588"/>
                </a:lnTo>
                <a:lnTo>
                  <a:pt x="54737" y="34671"/>
                </a:lnTo>
                <a:lnTo>
                  <a:pt x="49682" y="34671"/>
                </a:lnTo>
                <a:lnTo>
                  <a:pt x="47625" y="32588"/>
                </a:lnTo>
                <a:lnTo>
                  <a:pt x="47625" y="27457"/>
                </a:lnTo>
                <a:lnTo>
                  <a:pt x="49682" y="25374"/>
                </a:lnTo>
                <a:lnTo>
                  <a:pt x="54737" y="25374"/>
                </a:lnTo>
                <a:lnTo>
                  <a:pt x="56807" y="27457"/>
                </a:lnTo>
                <a:lnTo>
                  <a:pt x="56807" y="25234"/>
                </a:lnTo>
                <a:lnTo>
                  <a:pt x="55524" y="23939"/>
                </a:lnTo>
                <a:lnTo>
                  <a:pt x="48907" y="23939"/>
                </a:lnTo>
                <a:lnTo>
                  <a:pt x="46202" y="26670"/>
                </a:lnTo>
                <a:lnTo>
                  <a:pt x="46202" y="33375"/>
                </a:lnTo>
                <a:lnTo>
                  <a:pt x="48907" y="36106"/>
                </a:lnTo>
                <a:lnTo>
                  <a:pt x="55524" y="36106"/>
                </a:lnTo>
                <a:lnTo>
                  <a:pt x="56946" y="34671"/>
                </a:lnTo>
                <a:lnTo>
                  <a:pt x="58216" y="33375"/>
                </a:lnTo>
                <a:lnTo>
                  <a:pt x="58216" y="26670"/>
                </a:lnTo>
                <a:close/>
              </a:path>
              <a:path w="62864" h="121284">
                <a:moveTo>
                  <a:pt x="62534" y="120370"/>
                </a:moveTo>
                <a:lnTo>
                  <a:pt x="61836" y="119659"/>
                </a:lnTo>
                <a:lnTo>
                  <a:pt x="42037" y="119659"/>
                </a:lnTo>
                <a:lnTo>
                  <a:pt x="41338" y="120370"/>
                </a:lnTo>
                <a:lnTo>
                  <a:pt x="42037" y="121094"/>
                </a:lnTo>
                <a:lnTo>
                  <a:pt x="61836" y="121094"/>
                </a:lnTo>
                <a:lnTo>
                  <a:pt x="62534" y="120370"/>
                </a:lnTo>
                <a:close/>
              </a:path>
              <a:path w="62864" h="121284">
                <a:moveTo>
                  <a:pt x="62534" y="76123"/>
                </a:moveTo>
                <a:lnTo>
                  <a:pt x="61836" y="75399"/>
                </a:lnTo>
                <a:lnTo>
                  <a:pt x="42037" y="75399"/>
                </a:lnTo>
                <a:lnTo>
                  <a:pt x="41338" y="76123"/>
                </a:lnTo>
                <a:lnTo>
                  <a:pt x="42037" y="76835"/>
                </a:lnTo>
                <a:lnTo>
                  <a:pt x="61836" y="76835"/>
                </a:lnTo>
                <a:lnTo>
                  <a:pt x="62534" y="761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bg object 597"/>
          <p:cNvSpPr/>
          <p:nvPr/>
        </p:nvSpPr>
        <p:spPr>
          <a:xfrm>
            <a:off x="5087569" y="9850678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3022" y="4711"/>
                </a:moveTo>
                <a:lnTo>
                  <a:pt x="2908" y="4178"/>
                </a:lnTo>
                <a:lnTo>
                  <a:pt x="2794" y="3644"/>
                </a:lnTo>
                <a:lnTo>
                  <a:pt x="2082" y="3352"/>
                </a:lnTo>
                <a:lnTo>
                  <a:pt x="533" y="3683"/>
                </a:lnTo>
                <a:lnTo>
                  <a:pt x="0" y="4254"/>
                </a:lnTo>
                <a:lnTo>
                  <a:pt x="228" y="5321"/>
                </a:lnTo>
                <a:lnTo>
                  <a:pt x="939" y="5613"/>
                </a:lnTo>
                <a:lnTo>
                  <a:pt x="2476" y="5270"/>
                </a:lnTo>
                <a:lnTo>
                  <a:pt x="3022" y="4711"/>
                </a:lnTo>
                <a:close/>
              </a:path>
              <a:path w="3810" h="5715">
                <a:moveTo>
                  <a:pt x="3759" y="1092"/>
                </a:moveTo>
                <a:lnTo>
                  <a:pt x="3175" y="508"/>
                </a:lnTo>
                <a:lnTo>
                  <a:pt x="1485" y="0"/>
                </a:lnTo>
                <a:lnTo>
                  <a:pt x="685" y="152"/>
                </a:lnTo>
                <a:lnTo>
                  <a:pt x="419" y="1079"/>
                </a:lnTo>
                <a:lnTo>
                  <a:pt x="990" y="1663"/>
                </a:lnTo>
                <a:lnTo>
                  <a:pt x="2679" y="2184"/>
                </a:lnTo>
                <a:lnTo>
                  <a:pt x="3479" y="2019"/>
                </a:lnTo>
                <a:lnTo>
                  <a:pt x="3619" y="1562"/>
                </a:lnTo>
                <a:lnTo>
                  <a:pt x="3759" y="109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bg object 598"/>
          <p:cNvSpPr/>
          <p:nvPr/>
        </p:nvSpPr>
        <p:spPr>
          <a:xfrm>
            <a:off x="5084369" y="9857627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5">
                <a:moveTo>
                  <a:pt x="6543" y="5556"/>
                </a:moveTo>
                <a:lnTo>
                  <a:pt x="1058" y="5556"/>
                </a:lnTo>
                <a:lnTo>
                  <a:pt x="0" y="0"/>
                </a:lnTo>
                <a:lnTo>
                  <a:pt x="7146" y="0"/>
                </a:lnTo>
                <a:lnTo>
                  <a:pt x="6543" y="555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bg object 599"/>
          <p:cNvSpPr/>
          <p:nvPr/>
        </p:nvSpPr>
        <p:spPr>
          <a:xfrm>
            <a:off x="5083975" y="9847897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4" h="15875">
                <a:moveTo>
                  <a:pt x="7962" y="10223"/>
                </a:moveTo>
                <a:lnTo>
                  <a:pt x="7886" y="9423"/>
                </a:lnTo>
                <a:lnTo>
                  <a:pt x="7531" y="9258"/>
                </a:lnTo>
                <a:lnTo>
                  <a:pt x="7010" y="9258"/>
                </a:lnTo>
                <a:lnTo>
                  <a:pt x="7010" y="10223"/>
                </a:lnTo>
                <a:lnTo>
                  <a:pt x="6502" y="14808"/>
                </a:lnTo>
                <a:lnTo>
                  <a:pt x="1841" y="14808"/>
                </a:lnTo>
                <a:lnTo>
                  <a:pt x="965" y="10223"/>
                </a:lnTo>
                <a:lnTo>
                  <a:pt x="7010" y="10223"/>
                </a:lnTo>
                <a:lnTo>
                  <a:pt x="7010" y="9258"/>
                </a:lnTo>
                <a:lnTo>
                  <a:pt x="4533" y="9258"/>
                </a:lnTo>
                <a:lnTo>
                  <a:pt x="3797" y="6705"/>
                </a:lnTo>
                <a:lnTo>
                  <a:pt x="4102" y="3683"/>
                </a:lnTo>
                <a:lnTo>
                  <a:pt x="5524" y="635"/>
                </a:lnTo>
                <a:lnTo>
                  <a:pt x="5308" y="0"/>
                </a:lnTo>
                <a:lnTo>
                  <a:pt x="4673" y="228"/>
                </a:lnTo>
                <a:lnTo>
                  <a:pt x="3149" y="3492"/>
                </a:lnTo>
                <a:lnTo>
                  <a:pt x="2832" y="6731"/>
                </a:lnTo>
                <a:lnTo>
                  <a:pt x="3568" y="9258"/>
                </a:lnTo>
                <a:lnTo>
                  <a:pt x="393" y="9258"/>
                </a:lnTo>
                <a:lnTo>
                  <a:pt x="50" y="9423"/>
                </a:lnTo>
                <a:lnTo>
                  <a:pt x="0" y="10223"/>
                </a:lnTo>
                <a:lnTo>
                  <a:pt x="990" y="15379"/>
                </a:lnTo>
                <a:lnTo>
                  <a:pt x="1447" y="15773"/>
                </a:lnTo>
                <a:lnTo>
                  <a:pt x="6934" y="15773"/>
                </a:lnTo>
                <a:lnTo>
                  <a:pt x="7353" y="15379"/>
                </a:lnTo>
                <a:lnTo>
                  <a:pt x="7454" y="14808"/>
                </a:lnTo>
                <a:lnTo>
                  <a:pt x="7962" y="102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bg object 600"/>
          <p:cNvSpPr/>
          <p:nvPr/>
        </p:nvSpPr>
        <p:spPr>
          <a:xfrm>
            <a:off x="5030863" y="9845776"/>
            <a:ext cx="61594" cy="55244"/>
          </a:xfrm>
          <a:custGeom>
            <a:avLst/>
            <a:gdLst/>
            <a:ahLst/>
            <a:cxnLst/>
            <a:rect l="l" t="t" r="r" b="b"/>
            <a:pathLst>
              <a:path w="61595" h="55245">
                <a:moveTo>
                  <a:pt x="3390" y="50419"/>
                </a:moveTo>
                <a:lnTo>
                  <a:pt x="3124" y="49491"/>
                </a:lnTo>
                <a:lnTo>
                  <a:pt x="2311" y="49326"/>
                </a:lnTo>
                <a:lnTo>
                  <a:pt x="584" y="49847"/>
                </a:lnTo>
                <a:lnTo>
                  <a:pt x="0" y="50431"/>
                </a:lnTo>
                <a:lnTo>
                  <a:pt x="139" y="50901"/>
                </a:lnTo>
                <a:lnTo>
                  <a:pt x="279" y="51358"/>
                </a:lnTo>
                <a:lnTo>
                  <a:pt x="1092" y="51523"/>
                </a:lnTo>
                <a:lnTo>
                  <a:pt x="2806" y="51003"/>
                </a:lnTo>
                <a:lnTo>
                  <a:pt x="3390" y="50419"/>
                </a:lnTo>
                <a:close/>
              </a:path>
              <a:path w="61595" h="55245">
                <a:moveTo>
                  <a:pt x="3822" y="53594"/>
                </a:moveTo>
                <a:lnTo>
                  <a:pt x="3276" y="53022"/>
                </a:lnTo>
                <a:lnTo>
                  <a:pt x="2489" y="52857"/>
                </a:lnTo>
                <a:lnTo>
                  <a:pt x="1701" y="52692"/>
                </a:lnTo>
                <a:lnTo>
                  <a:pt x="977" y="52984"/>
                </a:lnTo>
                <a:lnTo>
                  <a:pt x="863" y="53517"/>
                </a:lnTo>
                <a:lnTo>
                  <a:pt x="749" y="54051"/>
                </a:lnTo>
                <a:lnTo>
                  <a:pt x="1295" y="54610"/>
                </a:lnTo>
                <a:lnTo>
                  <a:pt x="2870" y="54940"/>
                </a:lnTo>
                <a:lnTo>
                  <a:pt x="3594" y="54648"/>
                </a:lnTo>
                <a:lnTo>
                  <a:pt x="3822" y="53594"/>
                </a:lnTo>
                <a:close/>
              </a:path>
              <a:path w="61595" h="55245">
                <a:moveTo>
                  <a:pt x="57137" y="7721"/>
                </a:moveTo>
                <a:lnTo>
                  <a:pt x="56934" y="6845"/>
                </a:lnTo>
                <a:lnTo>
                  <a:pt x="55600" y="5613"/>
                </a:lnTo>
                <a:lnTo>
                  <a:pt x="54737" y="5486"/>
                </a:lnTo>
                <a:lnTo>
                  <a:pt x="53911" y="6400"/>
                </a:lnTo>
                <a:lnTo>
                  <a:pt x="54114" y="7264"/>
                </a:lnTo>
                <a:lnTo>
                  <a:pt x="55448" y="8496"/>
                </a:lnTo>
                <a:lnTo>
                  <a:pt x="56311" y="8623"/>
                </a:lnTo>
                <a:lnTo>
                  <a:pt x="56730" y="8178"/>
                </a:lnTo>
                <a:lnTo>
                  <a:pt x="57137" y="7721"/>
                </a:lnTo>
                <a:close/>
              </a:path>
              <a:path w="61595" h="55245">
                <a:moveTo>
                  <a:pt x="57467" y="4178"/>
                </a:moveTo>
                <a:lnTo>
                  <a:pt x="57124" y="3454"/>
                </a:lnTo>
                <a:lnTo>
                  <a:pt x="55714" y="2362"/>
                </a:lnTo>
                <a:lnTo>
                  <a:pt x="54914" y="2222"/>
                </a:lnTo>
                <a:lnTo>
                  <a:pt x="54381" y="2933"/>
                </a:lnTo>
                <a:lnTo>
                  <a:pt x="54737" y="3657"/>
                </a:lnTo>
                <a:lnTo>
                  <a:pt x="56146" y="4749"/>
                </a:lnTo>
                <a:lnTo>
                  <a:pt x="56934" y="4889"/>
                </a:lnTo>
                <a:lnTo>
                  <a:pt x="57200" y="4533"/>
                </a:lnTo>
                <a:lnTo>
                  <a:pt x="57467" y="4178"/>
                </a:lnTo>
                <a:close/>
              </a:path>
              <a:path w="61595" h="55245">
                <a:moveTo>
                  <a:pt x="61074" y="1295"/>
                </a:moveTo>
                <a:lnTo>
                  <a:pt x="60845" y="736"/>
                </a:lnTo>
                <a:lnTo>
                  <a:pt x="60604" y="177"/>
                </a:lnTo>
                <a:lnTo>
                  <a:pt x="59753" y="0"/>
                </a:lnTo>
                <a:lnTo>
                  <a:pt x="58940" y="355"/>
                </a:lnTo>
                <a:lnTo>
                  <a:pt x="58127" y="698"/>
                </a:lnTo>
                <a:lnTo>
                  <a:pt x="57658" y="1435"/>
                </a:lnTo>
                <a:lnTo>
                  <a:pt x="58115" y="2552"/>
                </a:lnTo>
                <a:lnTo>
                  <a:pt x="58966" y="2717"/>
                </a:lnTo>
                <a:lnTo>
                  <a:pt x="60604" y="2019"/>
                </a:lnTo>
                <a:lnTo>
                  <a:pt x="61074" y="129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bg object 601"/>
          <p:cNvSpPr/>
          <p:nvPr/>
        </p:nvSpPr>
        <p:spPr>
          <a:xfrm>
            <a:off x="5030680" y="9902062"/>
            <a:ext cx="7620" cy="5715"/>
          </a:xfrm>
          <a:custGeom>
            <a:avLst/>
            <a:gdLst/>
            <a:ahLst/>
            <a:cxnLst/>
            <a:rect l="l" t="t" r="r" b="b"/>
            <a:pathLst>
              <a:path w="7620" h="5715">
                <a:moveTo>
                  <a:pt x="6192" y="5556"/>
                </a:moveTo>
                <a:lnTo>
                  <a:pt x="615" y="5556"/>
                </a:lnTo>
                <a:lnTo>
                  <a:pt x="0" y="0"/>
                </a:lnTo>
                <a:lnTo>
                  <a:pt x="7269" y="0"/>
                </a:lnTo>
                <a:lnTo>
                  <a:pt x="6192" y="555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bg object 602"/>
          <p:cNvSpPr/>
          <p:nvPr/>
        </p:nvSpPr>
        <p:spPr>
          <a:xfrm>
            <a:off x="5030254" y="9892334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4" h="15875">
                <a:moveTo>
                  <a:pt x="8077" y="10210"/>
                </a:moveTo>
                <a:lnTo>
                  <a:pt x="8026" y="9423"/>
                </a:lnTo>
                <a:lnTo>
                  <a:pt x="7683" y="9258"/>
                </a:lnTo>
                <a:lnTo>
                  <a:pt x="7112" y="9258"/>
                </a:lnTo>
                <a:lnTo>
                  <a:pt x="7112" y="10210"/>
                </a:lnTo>
                <a:lnTo>
                  <a:pt x="6223" y="14808"/>
                </a:lnTo>
                <a:lnTo>
                  <a:pt x="1460" y="14808"/>
                </a:lnTo>
                <a:lnTo>
                  <a:pt x="952" y="10210"/>
                </a:lnTo>
                <a:lnTo>
                  <a:pt x="3822" y="10210"/>
                </a:lnTo>
                <a:lnTo>
                  <a:pt x="7112" y="10210"/>
                </a:lnTo>
                <a:lnTo>
                  <a:pt x="7112" y="9258"/>
                </a:lnTo>
                <a:lnTo>
                  <a:pt x="4445" y="9258"/>
                </a:lnTo>
                <a:lnTo>
                  <a:pt x="5194" y="6731"/>
                </a:lnTo>
                <a:lnTo>
                  <a:pt x="4876" y="3479"/>
                </a:lnTo>
                <a:lnTo>
                  <a:pt x="3327" y="228"/>
                </a:lnTo>
                <a:lnTo>
                  <a:pt x="2692" y="0"/>
                </a:lnTo>
                <a:lnTo>
                  <a:pt x="2476" y="635"/>
                </a:lnTo>
                <a:lnTo>
                  <a:pt x="3924" y="3683"/>
                </a:lnTo>
                <a:lnTo>
                  <a:pt x="4216" y="6692"/>
                </a:lnTo>
                <a:lnTo>
                  <a:pt x="3467" y="9258"/>
                </a:lnTo>
                <a:lnTo>
                  <a:pt x="419" y="9258"/>
                </a:lnTo>
                <a:lnTo>
                  <a:pt x="63" y="9423"/>
                </a:lnTo>
                <a:lnTo>
                  <a:pt x="0" y="10210"/>
                </a:lnTo>
                <a:lnTo>
                  <a:pt x="508" y="14808"/>
                </a:lnTo>
                <a:lnTo>
                  <a:pt x="609" y="15379"/>
                </a:lnTo>
                <a:lnTo>
                  <a:pt x="1028" y="15773"/>
                </a:lnTo>
                <a:lnTo>
                  <a:pt x="6616" y="15773"/>
                </a:lnTo>
                <a:lnTo>
                  <a:pt x="7073" y="15379"/>
                </a:lnTo>
                <a:lnTo>
                  <a:pt x="7188" y="14808"/>
                </a:lnTo>
                <a:lnTo>
                  <a:pt x="8077" y="1021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bg object 603"/>
          <p:cNvSpPr/>
          <p:nvPr/>
        </p:nvSpPr>
        <p:spPr>
          <a:xfrm>
            <a:off x="5030241" y="9890214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90">
                <a:moveTo>
                  <a:pt x="3467" y="1435"/>
                </a:moveTo>
                <a:lnTo>
                  <a:pt x="2997" y="698"/>
                </a:lnTo>
                <a:lnTo>
                  <a:pt x="1333" y="0"/>
                </a:lnTo>
                <a:lnTo>
                  <a:pt x="469" y="165"/>
                </a:lnTo>
                <a:lnTo>
                  <a:pt x="241" y="736"/>
                </a:lnTo>
                <a:lnTo>
                  <a:pt x="0" y="1295"/>
                </a:lnTo>
                <a:lnTo>
                  <a:pt x="482" y="2019"/>
                </a:lnTo>
                <a:lnTo>
                  <a:pt x="2146" y="2717"/>
                </a:lnTo>
                <a:lnTo>
                  <a:pt x="3009" y="2540"/>
                </a:lnTo>
                <a:lnTo>
                  <a:pt x="3467" y="1435"/>
                </a:lnTo>
                <a:close/>
              </a:path>
              <a:path w="7620" h="8890">
                <a:moveTo>
                  <a:pt x="6794" y="2933"/>
                </a:moveTo>
                <a:lnTo>
                  <a:pt x="6261" y="2222"/>
                </a:lnTo>
                <a:lnTo>
                  <a:pt x="5461" y="2362"/>
                </a:lnTo>
                <a:lnTo>
                  <a:pt x="4025" y="3454"/>
                </a:lnTo>
                <a:lnTo>
                  <a:pt x="3670" y="4178"/>
                </a:lnTo>
                <a:lnTo>
                  <a:pt x="3937" y="4533"/>
                </a:lnTo>
                <a:lnTo>
                  <a:pt x="4203" y="4889"/>
                </a:lnTo>
                <a:lnTo>
                  <a:pt x="5003" y="4737"/>
                </a:lnTo>
                <a:lnTo>
                  <a:pt x="6438" y="3657"/>
                </a:lnTo>
                <a:lnTo>
                  <a:pt x="6794" y="2933"/>
                </a:lnTo>
                <a:close/>
              </a:path>
              <a:path w="7620" h="8890">
                <a:moveTo>
                  <a:pt x="7289" y="6388"/>
                </a:moveTo>
                <a:lnTo>
                  <a:pt x="6451" y="5486"/>
                </a:lnTo>
                <a:lnTo>
                  <a:pt x="5562" y="5613"/>
                </a:lnTo>
                <a:lnTo>
                  <a:pt x="4216" y="6845"/>
                </a:lnTo>
                <a:lnTo>
                  <a:pt x="4000" y="7708"/>
                </a:lnTo>
                <a:lnTo>
                  <a:pt x="4419" y="8166"/>
                </a:lnTo>
                <a:lnTo>
                  <a:pt x="4838" y="8623"/>
                </a:lnTo>
                <a:lnTo>
                  <a:pt x="5727" y="8496"/>
                </a:lnTo>
                <a:lnTo>
                  <a:pt x="7073" y="7264"/>
                </a:lnTo>
                <a:lnTo>
                  <a:pt x="7289" y="638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bg object 604"/>
          <p:cNvSpPr/>
          <p:nvPr/>
        </p:nvSpPr>
        <p:spPr>
          <a:xfrm>
            <a:off x="5147595" y="9924938"/>
            <a:ext cx="2540" cy="22225"/>
          </a:xfrm>
          <a:custGeom>
            <a:avLst/>
            <a:gdLst/>
            <a:ahLst/>
            <a:cxnLst/>
            <a:rect l="l" t="t" r="r" b="b"/>
            <a:pathLst>
              <a:path w="2539" h="22225">
                <a:moveTo>
                  <a:pt x="1963" y="21866"/>
                </a:moveTo>
                <a:lnTo>
                  <a:pt x="0" y="21866"/>
                </a:lnTo>
                <a:lnTo>
                  <a:pt x="0" y="997"/>
                </a:lnTo>
                <a:lnTo>
                  <a:pt x="984" y="0"/>
                </a:lnTo>
                <a:lnTo>
                  <a:pt x="1963" y="997"/>
                </a:lnTo>
                <a:lnTo>
                  <a:pt x="1963" y="2186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bg object 605"/>
          <p:cNvSpPr/>
          <p:nvPr/>
        </p:nvSpPr>
        <p:spPr>
          <a:xfrm>
            <a:off x="5132882" y="9883000"/>
            <a:ext cx="26034" cy="41275"/>
          </a:xfrm>
          <a:custGeom>
            <a:avLst/>
            <a:gdLst/>
            <a:ahLst/>
            <a:cxnLst/>
            <a:rect l="l" t="t" r="r" b="b"/>
            <a:pathLst>
              <a:path w="26035" h="41275">
                <a:moveTo>
                  <a:pt x="25984" y="20586"/>
                </a:moveTo>
                <a:lnTo>
                  <a:pt x="25057" y="6426"/>
                </a:lnTo>
                <a:lnTo>
                  <a:pt x="22999" y="1549"/>
                </a:lnTo>
                <a:lnTo>
                  <a:pt x="4521" y="0"/>
                </a:lnTo>
                <a:lnTo>
                  <a:pt x="4521" y="6616"/>
                </a:lnTo>
                <a:lnTo>
                  <a:pt x="1955" y="8013"/>
                </a:lnTo>
                <a:lnTo>
                  <a:pt x="0" y="11125"/>
                </a:lnTo>
                <a:lnTo>
                  <a:pt x="0" y="19265"/>
                </a:lnTo>
                <a:lnTo>
                  <a:pt x="3263" y="23088"/>
                </a:lnTo>
                <a:lnTo>
                  <a:pt x="7416" y="23863"/>
                </a:lnTo>
                <a:lnTo>
                  <a:pt x="7848" y="25857"/>
                </a:lnTo>
                <a:lnTo>
                  <a:pt x="9258" y="41160"/>
                </a:lnTo>
                <a:lnTo>
                  <a:pt x="21831" y="41160"/>
                </a:lnTo>
                <a:lnTo>
                  <a:pt x="24561" y="36512"/>
                </a:lnTo>
                <a:lnTo>
                  <a:pt x="25984" y="2058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bg object 606"/>
          <p:cNvSpPr/>
          <p:nvPr/>
        </p:nvSpPr>
        <p:spPr>
          <a:xfrm>
            <a:off x="5131908" y="9888552"/>
            <a:ext cx="13970" cy="19685"/>
          </a:xfrm>
          <a:custGeom>
            <a:avLst/>
            <a:gdLst/>
            <a:ahLst/>
            <a:cxnLst/>
            <a:rect l="l" t="t" r="r" b="b"/>
            <a:pathLst>
              <a:path w="13970" h="19684">
                <a:moveTo>
                  <a:pt x="8562" y="19325"/>
                </a:moveTo>
                <a:lnTo>
                  <a:pt x="3527" y="18408"/>
                </a:lnTo>
                <a:lnTo>
                  <a:pt x="0" y="14124"/>
                </a:lnTo>
                <a:lnTo>
                  <a:pt x="0" y="5313"/>
                </a:lnTo>
                <a:lnTo>
                  <a:pt x="2043" y="1820"/>
                </a:lnTo>
                <a:lnTo>
                  <a:pt x="5342" y="0"/>
                </a:lnTo>
                <a:lnTo>
                  <a:pt x="6623" y="305"/>
                </a:lnTo>
                <a:lnTo>
                  <a:pt x="8106" y="2475"/>
                </a:lnTo>
                <a:lnTo>
                  <a:pt x="10328" y="3934"/>
                </a:lnTo>
                <a:lnTo>
                  <a:pt x="12877" y="4421"/>
                </a:lnTo>
                <a:lnTo>
                  <a:pt x="13548" y="4901"/>
                </a:lnTo>
                <a:lnTo>
                  <a:pt x="13622" y="5737"/>
                </a:lnTo>
                <a:lnTo>
                  <a:pt x="13228" y="6840"/>
                </a:lnTo>
                <a:lnTo>
                  <a:pt x="13031" y="7975"/>
                </a:lnTo>
                <a:lnTo>
                  <a:pt x="13031" y="9117"/>
                </a:lnTo>
                <a:lnTo>
                  <a:pt x="12046" y="10108"/>
                </a:lnTo>
                <a:lnTo>
                  <a:pt x="11067" y="9117"/>
                </a:lnTo>
                <a:lnTo>
                  <a:pt x="11067" y="8106"/>
                </a:lnTo>
                <a:lnTo>
                  <a:pt x="11190" y="7109"/>
                </a:lnTo>
                <a:lnTo>
                  <a:pt x="11449" y="6117"/>
                </a:lnTo>
                <a:lnTo>
                  <a:pt x="9134" y="5450"/>
                </a:lnTo>
                <a:lnTo>
                  <a:pt x="7097" y="4090"/>
                </a:lnTo>
                <a:lnTo>
                  <a:pt x="5570" y="2195"/>
                </a:lnTo>
                <a:lnTo>
                  <a:pt x="3323" y="3747"/>
                </a:lnTo>
                <a:lnTo>
                  <a:pt x="1963" y="6329"/>
                </a:lnTo>
                <a:lnTo>
                  <a:pt x="1963" y="13158"/>
                </a:lnTo>
                <a:lnTo>
                  <a:pt x="4813" y="16625"/>
                </a:lnTo>
                <a:lnTo>
                  <a:pt x="8740" y="17348"/>
                </a:lnTo>
                <a:lnTo>
                  <a:pt x="9528" y="18508"/>
                </a:lnTo>
                <a:lnTo>
                  <a:pt x="8562" y="193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bg object 607"/>
          <p:cNvSpPr/>
          <p:nvPr/>
        </p:nvSpPr>
        <p:spPr>
          <a:xfrm>
            <a:off x="5155887" y="9908049"/>
            <a:ext cx="4445" cy="14604"/>
          </a:xfrm>
          <a:custGeom>
            <a:avLst/>
            <a:gdLst/>
            <a:ahLst/>
            <a:cxnLst/>
            <a:rect l="l" t="t" r="r" b="b"/>
            <a:pathLst>
              <a:path w="4445" h="14604">
                <a:moveTo>
                  <a:pt x="0" y="14068"/>
                </a:moveTo>
                <a:lnTo>
                  <a:pt x="2400" y="0"/>
                </a:lnTo>
                <a:lnTo>
                  <a:pt x="3367" y="1646"/>
                </a:lnTo>
                <a:lnTo>
                  <a:pt x="3933" y="3554"/>
                </a:lnTo>
                <a:lnTo>
                  <a:pt x="3933" y="9011"/>
                </a:lnTo>
                <a:lnTo>
                  <a:pt x="2400" y="12054"/>
                </a:lnTo>
                <a:lnTo>
                  <a:pt x="0" y="1406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bg object 608"/>
          <p:cNvSpPr/>
          <p:nvPr/>
        </p:nvSpPr>
        <p:spPr>
          <a:xfrm>
            <a:off x="5155131" y="9907198"/>
            <a:ext cx="5715" cy="16510"/>
          </a:xfrm>
          <a:custGeom>
            <a:avLst/>
            <a:gdLst/>
            <a:ahLst/>
            <a:cxnLst/>
            <a:rect l="l" t="t" r="r" b="b"/>
            <a:pathLst>
              <a:path w="5714" h="16509">
                <a:moveTo>
                  <a:pt x="757" y="15914"/>
                </a:moveTo>
                <a:lnTo>
                  <a:pt x="0" y="15552"/>
                </a:lnTo>
                <a:lnTo>
                  <a:pt x="129" y="14155"/>
                </a:lnTo>
                <a:lnTo>
                  <a:pt x="2400" y="12247"/>
                </a:lnTo>
                <a:lnTo>
                  <a:pt x="3705" y="9441"/>
                </a:lnTo>
                <a:lnTo>
                  <a:pt x="3705" y="4677"/>
                </a:lnTo>
                <a:lnTo>
                  <a:pt x="3225" y="2912"/>
                </a:lnTo>
                <a:lnTo>
                  <a:pt x="2314" y="1359"/>
                </a:lnTo>
                <a:lnTo>
                  <a:pt x="2653" y="0"/>
                </a:lnTo>
                <a:lnTo>
                  <a:pt x="3994" y="342"/>
                </a:lnTo>
                <a:lnTo>
                  <a:pt x="5090" y="2201"/>
                </a:lnTo>
                <a:lnTo>
                  <a:pt x="5669" y="4315"/>
                </a:lnTo>
                <a:lnTo>
                  <a:pt x="5669" y="10039"/>
                </a:lnTo>
                <a:lnTo>
                  <a:pt x="4105" y="13401"/>
                </a:lnTo>
                <a:lnTo>
                  <a:pt x="1384" y="15683"/>
                </a:lnTo>
                <a:lnTo>
                  <a:pt x="757" y="1591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bg object 609"/>
          <p:cNvSpPr/>
          <p:nvPr/>
        </p:nvSpPr>
        <p:spPr>
          <a:xfrm>
            <a:off x="5138148" y="9906880"/>
            <a:ext cx="4445" cy="15240"/>
          </a:xfrm>
          <a:custGeom>
            <a:avLst/>
            <a:gdLst/>
            <a:ahLst/>
            <a:cxnLst/>
            <a:rect l="l" t="t" r="r" b="b"/>
            <a:pathLst>
              <a:path w="4445" h="15240">
                <a:moveTo>
                  <a:pt x="3933" y="15234"/>
                </a:moveTo>
                <a:lnTo>
                  <a:pt x="1532" y="13220"/>
                </a:lnTo>
                <a:lnTo>
                  <a:pt x="0" y="10183"/>
                </a:lnTo>
                <a:lnTo>
                  <a:pt x="0" y="4215"/>
                </a:lnTo>
                <a:lnTo>
                  <a:pt x="874" y="1870"/>
                </a:lnTo>
                <a:lnTo>
                  <a:pt x="2320" y="0"/>
                </a:lnTo>
                <a:lnTo>
                  <a:pt x="2862" y="99"/>
                </a:lnTo>
                <a:lnTo>
                  <a:pt x="3422" y="162"/>
                </a:lnTo>
                <a:lnTo>
                  <a:pt x="3994" y="162"/>
                </a:lnTo>
                <a:lnTo>
                  <a:pt x="3933" y="1523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bg object 610"/>
          <p:cNvSpPr/>
          <p:nvPr/>
        </p:nvSpPr>
        <p:spPr>
          <a:xfrm>
            <a:off x="5137167" y="9905900"/>
            <a:ext cx="6350" cy="17780"/>
          </a:xfrm>
          <a:custGeom>
            <a:avLst/>
            <a:gdLst/>
            <a:ahLst/>
            <a:cxnLst/>
            <a:rect l="l" t="t" r="r" b="b"/>
            <a:pathLst>
              <a:path w="6350" h="17779">
                <a:moveTo>
                  <a:pt x="4912" y="17211"/>
                </a:moveTo>
                <a:lnTo>
                  <a:pt x="4284" y="16980"/>
                </a:lnTo>
                <a:lnTo>
                  <a:pt x="1563" y="14698"/>
                </a:lnTo>
                <a:lnTo>
                  <a:pt x="0" y="11337"/>
                </a:lnTo>
                <a:lnTo>
                  <a:pt x="0" y="5057"/>
                </a:lnTo>
                <a:lnTo>
                  <a:pt x="874" y="2500"/>
                </a:lnTo>
                <a:lnTo>
                  <a:pt x="2529" y="367"/>
                </a:lnTo>
                <a:lnTo>
                  <a:pt x="3477" y="0"/>
                </a:lnTo>
                <a:lnTo>
                  <a:pt x="4973" y="143"/>
                </a:lnTo>
                <a:lnTo>
                  <a:pt x="5958" y="1141"/>
                </a:lnTo>
                <a:lnTo>
                  <a:pt x="4973" y="2138"/>
                </a:lnTo>
                <a:lnTo>
                  <a:pt x="3736" y="2057"/>
                </a:lnTo>
                <a:lnTo>
                  <a:pt x="2572" y="3735"/>
                </a:lnTo>
                <a:lnTo>
                  <a:pt x="1963" y="5693"/>
                </a:lnTo>
                <a:lnTo>
                  <a:pt x="1963" y="10738"/>
                </a:lnTo>
                <a:lnTo>
                  <a:pt x="3268" y="13544"/>
                </a:lnTo>
                <a:lnTo>
                  <a:pt x="5539" y="15452"/>
                </a:lnTo>
                <a:lnTo>
                  <a:pt x="5669" y="16849"/>
                </a:lnTo>
                <a:lnTo>
                  <a:pt x="4912" y="172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bg object 611"/>
          <p:cNvSpPr/>
          <p:nvPr/>
        </p:nvSpPr>
        <p:spPr>
          <a:xfrm>
            <a:off x="5140469" y="990688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1674" y="162"/>
                </a:moveTo>
                <a:lnTo>
                  <a:pt x="1101" y="162"/>
                </a:lnTo>
                <a:lnTo>
                  <a:pt x="541" y="99"/>
                </a:lnTo>
                <a:lnTo>
                  <a:pt x="0" y="0"/>
                </a:lnTo>
                <a:lnTo>
                  <a:pt x="1674" y="16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bg object 612"/>
          <p:cNvSpPr/>
          <p:nvPr/>
        </p:nvSpPr>
        <p:spPr>
          <a:xfrm>
            <a:off x="5139502" y="9905904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640" y="2132"/>
                </a:moveTo>
                <a:lnTo>
                  <a:pt x="2037" y="2132"/>
                </a:lnTo>
                <a:lnTo>
                  <a:pt x="1434" y="2076"/>
                </a:lnTo>
                <a:lnTo>
                  <a:pt x="787" y="1958"/>
                </a:lnTo>
                <a:lnTo>
                  <a:pt x="0" y="798"/>
                </a:lnTo>
                <a:lnTo>
                  <a:pt x="1144" y="0"/>
                </a:lnTo>
                <a:lnTo>
                  <a:pt x="2640" y="143"/>
                </a:lnTo>
                <a:lnTo>
                  <a:pt x="3625" y="1141"/>
                </a:lnTo>
                <a:lnTo>
                  <a:pt x="2640" y="213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bg object 613"/>
          <p:cNvSpPr/>
          <p:nvPr/>
        </p:nvSpPr>
        <p:spPr>
          <a:xfrm>
            <a:off x="5152967" y="9886889"/>
            <a:ext cx="12700" cy="21590"/>
          </a:xfrm>
          <a:custGeom>
            <a:avLst/>
            <a:gdLst/>
            <a:ahLst/>
            <a:cxnLst/>
            <a:rect l="l" t="t" r="r" b="b"/>
            <a:pathLst>
              <a:path w="12700" h="21590">
                <a:moveTo>
                  <a:pt x="5318" y="21158"/>
                </a:moveTo>
                <a:lnTo>
                  <a:pt x="3582" y="18209"/>
                </a:lnTo>
                <a:lnTo>
                  <a:pt x="2917" y="17410"/>
                </a:lnTo>
                <a:lnTo>
                  <a:pt x="0" y="16188"/>
                </a:lnTo>
                <a:lnTo>
                  <a:pt x="3834" y="0"/>
                </a:lnTo>
                <a:lnTo>
                  <a:pt x="8857" y="954"/>
                </a:lnTo>
                <a:lnTo>
                  <a:pt x="12661" y="5412"/>
                </a:lnTo>
                <a:lnTo>
                  <a:pt x="12661" y="15596"/>
                </a:lnTo>
                <a:lnTo>
                  <a:pt x="9584" y="19687"/>
                </a:lnTo>
                <a:lnTo>
                  <a:pt x="5318" y="2115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bg object 614"/>
          <p:cNvSpPr/>
          <p:nvPr/>
        </p:nvSpPr>
        <p:spPr>
          <a:xfrm>
            <a:off x="5152057" y="9885909"/>
            <a:ext cx="14604" cy="23495"/>
          </a:xfrm>
          <a:custGeom>
            <a:avLst/>
            <a:gdLst/>
            <a:ahLst/>
            <a:cxnLst/>
            <a:rect l="l" t="t" r="r" b="b"/>
            <a:pathLst>
              <a:path w="14604" h="23495">
                <a:moveTo>
                  <a:pt x="6229" y="23135"/>
                </a:moveTo>
                <a:lnTo>
                  <a:pt x="5386" y="22649"/>
                </a:lnTo>
                <a:lnTo>
                  <a:pt x="3705" y="19799"/>
                </a:lnTo>
                <a:lnTo>
                  <a:pt x="3194" y="19200"/>
                </a:lnTo>
                <a:lnTo>
                  <a:pt x="535" y="18090"/>
                </a:lnTo>
                <a:lnTo>
                  <a:pt x="0" y="16787"/>
                </a:lnTo>
                <a:lnTo>
                  <a:pt x="1286" y="16251"/>
                </a:lnTo>
                <a:lnTo>
                  <a:pt x="4167" y="17454"/>
                </a:lnTo>
                <a:lnTo>
                  <a:pt x="5078" y="18340"/>
                </a:lnTo>
                <a:lnTo>
                  <a:pt x="6641" y="20915"/>
                </a:lnTo>
                <a:lnTo>
                  <a:pt x="10230" y="19344"/>
                </a:lnTo>
                <a:lnTo>
                  <a:pt x="12587" y="15758"/>
                </a:lnTo>
                <a:lnTo>
                  <a:pt x="12587" y="6965"/>
                </a:lnTo>
                <a:lnTo>
                  <a:pt x="9214" y="2837"/>
                </a:lnTo>
                <a:lnTo>
                  <a:pt x="4561" y="1958"/>
                </a:lnTo>
                <a:lnTo>
                  <a:pt x="3779" y="791"/>
                </a:lnTo>
                <a:lnTo>
                  <a:pt x="4924" y="0"/>
                </a:lnTo>
                <a:lnTo>
                  <a:pt x="10501" y="1060"/>
                </a:lnTo>
                <a:lnTo>
                  <a:pt x="14551" y="6005"/>
                </a:lnTo>
                <a:lnTo>
                  <a:pt x="14551" y="16874"/>
                </a:lnTo>
                <a:lnTo>
                  <a:pt x="11332" y="21426"/>
                </a:lnTo>
                <a:lnTo>
                  <a:pt x="6549" y="23079"/>
                </a:lnTo>
                <a:lnTo>
                  <a:pt x="6229" y="231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bg object 615"/>
          <p:cNvSpPr/>
          <p:nvPr/>
        </p:nvSpPr>
        <p:spPr>
          <a:xfrm>
            <a:off x="5135783" y="9872190"/>
            <a:ext cx="22225" cy="17780"/>
          </a:xfrm>
          <a:custGeom>
            <a:avLst/>
            <a:gdLst/>
            <a:ahLst/>
            <a:cxnLst/>
            <a:rect l="l" t="t" r="r" b="b"/>
            <a:pathLst>
              <a:path w="22225" h="17779">
                <a:moveTo>
                  <a:pt x="1938" y="17236"/>
                </a:moveTo>
                <a:lnTo>
                  <a:pt x="720" y="15459"/>
                </a:lnTo>
                <a:lnTo>
                  <a:pt x="0" y="13307"/>
                </a:lnTo>
                <a:lnTo>
                  <a:pt x="0" y="4913"/>
                </a:lnTo>
                <a:lnTo>
                  <a:pt x="4850" y="0"/>
                </a:lnTo>
                <a:lnTo>
                  <a:pt x="16816" y="0"/>
                </a:lnTo>
                <a:lnTo>
                  <a:pt x="21667" y="4913"/>
                </a:lnTo>
                <a:lnTo>
                  <a:pt x="21667" y="12284"/>
                </a:lnTo>
                <a:lnTo>
                  <a:pt x="21433" y="13532"/>
                </a:lnTo>
                <a:lnTo>
                  <a:pt x="21020" y="14698"/>
                </a:lnTo>
                <a:lnTo>
                  <a:pt x="20368" y="14567"/>
                </a:lnTo>
                <a:lnTo>
                  <a:pt x="19697" y="14498"/>
                </a:lnTo>
                <a:lnTo>
                  <a:pt x="19008" y="14498"/>
                </a:lnTo>
                <a:lnTo>
                  <a:pt x="1938" y="1723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bg object 616"/>
          <p:cNvSpPr/>
          <p:nvPr/>
        </p:nvSpPr>
        <p:spPr>
          <a:xfrm>
            <a:off x="5134800" y="9871196"/>
            <a:ext cx="24130" cy="19685"/>
          </a:xfrm>
          <a:custGeom>
            <a:avLst/>
            <a:gdLst/>
            <a:ahLst/>
            <a:cxnLst/>
            <a:rect l="l" t="t" r="r" b="b"/>
            <a:pathLst>
              <a:path w="24129" h="19684">
                <a:moveTo>
                  <a:pt x="2923" y="19225"/>
                </a:moveTo>
                <a:lnTo>
                  <a:pt x="2117" y="18801"/>
                </a:lnTo>
                <a:lnTo>
                  <a:pt x="732" y="16787"/>
                </a:lnTo>
                <a:lnTo>
                  <a:pt x="0" y="14423"/>
                </a:lnTo>
                <a:lnTo>
                  <a:pt x="0" y="5369"/>
                </a:lnTo>
                <a:lnTo>
                  <a:pt x="5299" y="0"/>
                </a:lnTo>
                <a:lnTo>
                  <a:pt x="18337" y="0"/>
                </a:lnTo>
                <a:lnTo>
                  <a:pt x="23637" y="5369"/>
                </a:lnTo>
                <a:lnTo>
                  <a:pt x="23637" y="13338"/>
                </a:lnTo>
                <a:lnTo>
                  <a:pt x="23397" y="14704"/>
                </a:lnTo>
                <a:lnTo>
                  <a:pt x="22929" y="16026"/>
                </a:lnTo>
                <a:lnTo>
                  <a:pt x="21821" y="16668"/>
                </a:lnTo>
                <a:lnTo>
                  <a:pt x="21199" y="16550"/>
                </a:lnTo>
                <a:lnTo>
                  <a:pt x="20583" y="16488"/>
                </a:lnTo>
                <a:lnTo>
                  <a:pt x="19993" y="16488"/>
                </a:lnTo>
                <a:lnTo>
                  <a:pt x="19008" y="15490"/>
                </a:lnTo>
                <a:lnTo>
                  <a:pt x="19993" y="14498"/>
                </a:lnTo>
                <a:lnTo>
                  <a:pt x="21322" y="14579"/>
                </a:lnTo>
                <a:lnTo>
                  <a:pt x="21556" y="13719"/>
                </a:lnTo>
                <a:lnTo>
                  <a:pt x="21673" y="12846"/>
                </a:lnTo>
                <a:lnTo>
                  <a:pt x="21673" y="6466"/>
                </a:lnTo>
                <a:lnTo>
                  <a:pt x="17253" y="1989"/>
                </a:lnTo>
                <a:lnTo>
                  <a:pt x="6383" y="1989"/>
                </a:lnTo>
                <a:lnTo>
                  <a:pt x="1963" y="6466"/>
                </a:lnTo>
                <a:lnTo>
                  <a:pt x="1963" y="14012"/>
                </a:lnTo>
                <a:lnTo>
                  <a:pt x="2572" y="15982"/>
                </a:lnTo>
                <a:lnTo>
                  <a:pt x="3730" y="17660"/>
                </a:lnTo>
                <a:lnTo>
                  <a:pt x="3484" y="19044"/>
                </a:lnTo>
                <a:lnTo>
                  <a:pt x="2923" y="192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bg object 617"/>
          <p:cNvSpPr/>
          <p:nvPr/>
        </p:nvSpPr>
        <p:spPr>
          <a:xfrm>
            <a:off x="5144606" y="9893443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3342" y="698"/>
                </a:moveTo>
                <a:lnTo>
                  <a:pt x="1323" y="698"/>
                </a:lnTo>
                <a:lnTo>
                  <a:pt x="652" y="629"/>
                </a:lnTo>
                <a:lnTo>
                  <a:pt x="0" y="505"/>
                </a:lnTo>
                <a:lnTo>
                  <a:pt x="5792" y="0"/>
                </a:lnTo>
                <a:lnTo>
                  <a:pt x="4616" y="448"/>
                </a:lnTo>
                <a:lnTo>
                  <a:pt x="3342" y="6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bg object 618"/>
          <p:cNvSpPr/>
          <p:nvPr/>
        </p:nvSpPr>
        <p:spPr>
          <a:xfrm>
            <a:off x="5143639" y="9892514"/>
            <a:ext cx="8255" cy="3175"/>
          </a:xfrm>
          <a:custGeom>
            <a:avLst/>
            <a:gdLst/>
            <a:ahLst/>
            <a:cxnLst/>
            <a:rect l="l" t="t" r="r" b="b"/>
            <a:pathLst>
              <a:path w="8254" h="3175">
                <a:moveTo>
                  <a:pt x="4376" y="2625"/>
                </a:moveTo>
                <a:lnTo>
                  <a:pt x="2979" y="2625"/>
                </a:lnTo>
                <a:lnTo>
                  <a:pt x="2265" y="2625"/>
                </a:lnTo>
                <a:lnTo>
                  <a:pt x="1526" y="2556"/>
                </a:lnTo>
                <a:lnTo>
                  <a:pt x="787" y="2413"/>
                </a:lnTo>
                <a:lnTo>
                  <a:pt x="0" y="1253"/>
                </a:lnTo>
                <a:lnTo>
                  <a:pt x="1151" y="455"/>
                </a:lnTo>
                <a:lnTo>
                  <a:pt x="2997" y="804"/>
                </a:lnTo>
                <a:lnTo>
                  <a:pt x="4727" y="636"/>
                </a:lnTo>
                <a:lnTo>
                  <a:pt x="6414" y="0"/>
                </a:lnTo>
                <a:lnTo>
                  <a:pt x="7675" y="579"/>
                </a:lnTo>
                <a:lnTo>
                  <a:pt x="7103" y="1864"/>
                </a:lnTo>
                <a:lnTo>
                  <a:pt x="5761" y="2369"/>
                </a:lnTo>
                <a:lnTo>
                  <a:pt x="4376" y="26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bg object 619"/>
          <p:cNvSpPr/>
          <p:nvPr/>
        </p:nvSpPr>
        <p:spPr>
          <a:xfrm>
            <a:off x="5140664" y="9922117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5" h="13334">
                <a:moveTo>
                  <a:pt x="12914" y="13139"/>
                </a:moveTo>
                <a:lnTo>
                  <a:pt x="3724" y="13139"/>
                </a:lnTo>
                <a:lnTo>
                  <a:pt x="0" y="9360"/>
                </a:lnTo>
                <a:lnTo>
                  <a:pt x="0" y="2962"/>
                </a:lnTo>
                <a:lnTo>
                  <a:pt x="523" y="1346"/>
                </a:lnTo>
                <a:lnTo>
                  <a:pt x="1415" y="0"/>
                </a:lnTo>
                <a:lnTo>
                  <a:pt x="15222" y="0"/>
                </a:lnTo>
                <a:lnTo>
                  <a:pt x="16121" y="1346"/>
                </a:lnTo>
                <a:lnTo>
                  <a:pt x="16644" y="2962"/>
                </a:lnTo>
                <a:lnTo>
                  <a:pt x="16644" y="9360"/>
                </a:lnTo>
                <a:lnTo>
                  <a:pt x="12914" y="1313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bg object 620"/>
          <p:cNvSpPr/>
          <p:nvPr/>
        </p:nvSpPr>
        <p:spPr>
          <a:xfrm>
            <a:off x="5139677" y="992129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4434" y="14960"/>
                </a:moveTo>
                <a:lnTo>
                  <a:pt x="9307" y="14960"/>
                </a:lnTo>
                <a:lnTo>
                  <a:pt x="4179" y="14960"/>
                </a:lnTo>
                <a:lnTo>
                  <a:pt x="0" y="10732"/>
                </a:lnTo>
                <a:lnTo>
                  <a:pt x="0" y="3648"/>
                </a:lnTo>
                <a:lnTo>
                  <a:pt x="547" y="1827"/>
                </a:lnTo>
                <a:lnTo>
                  <a:pt x="1588" y="268"/>
                </a:lnTo>
                <a:lnTo>
                  <a:pt x="2954" y="0"/>
                </a:lnTo>
                <a:lnTo>
                  <a:pt x="3219" y="1384"/>
                </a:lnTo>
                <a:lnTo>
                  <a:pt x="2400" y="2612"/>
                </a:lnTo>
                <a:lnTo>
                  <a:pt x="1969" y="4047"/>
                </a:lnTo>
                <a:lnTo>
                  <a:pt x="1969" y="9634"/>
                </a:lnTo>
                <a:lnTo>
                  <a:pt x="5256" y="12970"/>
                </a:lnTo>
                <a:lnTo>
                  <a:pt x="13351" y="12970"/>
                </a:lnTo>
                <a:lnTo>
                  <a:pt x="16644" y="9634"/>
                </a:lnTo>
                <a:lnTo>
                  <a:pt x="16644" y="4047"/>
                </a:lnTo>
                <a:lnTo>
                  <a:pt x="16213" y="2612"/>
                </a:lnTo>
                <a:lnTo>
                  <a:pt x="15394" y="1384"/>
                </a:lnTo>
                <a:lnTo>
                  <a:pt x="15659" y="0"/>
                </a:lnTo>
                <a:lnTo>
                  <a:pt x="17026" y="268"/>
                </a:lnTo>
                <a:lnTo>
                  <a:pt x="18060" y="1827"/>
                </a:lnTo>
                <a:lnTo>
                  <a:pt x="18608" y="3648"/>
                </a:lnTo>
                <a:lnTo>
                  <a:pt x="18608" y="10732"/>
                </a:lnTo>
                <a:lnTo>
                  <a:pt x="14434" y="1496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bg object 621"/>
          <p:cNvSpPr/>
          <p:nvPr/>
        </p:nvSpPr>
        <p:spPr>
          <a:xfrm>
            <a:off x="5142081" y="9918093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0" y="4022"/>
                </a:moveTo>
                <a:lnTo>
                  <a:pt x="1489" y="1777"/>
                </a:lnTo>
                <a:lnTo>
                  <a:pt x="2092" y="848"/>
                </a:lnTo>
                <a:lnTo>
                  <a:pt x="4536" y="0"/>
                </a:lnTo>
                <a:lnTo>
                  <a:pt x="0" y="402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bg object 622"/>
          <p:cNvSpPr/>
          <p:nvPr/>
        </p:nvSpPr>
        <p:spPr>
          <a:xfrm>
            <a:off x="5141263" y="9917150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5">
                <a:moveTo>
                  <a:pt x="1674" y="5456"/>
                </a:moveTo>
                <a:lnTo>
                  <a:pt x="818" y="4963"/>
                </a:lnTo>
                <a:lnTo>
                  <a:pt x="0" y="4408"/>
                </a:lnTo>
                <a:lnTo>
                  <a:pt x="2302" y="954"/>
                </a:lnTo>
                <a:lnTo>
                  <a:pt x="5035" y="0"/>
                </a:lnTo>
                <a:lnTo>
                  <a:pt x="6284" y="617"/>
                </a:lnTo>
                <a:lnTo>
                  <a:pt x="5675" y="1883"/>
                </a:lnTo>
                <a:lnTo>
                  <a:pt x="3564" y="2619"/>
                </a:lnTo>
                <a:lnTo>
                  <a:pt x="1674" y="545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bg object 623"/>
          <p:cNvSpPr/>
          <p:nvPr/>
        </p:nvSpPr>
        <p:spPr>
          <a:xfrm>
            <a:off x="5092319" y="9941293"/>
            <a:ext cx="16510" cy="5715"/>
          </a:xfrm>
          <a:custGeom>
            <a:avLst/>
            <a:gdLst/>
            <a:ahLst/>
            <a:cxnLst/>
            <a:rect l="l" t="t" r="r" b="b"/>
            <a:pathLst>
              <a:path w="16510" h="5715">
                <a:moveTo>
                  <a:pt x="16281" y="2552"/>
                </a:moveTo>
                <a:lnTo>
                  <a:pt x="13144" y="1270"/>
                </a:lnTo>
                <a:lnTo>
                  <a:pt x="6883" y="0"/>
                </a:lnTo>
                <a:lnTo>
                  <a:pt x="6616" y="177"/>
                </a:lnTo>
                <a:lnTo>
                  <a:pt x="6477" y="114"/>
                </a:lnTo>
                <a:lnTo>
                  <a:pt x="5905" y="0"/>
                </a:lnTo>
                <a:lnTo>
                  <a:pt x="2959" y="0"/>
                </a:lnTo>
                <a:lnTo>
                  <a:pt x="1016" y="1765"/>
                </a:lnTo>
                <a:lnTo>
                  <a:pt x="673" y="4013"/>
                </a:lnTo>
                <a:lnTo>
                  <a:pt x="0" y="4445"/>
                </a:lnTo>
                <a:lnTo>
                  <a:pt x="698" y="5524"/>
                </a:lnTo>
                <a:lnTo>
                  <a:pt x="16281" y="5524"/>
                </a:lnTo>
                <a:lnTo>
                  <a:pt x="16281" y="255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bg object 624"/>
          <p:cNvSpPr/>
          <p:nvPr/>
        </p:nvSpPr>
        <p:spPr>
          <a:xfrm>
            <a:off x="5092301" y="9940570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5">
                <a:moveTo>
                  <a:pt x="701" y="5493"/>
                </a:moveTo>
                <a:lnTo>
                  <a:pt x="252" y="5325"/>
                </a:lnTo>
                <a:lnTo>
                  <a:pt x="0" y="4677"/>
                </a:lnTo>
                <a:lnTo>
                  <a:pt x="387" y="2007"/>
                </a:lnTo>
                <a:lnTo>
                  <a:pt x="2683" y="0"/>
                </a:lnTo>
                <a:lnTo>
                  <a:pt x="5995" y="0"/>
                </a:lnTo>
                <a:lnTo>
                  <a:pt x="6641" y="118"/>
                </a:lnTo>
                <a:lnTo>
                  <a:pt x="7263" y="361"/>
                </a:lnTo>
                <a:lnTo>
                  <a:pt x="7675" y="1284"/>
                </a:lnTo>
                <a:lnTo>
                  <a:pt x="6764" y="1702"/>
                </a:lnTo>
                <a:lnTo>
                  <a:pt x="5342" y="1428"/>
                </a:lnTo>
                <a:lnTo>
                  <a:pt x="3748" y="1428"/>
                </a:lnTo>
                <a:lnTo>
                  <a:pt x="2332" y="2407"/>
                </a:lnTo>
                <a:lnTo>
                  <a:pt x="1705" y="3828"/>
                </a:lnTo>
                <a:lnTo>
                  <a:pt x="2209" y="3803"/>
                </a:lnTo>
                <a:lnTo>
                  <a:pt x="2917" y="4521"/>
                </a:lnTo>
                <a:lnTo>
                  <a:pt x="2209" y="5238"/>
                </a:lnTo>
                <a:lnTo>
                  <a:pt x="701" y="54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bg object 625"/>
          <p:cNvSpPr/>
          <p:nvPr/>
        </p:nvSpPr>
        <p:spPr>
          <a:xfrm>
            <a:off x="5099318" y="993938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648" y="4458"/>
                </a:moveTo>
                <a:lnTo>
                  <a:pt x="0" y="2220"/>
                </a:lnTo>
                <a:lnTo>
                  <a:pt x="830" y="885"/>
                </a:lnTo>
                <a:lnTo>
                  <a:pt x="2295" y="0"/>
                </a:lnTo>
                <a:lnTo>
                  <a:pt x="6463" y="0"/>
                </a:lnTo>
                <a:lnTo>
                  <a:pt x="8494" y="1970"/>
                </a:lnTo>
                <a:lnTo>
                  <a:pt x="8648" y="445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bg object 626"/>
          <p:cNvSpPr/>
          <p:nvPr/>
        </p:nvSpPr>
        <p:spPr>
          <a:xfrm>
            <a:off x="5098715" y="993866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251" y="5893"/>
                </a:moveTo>
                <a:lnTo>
                  <a:pt x="8543" y="5219"/>
                </a:lnTo>
                <a:lnTo>
                  <a:pt x="8414" y="3099"/>
                </a:lnTo>
                <a:lnTo>
                  <a:pt x="6666" y="1434"/>
                </a:lnTo>
                <a:lnTo>
                  <a:pt x="3194" y="1434"/>
                </a:lnTo>
                <a:lnTo>
                  <a:pt x="1938" y="2138"/>
                </a:lnTo>
                <a:lnTo>
                  <a:pt x="1200" y="3317"/>
                </a:lnTo>
                <a:lnTo>
                  <a:pt x="221" y="3542"/>
                </a:lnTo>
                <a:lnTo>
                  <a:pt x="0" y="2550"/>
                </a:lnTo>
                <a:lnTo>
                  <a:pt x="1003" y="954"/>
                </a:lnTo>
                <a:lnTo>
                  <a:pt x="2708" y="0"/>
                </a:lnTo>
                <a:lnTo>
                  <a:pt x="7411" y="0"/>
                </a:lnTo>
                <a:lnTo>
                  <a:pt x="9781" y="2257"/>
                </a:lnTo>
                <a:lnTo>
                  <a:pt x="9959" y="5132"/>
                </a:lnTo>
                <a:lnTo>
                  <a:pt x="9294" y="58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bg object 627"/>
          <p:cNvSpPr/>
          <p:nvPr/>
        </p:nvSpPr>
        <p:spPr>
          <a:xfrm>
            <a:off x="5107144" y="994382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847" y="2984"/>
                </a:moveTo>
                <a:lnTo>
                  <a:pt x="0" y="2984"/>
                </a:lnTo>
                <a:lnTo>
                  <a:pt x="837" y="318"/>
                </a:lnTo>
                <a:lnTo>
                  <a:pt x="824" y="18"/>
                </a:lnTo>
                <a:lnTo>
                  <a:pt x="1151" y="0"/>
                </a:lnTo>
                <a:lnTo>
                  <a:pt x="3748" y="0"/>
                </a:lnTo>
                <a:lnTo>
                  <a:pt x="5847" y="2132"/>
                </a:lnTo>
                <a:lnTo>
                  <a:pt x="5847" y="298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bg object 628"/>
          <p:cNvSpPr/>
          <p:nvPr/>
        </p:nvSpPr>
        <p:spPr>
          <a:xfrm>
            <a:off x="5107267" y="994310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6432" y="3696"/>
                </a:moveTo>
                <a:lnTo>
                  <a:pt x="5022" y="3696"/>
                </a:lnTo>
                <a:lnTo>
                  <a:pt x="5022" y="3336"/>
                </a:lnTo>
                <a:lnTo>
                  <a:pt x="3373" y="1577"/>
                </a:lnTo>
                <a:lnTo>
                  <a:pt x="1292" y="1440"/>
                </a:lnTo>
                <a:lnTo>
                  <a:pt x="714" y="1746"/>
                </a:lnTo>
                <a:lnTo>
                  <a:pt x="6" y="1028"/>
                </a:lnTo>
                <a:lnTo>
                  <a:pt x="0" y="854"/>
                </a:lnTo>
                <a:lnTo>
                  <a:pt x="172" y="293"/>
                </a:lnTo>
                <a:lnTo>
                  <a:pt x="652" y="18"/>
                </a:lnTo>
                <a:lnTo>
                  <a:pt x="1027" y="0"/>
                </a:lnTo>
                <a:lnTo>
                  <a:pt x="4007" y="0"/>
                </a:lnTo>
                <a:lnTo>
                  <a:pt x="6432" y="2456"/>
                </a:lnTo>
                <a:lnTo>
                  <a:pt x="6432" y="369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bg object 629"/>
          <p:cNvSpPr/>
          <p:nvPr/>
        </p:nvSpPr>
        <p:spPr>
          <a:xfrm>
            <a:off x="5090532" y="994534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4">
                <a:moveTo>
                  <a:pt x="2469" y="0"/>
                </a:moveTo>
                <a:lnTo>
                  <a:pt x="617" y="636"/>
                </a:lnTo>
                <a:lnTo>
                  <a:pt x="0" y="1457"/>
                </a:lnTo>
                <a:lnTo>
                  <a:pt x="3403" y="1457"/>
                </a:lnTo>
                <a:lnTo>
                  <a:pt x="2469" y="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bg object 630"/>
          <p:cNvSpPr/>
          <p:nvPr/>
        </p:nvSpPr>
        <p:spPr>
          <a:xfrm>
            <a:off x="5089605" y="994467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1847" y="2133"/>
                </a:moveTo>
                <a:lnTo>
                  <a:pt x="0" y="2133"/>
                </a:lnTo>
                <a:lnTo>
                  <a:pt x="974" y="754"/>
                </a:lnTo>
                <a:lnTo>
                  <a:pt x="3171" y="0"/>
                </a:lnTo>
                <a:lnTo>
                  <a:pt x="4064" y="448"/>
                </a:lnTo>
                <a:lnTo>
                  <a:pt x="3627" y="1353"/>
                </a:lnTo>
                <a:lnTo>
                  <a:pt x="2002" y="1914"/>
                </a:lnTo>
                <a:lnTo>
                  <a:pt x="1847" y="21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bg object 631"/>
          <p:cNvSpPr/>
          <p:nvPr/>
        </p:nvSpPr>
        <p:spPr>
          <a:xfrm>
            <a:off x="5093005" y="994509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0" y="255"/>
                </a:moveTo>
                <a:lnTo>
                  <a:pt x="1508" y="0"/>
                </a:lnTo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bg object 632"/>
          <p:cNvSpPr/>
          <p:nvPr/>
        </p:nvSpPr>
        <p:spPr>
          <a:xfrm>
            <a:off x="5092331" y="994437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670" y="1689"/>
                </a:moveTo>
                <a:lnTo>
                  <a:pt x="0" y="1203"/>
                </a:lnTo>
                <a:lnTo>
                  <a:pt x="443" y="299"/>
                </a:lnTo>
                <a:lnTo>
                  <a:pt x="1015" y="99"/>
                </a:lnTo>
                <a:lnTo>
                  <a:pt x="1600" y="0"/>
                </a:lnTo>
                <a:lnTo>
                  <a:pt x="2179" y="0"/>
                </a:lnTo>
                <a:lnTo>
                  <a:pt x="2886" y="717"/>
                </a:lnTo>
                <a:lnTo>
                  <a:pt x="2179" y="1434"/>
                </a:lnTo>
                <a:lnTo>
                  <a:pt x="670" y="168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bg object 633"/>
          <p:cNvSpPr/>
          <p:nvPr/>
        </p:nvSpPr>
        <p:spPr>
          <a:xfrm>
            <a:off x="5014480" y="9941293"/>
            <a:ext cx="16510" cy="5715"/>
          </a:xfrm>
          <a:custGeom>
            <a:avLst/>
            <a:gdLst/>
            <a:ahLst/>
            <a:cxnLst/>
            <a:rect l="l" t="t" r="r" b="b"/>
            <a:pathLst>
              <a:path w="16510" h="5715">
                <a:moveTo>
                  <a:pt x="16281" y="2552"/>
                </a:moveTo>
                <a:lnTo>
                  <a:pt x="13157" y="1270"/>
                </a:lnTo>
                <a:lnTo>
                  <a:pt x="6896" y="0"/>
                </a:lnTo>
                <a:lnTo>
                  <a:pt x="6616" y="177"/>
                </a:lnTo>
                <a:lnTo>
                  <a:pt x="6477" y="114"/>
                </a:lnTo>
                <a:lnTo>
                  <a:pt x="5905" y="0"/>
                </a:lnTo>
                <a:lnTo>
                  <a:pt x="2959" y="0"/>
                </a:lnTo>
                <a:lnTo>
                  <a:pt x="1016" y="1765"/>
                </a:lnTo>
                <a:lnTo>
                  <a:pt x="673" y="4013"/>
                </a:lnTo>
                <a:lnTo>
                  <a:pt x="0" y="4445"/>
                </a:lnTo>
                <a:lnTo>
                  <a:pt x="711" y="5524"/>
                </a:lnTo>
                <a:lnTo>
                  <a:pt x="16281" y="5524"/>
                </a:lnTo>
                <a:lnTo>
                  <a:pt x="16281" y="255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bg object 634"/>
          <p:cNvSpPr/>
          <p:nvPr/>
        </p:nvSpPr>
        <p:spPr>
          <a:xfrm>
            <a:off x="5014466" y="9940570"/>
            <a:ext cx="8255" cy="5715"/>
          </a:xfrm>
          <a:custGeom>
            <a:avLst/>
            <a:gdLst/>
            <a:ahLst/>
            <a:cxnLst/>
            <a:rect l="l" t="t" r="r" b="b"/>
            <a:pathLst>
              <a:path w="8254" h="5715">
                <a:moveTo>
                  <a:pt x="701" y="5493"/>
                </a:moveTo>
                <a:lnTo>
                  <a:pt x="252" y="5325"/>
                </a:lnTo>
                <a:lnTo>
                  <a:pt x="0" y="4677"/>
                </a:lnTo>
                <a:lnTo>
                  <a:pt x="387" y="2007"/>
                </a:lnTo>
                <a:lnTo>
                  <a:pt x="2683" y="0"/>
                </a:lnTo>
                <a:lnTo>
                  <a:pt x="5995" y="0"/>
                </a:lnTo>
                <a:lnTo>
                  <a:pt x="6641" y="118"/>
                </a:lnTo>
                <a:lnTo>
                  <a:pt x="7263" y="361"/>
                </a:lnTo>
                <a:lnTo>
                  <a:pt x="7675" y="1284"/>
                </a:lnTo>
                <a:lnTo>
                  <a:pt x="6764" y="1702"/>
                </a:lnTo>
                <a:lnTo>
                  <a:pt x="5342" y="1428"/>
                </a:lnTo>
                <a:lnTo>
                  <a:pt x="3748" y="1428"/>
                </a:lnTo>
                <a:lnTo>
                  <a:pt x="2332" y="2407"/>
                </a:lnTo>
                <a:lnTo>
                  <a:pt x="1705" y="3828"/>
                </a:lnTo>
                <a:lnTo>
                  <a:pt x="2209" y="3803"/>
                </a:lnTo>
                <a:lnTo>
                  <a:pt x="2917" y="4521"/>
                </a:lnTo>
                <a:lnTo>
                  <a:pt x="2209" y="5238"/>
                </a:lnTo>
                <a:lnTo>
                  <a:pt x="701" y="54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bg object 635"/>
          <p:cNvSpPr/>
          <p:nvPr/>
        </p:nvSpPr>
        <p:spPr>
          <a:xfrm>
            <a:off x="5021483" y="9939381"/>
            <a:ext cx="8890" cy="5080"/>
          </a:xfrm>
          <a:custGeom>
            <a:avLst/>
            <a:gdLst/>
            <a:ahLst/>
            <a:cxnLst/>
            <a:rect l="l" t="t" r="r" b="b"/>
            <a:pathLst>
              <a:path w="8889" h="5079">
                <a:moveTo>
                  <a:pt x="8648" y="4458"/>
                </a:moveTo>
                <a:lnTo>
                  <a:pt x="0" y="2220"/>
                </a:lnTo>
                <a:lnTo>
                  <a:pt x="830" y="885"/>
                </a:lnTo>
                <a:lnTo>
                  <a:pt x="2295" y="0"/>
                </a:lnTo>
                <a:lnTo>
                  <a:pt x="6457" y="0"/>
                </a:lnTo>
                <a:lnTo>
                  <a:pt x="8494" y="1970"/>
                </a:lnTo>
                <a:lnTo>
                  <a:pt x="8648" y="445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bg object 636"/>
          <p:cNvSpPr/>
          <p:nvPr/>
        </p:nvSpPr>
        <p:spPr>
          <a:xfrm>
            <a:off x="5020880" y="9938663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251" y="5893"/>
                </a:moveTo>
                <a:lnTo>
                  <a:pt x="8543" y="5219"/>
                </a:lnTo>
                <a:lnTo>
                  <a:pt x="8414" y="3099"/>
                </a:lnTo>
                <a:lnTo>
                  <a:pt x="6666" y="1434"/>
                </a:lnTo>
                <a:lnTo>
                  <a:pt x="3194" y="1434"/>
                </a:lnTo>
                <a:lnTo>
                  <a:pt x="1938" y="2138"/>
                </a:lnTo>
                <a:lnTo>
                  <a:pt x="1200" y="3317"/>
                </a:lnTo>
                <a:lnTo>
                  <a:pt x="221" y="3542"/>
                </a:lnTo>
                <a:lnTo>
                  <a:pt x="0" y="2550"/>
                </a:lnTo>
                <a:lnTo>
                  <a:pt x="1003" y="954"/>
                </a:lnTo>
                <a:lnTo>
                  <a:pt x="2708" y="0"/>
                </a:lnTo>
                <a:lnTo>
                  <a:pt x="7411" y="0"/>
                </a:lnTo>
                <a:lnTo>
                  <a:pt x="9781" y="2257"/>
                </a:lnTo>
                <a:lnTo>
                  <a:pt x="9959" y="5132"/>
                </a:lnTo>
                <a:lnTo>
                  <a:pt x="9294" y="58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bg object 637"/>
          <p:cNvSpPr/>
          <p:nvPr/>
        </p:nvSpPr>
        <p:spPr>
          <a:xfrm>
            <a:off x="5029309" y="9943820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847" y="2984"/>
                </a:moveTo>
                <a:lnTo>
                  <a:pt x="0" y="2984"/>
                </a:lnTo>
                <a:lnTo>
                  <a:pt x="837" y="318"/>
                </a:lnTo>
                <a:lnTo>
                  <a:pt x="824" y="18"/>
                </a:lnTo>
                <a:lnTo>
                  <a:pt x="1151" y="0"/>
                </a:lnTo>
                <a:lnTo>
                  <a:pt x="3748" y="0"/>
                </a:lnTo>
                <a:lnTo>
                  <a:pt x="5847" y="2132"/>
                </a:lnTo>
                <a:lnTo>
                  <a:pt x="5847" y="298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bg object 638"/>
          <p:cNvSpPr/>
          <p:nvPr/>
        </p:nvSpPr>
        <p:spPr>
          <a:xfrm>
            <a:off x="5029432" y="994310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6432" y="3696"/>
                </a:moveTo>
                <a:lnTo>
                  <a:pt x="5016" y="3696"/>
                </a:lnTo>
                <a:lnTo>
                  <a:pt x="5016" y="3336"/>
                </a:lnTo>
                <a:lnTo>
                  <a:pt x="3373" y="1577"/>
                </a:lnTo>
                <a:lnTo>
                  <a:pt x="1298" y="1440"/>
                </a:lnTo>
                <a:lnTo>
                  <a:pt x="714" y="1746"/>
                </a:lnTo>
                <a:lnTo>
                  <a:pt x="6" y="1028"/>
                </a:lnTo>
                <a:lnTo>
                  <a:pt x="0" y="854"/>
                </a:lnTo>
                <a:lnTo>
                  <a:pt x="652" y="18"/>
                </a:lnTo>
                <a:lnTo>
                  <a:pt x="1027" y="0"/>
                </a:lnTo>
                <a:lnTo>
                  <a:pt x="4007" y="0"/>
                </a:lnTo>
                <a:lnTo>
                  <a:pt x="6432" y="2456"/>
                </a:lnTo>
                <a:lnTo>
                  <a:pt x="6432" y="369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bg object 639"/>
          <p:cNvSpPr/>
          <p:nvPr/>
        </p:nvSpPr>
        <p:spPr>
          <a:xfrm>
            <a:off x="5012698" y="9945348"/>
            <a:ext cx="3810" cy="1905"/>
          </a:xfrm>
          <a:custGeom>
            <a:avLst/>
            <a:gdLst/>
            <a:ahLst/>
            <a:cxnLst/>
            <a:rect l="l" t="t" r="r" b="b"/>
            <a:pathLst>
              <a:path w="3810" h="1904">
                <a:moveTo>
                  <a:pt x="2469" y="0"/>
                </a:moveTo>
                <a:lnTo>
                  <a:pt x="617" y="636"/>
                </a:lnTo>
                <a:lnTo>
                  <a:pt x="0" y="1457"/>
                </a:lnTo>
                <a:lnTo>
                  <a:pt x="3403" y="1457"/>
                </a:lnTo>
                <a:lnTo>
                  <a:pt x="2469" y="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bg object 640"/>
          <p:cNvSpPr/>
          <p:nvPr/>
        </p:nvSpPr>
        <p:spPr>
          <a:xfrm>
            <a:off x="5011771" y="994467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1847" y="2133"/>
                </a:moveTo>
                <a:lnTo>
                  <a:pt x="0" y="2133"/>
                </a:lnTo>
                <a:lnTo>
                  <a:pt x="974" y="754"/>
                </a:lnTo>
                <a:lnTo>
                  <a:pt x="3171" y="0"/>
                </a:lnTo>
                <a:lnTo>
                  <a:pt x="4064" y="448"/>
                </a:lnTo>
                <a:lnTo>
                  <a:pt x="3627" y="1353"/>
                </a:lnTo>
                <a:lnTo>
                  <a:pt x="2002" y="1914"/>
                </a:lnTo>
                <a:lnTo>
                  <a:pt x="1847" y="21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bg object 641"/>
          <p:cNvSpPr/>
          <p:nvPr/>
        </p:nvSpPr>
        <p:spPr>
          <a:xfrm>
            <a:off x="5015170" y="9945092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0" y="255"/>
                </a:moveTo>
                <a:lnTo>
                  <a:pt x="1508" y="0"/>
                </a:lnTo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bg object 642"/>
          <p:cNvSpPr/>
          <p:nvPr/>
        </p:nvSpPr>
        <p:spPr>
          <a:xfrm>
            <a:off x="5014497" y="994437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670" y="1689"/>
                </a:moveTo>
                <a:lnTo>
                  <a:pt x="0" y="1203"/>
                </a:lnTo>
                <a:lnTo>
                  <a:pt x="443" y="299"/>
                </a:lnTo>
                <a:lnTo>
                  <a:pt x="1015" y="99"/>
                </a:lnTo>
                <a:lnTo>
                  <a:pt x="1600" y="0"/>
                </a:lnTo>
                <a:lnTo>
                  <a:pt x="2179" y="0"/>
                </a:lnTo>
                <a:lnTo>
                  <a:pt x="2886" y="717"/>
                </a:lnTo>
                <a:lnTo>
                  <a:pt x="2179" y="1434"/>
                </a:lnTo>
                <a:lnTo>
                  <a:pt x="670" y="168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bg object 643"/>
          <p:cNvSpPr/>
          <p:nvPr/>
        </p:nvSpPr>
        <p:spPr>
          <a:xfrm>
            <a:off x="5253406" y="994084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626" y="4292"/>
                </a:moveTo>
                <a:lnTo>
                  <a:pt x="9474" y="3289"/>
                </a:lnTo>
                <a:lnTo>
                  <a:pt x="5232" y="139"/>
                </a:lnTo>
                <a:lnTo>
                  <a:pt x="4978" y="177"/>
                </a:lnTo>
                <a:lnTo>
                  <a:pt x="4813" y="0"/>
                </a:lnTo>
                <a:lnTo>
                  <a:pt x="4635" y="177"/>
                </a:lnTo>
                <a:lnTo>
                  <a:pt x="4394" y="139"/>
                </a:lnTo>
                <a:lnTo>
                  <a:pt x="152" y="3289"/>
                </a:lnTo>
                <a:lnTo>
                  <a:pt x="0" y="4292"/>
                </a:lnTo>
                <a:lnTo>
                  <a:pt x="571" y="4584"/>
                </a:lnTo>
                <a:lnTo>
                  <a:pt x="990" y="4445"/>
                </a:lnTo>
                <a:lnTo>
                  <a:pt x="4102" y="2146"/>
                </a:lnTo>
                <a:lnTo>
                  <a:pt x="4102" y="5969"/>
                </a:lnTo>
                <a:lnTo>
                  <a:pt x="5524" y="5969"/>
                </a:lnTo>
                <a:lnTo>
                  <a:pt x="5524" y="2146"/>
                </a:lnTo>
                <a:lnTo>
                  <a:pt x="8636" y="4445"/>
                </a:lnTo>
                <a:lnTo>
                  <a:pt x="9055" y="4584"/>
                </a:lnTo>
                <a:lnTo>
                  <a:pt x="9626" y="429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bg object 644"/>
          <p:cNvSpPr/>
          <p:nvPr/>
        </p:nvSpPr>
        <p:spPr>
          <a:xfrm>
            <a:off x="5255786" y="993584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91" y="4945"/>
                </a:moveTo>
                <a:lnTo>
                  <a:pt x="1095" y="4945"/>
                </a:lnTo>
                <a:lnTo>
                  <a:pt x="0" y="3835"/>
                </a:lnTo>
                <a:lnTo>
                  <a:pt x="0" y="1103"/>
                </a:lnTo>
                <a:lnTo>
                  <a:pt x="1095" y="0"/>
                </a:lnTo>
                <a:lnTo>
                  <a:pt x="3791" y="0"/>
                </a:lnTo>
                <a:lnTo>
                  <a:pt x="4881" y="1103"/>
                </a:lnTo>
                <a:lnTo>
                  <a:pt x="4881" y="2469"/>
                </a:lnTo>
                <a:lnTo>
                  <a:pt x="4881" y="3835"/>
                </a:lnTo>
                <a:lnTo>
                  <a:pt x="3791" y="49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bg object 645"/>
          <p:cNvSpPr/>
          <p:nvPr/>
        </p:nvSpPr>
        <p:spPr>
          <a:xfrm>
            <a:off x="5255315" y="9935364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518" y="5899"/>
                </a:moveTo>
                <a:lnTo>
                  <a:pt x="1304" y="5899"/>
                </a:lnTo>
                <a:lnTo>
                  <a:pt x="0" y="4577"/>
                </a:lnTo>
                <a:lnTo>
                  <a:pt x="0" y="1322"/>
                </a:lnTo>
                <a:lnTo>
                  <a:pt x="1304" y="0"/>
                </a:lnTo>
                <a:lnTo>
                  <a:pt x="4518" y="0"/>
                </a:lnTo>
                <a:lnTo>
                  <a:pt x="5459" y="954"/>
                </a:lnTo>
                <a:lnTo>
                  <a:pt x="1828" y="954"/>
                </a:lnTo>
                <a:lnTo>
                  <a:pt x="941" y="1845"/>
                </a:lnTo>
                <a:lnTo>
                  <a:pt x="941" y="4047"/>
                </a:lnTo>
                <a:lnTo>
                  <a:pt x="1828" y="4945"/>
                </a:lnTo>
                <a:lnTo>
                  <a:pt x="5459" y="4945"/>
                </a:lnTo>
                <a:lnTo>
                  <a:pt x="4518" y="5899"/>
                </a:lnTo>
                <a:close/>
              </a:path>
              <a:path w="6350" h="6350">
                <a:moveTo>
                  <a:pt x="5459" y="4945"/>
                </a:moveTo>
                <a:lnTo>
                  <a:pt x="3994" y="4945"/>
                </a:lnTo>
                <a:lnTo>
                  <a:pt x="4881" y="4047"/>
                </a:lnTo>
                <a:lnTo>
                  <a:pt x="4881" y="1845"/>
                </a:lnTo>
                <a:lnTo>
                  <a:pt x="3994" y="954"/>
                </a:lnTo>
                <a:lnTo>
                  <a:pt x="5459" y="954"/>
                </a:lnTo>
                <a:lnTo>
                  <a:pt x="5823" y="1322"/>
                </a:lnTo>
                <a:lnTo>
                  <a:pt x="5823" y="4577"/>
                </a:lnTo>
                <a:lnTo>
                  <a:pt x="5459" y="494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bg object 646"/>
          <p:cNvSpPr/>
          <p:nvPr/>
        </p:nvSpPr>
        <p:spPr>
          <a:xfrm>
            <a:off x="5309933" y="994084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613" y="4292"/>
                </a:moveTo>
                <a:lnTo>
                  <a:pt x="9461" y="3289"/>
                </a:lnTo>
                <a:lnTo>
                  <a:pt x="5219" y="139"/>
                </a:lnTo>
                <a:lnTo>
                  <a:pt x="4965" y="177"/>
                </a:lnTo>
                <a:lnTo>
                  <a:pt x="4800" y="0"/>
                </a:lnTo>
                <a:lnTo>
                  <a:pt x="4622" y="177"/>
                </a:lnTo>
                <a:lnTo>
                  <a:pt x="4394" y="139"/>
                </a:lnTo>
                <a:lnTo>
                  <a:pt x="152" y="3289"/>
                </a:lnTo>
                <a:lnTo>
                  <a:pt x="0" y="4292"/>
                </a:lnTo>
                <a:lnTo>
                  <a:pt x="571" y="4584"/>
                </a:lnTo>
                <a:lnTo>
                  <a:pt x="990" y="4445"/>
                </a:lnTo>
                <a:lnTo>
                  <a:pt x="4102" y="2146"/>
                </a:lnTo>
                <a:lnTo>
                  <a:pt x="4102" y="5969"/>
                </a:lnTo>
                <a:lnTo>
                  <a:pt x="5511" y="5969"/>
                </a:lnTo>
                <a:lnTo>
                  <a:pt x="5511" y="2146"/>
                </a:lnTo>
                <a:lnTo>
                  <a:pt x="8623" y="4445"/>
                </a:lnTo>
                <a:lnTo>
                  <a:pt x="9042" y="4584"/>
                </a:lnTo>
                <a:lnTo>
                  <a:pt x="9613" y="429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bg object 647"/>
          <p:cNvSpPr/>
          <p:nvPr/>
        </p:nvSpPr>
        <p:spPr>
          <a:xfrm>
            <a:off x="5312305" y="993584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85" y="4945"/>
                </a:moveTo>
                <a:lnTo>
                  <a:pt x="1089" y="4945"/>
                </a:lnTo>
                <a:lnTo>
                  <a:pt x="0" y="3835"/>
                </a:lnTo>
                <a:lnTo>
                  <a:pt x="0" y="1103"/>
                </a:lnTo>
                <a:lnTo>
                  <a:pt x="1089" y="0"/>
                </a:lnTo>
                <a:lnTo>
                  <a:pt x="3785" y="0"/>
                </a:lnTo>
                <a:lnTo>
                  <a:pt x="4881" y="1103"/>
                </a:lnTo>
                <a:lnTo>
                  <a:pt x="4881" y="2469"/>
                </a:lnTo>
                <a:lnTo>
                  <a:pt x="4881" y="3835"/>
                </a:lnTo>
                <a:lnTo>
                  <a:pt x="3785" y="49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bg object 648"/>
          <p:cNvSpPr/>
          <p:nvPr/>
        </p:nvSpPr>
        <p:spPr>
          <a:xfrm>
            <a:off x="5311826" y="9935375"/>
            <a:ext cx="50800" cy="11430"/>
          </a:xfrm>
          <a:custGeom>
            <a:avLst/>
            <a:gdLst/>
            <a:ahLst/>
            <a:cxnLst/>
            <a:rect l="l" t="t" r="r" b="b"/>
            <a:pathLst>
              <a:path w="50800" h="11429">
                <a:moveTo>
                  <a:pt x="5829" y="1320"/>
                </a:moveTo>
                <a:lnTo>
                  <a:pt x="5461" y="952"/>
                </a:lnTo>
                <a:lnTo>
                  <a:pt x="4889" y="381"/>
                </a:lnTo>
                <a:lnTo>
                  <a:pt x="4889" y="1841"/>
                </a:lnTo>
                <a:lnTo>
                  <a:pt x="4889" y="4038"/>
                </a:lnTo>
                <a:lnTo>
                  <a:pt x="4000" y="4940"/>
                </a:lnTo>
                <a:lnTo>
                  <a:pt x="1828" y="4940"/>
                </a:lnTo>
                <a:lnTo>
                  <a:pt x="939" y="4038"/>
                </a:lnTo>
                <a:lnTo>
                  <a:pt x="939" y="1841"/>
                </a:lnTo>
                <a:lnTo>
                  <a:pt x="1828" y="952"/>
                </a:lnTo>
                <a:lnTo>
                  <a:pt x="4000" y="952"/>
                </a:lnTo>
                <a:lnTo>
                  <a:pt x="4889" y="1841"/>
                </a:lnTo>
                <a:lnTo>
                  <a:pt x="4889" y="381"/>
                </a:lnTo>
                <a:lnTo>
                  <a:pt x="4521" y="0"/>
                </a:lnTo>
                <a:lnTo>
                  <a:pt x="1308" y="0"/>
                </a:lnTo>
                <a:lnTo>
                  <a:pt x="0" y="1320"/>
                </a:lnTo>
                <a:lnTo>
                  <a:pt x="0" y="4572"/>
                </a:lnTo>
                <a:lnTo>
                  <a:pt x="1308" y="5892"/>
                </a:lnTo>
                <a:lnTo>
                  <a:pt x="4521" y="5892"/>
                </a:lnTo>
                <a:lnTo>
                  <a:pt x="5461" y="4940"/>
                </a:lnTo>
                <a:lnTo>
                  <a:pt x="5829" y="4572"/>
                </a:lnTo>
                <a:lnTo>
                  <a:pt x="5829" y="1320"/>
                </a:lnTo>
                <a:close/>
              </a:path>
              <a:path w="50800" h="11429">
                <a:moveTo>
                  <a:pt x="50609" y="9499"/>
                </a:moveTo>
                <a:lnTo>
                  <a:pt x="50457" y="8496"/>
                </a:lnTo>
                <a:lnTo>
                  <a:pt x="46215" y="5359"/>
                </a:lnTo>
                <a:lnTo>
                  <a:pt x="45974" y="5397"/>
                </a:lnTo>
                <a:lnTo>
                  <a:pt x="45796" y="5207"/>
                </a:lnTo>
                <a:lnTo>
                  <a:pt x="45618" y="5397"/>
                </a:lnTo>
                <a:lnTo>
                  <a:pt x="45377" y="5359"/>
                </a:lnTo>
                <a:lnTo>
                  <a:pt x="41135" y="8496"/>
                </a:lnTo>
                <a:lnTo>
                  <a:pt x="40982" y="9499"/>
                </a:lnTo>
                <a:lnTo>
                  <a:pt x="41554" y="9791"/>
                </a:lnTo>
                <a:lnTo>
                  <a:pt x="41973" y="9652"/>
                </a:lnTo>
                <a:lnTo>
                  <a:pt x="45097" y="7340"/>
                </a:lnTo>
                <a:lnTo>
                  <a:pt x="45097" y="11430"/>
                </a:lnTo>
                <a:lnTo>
                  <a:pt x="46507" y="11430"/>
                </a:lnTo>
                <a:lnTo>
                  <a:pt x="46507" y="7353"/>
                </a:lnTo>
                <a:lnTo>
                  <a:pt x="49618" y="9652"/>
                </a:lnTo>
                <a:lnTo>
                  <a:pt x="50038" y="9791"/>
                </a:lnTo>
                <a:lnTo>
                  <a:pt x="50609" y="949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bg object 649"/>
          <p:cNvSpPr/>
          <p:nvPr/>
        </p:nvSpPr>
        <p:spPr>
          <a:xfrm>
            <a:off x="5355191" y="993557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91" y="4945"/>
                </a:moveTo>
                <a:lnTo>
                  <a:pt x="1095" y="4945"/>
                </a:lnTo>
                <a:lnTo>
                  <a:pt x="0" y="3841"/>
                </a:lnTo>
                <a:lnTo>
                  <a:pt x="0" y="1110"/>
                </a:lnTo>
                <a:lnTo>
                  <a:pt x="1095" y="0"/>
                </a:lnTo>
                <a:lnTo>
                  <a:pt x="3791" y="0"/>
                </a:lnTo>
                <a:lnTo>
                  <a:pt x="4881" y="1110"/>
                </a:lnTo>
                <a:lnTo>
                  <a:pt x="4881" y="2475"/>
                </a:lnTo>
                <a:lnTo>
                  <a:pt x="4881" y="3841"/>
                </a:lnTo>
                <a:lnTo>
                  <a:pt x="3791" y="49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bg object 650"/>
          <p:cNvSpPr/>
          <p:nvPr/>
        </p:nvSpPr>
        <p:spPr>
          <a:xfrm>
            <a:off x="5354713" y="9935108"/>
            <a:ext cx="36195" cy="14604"/>
          </a:xfrm>
          <a:custGeom>
            <a:avLst/>
            <a:gdLst/>
            <a:ahLst/>
            <a:cxnLst/>
            <a:rect l="l" t="t" r="r" b="b"/>
            <a:pathLst>
              <a:path w="36195" h="14604">
                <a:moveTo>
                  <a:pt x="5829" y="1320"/>
                </a:moveTo>
                <a:lnTo>
                  <a:pt x="5461" y="952"/>
                </a:lnTo>
                <a:lnTo>
                  <a:pt x="4876" y="368"/>
                </a:lnTo>
                <a:lnTo>
                  <a:pt x="4876" y="1841"/>
                </a:lnTo>
                <a:lnTo>
                  <a:pt x="4876" y="4038"/>
                </a:lnTo>
                <a:lnTo>
                  <a:pt x="4000" y="4940"/>
                </a:lnTo>
                <a:lnTo>
                  <a:pt x="1828" y="4940"/>
                </a:lnTo>
                <a:lnTo>
                  <a:pt x="939" y="4038"/>
                </a:lnTo>
                <a:lnTo>
                  <a:pt x="939" y="1841"/>
                </a:lnTo>
                <a:lnTo>
                  <a:pt x="1828" y="952"/>
                </a:lnTo>
                <a:lnTo>
                  <a:pt x="4000" y="952"/>
                </a:lnTo>
                <a:lnTo>
                  <a:pt x="4876" y="1841"/>
                </a:lnTo>
                <a:lnTo>
                  <a:pt x="4876" y="368"/>
                </a:lnTo>
                <a:lnTo>
                  <a:pt x="4521" y="0"/>
                </a:lnTo>
                <a:lnTo>
                  <a:pt x="1308" y="0"/>
                </a:lnTo>
                <a:lnTo>
                  <a:pt x="0" y="1320"/>
                </a:lnTo>
                <a:lnTo>
                  <a:pt x="0" y="4572"/>
                </a:lnTo>
                <a:lnTo>
                  <a:pt x="1308" y="5892"/>
                </a:lnTo>
                <a:lnTo>
                  <a:pt x="4521" y="5892"/>
                </a:lnTo>
                <a:lnTo>
                  <a:pt x="5461" y="4940"/>
                </a:lnTo>
                <a:lnTo>
                  <a:pt x="5829" y="4572"/>
                </a:lnTo>
                <a:lnTo>
                  <a:pt x="5829" y="1320"/>
                </a:lnTo>
                <a:close/>
              </a:path>
              <a:path w="36195" h="14604">
                <a:moveTo>
                  <a:pt x="35572" y="9321"/>
                </a:moveTo>
                <a:lnTo>
                  <a:pt x="35407" y="8331"/>
                </a:lnTo>
                <a:lnTo>
                  <a:pt x="31178" y="5181"/>
                </a:lnTo>
                <a:lnTo>
                  <a:pt x="30937" y="5219"/>
                </a:lnTo>
                <a:lnTo>
                  <a:pt x="30759" y="5029"/>
                </a:lnTo>
                <a:lnTo>
                  <a:pt x="30581" y="5219"/>
                </a:lnTo>
                <a:lnTo>
                  <a:pt x="30340" y="5181"/>
                </a:lnTo>
                <a:lnTo>
                  <a:pt x="26098" y="8331"/>
                </a:lnTo>
                <a:lnTo>
                  <a:pt x="25946" y="9321"/>
                </a:lnTo>
                <a:lnTo>
                  <a:pt x="26517" y="9613"/>
                </a:lnTo>
                <a:lnTo>
                  <a:pt x="26936" y="9474"/>
                </a:lnTo>
                <a:lnTo>
                  <a:pt x="30048" y="7175"/>
                </a:lnTo>
                <a:lnTo>
                  <a:pt x="30048" y="13309"/>
                </a:lnTo>
                <a:lnTo>
                  <a:pt x="30759" y="14033"/>
                </a:lnTo>
                <a:lnTo>
                  <a:pt x="31457" y="13309"/>
                </a:lnTo>
                <a:lnTo>
                  <a:pt x="31457" y="7162"/>
                </a:lnTo>
                <a:lnTo>
                  <a:pt x="34582" y="9474"/>
                </a:lnTo>
                <a:lnTo>
                  <a:pt x="35001" y="9613"/>
                </a:lnTo>
                <a:lnTo>
                  <a:pt x="35572" y="932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bg object 651"/>
          <p:cNvSpPr/>
          <p:nvPr/>
        </p:nvSpPr>
        <p:spPr>
          <a:xfrm>
            <a:off x="5383034" y="9935135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85" y="4945"/>
                </a:moveTo>
                <a:lnTo>
                  <a:pt x="1095" y="4945"/>
                </a:lnTo>
                <a:lnTo>
                  <a:pt x="0" y="3835"/>
                </a:lnTo>
                <a:lnTo>
                  <a:pt x="0" y="1103"/>
                </a:lnTo>
                <a:lnTo>
                  <a:pt x="1095" y="0"/>
                </a:lnTo>
                <a:lnTo>
                  <a:pt x="3785" y="0"/>
                </a:lnTo>
                <a:lnTo>
                  <a:pt x="4881" y="1103"/>
                </a:lnTo>
                <a:lnTo>
                  <a:pt x="4881" y="2469"/>
                </a:lnTo>
                <a:lnTo>
                  <a:pt x="4881" y="3835"/>
                </a:lnTo>
                <a:lnTo>
                  <a:pt x="3785" y="49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bg object 652"/>
          <p:cNvSpPr/>
          <p:nvPr/>
        </p:nvSpPr>
        <p:spPr>
          <a:xfrm>
            <a:off x="5382563" y="993465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518" y="5899"/>
                </a:moveTo>
                <a:lnTo>
                  <a:pt x="1304" y="5899"/>
                </a:lnTo>
                <a:lnTo>
                  <a:pt x="0" y="4577"/>
                </a:lnTo>
                <a:lnTo>
                  <a:pt x="0" y="1322"/>
                </a:lnTo>
                <a:lnTo>
                  <a:pt x="1304" y="0"/>
                </a:lnTo>
                <a:lnTo>
                  <a:pt x="4518" y="0"/>
                </a:lnTo>
                <a:lnTo>
                  <a:pt x="5459" y="954"/>
                </a:lnTo>
                <a:lnTo>
                  <a:pt x="1828" y="954"/>
                </a:lnTo>
                <a:lnTo>
                  <a:pt x="941" y="1845"/>
                </a:lnTo>
                <a:lnTo>
                  <a:pt x="941" y="4047"/>
                </a:lnTo>
                <a:lnTo>
                  <a:pt x="1828" y="4945"/>
                </a:lnTo>
                <a:lnTo>
                  <a:pt x="5459" y="4945"/>
                </a:lnTo>
                <a:lnTo>
                  <a:pt x="4518" y="5899"/>
                </a:lnTo>
                <a:close/>
              </a:path>
              <a:path w="6350" h="6350">
                <a:moveTo>
                  <a:pt x="5459" y="4945"/>
                </a:moveTo>
                <a:lnTo>
                  <a:pt x="3994" y="4945"/>
                </a:lnTo>
                <a:lnTo>
                  <a:pt x="4881" y="4047"/>
                </a:lnTo>
                <a:lnTo>
                  <a:pt x="4881" y="1845"/>
                </a:lnTo>
                <a:lnTo>
                  <a:pt x="3994" y="954"/>
                </a:lnTo>
                <a:lnTo>
                  <a:pt x="5459" y="954"/>
                </a:lnTo>
                <a:lnTo>
                  <a:pt x="5823" y="1322"/>
                </a:lnTo>
                <a:lnTo>
                  <a:pt x="5823" y="4577"/>
                </a:lnTo>
                <a:lnTo>
                  <a:pt x="5459" y="494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bg object 653"/>
          <p:cNvSpPr/>
          <p:nvPr/>
        </p:nvSpPr>
        <p:spPr>
          <a:xfrm>
            <a:off x="5128069" y="9940848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626" y="4292"/>
                </a:moveTo>
                <a:lnTo>
                  <a:pt x="9474" y="3289"/>
                </a:lnTo>
                <a:lnTo>
                  <a:pt x="5232" y="139"/>
                </a:lnTo>
                <a:lnTo>
                  <a:pt x="4978" y="177"/>
                </a:lnTo>
                <a:lnTo>
                  <a:pt x="4813" y="0"/>
                </a:lnTo>
                <a:lnTo>
                  <a:pt x="4635" y="177"/>
                </a:lnTo>
                <a:lnTo>
                  <a:pt x="4394" y="139"/>
                </a:lnTo>
                <a:lnTo>
                  <a:pt x="152" y="3289"/>
                </a:lnTo>
                <a:lnTo>
                  <a:pt x="0" y="4292"/>
                </a:lnTo>
                <a:lnTo>
                  <a:pt x="571" y="4584"/>
                </a:lnTo>
                <a:lnTo>
                  <a:pt x="990" y="4445"/>
                </a:lnTo>
                <a:lnTo>
                  <a:pt x="4102" y="2146"/>
                </a:lnTo>
                <a:lnTo>
                  <a:pt x="4102" y="5969"/>
                </a:lnTo>
                <a:lnTo>
                  <a:pt x="5524" y="5969"/>
                </a:lnTo>
                <a:lnTo>
                  <a:pt x="5524" y="2146"/>
                </a:lnTo>
                <a:lnTo>
                  <a:pt x="8636" y="4445"/>
                </a:lnTo>
                <a:lnTo>
                  <a:pt x="9055" y="4584"/>
                </a:lnTo>
                <a:lnTo>
                  <a:pt x="9626" y="429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bg object 654"/>
          <p:cNvSpPr/>
          <p:nvPr/>
        </p:nvSpPr>
        <p:spPr>
          <a:xfrm>
            <a:off x="5130447" y="993584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85" y="4945"/>
                </a:moveTo>
                <a:lnTo>
                  <a:pt x="1089" y="4945"/>
                </a:lnTo>
                <a:lnTo>
                  <a:pt x="0" y="3835"/>
                </a:lnTo>
                <a:lnTo>
                  <a:pt x="0" y="1103"/>
                </a:lnTo>
                <a:lnTo>
                  <a:pt x="1089" y="0"/>
                </a:lnTo>
                <a:lnTo>
                  <a:pt x="3785" y="0"/>
                </a:lnTo>
                <a:lnTo>
                  <a:pt x="4881" y="1103"/>
                </a:lnTo>
                <a:lnTo>
                  <a:pt x="4881" y="2469"/>
                </a:lnTo>
                <a:lnTo>
                  <a:pt x="4881" y="3835"/>
                </a:lnTo>
                <a:lnTo>
                  <a:pt x="3785" y="49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bg object 655"/>
          <p:cNvSpPr/>
          <p:nvPr/>
        </p:nvSpPr>
        <p:spPr>
          <a:xfrm>
            <a:off x="5117630" y="9935375"/>
            <a:ext cx="18415" cy="11430"/>
          </a:xfrm>
          <a:custGeom>
            <a:avLst/>
            <a:gdLst/>
            <a:ahLst/>
            <a:cxnLst/>
            <a:rect l="l" t="t" r="r" b="b"/>
            <a:pathLst>
              <a:path w="18414" h="11429">
                <a:moveTo>
                  <a:pt x="9626" y="10007"/>
                </a:moveTo>
                <a:lnTo>
                  <a:pt x="9474" y="9017"/>
                </a:lnTo>
                <a:lnTo>
                  <a:pt x="5232" y="5867"/>
                </a:lnTo>
                <a:lnTo>
                  <a:pt x="4991" y="5905"/>
                </a:lnTo>
                <a:lnTo>
                  <a:pt x="4813" y="5715"/>
                </a:lnTo>
                <a:lnTo>
                  <a:pt x="4622" y="5905"/>
                </a:lnTo>
                <a:lnTo>
                  <a:pt x="4394" y="5867"/>
                </a:lnTo>
                <a:lnTo>
                  <a:pt x="152" y="9017"/>
                </a:lnTo>
                <a:lnTo>
                  <a:pt x="0" y="10007"/>
                </a:lnTo>
                <a:lnTo>
                  <a:pt x="571" y="10299"/>
                </a:lnTo>
                <a:lnTo>
                  <a:pt x="990" y="10172"/>
                </a:lnTo>
                <a:lnTo>
                  <a:pt x="4102" y="7874"/>
                </a:lnTo>
                <a:lnTo>
                  <a:pt x="4102" y="11430"/>
                </a:lnTo>
                <a:lnTo>
                  <a:pt x="5524" y="11430"/>
                </a:lnTo>
                <a:lnTo>
                  <a:pt x="5524" y="7874"/>
                </a:lnTo>
                <a:lnTo>
                  <a:pt x="8636" y="10172"/>
                </a:lnTo>
                <a:lnTo>
                  <a:pt x="9055" y="10299"/>
                </a:lnTo>
                <a:lnTo>
                  <a:pt x="9626" y="10007"/>
                </a:lnTo>
                <a:close/>
              </a:path>
              <a:path w="18414" h="11429">
                <a:moveTo>
                  <a:pt x="18161" y="1320"/>
                </a:moveTo>
                <a:lnTo>
                  <a:pt x="17805" y="952"/>
                </a:lnTo>
                <a:lnTo>
                  <a:pt x="17221" y="368"/>
                </a:lnTo>
                <a:lnTo>
                  <a:pt x="17221" y="1841"/>
                </a:lnTo>
                <a:lnTo>
                  <a:pt x="17221" y="4038"/>
                </a:lnTo>
                <a:lnTo>
                  <a:pt x="16344" y="4940"/>
                </a:lnTo>
                <a:lnTo>
                  <a:pt x="14173" y="4940"/>
                </a:lnTo>
                <a:lnTo>
                  <a:pt x="13284" y="4038"/>
                </a:lnTo>
                <a:lnTo>
                  <a:pt x="13284" y="1841"/>
                </a:lnTo>
                <a:lnTo>
                  <a:pt x="14173" y="952"/>
                </a:lnTo>
                <a:lnTo>
                  <a:pt x="16344" y="952"/>
                </a:lnTo>
                <a:lnTo>
                  <a:pt x="17221" y="1841"/>
                </a:lnTo>
                <a:lnTo>
                  <a:pt x="17221" y="368"/>
                </a:lnTo>
                <a:lnTo>
                  <a:pt x="16852" y="0"/>
                </a:lnTo>
                <a:lnTo>
                  <a:pt x="13639" y="0"/>
                </a:lnTo>
                <a:lnTo>
                  <a:pt x="12344" y="1320"/>
                </a:lnTo>
                <a:lnTo>
                  <a:pt x="12344" y="4572"/>
                </a:lnTo>
                <a:lnTo>
                  <a:pt x="13639" y="5892"/>
                </a:lnTo>
                <a:lnTo>
                  <a:pt x="16852" y="5892"/>
                </a:lnTo>
                <a:lnTo>
                  <a:pt x="17805" y="4940"/>
                </a:lnTo>
                <a:lnTo>
                  <a:pt x="18161" y="4572"/>
                </a:lnTo>
                <a:lnTo>
                  <a:pt x="18161" y="132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bg object 656"/>
          <p:cNvSpPr/>
          <p:nvPr/>
        </p:nvSpPr>
        <p:spPr>
          <a:xfrm>
            <a:off x="5120007" y="993609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91" y="4945"/>
                </a:moveTo>
                <a:lnTo>
                  <a:pt x="1095" y="4945"/>
                </a:lnTo>
                <a:lnTo>
                  <a:pt x="0" y="3835"/>
                </a:lnTo>
                <a:lnTo>
                  <a:pt x="0" y="1103"/>
                </a:lnTo>
                <a:lnTo>
                  <a:pt x="1095" y="0"/>
                </a:lnTo>
                <a:lnTo>
                  <a:pt x="3791" y="0"/>
                </a:lnTo>
                <a:lnTo>
                  <a:pt x="4881" y="1103"/>
                </a:lnTo>
                <a:lnTo>
                  <a:pt x="4881" y="2469"/>
                </a:lnTo>
                <a:lnTo>
                  <a:pt x="4881" y="3835"/>
                </a:lnTo>
                <a:lnTo>
                  <a:pt x="3791" y="49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bg object 657"/>
          <p:cNvSpPr/>
          <p:nvPr/>
        </p:nvSpPr>
        <p:spPr>
          <a:xfrm>
            <a:off x="5073789" y="9935616"/>
            <a:ext cx="52069" cy="11430"/>
          </a:xfrm>
          <a:custGeom>
            <a:avLst/>
            <a:gdLst/>
            <a:ahLst/>
            <a:cxnLst/>
            <a:rect l="l" t="t" r="r" b="b"/>
            <a:pathLst>
              <a:path w="52070" h="11429">
                <a:moveTo>
                  <a:pt x="9613" y="9525"/>
                </a:moveTo>
                <a:lnTo>
                  <a:pt x="9461" y="8521"/>
                </a:lnTo>
                <a:lnTo>
                  <a:pt x="5219" y="5372"/>
                </a:lnTo>
                <a:lnTo>
                  <a:pt x="4965" y="5410"/>
                </a:lnTo>
                <a:lnTo>
                  <a:pt x="4800" y="5232"/>
                </a:lnTo>
                <a:lnTo>
                  <a:pt x="4622" y="5410"/>
                </a:lnTo>
                <a:lnTo>
                  <a:pt x="4394" y="5372"/>
                </a:lnTo>
                <a:lnTo>
                  <a:pt x="152" y="8521"/>
                </a:lnTo>
                <a:lnTo>
                  <a:pt x="0" y="9525"/>
                </a:lnTo>
                <a:lnTo>
                  <a:pt x="571" y="9817"/>
                </a:lnTo>
                <a:lnTo>
                  <a:pt x="990" y="9677"/>
                </a:lnTo>
                <a:lnTo>
                  <a:pt x="4102" y="7378"/>
                </a:lnTo>
                <a:lnTo>
                  <a:pt x="4102" y="11201"/>
                </a:lnTo>
                <a:lnTo>
                  <a:pt x="5511" y="11201"/>
                </a:lnTo>
                <a:lnTo>
                  <a:pt x="5511" y="7378"/>
                </a:lnTo>
                <a:lnTo>
                  <a:pt x="8623" y="9677"/>
                </a:lnTo>
                <a:lnTo>
                  <a:pt x="9042" y="9817"/>
                </a:lnTo>
                <a:lnTo>
                  <a:pt x="9613" y="9525"/>
                </a:lnTo>
                <a:close/>
              </a:path>
              <a:path w="52070" h="11429">
                <a:moveTo>
                  <a:pt x="51562" y="1320"/>
                </a:moveTo>
                <a:lnTo>
                  <a:pt x="51206" y="952"/>
                </a:lnTo>
                <a:lnTo>
                  <a:pt x="50622" y="368"/>
                </a:lnTo>
                <a:lnTo>
                  <a:pt x="50622" y="1841"/>
                </a:lnTo>
                <a:lnTo>
                  <a:pt x="50622" y="4051"/>
                </a:lnTo>
                <a:lnTo>
                  <a:pt x="49733" y="4940"/>
                </a:lnTo>
                <a:lnTo>
                  <a:pt x="47574" y="4940"/>
                </a:lnTo>
                <a:lnTo>
                  <a:pt x="46685" y="4051"/>
                </a:lnTo>
                <a:lnTo>
                  <a:pt x="46685" y="1841"/>
                </a:lnTo>
                <a:lnTo>
                  <a:pt x="47574" y="952"/>
                </a:lnTo>
                <a:lnTo>
                  <a:pt x="49733" y="952"/>
                </a:lnTo>
                <a:lnTo>
                  <a:pt x="50622" y="1841"/>
                </a:lnTo>
                <a:lnTo>
                  <a:pt x="50622" y="368"/>
                </a:lnTo>
                <a:lnTo>
                  <a:pt x="50253" y="0"/>
                </a:lnTo>
                <a:lnTo>
                  <a:pt x="47040" y="0"/>
                </a:lnTo>
                <a:lnTo>
                  <a:pt x="45745" y="1320"/>
                </a:lnTo>
                <a:lnTo>
                  <a:pt x="45745" y="4572"/>
                </a:lnTo>
                <a:lnTo>
                  <a:pt x="47040" y="5905"/>
                </a:lnTo>
                <a:lnTo>
                  <a:pt x="50253" y="5905"/>
                </a:lnTo>
                <a:lnTo>
                  <a:pt x="51206" y="4940"/>
                </a:lnTo>
                <a:lnTo>
                  <a:pt x="51562" y="4572"/>
                </a:lnTo>
                <a:lnTo>
                  <a:pt x="51562" y="132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bg object 658"/>
          <p:cNvSpPr/>
          <p:nvPr/>
        </p:nvSpPr>
        <p:spPr>
          <a:xfrm>
            <a:off x="5076161" y="993584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85" y="4945"/>
                </a:moveTo>
                <a:lnTo>
                  <a:pt x="1095" y="4945"/>
                </a:lnTo>
                <a:lnTo>
                  <a:pt x="0" y="3835"/>
                </a:lnTo>
                <a:lnTo>
                  <a:pt x="0" y="1103"/>
                </a:lnTo>
                <a:lnTo>
                  <a:pt x="1095" y="0"/>
                </a:lnTo>
                <a:lnTo>
                  <a:pt x="3785" y="0"/>
                </a:lnTo>
                <a:lnTo>
                  <a:pt x="4881" y="1103"/>
                </a:lnTo>
                <a:lnTo>
                  <a:pt x="4881" y="2469"/>
                </a:lnTo>
                <a:lnTo>
                  <a:pt x="4881" y="3835"/>
                </a:lnTo>
                <a:lnTo>
                  <a:pt x="3785" y="49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bg object 659"/>
          <p:cNvSpPr/>
          <p:nvPr/>
        </p:nvSpPr>
        <p:spPr>
          <a:xfrm>
            <a:off x="5061153" y="9935375"/>
            <a:ext cx="20955" cy="12065"/>
          </a:xfrm>
          <a:custGeom>
            <a:avLst/>
            <a:gdLst/>
            <a:ahLst/>
            <a:cxnLst/>
            <a:rect l="l" t="t" r="r" b="b"/>
            <a:pathLst>
              <a:path w="20954" h="12065">
                <a:moveTo>
                  <a:pt x="9613" y="10426"/>
                </a:moveTo>
                <a:lnTo>
                  <a:pt x="9461" y="9423"/>
                </a:lnTo>
                <a:lnTo>
                  <a:pt x="5219" y="6273"/>
                </a:lnTo>
                <a:lnTo>
                  <a:pt x="4965" y="6311"/>
                </a:lnTo>
                <a:lnTo>
                  <a:pt x="4800" y="6134"/>
                </a:lnTo>
                <a:lnTo>
                  <a:pt x="4622" y="6311"/>
                </a:lnTo>
                <a:lnTo>
                  <a:pt x="4394" y="6273"/>
                </a:lnTo>
                <a:lnTo>
                  <a:pt x="152" y="9423"/>
                </a:lnTo>
                <a:lnTo>
                  <a:pt x="0" y="10426"/>
                </a:lnTo>
                <a:lnTo>
                  <a:pt x="571" y="10718"/>
                </a:lnTo>
                <a:lnTo>
                  <a:pt x="990" y="10579"/>
                </a:lnTo>
                <a:lnTo>
                  <a:pt x="4102" y="8280"/>
                </a:lnTo>
                <a:lnTo>
                  <a:pt x="4102" y="11442"/>
                </a:lnTo>
                <a:lnTo>
                  <a:pt x="5511" y="11442"/>
                </a:lnTo>
                <a:lnTo>
                  <a:pt x="5511" y="8280"/>
                </a:lnTo>
                <a:lnTo>
                  <a:pt x="8623" y="10579"/>
                </a:lnTo>
                <a:lnTo>
                  <a:pt x="9042" y="10718"/>
                </a:lnTo>
                <a:lnTo>
                  <a:pt x="9613" y="10426"/>
                </a:lnTo>
                <a:close/>
              </a:path>
              <a:path w="20954" h="12065">
                <a:moveTo>
                  <a:pt x="20358" y="1320"/>
                </a:moveTo>
                <a:lnTo>
                  <a:pt x="19989" y="952"/>
                </a:lnTo>
                <a:lnTo>
                  <a:pt x="19418" y="381"/>
                </a:lnTo>
                <a:lnTo>
                  <a:pt x="19418" y="1841"/>
                </a:lnTo>
                <a:lnTo>
                  <a:pt x="19418" y="4038"/>
                </a:lnTo>
                <a:lnTo>
                  <a:pt x="18529" y="4940"/>
                </a:lnTo>
                <a:lnTo>
                  <a:pt x="16357" y="4940"/>
                </a:lnTo>
                <a:lnTo>
                  <a:pt x="15468" y="4038"/>
                </a:lnTo>
                <a:lnTo>
                  <a:pt x="15468" y="1841"/>
                </a:lnTo>
                <a:lnTo>
                  <a:pt x="16357" y="952"/>
                </a:lnTo>
                <a:lnTo>
                  <a:pt x="18529" y="952"/>
                </a:lnTo>
                <a:lnTo>
                  <a:pt x="19418" y="1841"/>
                </a:lnTo>
                <a:lnTo>
                  <a:pt x="19418" y="381"/>
                </a:lnTo>
                <a:lnTo>
                  <a:pt x="19050" y="0"/>
                </a:lnTo>
                <a:lnTo>
                  <a:pt x="15836" y="0"/>
                </a:lnTo>
                <a:lnTo>
                  <a:pt x="14528" y="1320"/>
                </a:lnTo>
                <a:lnTo>
                  <a:pt x="14528" y="4572"/>
                </a:lnTo>
                <a:lnTo>
                  <a:pt x="15836" y="5892"/>
                </a:lnTo>
                <a:lnTo>
                  <a:pt x="19050" y="5892"/>
                </a:lnTo>
                <a:lnTo>
                  <a:pt x="19989" y="4940"/>
                </a:lnTo>
                <a:lnTo>
                  <a:pt x="20358" y="4572"/>
                </a:lnTo>
                <a:lnTo>
                  <a:pt x="20358" y="132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bg object 660"/>
          <p:cNvSpPr/>
          <p:nvPr/>
        </p:nvSpPr>
        <p:spPr>
          <a:xfrm>
            <a:off x="5063525" y="9936497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85" y="4951"/>
                </a:moveTo>
                <a:lnTo>
                  <a:pt x="1089" y="4951"/>
                </a:lnTo>
                <a:lnTo>
                  <a:pt x="0" y="3841"/>
                </a:lnTo>
                <a:lnTo>
                  <a:pt x="0" y="1110"/>
                </a:lnTo>
                <a:lnTo>
                  <a:pt x="1089" y="0"/>
                </a:lnTo>
                <a:lnTo>
                  <a:pt x="3785" y="0"/>
                </a:lnTo>
                <a:lnTo>
                  <a:pt x="4881" y="1110"/>
                </a:lnTo>
                <a:lnTo>
                  <a:pt x="4881" y="2475"/>
                </a:lnTo>
                <a:lnTo>
                  <a:pt x="4881" y="3841"/>
                </a:lnTo>
                <a:lnTo>
                  <a:pt x="3785" y="495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bg object 661"/>
          <p:cNvSpPr/>
          <p:nvPr/>
        </p:nvSpPr>
        <p:spPr>
          <a:xfrm>
            <a:off x="5046294" y="9936035"/>
            <a:ext cx="22860" cy="10795"/>
          </a:xfrm>
          <a:custGeom>
            <a:avLst/>
            <a:gdLst/>
            <a:ahLst/>
            <a:cxnLst/>
            <a:rect l="l" t="t" r="r" b="b"/>
            <a:pathLst>
              <a:path w="22860" h="10795">
                <a:moveTo>
                  <a:pt x="9626" y="9169"/>
                </a:moveTo>
                <a:lnTo>
                  <a:pt x="9474" y="8166"/>
                </a:lnTo>
                <a:lnTo>
                  <a:pt x="5232" y="5016"/>
                </a:lnTo>
                <a:lnTo>
                  <a:pt x="4978" y="5054"/>
                </a:lnTo>
                <a:lnTo>
                  <a:pt x="4813" y="4876"/>
                </a:lnTo>
                <a:lnTo>
                  <a:pt x="4635" y="5067"/>
                </a:lnTo>
                <a:lnTo>
                  <a:pt x="4394" y="5016"/>
                </a:lnTo>
                <a:lnTo>
                  <a:pt x="152" y="8166"/>
                </a:lnTo>
                <a:lnTo>
                  <a:pt x="0" y="9169"/>
                </a:lnTo>
                <a:lnTo>
                  <a:pt x="571" y="9461"/>
                </a:lnTo>
                <a:lnTo>
                  <a:pt x="990" y="9321"/>
                </a:lnTo>
                <a:lnTo>
                  <a:pt x="4114" y="7010"/>
                </a:lnTo>
                <a:lnTo>
                  <a:pt x="4114" y="10782"/>
                </a:lnTo>
                <a:lnTo>
                  <a:pt x="5524" y="10782"/>
                </a:lnTo>
                <a:lnTo>
                  <a:pt x="5524" y="7023"/>
                </a:lnTo>
                <a:lnTo>
                  <a:pt x="8636" y="9321"/>
                </a:lnTo>
                <a:lnTo>
                  <a:pt x="9055" y="9461"/>
                </a:lnTo>
                <a:lnTo>
                  <a:pt x="9626" y="9169"/>
                </a:lnTo>
                <a:close/>
              </a:path>
              <a:path w="22860" h="10795">
                <a:moveTo>
                  <a:pt x="22580" y="1320"/>
                </a:moveTo>
                <a:lnTo>
                  <a:pt x="22212" y="952"/>
                </a:lnTo>
                <a:lnTo>
                  <a:pt x="21640" y="381"/>
                </a:lnTo>
                <a:lnTo>
                  <a:pt x="21640" y="1841"/>
                </a:lnTo>
                <a:lnTo>
                  <a:pt x="21640" y="4038"/>
                </a:lnTo>
                <a:lnTo>
                  <a:pt x="20751" y="4940"/>
                </a:lnTo>
                <a:lnTo>
                  <a:pt x="18580" y="4940"/>
                </a:lnTo>
                <a:lnTo>
                  <a:pt x="17691" y="4038"/>
                </a:lnTo>
                <a:lnTo>
                  <a:pt x="17691" y="1841"/>
                </a:lnTo>
                <a:lnTo>
                  <a:pt x="18580" y="952"/>
                </a:lnTo>
                <a:lnTo>
                  <a:pt x="20751" y="952"/>
                </a:lnTo>
                <a:lnTo>
                  <a:pt x="21640" y="1841"/>
                </a:lnTo>
                <a:lnTo>
                  <a:pt x="21640" y="381"/>
                </a:lnTo>
                <a:lnTo>
                  <a:pt x="21272" y="0"/>
                </a:lnTo>
                <a:lnTo>
                  <a:pt x="18059" y="0"/>
                </a:lnTo>
                <a:lnTo>
                  <a:pt x="16751" y="1320"/>
                </a:lnTo>
                <a:lnTo>
                  <a:pt x="16751" y="4572"/>
                </a:lnTo>
                <a:lnTo>
                  <a:pt x="18059" y="5892"/>
                </a:lnTo>
                <a:lnTo>
                  <a:pt x="21272" y="5892"/>
                </a:lnTo>
                <a:lnTo>
                  <a:pt x="22212" y="4940"/>
                </a:lnTo>
                <a:lnTo>
                  <a:pt x="22580" y="4572"/>
                </a:lnTo>
                <a:lnTo>
                  <a:pt x="22580" y="132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bg object 662"/>
          <p:cNvSpPr/>
          <p:nvPr/>
        </p:nvSpPr>
        <p:spPr>
          <a:xfrm>
            <a:off x="5048675" y="9935900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85" y="4945"/>
                </a:moveTo>
                <a:lnTo>
                  <a:pt x="1095" y="4945"/>
                </a:lnTo>
                <a:lnTo>
                  <a:pt x="0" y="3841"/>
                </a:lnTo>
                <a:lnTo>
                  <a:pt x="0" y="1110"/>
                </a:lnTo>
                <a:lnTo>
                  <a:pt x="1095" y="0"/>
                </a:lnTo>
                <a:lnTo>
                  <a:pt x="3785" y="0"/>
                </a:lnTo>
                <a:lnTo>
                  <a:pt x="4881" y="1110"/>
                </a:lnTo>
                <a:lnTo>
                  <a:pt x="4881" y="2475"/>
                </a:lnTo>
                <a:lnTo>
                  <a:pt x="4881" y="3841"/>
                </a:lnTo>
                <a:lnTo>
                  <a:pt x="3785" y="49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bg object 663"/>
          <p:cNvSpPr/>
          <p:nvPr/>
        </p:nvSpPr>
        <p:spPr>
          <a:xfrm>
            <a:off x="5048205" y="993542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518" y="5899"/>
                </a:moveTo>
                <a:lnTo>
                  <a:pt x="1304" y="5899"/>
                </a:lnTo>
                <a:lnTo>
                  <a:pt x="0" y="4577"/>
                </a:lnTo>
                <a:lnTo>
                  <a:pt x="0" y="1322"/>
                </a:lnTo>
                <a:lnTo>
                  <a:pt x="1304" y="0"/>
                </a:lnTo>
                <a:lnTo>
                  <a:pt x="4518" y="0"/>
                </a:lnTo>
                <a:lnTo>
                  <a:pt x="5459" y="954"/>
                </a:lnTo>
                <a:lnTo>
                  <a:pt x="1822" y="954"/>
                </a:lnTo>
                <a:lnTo>
                  <a:pt x="941" y="1845"/>
                </a:lnTo>
                <a:lnTo>
                  <a:pt x="941" y="4047"/>
                </a:lnTo>
                <a:lnTo>
                  <a:pt x="1822" y="4945"/>
                </a:lnTo>
                <a:lnTo>
                  <a:pt x="5459" y="4945"/>
                </a:lnTo>
                <a:lnTo>
                  <a:pt x="4518" y="5899"/>
                </a:lnTo>
                <a:close/>
              </a:path>
              <a:path w="6350" h="6350">
                <a:moveTo>
                  <a:pt x="5459" y="4945"/>
                </a:moveTo>
                <a:lnTo>
                  <a:pt x="3994" y="4945"/>
                </a:lnTo>
                <a:lnTo>
                  <a:pt x="4881" y="4047"/>
                </a:lnTo>
                <a:lnTo>
                  <a:pt x="4881" y="1845"/>
                </a:lnTo>
                <a:lnTo>
                  <a:pt x="3994" y="954"/>
                </a:lnTo>
                <a:lnTo>
                  <a:pt x="5459" y="954"/>
                </a:lnTo>
                <a:lnTo>
                  <a:pt x="5823" y="1322"/>
                </a:lnTo>
                <a:lnTo>
                  <a:pt x="5823" y="4577"/>
                </a:lnTo>
                <a:lnTo>
                  <a:pt x="5459" y="494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bg object 664"/>
          <p:cNvSpPr/>
          <p:nvPr/>
        </p:nvSpPr>
        <p:spPr>
          <a:xfrm>
            <a:off x="4944402" y="9940582"/>
            <a:ext cx="10160" cy="6350"/>
          </a:xfrm>
          <a:custGeom>
            <a:avLst/>
            <a:gdLst/>
            <a:ahLst/>
            <a:cxnLst/>
            <a:rect l="l" t="t" r="r" b="b"/>
            <a:pathLst>
              <a:path w="10160" h="6350">
                <a:moveTo>
                  <a:pt x="9626" y="4292"/>
                </a:moveTo>
                <a:lnTo>
                  <a:pt x="9461" y="3289"/>
                </a:lnTo>
                <a:lnTo>
                  <a:pt x="5232" y="152"/>
                </a:lnTo>
                <a:lnTo>
                  <a:pt x="4991" y="190"/>
                </a:lnTo>
                <a:lnTo>
                  <a:pt x="4813" y="0"/>
                </a:lnTo>
                <a:lnTo>
                  <a:pt x="4635" y="190"/>
                </a:lnTo>
                <a:lnTo>
                  <a:pt x="4394" y="152"/>
                </a:lnTo>
                <a:lnTo>
                  <a:pt x="152" y="3289"/>
                </a:lnTo>
                <a:lnTo>
                  <a:pt x="0" y="4292"/>
                </a:lnTo>
                <a:lnTo>
                  <a:pt x="571" y="4584"/>
                </a:lnTo>
                <a:lnTo>
                  <a:pt x="990" y="4445"/>
                </a:lnTo>
                <a:lnTo>
                  <a:pt x="4102" y="2146"/>
                </a:lnTo>
                <a:lnTo>
                  <a:pt x="4102" y="6223"/>
                </a:lnTo>
                <a:lnTo>
                  <a:pt x="5511" y="6223"/>
                </a:lnTo>
                <a:lnTo>
                  <a:pt x="5511" y="2133"/>
                </a:lnTo>
                <a:lnTo>
                  <a:pt x="8636" y="4445"/>
                </a:lnTo>
                <a:lnTo>
                  <a:pt x="9055" y="4584"/>
                </a:lnTo>
                <a:lnTo>
                  <a:pt x="9626" y="429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bg object 665"/>
          <p:cNvSpPr/>
          <p:nvPr/>
        </p:nvSpPr>
        <p:spPr>
          <a:xfrm>
            <a:off x="4946776" y="9935573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785" y="4945"/>
                </a:moveTo>
                <a:lnTo>
                  <a:pt x="1089" y="4945"/>
                </a:lnTo>
                <a:lnTo>
                  <a:pt x="0" y="3841"/>
                </a:lnTo>
                <a:lnTo>
                  <a:pt x="0" y="1110"/>
                </a:lnTo>
                <a:lnTo>
                  <a:pt x="1089" y="0"/>
                </a:lnTo>
                <a:lnTo>
                  <a:pt x="3785" y="0"/>
                </a:lnTo>
                <a:lnTo>
                  <a:pt x="4881" y="1110"/>
                </a:lnTo>
                <a:lnTo>
                  <a:pt x="4881" y="2475"/>
                </a:lnTo>
                <a:lnTo>
                  <a:pt x="4881" y="3841"/>
                </a:lnTo>
                <a:lnTo>
                  <a:pt x="3785" y="49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bg object 666"/>
          <p:cNvSpPr/>
          <p:nvPr/>
        </p:nvSpPr>
        <p:spPr>
          <a:xfrm>
            <a:off x="4946305" y="993509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518" y="5899"/>
                </a:moveTo>
                <a:lnTo>
                  <a:pt x="1304" y="5899"/>
                </a:lnTo>
                <a:lnTo>
                  <a:pt x="0" y="4577"/>
                </a:lnTo>
                <a:lnTo>
                  <a:pt x="0" y="1322"/>
                </a:lnTo>
                <a:lnTo>
                  <a:pt x="1304" y="0"/>
                </a:lnTo>
                <a:lnTo>
                  <a:pt x="4518" y="0"/>
                </a:lnTo>
                <a:lnTo>
                  <a:pt x="5459" y="954"/>
                </a:lnTo>
                <a:lnTo>
                  <a:pt x="1822" y="954"/>
                </a:lnTo>
                <a:lnTo>
                  <a:pt x="941" y="1845"/>
                </a:lnTo>
                <a:lnTo>
                  <a:pt x="941" y="4047"/>
                </a:lnTo>
                <a:lnTo>
                  <a:pt x="1822" y="4945"/>
                </a:lnTo>
                <a:lnTo>
                  <a:pt x="5459" y="4945"/>
                </a:lnTo>
                <a:lnTo>
                  <a:pt x="4518" y="5899"/>
                </a:lnTo>
                <a:close/>
              </a:path>
              <a:path w="6350" h="6350">
                <a:moveTo>
                  <a:pt x="5459" y="4945"/>
                </a:moveTo>
                <a:lnTo>
                  <a:pt x="3994" y="4945"/>
                </a:lnTo>
                <a:lnTo>
                  <a:pt x="4881" y="4047"/>
                </a:lnTo>
                <a:lnTo>
                  <a:pt x="4881" y="1845"/>
                </a:lnTo>
                <a:lnTo>
                  <a:pt x="3994" y="954"/>
                </a:lnTo>
                <a:lnTo>
                  <a:pt x="5459" y="954"/>
                </a:lnTo>
                <a:lnTo>
                  <a:pt x="5823" y="1322"/>
                </a:lnTo>
                <a:lnTo>
                  <a:pt x="5823" y="4577"/>
                </a:lnTo>
                <a:lnTo>
                  <a:pt x="5459" y="494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bg object 667"/>
          <p:cNvSpPr/>
          <p:nvPr/>
        </p:nvSpPr>
        <p:spPr>
          <a:xfrm>
            <a:off x="5334340" y="9856268"/>
            <a:ext cx="24765" cy="10795"/>
          </a:xfrm>
          <a:custGeom>
            <a:avLst/>
            <a:gdLst/>
            <a:ahLst/>
            <a:cxnLst/>
            <a:rect l="l" t="t" r="r" b="b"/>
            <a:pathLst>
              <a:path w="24764" h="10795">
                <a:moveTo>
                  <a:pt x="23951" y="10351"/>
                </a:moveTo>
                <a:lnTo>
                  <a:pt x="707" y="10351"/>
                </a:lnTo>
                <a:lnTo>
                  <a:pt x="0" y="9634"/>
                </a:lnTo>
                <a:lnTo>
                  <a:pt x="0" y="710"/>
                </a:lnTo>
                <a:lnTo>
                  <a:pt x="240" y="174"/>
                </a:lnTo>
                <a:lnTo>
                  <a:pt x="794" y="0"/>
                </a:lnTo>
                <a:lnTo>
                  <a:pt x="12809" y="1521"/>
                </a:lnTo>
                <a:lnTo>
                  <a:pt x="1415" y="1521"/>
                </a:lnTo>
                <a:lnTo>
                  <a:pt x="1415" y="8917"/>
                </a:lnTo>
                <a:lnTo>
                  <a:pt x="24658" y="8917"/>
                </a:lnTo>
                <a:lnTo>
                  <a:pt x="24658" y="9634"/>
                </a:lnTo>
                <a:lnTo>
                  <a:pt x="23951" y="10351"/>
                </a:lnTo>
                <a:close/>
              </a:path>
              <a:path w="24764" h="10795">
                <a:moveTo>
                  <a:pt x="24658" y="8917"/>
                </a:moveTo>
                <a:lnTo>
                  <a:pt x="23243" y="8917"/>
                </a:lnTo>
                <a:lnTo>
                  <a:pt x="23243" y="4284"/>
                </a:lnTo>
                <a:lnTo>
                  <a:pt x="1415" y="1521"/>
                </a:lnTo>
                <a:lnTo>
                  <a:pt x="12809" y="1521"/>
                </a:lnTo>
                <a:lnTo>
                  <a:pt x="24037" y="2943"/>
                </a:lnTo>
                <a:lnTo>
                  <a:pt x="24658" y="3654"/>
                </a:lnTo>
                <a:lnTo>
                  <a:pt x="24658" y="891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bg object 668"/>
          <p:cNvSpPr/>
          <p:nvPr/>
        </p:nvSpPr>
        <p:spPr>
          <a:xfrm>
            <a:off x="5004180" y="9755478"/>
            <a:ext cx="68580" cy="62230"/>
          </a:xfrm>
          <a:custGeom>
            <a:avLst/>
            <a:gdLst/>
            <a:ahLst/>
            <a:cxnLst/>
            <a:rect l="l" t="t" r="r" b="b"/>
            <a:pathLst>
              <a:path w="68579" h="62229">
                <a:moveTo>
                  <a:pt x="46488" y="23852"/>
                </a:moveTo>
                <a:lnTo>
                  <a:pt x="25292" y="23852"/>
                </a:lnTo>
                <a:lnTo>
                  <a:pt x="37690" y="0"/>
                </a:lnTo>
                <a:lnTo>
                  <a:pt x="46488" y="23852"/>
                </a:lnTo>
                <a:close/>
              </a:path>
              <a:path w="68579" h="62229">
                <a:moveTo>
                  <a:pt x="9147" y="61873"/>
                </a:moveTo>
                <a:lnTo>
                  <a:pt x="17850" y="38170"/>
                </a:lnTo>
                <a:lnTo>
                  <a:pt x="0" y="18589"/>
                </a:lnTo>
                <a:lnTo>
                  <a:pt x="25292" y="23852"/>
                </a:lnTo>
                <a:lnTo>
                  <a:pt x="46488" y="23852"/>
                </a:lnTo>
                <a:lnTo>
                  <a:pt x="49635" y="32383"/>
                </a:lnTo>
                <a:lnTo>
                  <a:pt x="36723" y="32389"/>
                </a:lnTo>
                <a:lnTo>
                  <a:pt x="36021" y="33100"/>
                </a:lnTo>
                <a:lnTo>
                  <a:pt x="36021" y="36175"/>
                </a:lnTo>
                <a:lnTo>
                  <a:pt x="28081" y="38133"/>
                </a:lnTo>
                <a:lnTo>
                  <a:pt x="27558" y="39000"/>
                </a:lnTo>
                <a:lnTo>
                  <a:pt x="28247" y="39542"/>
                </a:lnTo>
                <a:lnTo>
                  <a:pt x="36021" y="39542"/>
                </a:lnTo>
                <a:lnTo>
                  <a:pt x="36021" y="52089"/>
                </a:lnTo>
                <a:lnTo>
                  <a:pt x="9147" y="61873"/>
                </a:lnTo>
                <a:close/>
              </a:path>
              <a:path w="68579" h="62229">
                <a:moveTo>
                  <a:pt x="37431" y="35825"/>
                </a:moveTo>
                <a:lnTo>
                  <a:pt x="37431" y="33100"/>
                </a:lnTo>
                <a:lnTo>
                  <a:pt x="36729" y="32383"/>
                </a:lnTo>
                <a:lnTo>
                  <a:pt x="49637" y="32389"/>
                </a:lnTo>
                <a:lnTo>
                  <a:pt x="50339" y="32645"/>
                </a:lnTo>
                <a:lnTo>
                  <a:pt x="37431" y="35825"/>
                </a:lnTo>
                <a:close/>
              </a:path>
              <a:path w="68579" h="62229">
                <a:moveTo>
                  <a:pt x="37431" y="51578"/>
                </a:moveTo>
                <a:lnTo>
                  <a:pt x="37431" y="37303"/>
                </a:lnTo>
                <a:lnTo>
                  <a:pt x="51656" y="33799"/>
                </a:lnTo>
                <a:lnTo>
                  <a:pt x="51989" y="33244"/>
                </a:lnTo>
                <a:lnTo>
                  <a:pt x="68295" y="39155"/>
                </a:lnTo>
                <a:lnTo>
                  <a:pt x="54272" y="44967"/>
                </a:lnTo>
                <a:lnTo>
                  <a:pt x="56292" y="50443"/>
                </a:lnTo>
                <a:lnTo>
                  <a:pt x="40558" y="50443"/>
                </a:lnTo>
                <a:lnTo>
                  <a:pt x="37431" y="51578"/>
                </a:lnTo>
                <a:close/>
              </a:path>
              <a:path w="68579" h="62229">
                <a:moveTo>
                  <a:pt x="36021" y="39542"/>
                </a:moveTo>
                <a:lnTo>
                  <a:pt x="28247" y="39542"/>
                </a:lnTo>
                <a:lnTo>
                  <a:pt x="28413" y="39523"/>
                </a:lnTo>
                <a:lnTo>
                  <a:pt x="36021" y="37646"/>
                </a:lnTo>
                <a:lnTo>
                  <a:pt x="36021" y="39542"/>
                </a:lnTo>
                <a:close/>
              </a:path>
              <a:path w="68579" h="62229">
                <a:moveTo>
                  <a:pt x="45907" y="54989"/>
                </a:moveTo>
                <a:lnTo>
                  <a:pt x="40558" y="50443"/>
                </a:lnTo>
                <a:lnTo>
                  <a:pt x="56292" y="50443"/>
                </a:lnTo>
                <a:lnTo>
                  <a:pt x="57178" y="52844"/>
                </a:lnTo>
                <a:lnTo>
                  <a:pt x="45907" y="54989"/>
                </a:lnTo>
                <a:close/>
              </a:path>
            </a:pathLst>
          </a:custGeom>
          <a:solidFill>
            <a:srgbClr val="FCB44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bg object 669"/>
          <p:cNvSpPr/>
          <p:nvPr/>
        </p:nvSpPr>
        <p:spPr>
          <a:xfrm>
            <a:off x="5051953" y="9810139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15708" y="15272"/>
                </a:moveTo>
                <a:lnTo>
                  <a:pt x="0" y="1914"/>
                </a:lnTo>
                <a:lnTo>
                  <a:pt x="10076" y="0"/>
                </a:lnTo>
                <a:lnTo>
                  <a:pt x="15708" y="15272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bg object 670"/>
          <p:cNvSpPr/>
          <p:nvPr/>
        </p:nvSpPr>
        <p:spPr>
          <a:xfrm>
            <a:off x="5031740" y="9787876"/>
            <a:ext cx="30480" cy="24765"/>
          </a:xfrm>
          <a:custGeom>
            <a:avLst/>
            <a:gdLst/>
            <a:ahLst/>
            <a:cxnLst/>
            <a:rect l="l" t="t" r="r" b="b"/>
            <a:pathLst>
              <a:path w="30479" h="24765">
                <a:moveTo>
                  <a:pt x="24422" y="850"/>
                </a:moveTo>
                <a:lnTo>
                  <a:pt x="22771" y="254"/>
                </a:lnTo>
                <a:lnTo>
                  <a:pt x="9867" y="3441"/>
                </a:lnTo>
                <a:lnTo>
                  <a:pt x="9867" y="711"/>
                </a:lnTo>
                <a:lnTo>
                  <a:pt x="9156" y="0"/>
                </a:lnTo>
                <a:lnTo>
                  <a:pt x="8458" y="711"/>
                </a:lnTo>
                <a:lnTo>
                  <a:pt x="8458" y="3784"/>
                </a:lnTo>
                <a:lnTo>
                  <a:pt x="508" y="5740"/>
                </a:lnTo>
                <a:lnTo>
                  <a:pt x="0" y="6604"/>
                </a:lnTo>
                <a:lnTo>
                  <a:pt x="685" y="7150"/>
                </a:lnTo>
                <a:lnTo>
                  <a:pt x="8458" y="5257"/>
                </a:lnTo>
                <a:lnTo>
                  <a:pt x="8458" y="19697"/>
                </a:lnTo>
                <a:lnTo>
                  <a:pt x="9867" y="19177"/>
                </a:lnTo>
                <a:lnTo>
                  <a:pt x="9867" y="4902"/>
                </a:lnTo>
                <a:lnTo>
                  <a:pt x="24091" y="1397"/>
                </a:lnTo>
                <a:lnTo>
                  <a:pt x="24422" y="850"/>
                </a:lnTo>
                <a:close/>
              </a:path>
              <a:path w="30479" h="24765">
                <a:moveTo>
                  <a:pt x="30289" y="22263"/>
                </a:moveTo>
                <a:lnTo>
                  <a:pt x="29616" y="20459"/>
                </a:lnTo>
                <a:lnTo>
                  <a:pt x="18338" y="22593"/>
                </a:lnTo>
                <a:lnTo>
                  <a:pt x="20205" y="24180"/>
                </a:lnTo>
                <a:lnTo>
                  <a:pt x="30289" y="22263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bg object 671"/>
          <p:cNvSpPr/>
          <p:nvPr/>
        </p:nvSpPr>
        <p:spPr>
          <a:xfrm>
            <a:off x="5099328" y="9899575"/>
            <a:ext cx="17780" cy="36830"/>
          </a:xfrm>
          <a:custGeom>
            <a:avLst/>
            <a:gdLst/>
            <a:ahLst/>
            <a:cxnLst/>
            <a:rect l="l" t="t" r="r" b="b"/>
            <a:pathLst>
              <a:path w="17779" h="36829">
                <a:moveTo>
                  <a:pt x="7667" y="23191"/>
                </a:moveTo>
                <a:lnTo>
                  <a:pt x="4111" y="23191"/>
                </a:lnTo>
                <a:lnTo>
                  <a:pt x="4591" y="22998"/>
                </a:lnTo>
                <a:lnTo>
                  <a:pt x="4819" y="22505"/>
                </a:lnTo>
                <a:lnTo>
                  <a:pt x="4949" y="19163"/>
                </a:lnTo>
                <a:lnTo>
                  <a:pt x="5299" y="19175"/>
                </a:lnTo>
                <a:lnTo>
                  <a:pt x="5213" y="21327"/>
                </a:lnTo>
                <a:lnTo>
                  <a:pt x="7004" y="21395"/>
                </a:lnTo>
                <a:lnTo>
                  <a:pt x="7667" y="23191"/>
                </a:lnTo>
                <a:close/>
              </a:path>
              <a:path w="17779" h="36829">
                <a:moveTo>
                  <a:pt x="11837" y="36331"/>
                </a:moveTo>
                <a:lnTo>
                  <a:pt x="0" y="26266"/>
                </a:lnTo>
                <a:lnTo>
                  <a:pt x="0" y="23023"/>
                </a:lnTo>
                <a:lnTo>
                  <a:pt x="4111" y="23191"/>
                </a:lnTo>
                <a:lnTo>
                  <a:pt x="7667" y="23191"/>
                </a:lnTo>
                <a:lnTo>
                  <a:pt x="11837" y="34497"/>
                </a:lnTo>
                <a:lnTo>
                  <a:pt x="11837" y="36331"/>
                </a:lnTo>
                <a:close/>
              </a:path>
              <a:path w="17779" h="36829">
                <a:moveTo>
                  <a:pt x="744" y="16843"/>
                </a:moveTo>
                <a:lnTo>
                  <a:pt x="0" y="16812"/>
                </a:lnTo>
                <a:lnTo>
                  <a:pt x="0" y="0"/>
                </a:lnTo>
                <a:lnTo>
                  <a:pt x="4579" y="1658"/>
                </a:lnTo>
                <a:lnTo>
                  <a:pt x="4579" y="6423"/>
                </a:lnTo>
                <a:lnTo>
                  <a:pt x="5287" y="7140"/>
                </a:lnTo>
                <a:lnTo>
                  <a:pt x="15830" y="7140"/>
                </a:lnTo>
                <a:lnTo>
                  <a:pt x="3613" y="12203"/>
                </a:lnTo>
                <a:lnTo>
                  <a:pt x="3845" y="12821"/>
                </a:lnTo>
                <a:lnTo>
                  <a:pt x="1612" y="12821"/>
                </a:lnTo>
                <a:lnTo>
                  <a:pt x="880" y="13507"/>
                </a:lnTo>
                <a:lnTo>
                  <a:pt x="744" y="16843"/>
                </a:lnTo>
                <a:close/>
              </a:path>
              <a:path w="17779" h="36829">
                <a:moveTo>
                  <a:pt x="12323" y="5705"/>
                </a:moveTo>
                <a:lnTo>
                  <a:pt x="5995" y="5705"/>
                </a:lnTo>
                <a:lnTo>
                  <a:pt x="5995" y="2170"/>
                </a:lnTo>
                <a:lnTo>
                  <a:pt x="12323" y="4464"/>
                </a:lnTo>
                <a:lnTo>
                  <a:pt x="12323" y="5705"/>
                </a:lnTo>
                <a:close/>
              </a:path>
              <a:path w="17779" h="36829">
                <a:moveTo>
                  <a:pt x="15830" y="7140"/>
                </a:moveTo>
                <a:lnTo>
                  <a:pt x="13031" y="7140"/>
                </a:lnTo>
                <a:lnTo>
                  <a:pt x="13739" y="6423"/>
                </a:lnTo>
                <a:lnTo>
                  <a:pt x="13739" y="4976"/>
                </a:lnTo>
                <a:lnTo>
                  <a:pt x="17635" y="6391"/>
                </a:lnTo>
                <a:lnTo>
                  <a:pt x="15830" y="7140"/>
                </a:lnTo>
                <a:close/>
              </a:path>
              <a:path w="17779" h="36829">
                <a:moveTo>
                  <a:pt x="3877" y="12908"/>
                </a:moveTo>
                <a:lnTo>
                  <a:pt x="1612" y="12821"/>
                </a:lnTo>
                <a:lnTo>
                  <a:pt x="3845" y="12821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bg object 672"/>
          <p:cNvSpPr/>
          <p:nvPr/>
        </p:nvSpPr>
        <p:spPr>
          <a:xfrm>
            <a:off x="5104541" y="991875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1791" y="2220"/>
                </a:moveTo>
                <a:lnTo>
                  <a:pt x="0" y="2145"/>
                </a:lnTo>
                <a:lnTo>
                  <a:pt x="86" y="0"/>
                </a:lnTo>
                <a:lnTo>
                  <a:pt x="984" y="37"/>
                </a:lnTo>
                <a:lnTo>
                  <a:pt x="1791" y="2220"/>
                </a:lnTo>
                <a:close/>
              </a:path>
            </a:pathLst>
          </a:custGeom>
          <a:solidFill>
            <a:srgbClr val="FCB1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bg object 673"/>
          <p:cNvSpPr/>
          <p:nvPr/>
        </p:nvSpPr>
        <p:spPr>
          <a:xfrm>
            <a:off x="5101486" y="9913853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502" y="3479"/>
                </a:moveTo>
                <a:lnTo>
                  <a:pt x="2843" y="3454"/>
                </a:lnTo>
                <a:lnTo>
                  <a:pt x="2166" y="2712"/>
                </a:lnTo>
                <a:lnTo>
                  <a:pt x="0" y="2625"/>
                </a:lnTo>
                <a:lnTo>
                  <a:pt x="104" y="0"/>
                </a:lnTo>
                <a:lnTo>
                  <a:pt x="2252" y="87"/>
                </a:lnTo>
                <a:lnTo>
                  <a:pt x="3502" y="3479"/>
                </a:lnTo>
                <a:close/>
              </a:path>
            </a:pathLst>
          </a:custGeom>
          <a:solidFill>
            <a:srgbClr val="FCB2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bg object 674"/>
          <p:cNvSpPr/>
          <p:nvPr/>
        </p:nvSpPr>
        <p:spPr>
          <a:xfrm>
            <a:off x="5100066" y="9901237"/>
            <a:ext cx="13335" cy="35560"/>
          </a:xfrm>
          <a:custGeom>
            <a:avLst/>
            <a:gdLst/>
            <a:ahLst/>
            <a:cxnLst/>
            <a:rect l="l" t="t" r="r" b="b"/>
            <a:pathLst>
              <a:path w="13335" h="35559">
                <a:moveTo>
                  <a:pt x="3670" y="12712"/>
                </a:moveTo>
                <a:lnTo>
                  <a:pt x="3136" y="11252"/>
                </a:lnTo>
                <a:lnTo>
                  <a:pt x="863" y="11163"/>
                </a:lnTo>
                <a:lnTo>
                  <a:pt x="139" y="11849"/>
                </a:lnTo>
                <a:lnTo>
                  <a:pt x="0" y="15189"/>
                </a:lnTo>
                <a:lnTo>
                  <a:pt x="1409" y="15252"/>
                </a:lnTo>
                <a:lnTo>
                  <a:pt x="1524" y="12623"/>
                </a:lnTo>
                <a:lnTo>
                  <a:pt x="3670" y="12712"/>
                </a:lnTo>
                <a:close/>
              </a:path>
              <a:path w="13335" h="35559">
                <a:moveTo>
                  <a:pt x="5448" y="17551"/>
                </a:moveTo>
                <a:lnTo>
                  <a:pt x="4914" y="16103"/>
                </a:lnTo>
                <a:lnTo>
                  <a:pt x="4254" y="16078"/>
                </a:lnTo>
                <a:lnTo>
                  <a:pt x="4203" y="17500"/>
                </a:lnTo>
                <a:lnTo>
                  <a:pt x="5448" y="17551"/>
                </a:lnTo>
                <a:close/>
              </a:path>
              <a:path w="13335" h="35559">
                <a:moveTo>
                  <a:pt x="12077" y="35509"/>
                </a:moveTo>
                <a:lnTo>
                  <a:pt x="11099" y="32842"/>
                </a:lnTo>
                <a:lnTo>
                  <a:pt x="11099" y="34683"/>
                </a:lnTo>
                <a:lnTo>
                  <a:pt x="12077" y="35509"/>
                </a:lnTo>
                <a:close/>
              </a:path>
              <a:path w="13335" h="35559">
                <a:moveTo>
                  <a:pt x="12992" y="3327"/>
                </a:moveTo>
                <a:lnTo>
                  <a:pt x="11582" y="2806"/>
                </a:lnTo>
                <a:lnTo>
                  <a:pt x="11582" y="4051"/>
                </a:lnTo>
                <a:lnTo>
                  <a:pt x="5257" y="4051"/>
                </a:lnTo>
                <a:lnTo>
                  <a:pt x="5257" y="520"/>
                </a:lnTo>
                <a:lnTo>
                  <a:pt x="3835" y="0"/>
                </a:lnTo>
                <a:lnTo>
                  <a:pt x="3835" y="4762"/>
                </a:lnTo>
                <a:lnTo>
                  <a:pt x="4546" y="5486"/>
                </a:lnTo>
                <a:lnTo>
                  <a:pt x="12280" y="5486"/>
                </a:lnTo>
                <a:lnTo>
                  <a:pt x="12992" y="4762"/>
                </a:lnTo>
                <a:lnTo>
                  <a:pt x="12992" y="3327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bg object 675"/>
          <p:cNvSpPr/>
          <p:nvPr/>
        </p:nvSpPr>
        <p:spPr>
          <a:xfrm>
            <a:off x="5048668" y="9866812"/>
            <a:ext cx="48895" cy="62230"/>
          </a:xfrm>
          <a:custGeom>
            <a:avLst/>
            <a:gdLst/>
            <a:ahLst/>
            <a:cxnLst/>
            <a:rect l="l" t="t" r="r" b="b"/>
            <a:pathLst>
              <a:path w="48895" h="62229">
                <a:moveTo>
                  <a:pt x="9147" y="61873"/>
                </a:moveTo>
                <a:lnTo>
                  <a:pt x="11178" y="56336"/>
                </a:lnTo>
                <a:lnTo>
                  <a:pt x="23033" y="56816"/>
                </a:lnTo>
                <a:lnTo>
                  <a:pt x="9147" y="61873"/>
                </a:lnTo>
                <a:close/>
              </a:path>
              <a:path w="48895" h="62229">
                <a:moveTo>
                  <a:pt x="48776" y="57427"/>
                </a:moveTo>
                <a:lnTo>
                  <a:pt x="48351" y="57065"/>
                </a:lnTo>
                <a:lnTo>
                  <a:pt x="48406" y="55693"/>
                </a:lnTo>
                <a:lnTo>
                  <a:pt x="48776" y="55712"/>
                </a:lnTo>
                <a:lnTo>
                  <a:pt x="48776" y="57427"/>
                </a:lnTo>
                <a:close/>
              </a:path>
              <a:path w="48895" h="62229">
                <a:moveTo>
                  <a:pt x="26394" y="23852"/>
                </a:moveTo>
                <a:lnTo>
                  <a:pt x="25299" y="23852"/>
                </a:lnTo>
                <a:lnTo>
                  <a:pt x="30814" y="13226"/>
                </a:lnTo>
                <a:lnTo>
                  <a:pt x="42380" y="12715"/>
                </a:lnTo>
                <a:lnTo>
                  <a:pt x="46008" y="22555"/>
                </a:lnTo>
                <a:lnTo>
                  <a:pt x="27102" y="22555"/>
                </a:lnTo>
                <a:lnTo>
                  <a:pt x="26394" y="23272"/>
                </a:lnTo>
                <a:lnTo>
                  <a:pt x="26394" y="23852"/>
                </a:lnTo>
                <a:close/>
              </a:path>
              <a:path w="48895" h="62229">
                <a:moveTo>
                  <a:pt x="48776" y="49501"/>
                </a:moveTo>
                <a:lnTo>
                  <a:pt x="14200" y="48098"/>
                </a:lnTo>
                <a:lnTo>
                  <a:pt x="17850" y="38170"/>
                </a:lnTo>
                <a:lnTo>
                  <a:pt x="0" y="18589"/>
                </a:lnTo>
                <a:lnTo>
                  <a:pt x="25299" y="23852"/>
                </a:lnTo>
                <a:lnTo>
                  <a:pt x="26394" y="23852"/>
                </a:lnTo>
                <a:lnTo>
                  <a:pt x="26394" y="40714"/>
                </a:lnTo>
                <a:lnTo>
                  <a:pt x="23175" y="40714"/>
                </a:lnTo>
                <a:lnTo>
                  <a:pt x="22473" y="41432"/>
                </a:lnTo>
                <a:lnTo>
                  <a:pt x="23175" y="42149"/>
                </a:lnTo>
                <a:lnTo>
                  <a:pt x="48776" y="42149"/>
                </a:lnTo>
                <a:lnTo>
                  <a:pt x="48776" y="49501"/>
                </a:lnTo>
                <a:close/>
              </a:path>
              <a:path w="48895" h="62229">
                <a:moveTo>
                  <a:pt x="48776" y="42149"/>
                </a:moveTo>
                <a:lnTo>
                  <a:pt x="42965" y="42149"/>
                </a:lnTo>
                <a:lnTo>
                  <a:pt x="43673" y="41432"/>
                </a:lnTo>
                <a:lnTo>
                  <a:pt x="42965" y="40714"/>
                </a:lnTo>
                <a:lnTo>
                  <a:pt x="39746" y="40714"/>
                </a:lnTo>
                <a:lnTo>
                  <a:pt x="39746" y="23272"/>
                </a:lnTo>
                <a:lnTo>
                  <a:pt x="39038" y="22555"/>
                </a:lnTo>
                <a:lnTo>
                  <a:pt x="46008" y="22555"/>
                </a:lnTo>
                <a:lnTo>
                  <a:pt x="48776" y="30063"/>
                </a:lnTo>
                <a:lnTo>
                  <a:pt x="48776" y="42149"/>
                </a:lnTo>
                <a:close/>
              </a:path>
              <a:path w="48895" h="62229">
                <a:moveTo>
                  <a:pt x="35264" y="4670"/>
                </a:moveTo>
                <a:lnTo>
                  <a:pt x="37690" y="0"/>
                </a:lnTo>
                <a:lnTo>
                  <a:pt x="39345" y="4489"/>
                </a:lnTo>
                <a:lnTo>
                  <a:pt x="35264" y="4670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bg object 676"/>
          <p:cNvSpPr/>
          <p:nvPr/>
        </p:nvSpPr>
        <p:spPr>
          <a:xfrm>
            <a:off x="5097445" y="9896875"/>
            <a:ext cx="1905" cy="29209"/>
          </a:xfrm>
          <a:custGeom>
            <a:avLst/>
            <a:gdLst/>
            <a:ahLst/>
            <a:cxnLst/>
            <a:rect l="l" t="t" r="r" b="b"/>
            <a:pathLst>
              <a:path w="1904" h="29209">
                <a:moveTo>
                  <a:pt x="1883" y="28966"/>
                </a:moveTo>
                <a:lnTo>
                  <a:pt x="0" y="27363"/>
                </a:lnTo>
                <a:lnTo>
                  <a:pt x="0" y="25648"/>
                </a:lnTo>
                <a:lnTo>
                  <a:pt x="1883" y="25723"/>
                </a:lnTo>
                <a:lnTo>
                  <a:pt x="1883" y="28966"/>
                </a:lnTo>
                <a:close/>
              </a:path>
              <a:path w="1904" h="29209">
                <a:moveTo>
                  <a:pt x="1883" y="19512"/>
                </a:moveTo>
                <a:lnTo>
                  <a:pt x="0" y="19437"/>
                </a:lnTo>
                <a:lnTo>
                  <a:pt x="0" y="0"/>
                </a:lnTo>
                <a:lnTo>
                  <a:pt x="861" y="2332"/>
                </a:lnTo>
                <a:lnTo>
                  <a:pt x="1883" y="2700"/>
                </a:lnTo>
                <a:lnTo>
                  <a:pt x="1883" y="19512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bg object 677"/>
          <p:cNvSpPr/>
          <p:nvPr/>
        </p:nvSpPr>
        <p:spPr>
          <a:xfrm>
            <a:off x="5059844" y="9921029"/>
            <a:ext cx="37465" cy="3175"/>
          </a:xfrm>
          <a:custGeom>
            <a:avLst/>
            <a:gdLst/>
            <a:ahLst/>
            <a:cxnLst/>
            <a:rect l="l" t="t" r="r" b="b"/>
            <a:pathLst>
              <a:path w="37464" h="3175">
                <a:moveTo>
                  <a:pt x="37173" y="2849"/>
                </a:moveTo>
                <a:lnTo>
                  <a:pt x="35480" y="1409"/>
                </a:lnTo>
                <a:lnTo>
                  <a:pt x="37228" y="1477"/>
                </a:lnTo>
                <a:lnTo>
                  <a:pt x="37173" y="2849"/>
                </a:lnTo>
                <a:close/>
              </a:path>
              <a:path w="37464" h="3175">
                <a:moveTo>
                  <a:pt x="11861" y="2600"/>
                </a:moveTo>
                <a:lnTo>
                  <a:pt x="0" y="2120"/>
                </a:lnTo>
                <a:lnTo>
                  <a:pt x="781" y="0"/>
                </a:lnTo>
                <a:lnTo>
                  <a:pt x="17173" y="667"/>
                </a:lnTo>
                <a:lnTo>
                  <a:pt x="11861" y="2600"/>
                </a:lnTo>
                <a:close/>
              </a:path>
            </a:pathLst>
          </a:custGeom>
          <a:solidFill>
            <a:srgbClr val="FCB1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bg object 678"/>
          <p:cNvSpPr/>
          <p:nvPr/>
        </p:nvSpPr>
        <p:spPr>
          <a:xfrm>
            <a:off x="5061142" y="9916325"/>
            <a:ext cx="41910" cy="5080"/>
          </a:xfrm>
          <a:custGeom>
            <a:avLst/>
            <a:gdLst/>
            <a:ahLst/>
            <a:cxnLst/>
            <a:rect l="l" t="t" r="r" b="b"/>
            <a:pathLst>
              <a:path w="41910" h="5079">
                <a:moveTo>
                  <a:pt x="41617" y="4982"/>
                </a:moveTo>
                <a:lnTo>
                  <a:pt x="32414" y="4608"/>
                </a:lnTo>
                <a:lnTo>
                  <a:pt x="28284" y="1097"/>
                </a:lnTo>
                <a:lnTo>
                  <a:pt x="41752" y="1646"/>
                </a:lnTo>
                <a:lnTo>
                  <a:pt x="41617" y="4982"/>
                </a:lnTo>
                <a:close/>
              </a:path>
              <a:path w="41910" h="5079">
                <a:moveTo>
                  <a:pt x="19414" y="4084"/>
                </a:moveTo>
                <a:lnTo>
                  <a:pt x="0" y="3292"/>
                </a:lnTo>
                <a:lnTo>
                  <a:pt x="1212" y="0"/>
                </a:lnTo>
                <a:lnTo>
                  <a:pt x="27681" y="1072"/>
                </a:lnTo>
                <a:lnTo>
                  <a:pt x="19414" y="4084"/>
                </a:lnTo>
                <a:close/>
              </a:path>
            </a:pathLst>
          </a:custGeom>
          <a:solidFill>
            <a:srgbClr val="FCB2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bg object 679"/>
          <p:cNvSpPr/>
          <p:nvPr/>
        </p:nvSpPr>
        <p:spPr>
          <a:xfrm>
            <a:off x="5060626" y="9914910"/>
            <a:ext cx="43815" cy="8255"/>
          </a:xfrm>
          <a:custGeom>
            <a:avLst/>
            <a:gdLst/>
            <a:ahLst/>
            <a:cxnLst/>
            <a:rect l="l" t="t" r="r" b="b"/>
            <a:pathLst>
              <a:path w="43814" h="8254">
                <a:moveTo>
                  <a:pt x="28198" y="2488"/>
                </a:moveTo>
                <a:lnTo>
                  <a:pt x="1729" y="1415"/>
                </a:lnTo>
                <a:lnTo>
                  <a:pt x="2246" y="0"/>
                </a:lnTo>
                <a:lnTo>
                  <a:pt x="43026" y="1652"/>
                </a:lnTo>
                <a:lnTo>
                  <a:pt x="43647" y="2338"/>
                </a:lnTo>
                <a:lnTo>
                  <a:pt x="28598" y="2338"/>
                </a:lnTo>
                <a:lnTo>
                  <a:pt x="28198" y="2488"/>
                </a:lnTo>
                <a:close/>
              </a:path>
              <a:path w="43814" h="8254">
                <a:moveTo>
                  <a:pt x="43549" y="6398"/>
                </a:moveTo>
                <a:lnTo>
                  <a:pt x="42134" y="6398"/>
                </a:lnTo>
                <a:lnTo>
                  <a:pt x="42263" y="3055"/>
                </a:lnTo>
                <a:lnTo>
                  <a:pt x="28801" y="2513"/>
                </a:lnTo>
                <a:lnTo>
                  <a:pt x="28598" y="2338"/>
                </a:lnTo>
                <a:lnTo>
                  <a:pt x="43647" y="2338"/>
                </a:lnTo>
                <a:lnTo>
                  <a:pt x="43549" y="6398"/>
                </a:lnTo>
                <a:close/>
              </a:path>
              <a:path w="43814" h="8254">
                <a:moveTo>
                  <a:pt x="16392" y="6784"/>
                </a:moveTo>
                <a:lnTo>
                  <a:pt x="0" y="6117"/>
                </a:lnTo>
                <a:lnTo>
                  <a:pt x="517" y="4708"/>
                </a:lnTo>
                <a:lnTo>
                  <a:pt x="19931" y="5493"/>
                </a:lnTo>
                <a:lnTo>
                  <a:pt x="16392" y="6784"/>
                </a:lnTo>
                <a:close/>
              </a:path>
              <a:path w="43814" h="8254">
                <a:moveTo>
                  <a:pt x="42786" y="7857"/>
                </a:moveTo>
                <a:lnTo>
                  <a:pt x="34698" y="7526"/>
                </a:lnTo>
                <a:lnTo>
                  <a:pt x="32931" y="6023"/>
                </a:lnTo>
                <a:lnTo>
                  <a:pt x="42134" y="6398"/>
                </a:lnTo>
                <a:lnTo>
                  <a:pt x="43549" y="6398"/>
                </a:lnTo>
                <a:lnTo>
                  <a:pt x="43519" y="7171"/>
                </a:lnTo>
                <a:lnTo>
                  <a:pt x="43291" y="7664"/>
                </a:lnTo>
                <a:lnTo>
                  <a:pt x="42786" y="7857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bg object 680"/>
          <p:cNvSpPr/>
          <p:nvPr/>
        </p:nvSpPr>
        <p:spPr>
          <a:xfrm>
            <a:off x="5079484" y="9877414"/>
            <a:ext cx="12065" cy="3175"/>
          </a:xfrm>
          <a:custGeom>
            <a:avLst/>
            <a:gdLst/>
            <a:ahLst/>
            <a:cxnLst/>
            <a:rect l="l" t="t" r="r" b="b"/>
            <a:pathLst>
              <a:path w="12064" h="3175">
                <a:moveTo>
                  <a:pt x="0" y="2625"/>
                </a:moveTo>
                <a:lnTo>
                  <a:pt x="1144" y="424"/>
                </a:lnTo>
                <a:lnTo>
                  <a:pt x="10784" y="0"/>
                </a:lnTo>
                <a:lnTo>
                  <a:pt x="11566" y="2114"/>
                </a:lnTo>
                <a:lnTo>
                  <a:pt x="0" y="2625"/>
                </a:lnTo>
                <a:close/>
              </a:path>
            </a:pathLst>
          </a:custGeom>
          <a:solidFill>
            <a:srgbClr val="FCB1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bg object 681"/>
          <p:cNvSpPr/>
          <p:nvPr/>
        </p:nvSpPr>
        <p:spPr>
          <a:xfrm>
            <a:off x="5081394" y="9872714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09">
                <a:moveTo>
                  <a:pt x="0" y="3654"/>
                </a:moveTo>
                <a:lnTo>
                  <a:pt x="1772" y="236"/>
                </a:lnTo>
                <a:lnTo>
                  <a:pt x="7140" y="0"/>
                </a:lnTo>
                <a:lnTo>
                  <a:pt x="8353" y="3292"/>
                </a:lnTo>
                <a:lnTo>
                  <a:pt x="0" y="3654"/>
                </a:lnTo>
                <a:close/>
              </a:path>
            </a:pathLst>
          </a:custGeom>
          <a:solidFill>
            <a:srgbClr val="FBB03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bg object 682"/>
          <p:cNvSpPr/>
          <p:nvPr/>
        </p:nvSpPr>
        <p:spPr>
          <a:xfrm>
            <a:off x="5080631" y="9871301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0" y="6535"/>
                </a:moveTo>
                <a:lnTo>
                  <a:pt x="763" y="5069"/>
                </a:lnTo>
                <a:lnTo>
                  <a:pt x="9116" y="4701"/>
                </a:lnTo>
                <a:lnTo>
                  <a:pt x="9639" y="6111"/>
                </a:lnTo>
                <a:lnTo>
                  <a:pt x="0" y="6535"/>
                </a:lnTo>
                <a:close/>
              </a:path>
              <a:path w="10160" h="6984">
                <a:moveTo>
                  <a:pt x="2536" y="1646"/>
                </a:moveTo>
                <a:lnTo>
                  <a:pt x="3299" y="180"/>
                </a:lnTo>
                <a:lnTo>
                  <a:pt x="7386" y="0"/>
                </a:lnTo>
                <a:lnTo>
                  <a:pt x="7903" y="1409"/>
                </a:lnTo>
                <a:lnTo>
                  <a:pt x="2536" y="1646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bg object 683"/>
          <p:cNvSpPr/>
          <p:nvPr/>
        </p:nvSpPr>
        <p:spPr>
          <a:xfrm>
            <a:off x="5076481" y="9890803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10519" y="16706"/>
                </a:moveTo>
                <a:lnTo>
                  <a:pt x="0" y="16706"/>
                </a:lnTo>
                <a:lnTo>
                  <a:pt x="0" y="0"/>
                </a:lnTo>
                <a:lnTo>
                  <a:pt x="10519" y="0"/>
                </a:lnTo>
                <a:lnTo>
                  <a:pt x="10519" y="16706"/>
                </a:lnTo>
                <a:close/>
              </a:path>
            </a:pathLst>
          </a:custGeom>
          <a:solidFill>
            <a:srgbClr val="FCB2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bg object 684"/>
          <p:cNvSpPr/>
          <p:nvPr/>
        </p:nvSpPr>
        <p:spPr>
          <a:xfrm>
            <a:off x="5071135" y="9889375"/>
            <a:ext cx="21590" cy="19685"/>
          </a:xfrm>
          <a:custGeom>
            <a:avLst/>
            <a:gdLst/>
            <a:ahLst/>
            <a:cxnLst/>
            <a:rect l="l" t="t" r="r" b="b"/>
            <a:pathLst>
              <a:path w="21589" h="19684">
                <a:moveTo>
                  <a:pt x="21196" y="18884"/>
                </a:moveTo>
                <a:lnTo>
                  <a:pt x="20497" y="18161"/>
                </a:lnTo>
                <a:lnTo>
                  <a:pt x="17272" y="18161"/>
                </a:lnTo>
                <a:lnTo>
                  <a:pt x="17272" y="1435"/>
                </a:lnTo>
                <a:lnTo>
                  <a:pt x="17272" y="711"/>
                </a:lnTo>
                <a:lnTo>
                  <a:pt x="16560" y="0"/>
                </a:lnTo>
                <a:lnTo>
                  <a:pt x="15862" y="0"/>
                </a:lnTo>
                <a:lnTo>
                  <a:pt x="15862" y="1435"/>
                </a:lnTo>
                <a:lnTo>
                  <a:pt x="15862" y="18135"/>
                </a:lnTo>
                <a:lnTo>
                  <a:pt x="5334" y="18135"/>
                </a:lnTo>
                <a:lnTo>
                  <a:pt x="5334" y="1435"/>
                </a:lnTo>
                <a:lnTo>
                  <a:pt x="15862" y="1435"/>
                </a:lnTo>
                <a:lnTo>
                  <a:pt x="15862" y="0"/>
                </a:lnTo>
                <a:lnTo>
                  <a:pt x="4635" y="0"/>
                </a:lnTo>
                <a:lnTo>
                  <a:pt x="3924" y="711"/>
                </a:lnTo>
                <a:lnTo>
                  <a:pt x="3924" y="18161"/>
                </a:lnTo>
                <a:lnTo>
                  <a:pt x="698" y="18161"/>
                </a:lnTo>
                <a:lnTo>
                  <a:pt x="0" y="18884"/>
                </a:lnTo>
                <a:lnTo>
                  <a:pt x="698" y="19596"/>
                </a:lnTo>
                <a:lnTo>
                  <a:pt x="20497" y="19596"/>
                </a:lnTo>
                <a:lnTo>
                  <a:pt x="21196" y="18884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bg object 685"/>
          <p:cNvSpPr/>
          <p:nvPr/>
        </p:nvSpPr>
        <p:spPr>
          <a:xfrm>
            <a:off x="5244054" y="9845975"/>
            <a:ext cx="62230" cy="67310"/>
          </a:xfrm>
          <a:custGeom>
            <a:avLst/>
            <a:gdLst/>
            <a:ahLst/>
            <a:cxnLst/>
            <a:rect l="l" t="t" r="r" b="b"/>
            <a:pathLst>
              <a:path w="62229" h="67309">
                <a:moveTo>
                  <a:pt x="46488" y="23852"/>
                </a:moveTo>
                <a:lnTo>
                  <a:pt x="25292" y="23852"/>
                </a:lnTo>
                <a:lnTo>
                  <a:pt x="37690" y="0"/>
                </a:lnTo>
                <a:lnTo>
                  <a:pt x="46488" y="23852"/>
                </a:lnTo>
                <a:close/>
              </a:path>
              <a:path w="62229" h="67309">
                <a:moveTo>
                  <a:pt x="20460" y="23123"/>
                </a:moveTo>
                <a:lnTo>
                  <a:pt x="20460" y="22848"/>
                </a:lnTo>
                <a:lnTo>
                  <a:pt x="21273" y="23017"/>
                </a:lnTo>
                <a:lnTo>
                  <a:pt x="20460" y="23123"/>
                </a:lnTo>
                <a:close/>
              </a:path>
              <a:path w="62229" h="67309">
                <a:moveTo>
                  <a:pt x="21261" y="57464"/>
                </a:moveTo>
                <a:lnTo>
                  <a:pt x="21261" y="28024"/>
                </a:lnTo>
                <a:lnTo>
                  <a:pt x="24880" y="27556"/>
                </a:lnTo>
                <a:lnTo>
                  <a:pt x="25348" y="27282"/>
                </a:lnTo>
                <a:lnTo>
                  <a:pt x="25489" y="26758"/>
                </a:lnTo>
                <a:lnTo>
                  <a:pt x="25120" y="23815"/>
                </a:lnTo>
                <a:lnTo>
                  <a:pt x="25292" y="23852"/>
                </a:lnTo>
                <a:lnTo>
                  <a:pt x="46488" y="23852"/>
                </a:lnTo>
                <a:lnTo>
                  <a:pt x="49637" y="32389"/>
                </a:lnTo>
                <a:lnTo>
                  <a:pt x="53183" y="33680"/>
                </a:lnTo>
                <a:lnTo>
                  <a:pt x="53275" y="35813"/>
                </a:lnTo>
                <a:lnTo>
                  <a:pt x="53503" y="36312"/>
                </a:lnTo>
                <a:lnTo>
                  <a:pt x="54008" y="36499"/>
                </a:lnTo>
                <a:lnTo>
                  <a:pt x="58312" y="36499"/>
                </a:lnTo>
                <a:lnTo>
                  <a:pt x="58397" y="38457"/>
                </a:lnTo>
                <a:lnTo>
                  <a:pt x="62084" y="38457"/>
                </a:lnTo>
                <a:lnTo>
                  <a:pt x="62084" y="41731"/>
                </a:lnTo>
                <a:lnTo>
                  <a:pt x="54272" y="44967"/>
                </a:lnTo>
                <a:lnTo>
                  <a:pt x="56293" y="50443"/>
                </a:lnTo>
                <a:lnTo>
                  <a:pt x="40558" y="50443"/>
                </a:lnTo>
                <a:lnTo>
                  <a:pt x="21261" y="57464"/>
                </a:lnTo>
                <a:close/>
              </a:path>
              <a:path w="62229" h="67309">
                <a:moveTo>
                  <a:pt x="58312" y="36499"/>
                </a:moveTo>
                <a:lnTo>
                  <a:pt x="54008" y="36499"/>
                </a:lnTo>
                <a:lnTo>
                  <a:pt x="58304" y="36312"/>
                </a:lnTo>
                <a:lnTo>
                  <a:pt x="58312" y="36499"/>
                </a:lnTo>
                <a:close/>
              </a:path>
              <a:path w="62229" h="67309">
                <a:moveTo>
                  <a:pt x="62084" y="38457"/>
                </a:moveTo>
                <a:lnTo>
                  <a:pt x="58397" y="38457"/>
                </a:lnTo>
                <a:lnTo>
                  <a:pt x="62084" y="38295"/>
                </a:lnTo>
                <a:lnTo>
                  <a:pt x="62084" y="38457"/>
                </a:lnTo>
                <a:close/>
              </a:path>
              <a:path w="62229" h="67309">
                <a:moveTo>
                  <a:pt x="62084" y="66974"/>
                </a:moveTo>
                <a:lnTo>
                  <a:pt x="59997" y="66974"/>
                </a:lnTo>
                <a:lnTo>
                  <a:pt x="40558" y="50443"/>
                </a:lnTo>
                <a:lnTo>
                  <a:pt x="56293" y="50443"/>
                </a:lnTo>
                <a:lnTo>
                  <a:pt x="62084" y="66139"/>
                </a:lnTo>
                <a:lnTo>
                  <a:pt x="62084" y="66974"/>
                </a:lnTo>
                <a:close/>
              </a:path>
              <a:path w="62229" h="67309">
                <a:moveTo>
                  <a:pt x="5853" y="25006"/>
                </a:moveTo>
                <a:lnTo>
                  <a:pt x="0" y="18589"/>
                </a:lnTo>
                <a:lnTo>
                  <a:pt x="19045" y="22555"/>
                </a:lnTo>
                <a:lnTo>
                  <a:pt x="19045" y="23304"/>
                </a:lnTo>
                <a:lnTo>
                  <a:pt x="5853" y="25006"/>
                </a:lnTo>
                <a:close/>
              </a:path>
            </a:pathLst>
          </a:custGeom>
          <a:solidFill>
            <a:srgbClr val="FCB44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bg object 686"/>
          <p:cNvSpPr/>
          <p:nvPr/>
        </p:nvSpPr>
        <p:spPr>
          <a:xfrm>
            <a:off x="5308021" y="988412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0" y="2806"/>
                </a:moveTo>
                <a:lnTo>
                  <a:pt x="0" y="68"/>
                </a:lnTo>
                <a:lnTo>
                  <a:pt x="1545" y="0"/>
                </a:lnTo>
                <a:lnTo>
                  <a:pt x="4333" y="1010"/>
                </a:lnTo>
                <a:lnTo>
                  <a:pt x="0" y="2806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bg object 687"/>
          <p:cNvSpPr/>
          <p:nvPr/>
        </p:nvSpPr>
        <p:spPr>
          <a:xfrm>
            <a:off x="5306137" y="9884190"/>
            <a:ext cx="1905" cy="29209"/>
          </a:xfrm>
          <a:custGeom>
            <a:avLst/>
            <a:gdLst/>
            <a:ahLst/>
            <a:cxnLst/>
            <a:rect l="l" t="t" r="r" b="b"/>
            <a:pathLst>
              <a:path w="1904" h="29209">
                <a:moveTo>
                  <a:pt x="307" y="28760"/>
                </a:moveTo>
                <a:lnTo>
                  <a:pt x="0" y="28760"/>
                </a:lnTo>
                <a:lnTo>
                  <a:pt x="0" y="27924"/>
                </a:lnTo>
                <a:lnTo>
                  <a:pt x="307" y="28760"/>
                </a:lnTo>
                <a:close/>
              </a:path>
              <a:path w="1904" h="29209">
                <a:moveTo>
                  <a:pt x="0" y="3517"/>
                </a:moveTo>
                <a:lnTo>
                  <a:pt x="0" y="81"/>
                </a:lnTo>
                <a:lnTo>
                  <a:pt x="1883" y="0"/>
                </a:lnTo>
                <a:lnTo>
                  <a:pt x="1883" y="2737"/>
                </a:lnTo>
                <a:lnTo>
                  <a:pt x="0" y="3517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bg object 688"/>
          <p:cNvSpPr/>
          <p:nvPr/>
        </p:nvSpPr>
        <p:spPr>
          <a:xfrm>
            <a:off x="5302358" y="9882203"/>
            <a:ext cx="7620" cy="2540"/>
          </a:xfrm>
          <a:custGeom>
            <a:avLst/>
            <a:gdLst/>
            <a:ahLst/>
            <a:cxnLst/>
            <a:rect l="l" t="t" r="r" b="b"/>
            <a:pathLst>
              <a:path w="7620" h="2540">
                <a:moveTo>
                  <a:pt x="92" y="2232"/>
                </a:moveTo>
                <a:lnTo>
                  <a:pt x="0" y="81"/>
                </a:lnTo>
                <a:lnTo>
                  <a:pt x="1914" y="0"/>
                </a:lnTo>
                <a:lnTo>
                  <a:pt x="7208" y="1920"/>
                </a:lnTo>
                <a:lnTo>
                  <a:pt x="92" y="2232"/>
                </a:lnTo>
                <a:close/>
              </a:path>
            </a:pathLst>
          </a:custGeom>
          <a:solidFill>
            <a:srgbClr val="FCB1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bg object 689"/>
          <p:cNvSpPr/>
          <p:nvPr/>
        </p:nvSpPr>
        <p:spPr>
          <a:xfrm>
            <a:off x="5298673" y="9880174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36" y="835"/>
                </a:moveTo>
                <a:lnTo>
                  <a:pt x="0" y="0"/>
                </a:lnTo>
                <a:lnTo>
                  <a:pt x="2068" y="748"/>
                </a:lnTo>
                <a:lnTo>
                  <a:pt x="36" y="835"/>
                </a:lnTo>
                <a:close/>
              </a:path>
            </a:pathLst>
          </a:custGeom>
          <a:solidFill>
            <a:srgbClr val="FBB03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bg object 690"/>
          <p:cNvSpPr/>
          <p:nvPr/>
        </p:nvSpPr>
        <p:spPr>
          <a:xfrm>
            <a:off x="5297237" y="9879654"/>
            <a:ext cx="7620" cy="3175"/>
          </a:xfrm>
          <a:custGeom>
            <a:avLst/>
            <a:gdLst/>
            <a:ahLst/>
            <a:cxnLst/>
            <a:rect l="l" t="t" r="r" b="b"/>
            <a:pathLst>
              <a:path w="7620" h="3175">
                <a:moveTo>
                  <a:pt x="800" y="2824"/>
                </a:moveTo>
                <a:lnTo>
                  <a:pt x="320" y="2631"/>
                </a:lnTo>
                <a:lnTo>
                  <a:pt x="92" y="2138"/>
                </a:lnTo>
                <a:lnTo>
                  <a:pt x="0" y="0"/>
                </a:lnTo>
                <a:lnTo>
                  <a:pt x="1434" y="517"/>
                </a:lnTo>
                <a:lnTo>
                  <a:pt x="1471" y="1359"/>
                </a:lnTo>
                <a:lnTo>
                  <a:pt x="3508" y="1272"/>
                </a:lnTo>
                <a:lnTo>
                  <a:pt x="7035" y="2550"/>
                </a:lnTo>
                <a:lnTo>
                  <a:pt x="800" y="2824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bg object 691"/>
          <p:cNvSpPr/>
          <p:nvPr/>
        </p:nvSpPr>
        <p:spPr>
          <a:xfrm>
            <a:off x="5306299" y="991485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237" y="1053"/>
                </a:moveTo>
                <a:lnTo>
                  <a:pt x="0" y="0"/>
                </a:lnTo>
                <a:lnTo>
                  <a:pt x="849" y="0"/>
                </a:lnTo>
                <a:lnTo>
                  <a:pt x="1237" y="1053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bg object 692"/>
          <p:cNvSpPr/>
          <p:nvPr/>
        </p:nvSpPr>
        <p:spPr>
          <a:xfrm>
            <a:off x="5263095" y="9868535"/>
            <a:ext cx="44450" cy="46355"/>
          </a:xfrm>
          <a:custGeom>
            <a:avLst/>
            <a:gdLst/>
            <a:ahLst/>
            <a:cxnLst/>
            <a:rect l="l" t="t" r="r" b="b"/>
            <a:pathLst>
              <a:path w="44450" h="46354">
                <a:moveTo>
                  <a:pt x="1409" y="292"/>
                </a:moveTo>
                <a:lnTo>
                  <a:pt x="0" y="0"/>
                </a:lnTo>
                <a:lnTo>
                  <a:pt x="0" y="749"/>
                </a:lnTo>
                <a:lnTo>
                  <a:pt x="1409" y="571"/>
                </a:lnTo>
                <a:lnTo>
                  <a:pt x="1409" y="292"/>
                </a:lnTo>
                <a:close/>
              </a:path>
              <a:path w="44450" h="46354">
                <a:moveTo>
                  <a:pt x="44043" y="46329"/>
                </a:moveTo>
                <a:lnTo>
                  <a:pt x="43345" y="44424"/>
                </a:lnTo>
                <a:lnTo>
                  <a:pt x="40957" y="44424"/>
                </a:lnTo>
                <a:lnTo>
                  <a:pt x="43192" y="46329"/>
                </a:lnTo>
                <a:lnTo>
                  <a:pt x="44043" y="46329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bg object 693"/>
          <p:cNvSpPr/>
          <p:nvPr/>
        </p:nvSpPr>
        <p:spPr>
          <a:xfrm>
            <a:off x="5253198" y="9874242"/>
            <a:ext cx="10795" cy="33655"/>
          </a:xfrm>
          <a:custGeom>
            <a:avLst/>
            <a:gdLst/>
            <a:ahLst/>
            <a:cxnLst/>
            <a:rect l="l" t="t" r="r" b="b"/>
            <a:pathLst>
              <a:path w="10795" h="33654">
                <a:moveTo>
                  <a:pt x="0" y="33605"/>
                </a:moveTo>
                <a:lnTo>
                  <a:pt x="2252" y="27475"/>
                </a:lnTo>
                <a:lnTo>
                  <a:pt x="3299" y="27475"/>
                </a:lnTo>
                <a:lnTo>
                  <a:pt x="4007" y="26758"/>
                </a:lnTo>
                <a:lnTo>
                  <a:pt x="4007" y="22692"/>
                </a:lnTo>
                <a:lnTo>
                  <a:pt x="8703" y="9902"/>
                </a:lnTo>
                <a:lnTo>
                  <a:pt x="787" y="1222"/>
                </a:lnTo>
                <a:lnTo>
                  <a:pt x="10230" y="0"/>
                </a:lnTo>
                <a:lnTo>
                  <a:pt x="10230" y="29883"/>
                </a:lnTo>
                <a:lnTo>
                  <a:pt x="0" y="33605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bg object 694"/>
          <p:cNvSpPr/>
          <p:nvPr/>
        </p:nvSpPr>
        <p:spPr>
          <a:xfrm>
            <a:off x="5263430" y="9873999"/>
            <a:ext cx="1905" cy="30480"/>
          </a:xfrm>
          <a:custGeom>
            <a:avLst/>
            <a:gdLst/>
            <a:ahLst/>
            <a:cxnLst/>
            <a:rect l="l" t="t" r="r" b="b"/>
            <a:pathLst>
              <a:path w="1904" h="30479">
                <a:moveTo>
                  <a:pt x="0" y="30126"/>
                </a:moveTo>
                <a:lnTo>
                  <a:pt x="0" y="243"/>
                </a:lnTo>
                <a:lnTo>
                  <a:pt x="1883" y="0"/>
                </a:lnTo>
                <a:lnTo>
                  <a:pt x="1883" y="29440"/>
                </a:lnTo>
                <a:lnTo>
                  <a:pt x="0" y="30126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bg object 695"/>
          <p:cNvSpPr/>
          <p:nvPr/>
        </p:nvSpPr>
        <p:spPr>
          <a:xfrm>
            <a:off x="5251085" y="9870117"/>
            <a:ext cx="17145" cy="4445"/>
          </a:xfrm>
          <a:custGeom>
            <a:avLst/>
            <a:gdLst/>
            <a:ahLst/>
            <a:cxnLst/>
            <a:rect l="l" t="t" r="r" b="b"/>
            <a:pathLst>
              <a:path w="17145" h="4445">
                <a:moveTo>
                  <a:pt x="1723" y="4053"/>
                </a:moveTo>
                <a:lnTo>
                  <a:pt x="0" y="2157"/>
                </a:lnTo>
                <a:lnTo>
                  <a:pt x="16706" y="0"/>
                </a:lnTo>
                <a:lnTo>
                  <a:pt x="16970" y="2082"/>
                </a:lnTo>
                <a:lnTo>
                  <a:pt x="1723" y="4053"/>
                </a:lnTo>
                <a:close/>
              </a:path>
            </a:pathLst>
          </a:custGeom>
          <a:solidFill>
            <a:srgbClr val="FCB2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bg object 696"/>
          <p:cNvSpPr/>
          <p:nvPr/>
        </p:nvSpPr>
        <p:spPr>
          <a:xfrm>
            <a:off x="5249900" y="9869004"/>
            <a:ext cx="19685" cy="33020"/>
          </a:xfrm>
          <a:custGeom>
            <a:avLst/>
            <a:gdLst/>
            <a:ahLst/>
            <a:cxnLst/>
            <a:rect l="l" t="t" r="r" b="b"/>
            <a:pathLst>
              <a:path w="19685" h="33020">
                <a:moveTo>
                  <a:pt x="7302" y="27940"/>
                </a:moveTo>
                <a:lnTo>
                  <a:pt x="5549" y="32715"/>
                </a:lnTo>
                <a:lnTo>
                  <a:pt x="6591" y="32715"/>
                </a:lnTo>
                <a:lnTo>
                  <a:pt x="7302" y="32004"/>
                </a:lnTo>
                <a:lnTo>
                  <a:pt x="7302" y="27940"/>
                </a:lnTo>
                <a:close/>
              </a:path>
              <a:path w="19685" h="33020">
                <a:moveTo>
                  <a:pt x="19634" y="3733"/>
                </a:moveTo>
                <a:lnTo>
                  <a:pt x="19265" y="787"/>
                </a:lnTo>
                <a:lnTo>
                  <a:pt x="15417" y="0"/>
                </a:lnTo>
                <a:lnTo>
                  <a:pt x="0" y="1981"/>
                </a:lnTo>
                <a:lnTo>
                  <a:pt x="1181" y="3276"/>
                </a:lnTo>
                <a:lnTo>
                  <a:pt x="17881" y="1117"/>
                </a:lnTo>
                <a:lnTo>
                  <a:pt x="18148" y="3200"/>
                </a:lnTo>
                <a:lnTo>
                  <a:pt x="2908" y="5168"/>
                </a:lnTo>
                <a:lnTo>
                  <a:pt x="4076" y="6464"/>
                </a:lnTo>
                <a:lnTo>
                  <a:pt x="19024" y="4533"/>
                </a:lnTo>
                <a:lnTo>
                  <a:pt x="19494" y="4254"/>
                </a:lnTo>
                <a:lnTo>
                  <a:pt x="19634" y="3733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bg object 697"/>
          <p:cNvSpPr/>
          <p:nvPr/>
        </p:nvSpPr>
        <p:spPr>
          <a:xfrm>
            <a:off x="5838218" y="9861891"/>
            <a:ext cx="117475" cy="31750"/>
          </a:xfrm>
          <a:custGeom>
            <a:avLst/>
            <a:gdLst/>
            <a:ahLst/>
            <a:cxnLst/>
            <a:rect l="l" t="t" r="r" b="b"/>
            <a:pathLst>
              <a:path w="117475" h="31750">
                <a:moveTo>
                  <a:pt x="117391" y="31722"/>
                </a:moveTo>
                <a:lnTo>
                  <a:pt x="0" y="31722"/>
                </a:lnTo>
                <a:lnTo>
                  <a:pt x="12255" y="0"/>
                </a:lnTo>
                <a:lnTo>
                  <a:pt x="106126" y="0"/>
                </a:lnTo>
                <a:lnTo>
                  <a:pt x="117391" y="3172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bg object 698"/>
          <p:cNvSpPr/>
          <p:nvPr/>
        </p:nvSpPr>
        <p:spPr>
          <a:xfrm>
            <a:off x="5836017" y="9859776"/>
            <a:ext cx="121920" cy="36195"/>
          </a:xfrm>
          <a:custGeom>
            <a:avLst/>
            <a:gdLst/>
            <a:ahLst/>
            <a:cxnLst/>
            <a:rect l="l" t="t" r="r" b="b"/>
            <a:pathLst>
              <a:path w="121920" h="36195">
                <a:moveTo>
                  <a:pt x="120272" y="35950"/>
                </a:moveTo>
                <a:lnTo>
                  <a:pt x="1508" y="35950"/>
                </a:lnTo>
                <a:lnTo>
                  <a:pt x="861" y="35607"/>
                </a:lnTo>
                <a:lnTo>
                  <a:pt x="111" y="34491"/>
                </a:lnTo>
                <a:lnTo>
                  <a:pt x="0" y="33718"/>
                </a:lnTo>
                <a:lnTo>
                  <a:pt x="12828" y="530"/>
                </a:lnTo>
                <a:lnTo>
                  <a:pt x="13597" y="0"/>
                </a:lnTo>
                <a:lnTo>
                  <a:pt x="109210" y="0"/>
                </a:lnTo>
                <a:lnTo>
                  <a:pt x="109992" y="561"/>
                </a:lnTo>
                <a:lnTo>
                  <a:pt x="111294" y="4228"/>
                </a:lnTo>
                <a:lnTo>
                  <a:pt x="15881" y="4228"/>
                </a:lnTo>
                <a:lnTo>
                  <a:pt x="5256" y="31722"/>
                </a:lnTo>
                <a:lnTo>
                  <a:pt x="121059" y="31722"/>
                </a:lnTo>
                <a:lnTo>
                  <a:pt x="121768" y="33718"/>
                </a:lnTo>
                <a:lnTo>
                  <a:pt x="121694" y="34491"/>
                </a:lnTo>
                <a:lnTo>
                  <a:pt x="120912" y="35613"/>
                </a:lnTo>
                <a:lnTo>
                  <a:pt x="120272" y="35950"/>
                </a:lnTo>
                <a:close/>
              </a:path>
              <a:path w="121920" h="36195">
                <a:moveTo>
                  <a:pt x="121059" y="31722"/>
                </a:moveTo>
                <a:lnTo>
                  <a:pt x="116628" y="31722"/>
                </a:lnTo>
                <a:lnTo>
                  <a:pt x="106859" y="4228"/>
                </a:lnTo>
                <a:lnTo>
                  <a:pt x="111294" y="4228"/>
                </a:lnTo>
                <a:lnTo>
                  <a:pt x="121059" y="3172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bg object 699"/>
          <p:cNvSpPr/>
          <p:nvPr/>
        </p:nvSpPr>
        <p:spPr>
          <a:xfrm>
            <a:off x="5850472" y="9893609"/>
            <a:ext cx="93980" cy="53340"/>
          </a:xfrm>
          <a:custGeom>
            <a:avLst/>
            <a:gdLst/>
            <a:ahLst/>
            <a:cxnLst/>
            <a:rect l="l" t="t" r="r" b="b"/>
            <a:pathLst>
              <a:path w="93979" h="53340">
                <a:moveTo>
                  <a:pt x="0" y="53195"/>
                </a:moveTo>
                <a:lnTo>
                  <a:pt x="93871" y="53195"/>
                </a:lnTo>
                <a:lnTo>
                  <a:pt x="93871" y="0"/>
                </a:lnTo>
                <a:lnTo>
                  <a:pt x="0" y="0"/>
                </a:lnTo>
                <a:lnTo>
                  <a:pt x="0" y="5319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bg object 700"/>
          <p:cNvSpPr/>
          <p:nvPr/>
        </p:nvSpPr>
        <p:spPr>
          <a:xfrm>
            <a:off x="5848375" y="9891433"/>
            <a:ext cx="98425" cy="55880"/>
          </a:xfrm>
          <a:custGeom>
            <a:avLst/>
            <a:gdLst/>
            <a:ahLst/>
            <a:cxnLst/>
            <a:rect l="l" t="t" r="r" b="b"/>
            <a:pathLst>
              <a:path w="98425" h="55879">
                <a:moveTo>
                  <a:pt x="98044" y="4292"/>
                </a:moveTo>
                <a:lnTo>
                  <a:pt x="93878" y="4292"/>
                </a:lnTo>
                <a:lnTo>
                  <a:pt x="93878" y="55372"/>
                </a:lnTo>
                <a:lnTo>
                  <a:pt x="98044" y="55372"/>
                </a:lnTo>
                <a:lnTo>
                  <a:pt x="98044" y="4292"/>
                </a:lnTo>
                <a:close/>
              </a:path>
              <a:path w="98425" h="55879">
                <a:moveTo>
                  <a:pt x="98044" y="1282"/>
                </a:moveTo>
                <a:lnTo>
                  <a:pt x="97675" y="1282"/>
                </a:lnTo>
                <a:lnTo>
                  <a:pt x="97675" y="0"/>
                </a:lnTo>
                <a:lnTo>
                  <a:pt x="381" y="0"/>
                </a:lnTo>
                <a:lnTo>
                  <a:pt x="381" y="1282"/>
                </a:lnTo>
                <a:lnTo>
                  <a:pt x="0" y="1282"/>
                </a:lnTo>
                <a:lnTo>
                  <a:pt x="0" y="3835"/>
                </a:lnTo>
                <a:lnTo>
                  <a:pt x="0" y="54965"/>
                </a:lnTo>
                <a:lnTo>
                  <a:pt x="4178" y="54965"/>
                </a:lnTo>
                <a:lnTo>
                  <a:pt x="4178" y="3835"/>
                </a:lnTo>
                <a:lnTo>
                  <a:pt x="98044" y="3835"/>
                </a:lnTo>
                <a:lnTo>
                  <a:pt x="98044" y="12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bg object 701"/>
          <p:cNvSpPr/>
          <p:nvPr/>
        </p:nvSpPr>
        <p:spPr>
          <a:xfrm>
            <a:off x="5907715" y="9915556"/>
            <a:ext cx="20320" cy="31750"/>
          </a:xfrm>
          <a:custGeom>
            <a:avLst/>
            <a:gdLst/>
            <a:ahLst/>
            <a:cxnLst/>
            <a:rect l="l" t="t" r="r" b="b"/>
            <a:pathLst>
              <a:path w="20320" h="31750">
                <a:moveTo>
                  <a:pt x="0" y="31249"/>
                </a:moveTo>
                <a:lnTo>
                  <a:pt x="19796" y="31249"/>
                </a:lnTo>
                <a:lnTo>
                  <a:pt x="19796" y="0"/>
                </a:lnTo>
                <a:lnTo>
                  <a:pt x="0" y="0"/>
                </a:lnTo>
                <a:lnTo>
                  <a:pt x="0" y="3124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bg object 702"/>
          <p:cNvSpPr/>
          <p:nvPr/>
        </p:nvSpPr>
        <p:spPr>
          <a:xfrm>
            <a:off x="5906150" y="9913966"/>
            <a:ext cx="23495" cy="33020"/>
          </a:xfrm>
          <a:custGeom>
            <a:avLst/>
            <a:gdLst/>
            <a:ahLst/>
            <a:cxnLst/>
            <a:rect l="l" t="t" r="r" b="b"/>
            <a:pathLst>
              <a:path w="23495" h="33020">
                <a:moveTo>
                  <a:pt x="3126" y="32838"/>
                </a:moveTo>
                <a:lnTo>
                  <a:pt x="0" y="32838"/>
                </a:lnTo>
                <a:lnTo>
                  <a:pt x="0" y="710"/>
                </a:lnTo>
                <a:lnTo>
                  <a:pt x="701" y="0"/>
                </a:lnTo>
                <a:lnTo>
                  <a:pt x="22227" y="0"/>
                </a:lnTo>
                <a:lnTo>
                  <a:pt x="22929" y="710"/>
                </a:lnTo>
                <a:lnTo>
                  <a:pt x="22929" y="3174"/>
                </a:lnTo>
                <a:lnTo>
                  <a:pt x="3126" y="3174"/>
                </a:lnTo>
                <a:lnTo>
                  <a:pt x="3126" y="32838"/>
                </a:lnTo>
                <a:close/>
              </a:path>
              <a:path w="23495" h="33020">
                <a:moveTo>
                  <a:pt x="22929" y="32838"/>
                </a:moveTo>
                <a:lnTo>
                  <a:pt x="19796" y="32838"/>
                </a:lnTo>
                <a:lnTo>
                  <a:pt x="19796" y="3174"/>
                </a:lnTo>
                <a:lnTo>
                  <a:pt x="22929" y="3174"/>
                </a:lnTo>
                <a:lnTo>
                  <a:pt x="22929" y="3283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bg object 703"/>
          <p:cNvSpPr/>
          <p:nvPr/>
        </p:nvSpPr>
        <p:spPr>
          <a:xfrm>
            <a:off x="5872091" y="9904105"/>
            <a:ext cx="15240" cy="22860"/>
          </a:xfrm>
          <a:custGeom>
            <a:avLst/>
            <a:gdLst/>
            <a:ahLst/>
            <a:cxnLst/>
            <a:rect l="l" t="t" r="r" b="b"/>
            <a:pathLst>
              <a:path w="15239" h="22859">
                <a:moveTo>
                  <a:pt x="14773" y="22580"/>
                </a:moveTo>
                <a:lnTo>
                  <a:pt x="0" y="22580"/>
                </a:lnTo>
                <a:lnTo>
                  <a:pt x="0" y="0"/>
                </a:lnTo>
                <a:lnTo>
                  <a:pt x="14773" y="0"/>
                </a:lnTo>
                <a:lnTo>
                  <a:pt x="14773" y="22580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bg object 704"/>
          <p:cNvSpPr/>
          <p:nvPr/>
        </p:nvSpPr>
        <p:spPr>
          <a:xfrm>
            <a:off x="5826264" y="9807981"/>
            <a:ext cx="106045" cy="120650"/>
          </a:xfrm>
          <a:custGeom>
            <a:avLst/>
            <a:gdLst/>
            <a:ahLst/>
            <a:cxnLst/>
            <a:rect l="l" t="t" r="r" b="b"/>
            <a:pathLst>
              <a:path w="106045" h="120650">
                <a:moveTo>
                  <a:pt x="38912" y="61976"/>
                </a:moveTo>
                <a:lnTo>
                  <a:pt x="38201" y="61264"/>
                </a:lnTo>
                <a:lnTo>
                  <a:pt x="36487" y="61264"/>
                </a:lnTo>
                <a:lnTo>
                  <a:pt x="35775" y="61976"/>
                </a:lnTo>
                <a:lnTo>
                  <a:pt x="35775" y="74587"/>
                </a:lnTo>
                <a:lnTo>
                  <a:pt x="36487" y="75298"/>
                </a:lnTo>
                <a:lnTo>
                  <a:pt x="37338" y="75298"/>
                </a:lnTo>
                <a:lnTo>
                  <a:pt x="38201" y="75298"/>
                </a:lnTo>
                <a:lnTo>
                  <a:pt x="38912" y="74587"/>
                </a:lnTo>
                <a:lnTo>
                  <a:pt x="38912" y="61976"/>
                </a:lnTo>
                <a:close/>
              </a:path>
              <a:path w="106045" h="120650">
                <a:moveTo>
                  <a:pt x="47294" y="61976"/>
                </a:moveTo>
                <a:lnTo>
                  <a:pt x="46596" y="61264"/>
                </a:lnTo>
                <a:lnTo>
                  <a:pt x="44869" y="61264"/>
                </a:lnTo>
                <a:lnTo>
                  <a:pt x="44170" y="61976"/>
                </a:lnTo>
                <a:lnTo>
                  <a:pt x="44170" y="74587"/>
                </a:lnTo>
                <a:lnTo>
                  <a:pt x="44869" y="75298"/>
                </a:lnTo>
                <a:lnTo>
                  <a:pt x="45732" y="75298"/>
                </a:lnTo>
                <a:lnTo>
                  <a:pt x="46596" y="75298"/>
                </a:lnTo>
                <a:lnTo>
                  <a:pt x="47294" y="74587"/>
                </a:lnTo>
                <a:lnTo>
                  <a:pt x="47294" y="61976"/>
                </a:lnTo>
                <a:close/>
              </a:path>
              <a:path w="106045" h="120650">
                <a:moveTo>
                  <a:pt x="54927" y="15900"/>
                </a:moveTo>
                <a:lnTo>
                  <a:pt x="54406" y="15049"/>
                </a:lnTo>
                <a:lnTo>
                  <a:pt x="35979" y="10515"/>
                </a:lnTo>
                <a:lnTo>
                  <a:pt x="35979" y="711"/>
                </a:lnTo>
                <a:lnTo>
                  <a:pt x="35280" y="0"/>
                </a:lnTo>
                <a:lnTo>
                  <a:pt x="33553" y="0"/>
                </a:lnTo>
                <a:lnTo>
                  <a:pt x="32854" y="711"/>
                </a:lnTo>
                <a:lnTo>
                  <a:pt x="32854" y="9740"/>
                </a:lnTo>
                <a:lnTo>
                  <a:pt x="1257" y="1943"/>
                </a:lnTo>
                <a:lnTo>
                  <a:pt x="406" y="2476"/>
                </a:lnTo>
                <a:lnTo>
                  <a:pt x="0" y="4178"/>
                </a:lnTo>
                <a:lnTo>
                  <a:pt x="508" y="5029"/>
                </a:lnTo>
                <a:lnTo>
                  <a:pt x="32854" y="12979"/>
                </a:lnTo>
                <a:lnTo>
                  <a:pt x="32854" y="55486"/>
                </a:lnTo>
                <a:lnTo>
                  <a:pt x="33553" y="56197"/>
                </a:lnTo>
                <a:lnTo>
                  <a:pt x="34417" y="56197"/>
                </a:lnTo>
                <a:lnTo>
                  <a:pt x="35280" y="56197"/>
                </a:lnTo>
                <a:lnTo>
                  <a:pt x="35979" y="55486"/>
                </a:lnTo>
                <a:lnTo>
                  <a:pt x="35979" y="13741"/>
                </a:lnTo>
                <a:lnTo>
                  <a:pt x="53200" y="17970"/>
                </a:lnTo>
                <a:lnTo>
                  <a:pt x="53911" y="17970"/>
                </a:lnTo>
                <a:lnTo>
                  <a:pt x="54546" y="17475"/>
                </a:lnTo>
                <a:lnTo>
                  <a:pt x="54927" y="15900"/>
                </a:lnTo>
                <a:close/>
              </a:path>
              <a:path w="106045" h="120650">
                <a:moveTo>
                  <a:pt x="55689" y="61976"/>
                </a:moveTo>
                <a:lnTo>
                  <a:pt x="54991" y="61264"/>
                </a:lnTo>
                <a:lnTo>
                  <a:pt x="53263" y="61264"/>
                </a:lnTo>
                <a:lnTo>
                  <a:pt x="52565" y="61976"/>
                </a:lnTo>
                <a:lnTo>
                  <a:pt x="52565" y="74587"/>
                </a:lnTo>
                <a:lnTo>
                  <a:pt x="53263" y="75298"/>
                </a:lnTo>
                <a:lnTo>
                  <a:pt x="54127" y="75298"/>
                </a:lnTo>
                <a:lnTo>
                  <a:pt x="54991" y="75298"/>
                </a:lnTo>
                <a:lnTo>
                  <a:pt x="55689" y="74587"/>
                </a:lnTo>
                <a:lnTo>
                  <a:pt x="55689" y="61976"/>
                </a:lnTo>
                <a:close/>
              </a:path>
              <a:path w="106045" h="120650">
                <a:moveTo>
                  <a:pt x="62153" y="95250"/>
                </a:moveTo>
                <a:lnTo>
                  <a:pt x="61455" y="94538"/>
                </a:lnTo>
                <a:lnTo>
                  <a:pt x="59029" y="94538"/>
                </a:lnTo>
                <a:lnTo>
                  <a:pt x="59029" y="97713"/>
                </a:lnTo>
                <a:lnTo>
                  <a:pt x="59029" y="117119"/>
                </a:lnTo>
                <a:lnTo>
                  <a:pt x="47383" y="117119"/>
                </a:lnTo>
                <a:lnTo>
                  <a:pt x="47383" y="97713"/>
                </a:lnTo>
                <a:lnTo>
                  <a:pt x="59029" y="97713"/>
                </a:lnTo>
                <a:lnTo>
                  <a:pt x="59029" y="94538"/>
                </a:lnTo>
                <a:lnTo>
                  <a:pt x="44958" y="94538"/>
                </a:lnTo>
                <a:lnTo>
                  <a:pt x="44246" y="95250"/>
                </a:lnTo>
                <a:lnTo>
                  <a:pt x="44246" y="119583"/>
                </a:lnTo>
                <a:lnTo>
                  <a:pt x="44958" y="120294"/>
                </a:lnTo>
                <a:lnTo>
                  <a:pt x="61455" y="120294"/>
                </a:lnTo>
                <a:lnTo>
                  <a:pt x="62153" y="119583"/>
                </a:lnTo>
                <a:lnTo>
                  <a:pt x="62153" y="117119"/>
                </a:lnTo>
                <a:lnTo>
                  <a:pt x="62153" y="97713"/>
                </a:lnTo>
                <a:lnTo>
                  <a:pt x="62153" y="95250"/>
                </a:lnTo>
                <a:close/>
              </a:path>
              <a:path w="106045" h="120650">
                <a:moveTo>
                  <a:pt x="64084" y="61976"/>
                </a:moveTo>
                <a:lnTo>
                  <a:pt x="63385" y="61264"/>
                </a:lnTo>
                <a:lnTo>
                  <a:pt x="61658" y="61264"/>
                </a:lnTo>
                <a:lnTo>
                  <a:pt x="60960" y="61976"/>
                </a:lnTo>
                <a:lnTo>
                  <a:pt x="60960" y="74587"/>
                </a:lnTo>
                <a:lnTo>
                  <a:pt x="61658" y="75298"/>
                </a:lnTo>
                <a:lnTo>
                  <a:pt x="62522" y="75298"/>
                </a:lnTo>
                <a:lnTo>
                  <a:pt x="63385" y="75298"/>
                </a:lnTo>
                <a:lnTo>
                  <a:pt x="64084" y="74587"/>
                </a:lnTo>
                <a:lnTo>
                  <a:pt x="64084" y="61976"/>
                </a:lnTo>
                <a:close/>
              </a:path>
              <a:path w="106045" h="120650">
                <a:moveTo>
                  <a:pt x="72478" y="61976"/>
                </a:moveTo>
                <a:lnTo>
                  <a:pt x="71780" y="61264"/>
                </a:lnTo>
                <a:lnTo>
                  <a:pt x="70053" y="61264"/>
                </a:lnTo>
                <a:lnTo>
                  <a:pt x="69354" y="61976"/>
                </a:lnTo>
                <a:lnTo>
                  <a:pt x="69354" y="74587"/>
                </a:lnTo>
                <a:lnTo>
                  <a:pt x="70053" y="75298"/>
                </a:lnTo>
                <a:lnTo>
                  <a:pt x="70916" y="75298"/>
                </a:lnTo>
                <a:lnTo>
                  <a:pt x="71780" y="75298"/>
                </a:lnTo>
                <a:lnTo>
                  <a:pt x="72478" y="74587"/>
                </a:lnTo>
                <a:lnTo>
                  <a:pt x="72478" y="61976"/>
                </a:lnTo>
                <a:close/>
              </a:path>
              <a:path w="106045" h="120650">
                <a:moveTo>
                  <a:pt x="80873" y="61976"/>
                </a:moveTo>
                <a:lnTo>
                  <a:pt x="80162" y="61264"/>
                </a:lnTo>
                <a:lnTo>
                  <a:pt x="78447" y="61264"/>
                </a:lnTo>
                <a:lnTo>
                  <a:pt x="77736" y="61976"/>
                </a:lnTo>
                <a:lnTo>
                  <a:pt x="77736" y="74587"/>
                </a:lnTo>
                <a:lnTo>
                  <a:pt x="78447" y="75298"/>
                </a:lnTo>
                <a:lnTo>
                  <a:pt x="79311" y="75298"/>
                </a:lnTo>
                <a:lnTo>
                  <a:pt x="80162" y="75298"/>
                </a:lnTo>
                <a:lnTo>
                  <a:pt x="80873" y="74587"/>
                </a:lnTo>
                <a:lnTo>
                  <a:pt x="80873" y="61976"/>
                </a:lnTo>
                <a:close/>
              </a:path>
              <a:path w="106045" h="120650">
                <a:moveTo>
                  <a:pt x="89255" y="61976"/>
                </a:moveTo>
                <a:lnTo>
                  <a:pt x="88557" y="61264"/>
                </a:lnTo>
                <a:lnTo>
                  <a:pt x="86842" y="61264"/>
                </a:lnTo>
                <a:lnTo>
                  <a:pt x="86131" y="61976"/>
                </a:lnTo>
                <a:lnTo>
                  <a:pt x="86131" y="74587"/>
                </a:lnTo>
                <a:lnTo>
                  <a:pt x="86842" y="75298"/>
                </a:lnTo>
                <a:lnTo>
                  <a:pt x="87693" y="75298"/>
                </a:lnTo>
                <a:lnTo>
                  <a:pt x="88557" y="75298"/>
                </a:lnTo>
                <a:lnTo>
                  <a:pt x="89255" y="74587"/>
                </a:lnTo>
                <a:lnTo>
                  <a:pt x="89255" y="61976"/>
                </a:lnTo>
                <a:close/>
              </a:path>
              <a:path w="106045" h="120650">
                <a:moveTo>
                  <a:pt x="97650" y="61976"/>
                </a:moveTo>
                <a:lnTo>
                  <a:pt x="96964" y="61264"/>
                </a:lnTo>
                <a:lnTo>
                  <a:pt x="95224" y="61264"/>
                </a:lnTo>
                <a:lnTo>
                  <a:pt x="94526" y="61976"/>
                </a:lnTo>
                <a:lnTo>
                  <a:pt x="94526" y="74587"/>
                </a:lnTo>
                <a:lnTo>
                  <a:pt x="95224" y="75298"/>
                </a:lnTo>
                <a:lnTo>
                  <a:pt x="96088" y="75298"/>
                </a:lnTo>
                <a:lnTo>
                  <a:pt x="96964" y="75298"/>
                </a:lnTo>
                <a:lnTo>
                  <a:pt x="97650" y="74587"/>
                </a:lnTo>
                <a:lnTo>
                  <a:pt x="97650" y="61976"/>
                </a:lnTo>
                <a:close/>
              </a:path>
              <a:path w="106045" h="120650">
                <a:moveTo>
                  <a:pt x="106045" y="61976"/>
                </a:moveTo>
                <a:lnTo>
                  <a:pt x="105346" y="61264"/>
                </a:lnTo>
                <a:lnTo>
                  <a:pt x="103619" y="61264"/>
                </a:lnTo>
                <a:lnTo>
                  <a:pt x="102920" y="61976"/>
                </a:lnTo>
                <a:lnTo>
                  <a:pt x="102920" y="74587"/>
                </a:lnTo>
                <a:lnTo>
                  <a:pt x="103619" y="75298"/>
                </a:lnTo>
                <a:lnTo>
                  <a:pt x="104482" y="75298"/>
                </a:lnTo>
                <a:lnTo>
                  <a:pt x="105346" y="75298"/>
                </a:lnTo>
                <a:lnTo>
                  <a:pt x="106045" y="74587"/>
                </a:lnTo>
                <a:lnTo>
                  <a:pt x="106045" y="6197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bg object 705"/>
          <p:cNvSpPr/>
          <p:nvPr/>
        </p:nvSpPr>
        <p:spPr>
          <a:xfrm>
            <a:off x="5902598" y="9709009"/>
            <a:ext cx="132080" cy="238125"/>
          </a:xfrm>
          <a:custGeom>
            <a:avLst/>
            <a:gdLst/>
            <a:ahLst/>
            <a:cxnLst/>
            <a:rect l="l" t="t" r="r" b="b"/>
            <a:pathLst>
              <a:path w="132079" h="238125">
                <a:moveTo>
                  <a:pt x="131727" y="237795"/>
                </a:moveTo>
                <a:lnTo>
                  <a:pt x="0" y="237795"/>
                </a:lnTo>
                <a:lnTo>
                  <a:pt x="0" y="19119"/>
                </a:lnTo>
                <a:lnTo>
                  <a:pt x="131727" y="0"/>
                </a:lnTo>
                <a:lnTo>
                  <a:pt x="131727" y="23779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bg object 706"/>
          <p:cNvSpPr/>
          <p:nvPr/>
        </p:nvSpPr>
        <p:spPr>
          <a:xfrm>
            <a:off x="5900511" y="9706828"/>
            <a:ext cx="136525" cy="240029"/>
          </a:xfrm>
          <a:custGeom>
            <a:avLst/>
            <a:gdLst/>
            <a:ahLst/>
            <a:cxnLst/>
            <a:rect l="l" t="t" r="r" b="b"/>
            <a:pathLst>
              <a:path w="136525" h="240029">
                <a:moveTo>
                  <a:pt x="4173" y="239976"/>
                </a:moveTo>
                <a:lnTo>
                  <a:pt x="0" y="239976"/>
                </a:lnTo>
                <a:lnTo>
                  <a:pt x="0" y="20248"/>
                </a:lnTo>
                <a:lnTo>
                  <a:pt x="763" y="19356"/>
                </a:lnTo>
                <a:lnTo>
                  <a:pt x="134115" y="0"/>
                </a:lnTo>
                <a:lnTo>
                  <a:pt x="134725" y="180"/>
                </a:lnTo>
                <a:lnTo>
                  <a:pt x="135642" y="985"/>
                </a:lnTo>
                <a:lnTo>
                  <a:pt x="135900" y="1571"/>
                </a:lnTo>
                <a:lnTo>
                  <a:pt x="135900" y="4620"/>
                </a:lnTo>
                <a:lnTo>
                  <a:pt x="131727" y="4620"/>
                </a:lnTo>
                <a:lnTo>
                  <a:pt x="4173" y="23129"/>
                </a:lnTo>
                <a:lnTo>
                  <a:pt x="4173" y="239976"/>
                </a:lnTo>
                <a:close/>
              </a:path>
              <a:path w="136525" h="240029">
                <a:moveTo>
                  <a:pt x="135900" y="239976"/>
                </a:moveTo>
                <a:lnTo>
                  <a:pt x="131727" y="239976"/>
                </a:lnTo>
                <a:lnTo>
                  <a:pt x="131727" y="4620"/>
                </a:lnTo>
                <a:lnTo>
                  <a:pt x="135900" y="4620"/>
                </a:lnTo>
                <a:lnTo>
                  <a:pt x="135900" y="23997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bg object 707"/>
          <p:cNvSpPr/>
          <p:nvPr/>
        </p:nvSpPr>
        <p:spPr>
          <a:xfrm>
            <a:off x="5905898" y="9871457"/>
            <a:ext cx="96520" cy="10795"/>
          </a:xfrm>
          <a:custGeom>
            <a:avLst/>
            <a:gdLst/>
            <a:ahLst/>
            <a:cxnLst/>
            <a:rect l="l" t="t" r="r" b="b"/>
            <a:pathLst>
              <a:path w="96520" h="10795">
                <a:moveTo>
                  <a:pt x="252" y="10227"/>
                </a:moveTo>
                <a:lnTo>
                  <a:pt x="0" y="3891"/>
                </a:lnTo>
                <a:lnTo>
                  <a:pt x="95945" y="0"/>
                </a:lnTo>
                <a:lnTo>
                  <a:pt x="96191" y="6335"/>
                </a:lnTo>
                <a:lnTo>
                  <a:pt x="252" y="10227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bg object 708"/>
          <p:cNvSpPr/>
          <p:nvPr/>
        </p:nvSpPr>
        <p:spPr>
          <a:xfrm>
            <a:off x="5890260" y="9860557"/>
            <a:ext cx="120014" cy="13970"/>
          </a:xfrm>
          <a:custGeom>
            <a:avLst/>
            <a:gdLst/>
            <a:ahLst/>
            <a:cxnLst/>
            <a:rect l="l" t="t" r="r" b="b"/>
            <a:pathLst>
              <a:path w="120014" h="13970">
                <a:moveTo>
                  <a:pt x="357" y="13931"/>
                </a:moveTo>
                <a:lnTo>
                  <a:pt x="0" y="4845"/>
                </a:lnTo>
                <a:lnTo>
                  <a:pt x="119416" y="0"/>
                </a:lnTo>
                <a:lnTo>
                  <a:pt x="119773" y="9092"/>
                </a:lnTo>
                <a:lnTo>
                  <a:pt x="357" y="13931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bg object 709"/>
          <p:cNvSpPr/>
          <p:nvPr/>
        </p:nvSpPr>
        <p:spPr>
          <a:xfrm>
            <a:off x="5888695" y="9858976"/>
            <a:ext cx="123189" cy="17145"/>
          </a:xfrm>
          <a:custGeom>
            <a:avLst/>
            <a:gdLst/>
            <a:ahLst/>
            <a:cxnLst/>
            <a:rect l="l" t="t" r="r" b="b"/>
            <a:pathLst>
              <a:path w="123189" h="17145">
                <a:moveTo>
                  <a:pt x="1982" y="17099"/>
                </a:moveTo>
                <a:lnTo>
                  <a:pt x="1083" y="17099"/>
                </a:lnTo>
                <a:lnTo>
                  <a:pt x="393" y="16431"/>
                </a:lnTo>
                <a:lnTo>
                  <a:pt x="0" y="6485"/>
                </a:lnTo>
                <a:lnTo>
                  <a:pt x="412" y="5350"/>
                </a:lnTo>
                <a:lnTo>
                  <a:pt x="1501" y="4839"/>
                </a:lnTo>
                <a:lnTo>
                  <a:pt x="120918" y="0"/>
                </a:lnTo>
                <a:lnTo>
                  <a:pt x="122044" y="417"/>
                </a:lnTo>
                <a:lnTo>
                  <a:pt x="122543" y="1515"/>
                </a:lnTo>
                <a:lnTo>
                  <a:pt x="122611" y="3230"/>
                </a:lnTo>
                <a:lnTo>
                  <a:pt x="119478" y="3230"/>
                </a:lnTo>
                <a:lnTo>
                  <a:pt x="3188" y="7944"/>
                </a:lnTo>
                <a:lnTo>
                  <a:pt x="3422" y="13862"/>
                </a:lnTo>
                <a:lnTo>
                  <a:pt x="81812" y="13862"/>
                </a:lnTo>
                <a:lnTo>
                  <a:pt x="1982" y="17099"/>
                </a:lnTo>
                <a:close/>
              </a:path>
              <a:path w="123189" h="17145">
                <a:moveTo>
                  <a:pt x="81812" y="13862"/>
                </a:moveTo>
                <a:lnTo>
                  <a:pt x="3422" y="13862"/>
                </a:lnTo>
                <a:lnTo>
                  <a:pt x="119711" y="9148"/>
                </a:lnTo>
                <a:lnTo>
                  <a:pt x="119478" y="3230"/>
                </a:lnTo>
                <a:lnTo>
                  <a:pt x="122611" y="3230"/>
                </a:lnTo>
                <a:lnTo>
                  <a:pt x="122937" y="11480"/>
                </a:lnTo>
                <a:lnTo>
                  <a:pt x="122266" y="12222"/>
                </a:lnTo>
                <a:lnTo>
                  <a:pt x="81812" y="1386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bg object 710"/>
          <p:cNvSpPr/>
          <p:nvPr/>
        </p:nvSpPr>
        <p:spPr>
          <a:xfrm>
            <a:off x="5933989" y="9785852"/>
            <a:ext cx="111125" cy="11430"/>
          </a:xfrm>
          <a:custGeom>
            <a:avLst/>
            <a:gdLst/>
            <a:ahLst/>
            <a:cxnLst/>
            <a:rect l="l" t="t" r="r" b="b"/>
            <a:pathLst>
              <a:path w="111125" h="11429">
                <a:moveTo>
                  <a:pt x="110589" y="11193"/>
                </a:moveTo>
                <a:lnTo>
                  <a:pt x="0" y="6335"/>
                </a:lnTo>
                <a:lnTo>
                  <a:pt x="270" y="0"/>
                </a:lnTo>
                <a:lnTo>
                  <a:pt x="110860" y="4851"/>
                </a:lnTo>
                <a:lnTo>
                  <a:pt x="110589" y="11193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bg object 711"/>
          <p:cNvSpPr/>
          <p:nvPr/>
        </p:nvSpPr>
        <p:spPr>
          <a:xfrm>
            <a:off x="5924653" y="9774865"/>
            <a:ext cx="130175" cy="16510"/>
          </a:xfrm>
          <a:custGeom>
            <a:avLst/>
            <a:gdLst/>
            <a:ahLst/>
            <a:cxnLst/>
            <a:rect l="l" t="t" r="r" b="b"/>
            <a:pathLst>
              <a:path w="130175" h="16509">
                <a:moveTo>
                  <a:pt x="129708" y="16257"/>
                </a:moveTo>
                <a:lnTo>
                  <a:pt x="0" y="10563"/>
                </a:lnTo>
                <a:lnTo>
                  <a:pt x="449" y="0"/>
                </a:lnTo>
                <a:lnTo>
                  <a:pt x="130157" y="5693"/>
                </a:lnTo>
                <a:lnTo>
                  <a:pt x="129708" y="16257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bg object 712"/>
          <p:cNvSpPr/>
          <p:nvPr/>
        </p:nvSpPr>
        <p:spPr>
          <a:xfrm>
            <a:off x="5916104" y="9773285"/>
            <a:ext cx="140335" cy="73660"/>
          </a:xfrm>
          <a:custGeom>
            <a:avLst/>
            <a:gdLst/>
            <a:ahLst/>
            <a:cxnLst/>
            <a:rect l="l" t="t" r="r" b="b"/>
            <a:pathLst>
              <a:path w="140335" h="73659">
                <a:moveTo>
                  <a:pt x="20281" y="35420"/>
                </a:moveTo>
                <a:lnTo>
                  <a:pt x="19570" y="34709"/>
                </a:lnTo>
                <a:lnTo>
                  <a:pt x="17157" y="34709"/>
                </a:lnTo>
                <a:lnTo>
                  <a:pt x="17157" y="37871"/>
                </a:lnTo>
                <a:lnTo>
                  <a:pt x="17157" y="69938"/>
                </a:lnTo>
                <a:lnTo>
                  <a:pt x="3136" y="69938"/>
                </a:lnTo>
                <a:lnTo>
                  <a:pt x="3136" y="37871"/>
                </a:lnTo>
                <a:lnTo>
                  <a:pt x="17157" y="37871"/>
                </a:lnTo>
                <a:lnTo>
                  <a:pt x="17157" y="34709"/>
                </a:lnTo>
                <a:lnTo>
                  <a:pt x="698" y="34709"/>
                </a:lnTo>
                <a:lnTo>
                  <a:pt x="0" y="35420"/>
                </a:lnTo>
                <a:lnTo>
                  <a:pt x="0" y="72402"/>
                </a:lnTo>
                <a:lnTo>
                  <a:pt x="698" y="73113"/>
                </a:lnTo>
                <a:lnTo>
                  <a:pt x="19570" y="73113"/>
                </a:lnTo>
                <a:lnTo>
                  <a:pt x="20281" y="72402"/>
                </a:lnTo>
                <a:lnTo>
                  <a:pt x="20281" y="69938"/>
                </a:lnTo>
                <a:lnTo>
                  <a:pt x="20281" y="37871"/>
                </a:lnTo>
                <a:lnTo>
                  <a:pt x="20281" y="35420"/>
                </a:lnTo>
                <a:close/>
              </a:path>
              <a:path w="140335" h="73659">
                <a:moveTo>
                  <a:pt x="53911" y="35420"/>
                </a:moveTo>
                <a:lnTo>
                  <a:pt x="53213" y="34709"/>
                </a:lnTo>
                <a:lnTo>
                  <a:pt x="50787" y="34709"/>
                </a:lnTo>
                <a:lnTo>
                  <a:pt x="50787" y="37871"/>
                </a:lnTo>
                <a:lnTo>
                  <a:pt x="50787" y="69938"/>
                </a:lnTo>
                <a:lnTo>
                  <a:pt x="36779" y="69938"/>
                </a:lnTo>
                <a:lnTo>
                  <a:pt x="36779" y="37871"/>
                </a:lnTo>
                <a:lnTo>
                  <a:pt x="50787" y="37871"/>
                </a:lnTo>
                <a:lnTo>
                  <a:pt x="50787" y="34709"/>
                </a:lnTo>
                <a:lnTo>
                  <a:pt x="34340" y="34709"/>
                </a:lnTo>
                <a:lnTo>
                  <a:pt x="33642" y="35420"/>
                </a:lnTo>
                <a:lnTo>
                  <a:pt x="33642" y="72402"/>
                </a:lnTo>
                <a:lnTo>
                  <a:pt x="34340" y="73113"/>
                </a:lnTo>
                <a:lnTo>
                  <a:pt x="53213" y="73113"/>
                </a:lnTo>
                <a:lnTo>
                  <a:pt x="53911" y="72402"/>
                </a:lnTo>
                <a:lnTo>
                  <a:pt x="53911" y="69938"/>
                </a:lnTo>
                <a:lnTo>
                  <a:pt x="53911" y="37871"/>
                </a:lnTo>
                <a:lnTo>
                  <a:pt x="53911" y="35420"/>
                </a:lnTo>
                <a:close/>
              </a:path>
              <a:path w="140335" h="73659">
                <a:moveTo>
                  <a:pt x="86931" y="35420"/>
                </a:moveTo>
                <a:lnTo>
                  <a:pt x="86220" y="34709"/>
                </a:lnTo>
                <a:lnTo>
                  <a:pt x="83794" y="34709"/>
                </a:lnTo>
                <a:lnTo>
                  <a:pt x="83794" y="37871"/>
                </a:lnTo>
                <a:lnTo>
                  <a:pt x="83794" y="69938"/>
                </a:lnTo>
                <a:lnTo>
                  <a:pt x="69786" y="69938"/>
                </a:lnTo>
                <a:lnTo>
                  <a:pt x="69786" y="37871"/>
                </a:lnTo>
                <a:lnTo>
                  <a:pt x="83794" y="37871"/>
                </a:lnTo>
                <a:lnTo>
                  <a:pt x="83794" y="34709"/>
                </a:lnTo>
                <a:lnTo>
                  <a:pt x="67348" y="34709"/>
                </a:lnTo>
                <a:lnTo>
                  <a:pt x="66649" y="35420"/>
                </a:lnTo>
                <a:lnTo>
                  <a:pt x="66649" y="72402"/>
                </a:lnTo>
                <a:lnTo>
                  <a:pt x="67348" y="73113"/>
                </a:lnTo>
                <a:lnTo>
                  <a:pt x="86220" y="73113"/>
                </a:lnTo>
                <a:lnTo>
                  <a:pt x="86931" y="72402"/>
                </a:lnTo>
                <a:lnTo>
                  <a:pt x="86931" y="69938"/>
                </a:lnTo>
                <a:lnTo>
                  <a:pt x="86931" y="37871"/>
                </a:lnTo>
                <a:lnTo>
                  <a:pt x="86931" y="35420"/>
                </a:lnTo>
                <a:close/>
              </a:path>
              <a:path w="140335" h="73659">
                <a:moveTo>
                  <a:pt x="140296" y="6477"/>
                </a:moveTo>
                <a:lnTo>
                  <a:pt x="139636" y="5727"/>
                </a:lnTo>
                <a:lnTo>
                  <a:pt x="137071" y="5626"/>
                </a:lnTo>
                <a:lnTo>
                  <a:pt x="137071" y="8801"/>
                </a:lnTo>
                <a:lnTo>
                  <a:pt x="136753" y="16192"/>
                </a:lnTo>
                <a:lnTo>
                  <a:pt x="10172" y="10629"/>
                </a:lnTo>
                <a:lnTo>
                  <a:pt x="10490" y="3238"/>
                </a:lnTo>
                <a:lnTo>
                  <a:pt x="137071" y="8801"/>
                </a:lnTo>
                <a:lnTo>
                  <a:pt x="137071" y="5626"/>
                </a:lnTo>
                <a:lnTo>
                  <a:pt x="82804" y="3238"/>
                </a:lnTo>
                <a:lnTo>
                  <a:pt x="9055" y="0"/>
                </a:lnTo>
                <a:lnTo>
                  <a:pt x="7937" y="419"/>
                </a:lnTo>
                <a:lnTo>
                  <a:pt x="7429" y="1524"/>
                </a:lnTo>
                <a:lnTo>
                  <a:pt x="6946" y="12954"/>
                </a:lnTo>
                <a:lnTo>
                  <a:pt x="7620" y="13703"/>
                </a:lnTo>
                <a:lnTo>
                  <a:pt x="138252" y="19431"/>
                </a:lnTo>
                <a:lnTo>
                  <a:pt x="139306" y="19011"/>
                </a:lnTo>
                <a:lnTo>
                  <a:pt x="139814" y="17907"/>
                </a:lnTo>
                <a:lnTo>
                  <a:pt x="139890" y="16192"/>
                </a:lnTo>
                <a:lnTo>
                  <a:pt x="140296" y="647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bg object 713"/>
          <p:cNvSpPr/>
          <p:nvPr/>
        </p:nvSpPr>
        <p:spPr>
          <a:xfrm>
            <a:off x="5918755" y="9899016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66645" y="15390"/>
                </a:moveTo>
                <a:lnTo>
                  <a:pt x="0" y="15390"/>
                </a:lnTo>
                <a:lnTo>
                  <a:pt x="0" y="0"/>
                </a:lnTo>
                <a:lnTo>
                  <a:pt x="66645" y="0"/>
                </a:lnTo>
                <a:lnTo>
                  <a:pt x="66645" y="15390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bg object 714"/>
          <p:cNvSpPr/>
          <p:nvPr/>
        </p:nvSpPr>
        <p:spPr>
          <a:xfrm>
            <a:off x="5917190" y="9897430"/>
            <a:ext cx="69850" cy="19050"/>
          </a:xfrm>
          <a:custGeom>
            <a:avLst/>
            <a:gdLst/>
            <a:ahLst/>
            <a:cxnLst/>
            <a:rect l="l" t="t" r="r" b="b"/>
            <a:pathLst>
              <a:path w="69850" h="19050">
                <a:moveTo>
                  <a:pt x="69076" y="18558"/>
                </a:moveTo>
                <a:lnTo>
                  <a:pt x="701" y="18558"/>
                </a:lnTo>
                <a:lnTo>
                  <a:pt x="0" y="17847"/>
                </a:lnTo>
                <a:lnTo>
                  <a:pt x="0" y="710"/>
                </a:lnTo>
                <a:lnTo>
                  <a:pt x="701" y="0"/>
                </a:lnTo>
                <a:lnTo>
                  <a:pt x="69076" y="0"/>
                </a:lnTo>
                <a:lnTo>
                  <a:pt x="69778" y="710"/>
                </a:lnTo>
                <a:lnTo>
                  <a:pt x="69778" y="3174"/>
                </a:lnTo>
                <a:lnTo>
                  <a:pt x="3126" y="3174"/>
                </a:lnTo>
                <a:lnTo>
                  <a:pt x="3126" y="15390"/>
                </a:lnTo>
                <a:lnTo>
                  <a:pt x="69778" y="15390"/>
                </a:lnTo>
                <a:lnTo>
                  <a:pt x="69778" y="17847"/>
                </a:lnTo>
                <a:lnTo>
                  <a:pt x="69076" y="18558"/>
                </a:lnTo>
                <a:close/>
              </a:path>
              <a:path w="69850" h="19050">
                <a:moveTo>
                  <a:pt x="69778" y="15390"/>
                </a:moveTo>
                <a:lnTo>
                  <a:pt x="66645" y="15390"/>
                </a:lnTo>
                <a:lnTo>
                  <a:pt x="66645" y="3174"/>
                </a:lnTo>
                <a:lnTo>
                  <a:pt x="69778" y="3174"/>
                </a:lnTo>
                <a:lnTo>
                  <a:pt x="69778" y="1539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bg object 715"/>
          <p:cNvSpPr/>
          <p:nvPr/>
        </p:nvSpPr>
        <p:spPr>
          <a:xfrm>
            <a:off x="5993958" y="9732630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5" h="24129">
                <a:moveTo>
                  <a:pt x="18220" y="23784"/>
                </a:moveTo>
                <a:lnTo>
                  <a:pt x="5256" y="23784"/>
                </a:lnTo>
                <a:lnTo>
                  <a:pt x="0" y="18458"/>
                </a:lnTo>
                <a:lnTo>
                  <a:pt x="0" y="11892"/>
                </a:lnTo>
                <a:lnTo>
                  <a:pt x="0" y="5325"/>
                </a:lnTo>
                <a:lnTo>
                  <a:pt x="5256" y="0"/>
                </a:lnTo>
                <a:lnTo>
                  <a:pt x="18220" y="0"/>
                </a:lnTo>
                <a:lnTo>
                  <a:pt x="23477" y="5325"/>
                </a:lnTo>
                <a:lnTo>
                  <a:pt x="23477" y="18458"/>
                </a:lnTo>
                <a:lnTo>
                  <a:pt x="18220" y="23784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bg object 716"/>
          <p:cNvSpPr/>
          <p:nvPr/>
        </p:nvSpPr>
        <p:spPr>
          <a:xfrm>
            <a:off x="5992380" y="9731057"/>
            <a:ext cx="105410" cy="215900"/>
          </a:xfrm>
          <a:custGeom>
            <a:avLst/>
            <a:gdLst/>
            <a:ahLst/>
            <a:cxnLst/>
            <a:rect l="l" t="t" r="r" b="b"/>
            <a:pathLst>
              <a:path w="105410" h="215900">
                <a:moveTo>
                  <a:pt x="26619" y="6032"/>
                </a:moveTo>
                <a:lnTo>
                  <a:pt x="23774" y="3162"/>
                </a:lnTo>
                <a:lnTo>
                  <a:pt x="23482" y="2870"/>
                </a:lnTo>
                <a:lnTo>
                  <a:pt x="23482" y="7785"/>
                </a:lnTo>
                <a:lnTo>
                  <a:pt x="23482" y="19151"/>
                </a:lnTo>
                <a:lnTo>
                  <a:pt x="18923" y="23774"/>
                </a:lnTo>
                <a:lnTo>
                  <a:pt x="7696" y="23774"/>
                </a:lnTo>
                <a:lnTo>
                  <a:pt x="3136" y="19151"/>
                </a:lnTo>
                <a:lnTo>
                  <a:pt x="3136" y="7785"/>
                </a:lnTo>
                <a:lnTo>
                  <a:pt x="7696" y="3162"/>
                </a:lnTo>
                <a:lnTo>
                  <a:pt x="18923" y="3162"/>
                </a:lnTo>
                <a:lnTo>
                  <a:pt x="23482" y="7785"/>
                </a:lnTo>
                <a:lnTo>
                  <a:pt x="23482" y="2870"/>
                </a:lnTo>
                <a:lnTo>
                  <a:pt x="20650" y="0"/>
                </a:lnTo>
                <a:lnTo>
                  <a:pt x="5981" y="0"/>
                </a:lnTo>
                <a:lnTo>
                  <a:pt x="0" y="6032"/>
                </a:lnTo>
                <a:lnTo>
                  <a:pt x="0" y="20904"/>
                </a:lnTo>
                <a:lnTo>
                  <a:pt x="5981" y="26949"/>
                </a:lnTo>
                <a:lnTo>
                  <a:pt x="20650" y="26949"/>
                </a:lnTo>
                <a:lnTo>
                  <a:pt x="23774" y="23774"/>
                </a:lnTo>
                <a:lnTo>
                  <a:pt x="26619" y="20904"/>
                </a:lnTo>
                <a:lnTo>
                  <a:pt x="26619" y="6032"/>
                </a:lnTo>
                <a:close/>
              </a:path>
              <a:path w="105410" h="215900">
                <a:moveTo>
                  <a:pt x="105384" y="161823"/>
                </a:moveTo>
                <a:lnTo>
                  <a:pt x="104571" y="160985"/>
                </a:lnTo>
                <a:lnTo>
                  <a:pt x="102539" y="160985"/>
                </a:lnTo>
                <a:lnTo>
                  <a:pt x="101727" y="161823"/>
                </a:lnTo>
                <a:lnTo>
                  <a:pt x="101727" y="215760"/>
                </a:lnTo>
                <a:lnTo>
                  <a:pt x="105384" y="215760"/>
                </a:lnTo>
                <a:lnTo>
                  <a:pt x="105384" y="1618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bg object 717"/>
          <p:cNvSpPr/>
          <p:nvPr/>
        </p:nvSpPr>
        <p:spPr>
          <a:xfrm>
            <a:off x="6072632" y="9859810"/>
            <a:ext cx="59690" cy="55244"/>
          </a:xfrm>
          <a:custGeom>
            <a:avLst/>
            <a:gdLst/>
            <a:ahLst/>
            <a:cxnLst/>
            <a:rect l="l" t="t" r="r" b="b"/>
            <a:pathLst>
              <a:path w="59689" h="55245">
                <a:moveTo>
                  <a:pt x="59550" y="34099"/>
                </a:moveTo>
                <a:lnTo>
                  <a:pt x="57924" y="25933"/>
                </a:lnTo>
                <a:lnTo>
                  <a:pt x="53479" y="19253"/>
                </a:lnTo>
                <a:lnTo>
                  <a:pt x="46901" y="14757"/>
                </a:lnTo>
                <a:lnTo>
                  <a:pt x="38836" y="13106"/>
                </a:lnTo>
                <a:lnTo>
                  <a:pt x="38620" y="13119"/>
                </a:lnTo>
                <a:lnTo>
                  <a:pt x="37757" y="14300"/>
                </a:lnTo>
                <a:lnTo>
                  <a:pt x="37312" y="12014"/>
                </a:lnTo>
                <a:lnTo>
                  <a:pt x="33147" y="5765"/>
                </a:lnTo>
                <a:lnTo>
                  <a:pt x="26987" y="1549"/>
                </a:lnTo>
                <a:lnTo>
                  <a:pt x="19418" y="0"/>
                </a:lnTo>
                <a:lnTo>
                  <a:pt x="11861" y="1549"/>
                </a:lnTo>
                <a:lnTo>
                  <a:pt x="5689" y="5765"/>
                </a:lnTo>
                <a:lnTo>
                  <a:pt x="1524" y="12014"/>
                </a:lnTo>
                <a:lnTo>
                  <a:pt x="0" y="19672"/>
                </a:lnTo>
                <a:lnTo>
                  <a:pt x="1524" y="27330"/>
                </a:lnTo>
                <a:lnTo>
                  <a:pt x="5689" y="33578"/>
                </a:lnTo>
                <a:lnTo>
                  <a:pt x="11861" y="37795"/>
                </a:lnTo>
                <a:lnTo>
                  <a:pt x="19418" y="39331"/>
                </a:lnTo>
                <a:lnTo>
                  <a:pt x="19621" y="39293"/>
                </a:lnTo>
                <a:lnTo>
                  <a:pt x="19011" y="40132"/>
                </a:lnTo>
                <a:lnTo>
                  <a:pt x="21577" y="48768"/>
                </a:lnTo>
                <a:lnTo>
                  <a:pt x="29476" y="55079"/>
                </a:lnTo>
                <a:lnTo>
                  <a:pt x="38836" y="55079"/>
                </a:lnTo>
                <a:lnTo>
                  <a:pt x="46901" y="53428"/>
                </a:lnTo>
                <a:lnTo>
                  <a:pt x="53479" y="48933"/>
                </a:lnTo>
                <a:lnTo>
                  <a:pt x="57924" y="42265"/>
                </a:lnTo>
                <a:lnTo>
                  <a:pt x="59550" y="3409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bg object 718"/>
          <p:cNvSpPr/>
          <p:nvPr/>
        </p:nvSpPr>
        <p:spPr>
          <a:xfrm>
            <a:off x="6089593" y="9871055"/>
            <a:ext cx="44450" cy="45720"/>
          </a:xfrm>
          <a:custGeom>
            <a:avLst/>
            <a:gdLst/>
            <a:ahLst/>
            <a:cxnLst/>
            <a:rect l="l" t="t" r="r" b="b"/>
            <a:pathLst>
              <a:path w="44450" h="45720">
                <a:moveTo>
                  <a:pt x="21882" y="45685"/>
                </a:moveTo>
                <a:lnTo>
                  <a:pt x="0" y="28430"/>
                </a:lnTo>
                <a:lnTo>
                  <a:pt x="553" y="27394"/>
                </a:lnTo>
                <a:lnTo>
                  <a:pt x="2505" y="26796"/>
                </a:lnTo>
                <a:lnTo>
                  <a:pt x="3520" y="27363"/>
                </a:lnTo>
                <a:lnTo>
                  <a:pt x="6186" y="36362"/>
                </a:lnTo>
                <a:lnTo>
                  <a:pt x="13615" y="41968"/>
                </a:lnTo>
                <a:lnTo>
                  <a:pt x="21882" y="41968"/>
                </a:lnTo>
                <a:lnTo>
                  <a:pt x="29222" y="40462"/>
                </a:lnTo>
                <a:lnTo>
                  <a:pt x="35222" y="36359"/>
                </a:lnTo>
                <a:lnTo>
                  <a:pt x="39270" y="30279"/>
                </a:lnTo>
                <a:lnTo>
                  <a:pt x="40755" y="22842"/>
                </a:lnTo>
                <a:lnTo>
                  <a:pt x="39270" y="15406"/>
                </a:lnTo>
                <a:lnTo>
                  <a:pt x="35224" y="9328"/>
                </a:lnTo>
                <a:lnTo>
                  <a:pt x="29228" y="5227"/>
                </a:lnTo>
                <a:lnTo>
                  <a:pt x="21895" y="3722"/>
                </a:lnTo>
                <a:lnTo>
                  <a:pt x="20688" y="3729"/>
                </a:lnTo>
                <a:lnTo>
                  <a:pt x="19925" y="2949"/>
                </a:lnTo>
                <a:lnTo>
                  <a:pt x="19839" y="941"/>
                </a:lnTo>
                <a:lnTo>
                  <a:pt x="20645" y="81"/>
                </a:lnTo>
                <a:lnTo>
                  <a:pt x="21882" y="0"/>
                </a:lnTo>
                <a:lnTo>
                  <a:pt x="30651" y="1797"/>
                </a:lnTo>
                <a:lnTo>
                  <a:pt x="37819" y="6697"/>
                </a:lnTo>
                <a:lnTo>
                  <a:pt x="42655" y="13959"/>
                </a:lnTo>
                <a:lnTo>
                  <a:pt x="44430" y="22842"/>
                </a:lnTo>
                <a:lnTo>
                  <a:pt x="42655" y="31725"/>
                </a:lnTo>
                <a:lnTo>
                  <a:pt x="37819" y="38987"/>
                </a:lnTo>
                <a:lnTo>
                  <a:pt x="30651" y="43887"/>
                </a:lnTo>
                <a:lnTo>
                  <a:pt x="21882" y="4568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bg object 719"/>
          <p:cNvSpPr/>
          <p:nvPr/>
        </p:nvSpPr>
        <p:spPr>
          <a:xfrm>
            <a:off x="6091901" y="9846688"/>
            <a:ext cx="38100" cy="39370"/>
          </a:xfrm>
          <a:custGeom>
            <a:avLst/>
            <a:gdLst/>
            <a:ahLst/>
            <a:cxnLst/>
            <a:rect l="l" t="t" r="r" b="b"/>
            <a:pathLst>
              <a:path w="38100" h="39370">
                <a:moveTo>
                  <a:pt x="32519" y="39343"/>
                </a:moveTo>
                <a:lnTo>
                  <a:pt x="24751" y="39343"/>
                </a:lnTo>
                <a:lnTo>
                  <a:pt x="0" y="13095"/>
                </a:lnTo>
                <a:lnTo>
                  <a:pt x="2671" y="5468"/>
                </a:lnTo>
                <a:lnTo>
                  <a:pt x="9836" y="0"/>
                </a:lnTo>
                <a:lnTo>
                  <a:pt x="18281" y="0"/>
                </a:lnTo>
                <a:lnTo>
                  <a:pt x="25839" y="1545"/>
                </a:lnTo>
                <a:lnTo>
                  <a:pt x="32010" y="5760"/>
                </a:lnTo>
                <a:lnTo>
                  <a:pt x="36170" y="12012"/>
                </a:lnTo>
                <a:lnTo>
                  <a:pt x="37696" y="19668"/>
                </a:lnTo>
                <a:lnTo>
                  <a:pt x="37696" y="30045"/>
                </a:lnTo>
                <a:lnTo>
                  <a:pt x="32519" y="3934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bg object 720"/>
          <p:cNvSpPr/>
          <p:nvPr/>
        </p:nvSpPr>
        <p:spPr>
          <a:xfrm>
            <a:off x="6089830" y="9844830"/>
            <a:ext cx="41910" cy="43180"/>
          </a:xfrm>
          <a:custGeom>
            <a:avLst/>
            <a:gdLst/>
            <a:ahLst/>
            <a:cxnLst/>
            <a:rect l="l" t="t" r="r" b="b"/>
            <a:pathLst>
              <a:path w="41910" h="43179">
                <a:moveTo>
                  <a:pt x="26825" y="43059"/>
                </a:moveTo>
                <a:lnTo>
                  <a:pt x="25809" y="43059"/>
                </a:lnTo>
                <a:lnTo>
                  <a:pt x="24985" y="42224"/>
                </a:lnTo>
                <a:lnTo>
                  <a:pt x="24985" y="40172"/>
                </a:lnTo>
                <a:lnTo>
                  <a:pt x="25809" y="39336"/>
                </a:lnTo>
                <a:lnTo>
                  <a:pt x="33775" y="39336"/>
                </a:lnTo>
                <a:lnTo>
                  <a:pt x="37936" y="30282"/>
                </a:lnTo>
                <a:lnTo>
                  <a:pt x="37936" y="11705"/>
                </a:lnTo>
                <a:lnTo>
                  <a:pt x="30044" y="3716"/>
                </a:lnTo>
                <a:lnTo>
                  <a:pt x="12938" y="3716"/>
                </a:lnTo>
                <a:lnTo>
                  <a:pt x="6290" y="8480"/>
                </a:lnTo>
                <a:lnTo>
                  <a:pt x="3459" y="16544"/>
                </a:lnTo>
                <a:lnTo>
                  <a:pt x="2412" y="17055"/>
                </a:lnTo>
                <a:lnTo>
                  <a:pt x="498" y="16363"/>
                </a:lnTo>
                <a:lnTo>
                  <a:pt x="0" y="15296"/>
                </a:lnTo>
                <a:lnTo>
                  <a:pt x="3348" y="5755"/>
                </a:lnTo>
                <a:lnTo>
                  <a:pt x="11387" y="0"/>
                </a:lnTo>
                <a:lnTo>
                  <a:pt x="20350" y="0"/>
                </a:lnTo>
                <a:lnTo>
                  <a:pt x="28615" y="1693"/>
                </a:lnTo>
                <a:lnTo>
                  <a:pt x="35372" y="6310"/>
                </a:lnTo>
                <a:lnTo>
                  <a:pt x="39932" y="13154"/>
                </a:lnTo>
                <a:lnTo>
                  <a:pt x="41604" y="21526"/>
                </a:lnTo>
                <a:lnTo>
                  <a:pt x="40480" y="30071"/>
                </a:lnTo>
                <a:lnTo>
                  <a:pt x="37375" y="36897"/>
                </a:lnTo>
                <a:lnTo>
                  <a:pt x="32689" y="41421"/>
                </a:lnTo>
                <a:lnTo>
                  <a:pt x="26825" y="430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bg object 721"/>
          <p:cNvSpPr/>
          <p:nvPr/>
        </p:nvSpPr>
        <p:spPr>
          <a:xfrm>
            <a:off x="6077820" y="9834887"/>
            <a:ext cx="36830" cy="32384"/>
          </a:xfrm>
          <a:custGeom>
            <a:avLst/>
            <a:gdLst/>
            <a:ahLst/>
            <a:cxnLst/>
            <a:rect l="l" t="t" r="r" b="b"/>
            <a:pathLst>
              <a:path w="36829" h="32384">
                <a:moveTo>
                  <a:pt x="6407" y="32352"/>
                </a:moveTo>
                <a:lnTo>
                  <a:pt x="2492" y="28985"/>
                </a:lnTo>
                <a:lnTo>
                  <a:pt x="0" y="23971"/>
                </a:lnTo>
                <a:lnTo>
                  <a:pt x="0" y="18358"/>
                </a:lnTo>
                <a:lnTo>
                  <a:pt x="1424" y="11212"/>
                </a:lnTo>
                <a:lnTo>
                  <a:pt x="5307" y="5377"/>
                </a:lnTo>
                <a:lnTo>
                  <a:pt x="11067" y="1442"/>
                </a:lnTo>
                <a:lnTo>
                  <a:pt x="18121" y="0"/>
                </a:lnTo>
                <a:lnTo>
                  <a:pt x="25175" y="1442"/>
                </a:lnTo>
                <a:lnTo>
                  <a:pt x="30935" y="5377"/>
                </a:lnTo>
                <a:lnTo>
                  <a:pt x="34819" y="11212"/>
                </a:lnTo>
                <a:lnTo>
                  <a:pt x="36243" y="18358"/>
                </a:lnTo>
                <a:lnTo>
                  <a:pt x="36243" y="23360"/>
                </a:lnTo>
                <a:lnTo>
                  <a:pt x="33658" y="27538"/>
                </a:lnTo>
                <a:lnTo>
                  <a:pt x="6407" y="3235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bg object 722"/>
          <p:cNvSpPr/>
          <p:nvPr/>
        </p:nvSpPr>
        <p:spPr>
          <a:xfrm>
            <a:off x="6075982" y="9833023"/>
            <a:ext cx="40005" cy="36195"/>
          </a:xfrm>
          <a:custGeom>
            <a:avLst/>
            <a:gdLst/>
            <a:ahLst/>
            <a:cxnLst/>
            <a:rect l="l" t="t" r="r" b="b"/>
            <a:pathLst>
              <a:path w="40004" h="36195">
                <a:moveTo>
                  <a:pt x="8248" y="36075"/>
                </a:moveTo>
                <a:lnTo>
                  <a:pt x="7060" y="35632"/>
                </a:lnTo>
                <a:lnTo>
                  <a:pt x="2572" y="31778"/>
                </a:lnTo>
                <a:lnTo>
                  <a:pt x="0" y="26160"/>
                </a:lnTo>
                <a:lnTo>
                  <a:pt x="0" y="20223"/>
                </a:lnTo>
                <a:lnTo>
                  <a:pt x="1571" y="12359"/>
                </a:lnTo>
                <a:lnTo>
                  <a:pt x="5853" y="5930"/>
                </a:lnTo>
                <a:lnTo>
                  <a:pt x="12199" y="1591"/>
                </a:lnTo>
                <a:lnTo>
                  <a:pt x="19962" y="0"/>
                </a:lnTo>
                <a:lnTo>
                  <a:pt x="27723" y="1591"/>
                </a:lnTo>
                <a:lnTo>
                  <a:pt x="34067" y="5930"/>
                </a:lnTo>
                <a:lnTo>
                  <a:pt x="38347" y="12359"/>
                </a:lnTo>
                <a:lnTo>
                  <a:pt x="39918" y="20223"/>
                </a:lnTo>
                <a:lnTo>
                  <a:pt x="39918" y="25698"/>
                </a:lnTo>
                <a:lnTo>
                  <a:pt x="36243" y="24638"/>
                </a:lnTo>
                <a:lnTo>
                  <a:pt x="36243" y="11125"/>
                </a:lnTo>
                <a:lnTo>
                  <a:pt x="28943" y="3722"/>
                </a:lnTo>
                <a:lnTo>
                  <a:pt x="10981" y="3722"/>
                </a:lnTo>
                <a:lnTo>
                  <a:pt x="3674" y="11125"/>
                </a:lnTo>
                <a:lnTo>
                  <a:pt x="3674" y="25062"/>
                </a:lnTo>
                <a:lnTo>
                  <a:pt x="5773" y="29652"/>
                </a:lnTo>
                <a:lnTo>
                  <a:pt x="10211" y="33462"/>
                </a:lnTo>
                <a:lnTo>
                  <a:pt x="10304" y="34634"/>
                </a:lnTo>
                <a:lnTo>
                  <a:pt x="9645" y="35420"/>
                </a:lnTo>
                <a:lnTo>
                  <a:pt x="8248" y="3607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bg object 723"/>
          <p:cNvSpPr/>
          <p:nvPr/>
        </p:nvSpPr>
        <p:spPr>
          <a:xfrm>
            <a:off x="6062286" y="9873579"/>
            <a:ext cx="39370" cy="41910"/>
          </a:xfrm>
          <a:custGeom>
            <a:avLst/>
            <a:gdLst/>
            <a:ahLst/>
            <a:cxnLst/>
            <a:rect l="l" t="t" r="r" b="b"/>
            <a:pathLst>
              <a:path w="39370" h="41909">
                <a:moveTo>
                  <a:pt x="31103" y="41301"/>
                </a:moveTo>
                <a:lnTo>
                  <a:pt x="20713" y="41301"/>
                </a:lnTo>
                <a:lnTo>
                  <a:pt x="12651" y="39652"/>
                </a:lnTo>
                <a:lnTo>
                  <a:pt x="6067" y="35156"/>
                </a:lnTo>
                <a:lnTo>
                  <a:pt x="1628" y="28486"/>
                </a:lnTo>
                <a:lnTo>
                  <a:pt x="0" y="20316"/>
                </a:lnTo>
                <a:lnTo>
                  <a:pt x="1180" y="13326"/>
                </a:lnTo>
                <a:lnTo>
                  <a:pt x="4449" y="7340"/>
                </a:lnTo>
                <a:lnTo>
                  <a:pt x="9403" y="2763"/>
                </a:lnTo>
                <a:lnTo>
                  <a:pt x="15634" y="0"/>
                </a:lnTo>
                <a:lnTo>
                  <a:pt x="38834" y="28186"/>
                </a:lnTo>
                <a:lnTo>
                  <a:pt x="33658" y="38675"/>
                </a:lnTo>
                <a:lnTo>
                  <a:pt x="31103" y="4130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bg object 724"/>
          <p:cNvSpPr/>
          <p:nvPr/>
        </p:nvSpPr>
        <p:spPr>
          <a:xfrm>
            <a:off x="6060451" y="9871523"/>
            <a:ext cx="43180" cy="45720"/>
          </a:xfrm>
          <a:custGeom>
            <a:avLst/>
            <a:gdLst/>
            <a:ahLst/>
            <a:cxnLst/>
            <a:rect l="l" t="t" r="r" b="b"/>
            <a:pathLst>
              <a:path w="43179" h="45720">
                <a:moveTo>
                  <a:pt x="33738" y="45217"/>
                </a:moveTo>
                <a:lnTo>
                  <a:pt x="22547" y="45217"/>
                </a:lnTo>
                <a:lnTo>
                  <a:pt x="13778" y="43419"/>
                </a:lnTo>
                <a:lnTo>
                  <a:pt x="6610" y="38519"/>
                </a:lnTo>
                <a:lnTo>
                  <a:pt x="1774" y="31258"/>
                </a:lnTo>
                <a:lnTo>
                  <a:pt x="0" y="22374"/>
                </a:lnTo>
                <a:lnTo>
                  <a:pt x="1250" y="14863"/>
                </a:lnTo>
                <a:lnTo>
                  <a:pt x="4752" y="8349"/>
                </a:lnTo>
                <a:lnTo>
                  <a:pt x="10132" y="3316"/>
                </a:lnTo>
                <a:lnTo>
                  <a:pt x="17019" y="249"/>
                </a:lnTo>
                <a:lnTo>
                  <a:pt x="17992" y="0"/>
                </a:lnTo>
                <a:lnTo>
                  <a:pt x="19001" y="604"/>
                </a:lnTo>
                <a:lnTo>
                  <a:pt x="19494" y="2594"/>
                </a:lnTo>
                <a:lnTo>
                  <a:pt x="18897" y="3604"/>
                </a:lnTo>
                <a:lnTo>
                  <a:pt x="9528" y="6005"/>
                </a:lnTo>
                <a:lnTo>
                  <a:pt x="3674" y="13619"/>
                </a:lnTo>
                <a:lnTo>
                  <a:pt x="3674" y="22374"/>
                </a:lnTo>
                <a:lnTo>
                  <a:pt x="5159" y="29811"/>
                </a:lnTo>
                <a:lnTo>
                  <a:pt x="9207" y="35889"/>
                </a:lnTo>
                <a:lnTo>
                  <a:pt x="15207" y="39989"/>
                </a:lnTo>
                <a:lnTo>
                  <a:pt x="22547" y="41494"/>
                </a:lnTo>
                <a:lnTo>
                  <a:pt x="32156" y="41494"/>
                </a:lnTo>
                <a:lnTo>
                  <a:pt x="34119" y="39361"/>
                </a:lnTo>
                <a:lnTo>
                  <a:pt x="39481" y="28492"/>
                </a:lnTo>
                <a:lnTo>
                  <a:pt x="40583" y="28118"/>
                </a:lnTo>
                <a:lnTo>
                  <a:pt x="42399" y="29041"/>
                </a:lnTo>
                <a:lnTo>
                  <a:pt x="42768" y="30157"/>
                </a:lnTo>
                <a:lnTo>
                  <a:pt x="36815" y="42205"/>
                </a:lnTo>
                <a:lnTo>
                  <a:pt x="33738" y="4521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bg object 725"/>
          <p:cNvSpPr/>
          <p:nvPr/>
        </p:nvSpPr>
        <p:spPr>
          <a:xfrm>
            <a:off x="6064874" y="9844065"/>
            <a:ext cx="31115" cy="36830"/>
          </a:xfrm>
          <a:custGeom>
            <a:avLst/>
            <a:gdLst/>
            <a:ahLst/>
            <a:cxnLst/>
            <a:rect l="l" t="t" r="r" b="b"/>
            <a:pathLst>
              <a:path w="31114" h="36829">
                <a:moveTo>
                  <a:pt x="15487" y="36499"/>
                </a:moveTo>
                <a:lnTo>
                  <a:pt x="6727" y="35202"/>
                </a:lnTo>
                <a:lnTo>
                  <a:pt x="0" y="27588"/>
                </a:lnTo>
                <a:lnTo>
                  <a:pt x="0" y="18358"/>
                </a:lnTo>
                <a:lnTo>
                  <a:pt x="1424" y="11212"/>
                </a:lnTo>
                <a:lnTo>
                  <a:pt x="5307" y="5377"/>
                </a:lnTo>
                <a:lnTo>
                  <a:pt x="11067" y="1442"/>
                </a:lnTo>
                <a:lnTo>
                  <a:pt x="18121" y="0"/>
                </a:lnTo>
                <a:lnTo>
                  <a:pt x="26006" y="0"/>
                </a:lnTo>
                <a:lnTo>
                  <a:pt x="28481" y="2619"/>
                </a:lnTo>
                <a:lnTo>
                  <a:pt x="31066" y="5244"/>
                </a:lnTo>
                <a:lnTo>
                  <a:pt x="25686" y="19855"/>
                </a:lnTo>
                <a:lnTo>
                  <a:pt x="21107" y="22337"/>
                </a:lnTo>
                <a:lnTo>
                  <a:pt x="17536" y="26372"/>
                </a:lnTo>
                <a:lnTo>
                  <a:pt x="15653" y="33493"/>
                </a:lnTo>
                <a:lnTo>
                  <a:pt x="15481" y="35015"/>
                </a:lnTo>
                <a:lnTo>
                  <a:pt x="15487" y="3649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bg object 726"/>
          <p:cNvSpPr/>
          <p:nvPr/>
        </p:nvSpPr>
        <p:spPr>
          <a:xfrm>
            <a:off x="6063037" y="9842204"/>
            <a:ext cx="34290" cy="40640"/>
          </a:xfrm>
          <a:custGeom>
            <a:avLst/>
            <a:gdLst/>
            <a:ahLst/>
            <a:cxnLst/>
            <a:rect l="l" t="t" r="r" b="b"/>
            <a:pathLst>
              <a:path w="34289" h="40640">
                <a:moveTo>
                  <a:pt x="17321" y="40222"/>
                </a:moveTo>
                <a:lnTo>
                  <a:pt x="0" y="20217"/>
                </a:lnTo>
                <a:lnTo>
                  <a:pt x="1571" y="12354"/>
                </a:lnTo>
                <a:lnTo>
                  <a:pt x="5853" y="5927"/>
                </a:lnTo>
                <a:lnTo>
                  <a:pt x="12199" y="1590"/>
                </a:lnTo>
                <a:lnTo>
                  <a:pt x="19962" y="0"/>
                </a:lnTo>
                <a:lnTo>
                  <a:pt x="28487" y="0"/>
                </a:lnTo>
                <a:lnTo>
                  <a:pt x="34206" y="5787"/>
                </a:lnTo>
                <a:lnTo>
                  <a:pt x="32907" y="7102"/>
                </a:lnTo>
                <a:lnTo>
                  <a:pt x="31491" y="8300"/>
                </a:lnTo>
                <a:lnTo>
                  <a:pt x="26967" y="3716"/>
                </a:lnTo>
                <a:lnTo>
                  <a:pt x="10981" y="3716"/>
                </a:lnTo>
                <a:lnTo>
                  <a:pt x="3674" y="11118"/>
                </a:lnTo>
                <a:lnTo>
                  <a:pt x="3674" y="27644"/>
                </a:lnTo>
                <a:lnTo>
                  <a:pt x="8679" y="34142"/>
                </a:lnTo>
                <a:lnTo>
                  <a:pt x="15604" y="36094"/>
                </a:lnTo>
                <a:lnTo>
                  <a:pt x="15881" y="34235"/>
                </a:lnTo>
                <a:lnTo>
                  <a:pt x="17647" y="27569"/>
                </a:lnTo>
                <a:lnTo>
                  <a:pt x="21291" y="22985"/>
                </a:lnTo>
                <a:lnTo>
                  <a:pt x="27551" y="19587"/>
                </a:lnTo>
                <a:lnTo>
                  <a:pt x="28666" y="19936"/>
                </a:lnTo>
                <a:lnTo>
                  <a:pt x="29620" y="21745"/>
                </a:lnTo>
                <a:lnTo>
                  <a:pt x="29281" y="22873"/>
                </a:lnTo>
                <a:lnTo>
                  <a:pt x="23944" y="25767"/>
                </a:lnTo>
                <a:lnTo>
                  <a:pt x="20922" y="29552"/>
                </a:lnTo>
                <a:lnTo>
                  <a:pt x="19328" y="35595"/>
                </a:lnTo>
                <a:lnTo>
                  <a:pt x="19155" y="36954"/>
                </a:lnTo>
                <a:lnTo>
                  <a:pt x="19155" y="38357"/>
                </a:lnTo>
                <a:lnTo>
                  <a:pt x="18521" y="39767"/>
                </a:lnTo>
                <a:lnTo>
                  <a:pt x="17321" y="4022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bg object 727"/>
          <p:cNvSpPr/>
          <p:nvPr/>
        </p:nvSpPr>
        <p:spPr>
          <a:xfrm>
            <a:off x="6092266" y="9922967"/>
            <a:ext cx="36195" cy="24130"/>
          </a:xfrm>
          <a:custGeom>
            <a:avLst/>
            <a:gdLst/>
            <a:ahLst/>
            <a:cxnLst/>
            <a:rect l="l" t="t" r="r" b="b"/>
            <a:pathLst>
              <a:path w="36195" h="24129">
                <a:moveTo>
                  <a:pt x="36068" y="9842"/>
                </a:moveTo>
                <a:lnTo>
                  <a:pt x="34531" y="8864"/>
                </a:lnTo>
                <a:lnTo>
                  <a:pt x="33820" y="3911"/>
                </a:lnTo>
                <a:lnTo>
                  <a:pt x="29502" y="0"/>
                </a:lnTo>
                <a:lnTo>
                  <a:pt x="22974" y="0"/>
                </a:lnTo>
                <a:lnTo>
                  <a:pt x="21729" y="254"/>
                </a:lnTo>
                <a:lnTo>
                  <a:pt x="21399" y="381"/>
                </a:lnTo>
                <a:lnTo>
                  <a:pt x="20815" y="0"/>
                </a:lnTo>
                <a:lnTo>
                  <a:pt x="6934" y="2819"/>
                </a:lnTo>
                <a:lnTo>
                  <a:pt x="0" y="5664"/>
                </a:lnTo>
                <a:lnTo>
                  <a:pt x="0" y="19685"/>
                </a:lnTo>
                <a:lnTo>
                  <a:pt x="4775" y="23850"/>
                </a:lnTo>
                <a:lnTo>
                  <a:pt x="26860" y="23850"/>
                </a:lnTo>
                <a:lnTo>
                  <a:pt x="36068" y="984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bg object 728"/>
          <p:cNvSpPr/>
          <p:nvPr/>
        </p:nvSpPr>
        <p:spPr>
          <a:xfrm>
            <a:off x="6111083" y="9921376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5751" y="12172"/>
                </a:moveTo>
                <a:lnTo>
                  <a:pt x="15247" y="12085"/>
                </a:lnTo>
                <a:lnTo>
                  <a:pt x="14311" y="11767"/>
                </a:lnTo>
                <a:lnTo>
                  <a:pt x="13357" y="11605"/>
                </a:lnTo>
                <a:lnTo>
                  <a:pt x="11541" y="11605"/>
                </a:lnTo>
                <a:lnTo>
                  <a:pt x="10839" y="10894"/>
                </a:lnTo>
                <a:lnTo>
                  <a:pt x="10839" y="9142"/>
                </a:lnTo>
                <a:lnTo>
                  <a:pt x="11541" y="8431"/>
                </a:lnTo>
                <a:lnTo>
                  <a:pt x="12403" y="8431"/>
                </a:lnTo>
                <a:lnTo>
                  <a:pt x="13529" y="8487"/>
                </a:lnTo>
                <a:lnTo>
                  <a:pt x="12138" y="5338"/>
                </a:lnTo>
                <a:lnTo>
                  <a:pt x="8999" y="3174"/>
                </a:lnTo>
                <a:lnTo>
                  <a:pt x="4407" y="3174"/>
                </a:lnTo>
                <a:lnTo>
                  <a:pt x="3348" y="3373"/>
                </a:lnTo>
                <a:lnTo>
                  <a:pt x="1514" y="4078"/>
                </a:lnTo>
                <a:lnTo>
                  <a:pt x="615" y="3673"/>
                </a:lnTo>
                <a:lnTo>
                  <a:pt x="0" y="2032"/>
                </a:lnTo>
                <a:lnTo>
                  <a:pt x="406" y="1116"/>
                </a:lnTo>
                <a:lnTo>
                  <a:pt x="2591" y="268"/>
                </a:lnTo>
                <a:lnTo>
                  <a:pt x="4025" y="0"/>
                </a:lnTo>
                <a:lnTo>
                  <a:pt x="11356" y="0"/>
                </a:lnTo>
                <a:lnTo>
                  <a:pt x="16441" y="4452"/>
                </a:lnTo>
                <a:lnTo>
                  <a:pt x="17303" y="10358"/>
                </a:lnTo>
                <a:lnTo>
                  <a:pt x="16755" y="11804"/>
                </a:lnTo>
                <a:lnTo>
                  <a:pt x="15751" y="121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bg object 729"/>
          <p:cNvSpPr/>
          <p:nvPr/>
        </p:nvSpPr>
        <p:spPr>
          <a:xfrm>
            <a:off x="6093690" y="9918745"/>
            <a:ext cx="19685" cy="10160"/>
          </a:xfrm>
          <a:custGeom>
            <a:avLst/>
            <a:gdLst/>
            <a:ahLst/>
            <a:cxnLst/>
            <a:rect l="l" t="t" r="r" b="b"/>
            <a:pathLst>
              <a:path w="19685" h="10159">
                <a:moveTo>
                  <a:pt x="0" y="9877"/>
                </a:moveTo>
                <a:lnTo>
                  <a:pt x="338" y="4365"/>
                </a:lnTo>
                <a:lnTo>
                  <a:pt x="4850" y="0"/>
                </a:lnTo>
                <a:lnTo>
                  <a:pt x="14077" y="0"/>
                </a:lnTo>
                <a:lnTo>
                  <a:pt x="17315" y="1964"/>
                </a:lnTo>
                <a:lnTo>
                  <a:pt x="19162" y="4913"/>
                </a:lnTo>
                <a:lnTo>
                  <a:pt x="0" y="987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bg object 730"/>
          <p:cNvSpPr/>
          <p:nvPr/>
        </p:nvSpPr>
        <p:spPr>
          <a:xfrm>
            <a:off x="6092073" y="9917156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60" h="13334">
                <a:moveTo>
                  <a:pt x="2437" y="13051"/>
                </a:moveTo>
                <a:lnTo>
                  <a:pt x="1618" y="13051"/>
                </a:lnTo>
                <a:lnTo>
                  <a:pt x="658" y="12995"/>
                </a:lnTo>
                <a:lnTo>
                  <a:pt x="0" y="12241"/>
                </a:lnTo>
                <a:lnTo>
                  <a:pt x="449" y="4995"/>
                </a:lnTo>
                <a:lnTo>
                  <a:pt x="5693" y="0"/>
                </a:lnTo>
                <a:lnTo>
                  <a:pt x="16108" y="0"/>
                </a:lnTo>
                <a:lnTo>
                  <a:pt x="19888" y="2114"/>
                </a:lnTo>
                <a:lnTo>
                  <a:pt x="22566" y="6398"/>
                </a:lnTo>
                <a:lnTo>
                  <a:pt x="22344" y="7377"/>
                </a:lnTo>
                <a:lnTo>
                  <a:pt x="20891" y="8312"/>
                </a:lnTo>
                <a:lnTo>
                  <a:pt x="19919" y="8094"/>
                </a:lnTo>
                <a:lnTo>
                  <a:pt x="17820" y="4739"/>
                </a:lnTo>
                <a:lnTo>
                  <a:pt x="15031" y="3174"/>
                </a:lnTo>
                <a:lnTo>
                  <a:pt x="7343" y="3174"/>
                </a:lnTo>
                <a:lnTo>
                  <a:pt x="3471" y="6859"/>
                </a:lnTo>
                <a:lnTo>
                  <a:pt x="3126" y="12403"/>
                </a:lnTo>
                <a:lnTo>
                  <a:pt x="2437" y="1305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bg object 731"/>
          <p:cNvSpPr/>
          <p:nvPr/>
        </p:nvSpPr>
        <p:spPr>
          <a:xfrm>
            <a:off x="6082559" y="9928588"/>
            <a:ext cx="17145" cy="18415"/>
          </a:xfrm>
          <a:custGeom>
            <a:avLst/>
            <a:gdLst/>
            <a:ahLst/>
            <a:cxnLst/>
            <a:rect l="l" t="t" r="r" b="b"/>
            <a:pathLst>
              <a:path w="17145" h="18415">
                <a:moveTo>
                  <a:pt x="16600" y="18216"/>
                </a:moveTo>
                <a:lnTo>
                  <a:pt x="1829" y="18216"/>
                </a:lnTo>
                <a:lnTo>
                  <a:pt x="0" y="16363"/>
                </a:lnTo>
                <a:lnTo>
                  <a:pt x="0" y="4714"/>
                </a:lnTo>
                <a:lnTo>
                  <a:pt x="4659" y="0"/>
                </a:lnTo>
                <a:lnTo>
                  <a:pt x="10402" y="0"/>
                </a:lnTo>
                <a:lnTo>
                  <a:pt x="11129" y="31"/>
                </a:lnTo>
                <a:lnTo>
                  <a:pt x="11098" y="698"/>
                </a:lnTo>
                <a:lnTo>
                  <a:pt x="16600" y="1821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bg object 732"/>
          <p:cNvSpPr/>
          <p:nvPr/>
        </p:nvSpPr>
        <p:spPr>
          <a:xfrm>
            <a:off x="6080988" y="9927006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4312" y="1016"/>
                </a:moveTo>
                <a:lnTo>
                  <a:pt x="13665" y="101"/>
                </a:lnTo>
                <a:lnTo>
                  <a:pt x="11963" y="0"/>
                </a:lnTo>
                <a:lnTo>
                  <a:pt x="5372" y="0"/>
                </a:lnTo>
                <a:lnTo>
                  <a:pt x="0" y="5448"/>
                </a:lnTo>
                <a:lnTo>
                  <a:pt x="0" y="18821"/>
                </a:lnTo>
                <a:lnTo>
                  <a:pt x="965" y="19812"/>
                </a:lnTo>
                <a:lnTo>
                  <a:pt x="5829" y="19812"/>
                </a:lnTo>
                <a:lnTo>
                  <a:pt x="3124" y="17068"/>
                </a:lnTo>
                <a:lnTo>
                  <a:pt x="3124" y="7391"/>
                </a:lnTo>
                <a:lnTo>
                  <a:pt x="6781" y="3505"/>
                </a:lnTo>
                <a:lnTo>
                  <a:pt x="11379" y="3187"/>
                </a:lnTo>
                <a:lnTo>
                  <a:pt x="12661" y="3873"/>
                </a:lnTo>
                <a:lnTo>
                  <a:pt x="13525" y="3873"/>
                </a:lnTo>
                <a:lnTo>
                  <a:pt x="14198" y="3187"/>
                </a:lnTo>
                <a:lnTo>
                  <a:pt x="14312" y="1016"/>
                </a:lnTo>
                <a:close/>
              </a:path>
              <a:path w="20320" h="20320">
                <a:moveTo>
                  <a:pt x="19862" y="19812"/>
                </a:moveTo>
                <a:lnTo>
                  <a:pt x="19685" y="19596"/>
                </a:lnTo>
                <a:lnTo>
                  <a:pt x="19253" y="18859"/>
                </a:lnTo>
                <a:lnTo>
                  <a:pt x="19100" y="18834"/>
                </a:lnTo>
                <a:lnTo>
                  <a:pt x="18630" y="18719"/>
                </a:lnTo>
                <a:lnTo>
                  <a:pt x="18275" y="18630"/>
                </a:lnTo>
                <a:lnTo>
                  <a:pt x="18084" y="18643"/>
                </a:lnTo>
                <a:lnTo>
                  <a:pt x="17437" y="19151"/>
                </a:lnTo>
                <a:lnTo>
                  <a:pt x="16814" y="19545"/>
                </a:lnTo>
                <a:lnTo>
                  <a:pt x="16776" y="19685"/>
                </a:lnTo>
                <a:lnTo>
                  <a:pt x="16611" y="19812"/>
                </a:lnTo>
                <a:lnTo>
                  <a:pt x="16751" y="19812"/>
                </a:lnTo>
                <a:lnTo>
                  <a:pt x="19824" y="1981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bg object 733"/>
          <p:cNvSpPr/>
          <p:nvPr/>
        </p:nvSpPr>
        <p:spPr>
          <a:xfrm>
            <a:off x="6117322" y="9931964"/>
            <a:ext cx="17145" cy="15240"/>
          </a:xfrm>
          <a:custGeom>
            <a:avLst/>
            <a:gdLst/>
            <a:ahLst/>
            <a:cxnLst/>
            <a:rect l="l" t="t" r="r" b="b"/>
            <a:pathLst>
              <a:path w="17145" h="15240">
                <a:moveTo>
                  <a:pt x="16572" y="14840"/>
                </a:moveTo>
                <a:lnTo>
                  <a:pt x="0" y="14840"/>
                </a:lnTo>
                <a:lnTo>
                  <a:pt x="9511" y="0"/>
                </a:lnTo>
                <a:lnTo>
                  <a:pt x="13617" y="1415"/>
                </a:lnTo>
                <a:lnTo>
                  <a:pt x="16572" y="5338"/>
                </a:lnTo>
                <a:lnTo>
                  <a:pt x="16572" y="1484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bg object 734"/>
          <p:cNvSpPr/>
          <p:nvPr/>
        </p:nvSpPr>
        <p:spPr>
          <a:xfrm>
            <a:off x="6125077" y="9930177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10384" y="16627"/>
                </a:moveTo>
                <a:lnTo>
                  <a:pt x="7251" y="16627"/>
                </a:lnTo>
                <a:lnTo>
                  <a:pt x="7251" y="7925"/>
                </a:lnTo>
                <a:lnTo>
                  <a:pt x="4844" y="4521"/>
                </a:lnTo>
                <a:lnTo>
                  <a:pt x="437" y="3005"/>
                </a:lnTo>
                <a:lnTo>
                  <a:pt x="0" y="2107"/>
                </a:lnTo>
                <a:lnTo>
                  <a:pt x="553" y="448"/>
                </a:lnTo>
                <a:lnTo>
                  <a:pt x="1440" y="0"/>
                </a:lnTo>
                <a:lnTo>
                  <a:pt x="7121" y="1958"/>
                </a:lnTo>
                <a:lnTo>
                  <a:pt x="10384" y="6566"/>
                </a:lnTo>
                <a:lnTo>
                  <a:pt x="10384" y="1662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bg object 735"/>
          <p:cNvSpPr/>
          <p:nvPr/>
        </p:nvSpPr>
        <p:spPr>
          <a:xfrm>
            <a:off x="6123489" y="9931396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4">
                <a:moveTo>
                  <a:pt x="3342" y="567"/>
                </a:moveTo>
                <a:lnTo>
                  <a:pt x="0" y="0"/>
                </a:lnTo>
                <a:lnTo>
                  <a:pt x="1169" y="0"/>
                </a:lnTo>
                <a:lnTo>
                  <a:pt x="2295" y="205"/>
                </a:lnTo>
                <a:lnTo>
                  <a:pt x="3342" y="56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bg object 736"/>
          <p:cNvSpPr/>
          <p:nvPr/>
        </p:nvSpPr>
        <p:spPr>
          <a:xfrm>
            <a:off x="6121923" y="992980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5564" y="3741"/>
                </a:moveTo>
                <a:lnTo>
                  <a:pt x="4912" y="3741"/>
                </a:lnTo>
                <a:lnTo>
                  <a:pt x="4407" y="3654"/>
                </a:lnTo>
                <a:lnTo>
                  <a:pt x="3471" y="3336"/>
                </a:lnTo>
                <a:lnTo>
                  <a:pt x="2517" y="3174"/>
                </a:lnTo>
                <a:lnTo>
                  <a:pt x="701" y="3174"/>
                </a:lnTo>
                <a:lnTo>
                  <a:pt x="0" y="2463"/>
                </a:lnTo>
                <a:lnTo>
                  <a:pt x="0" y="710"/>
                </a:lnTo>
                <a:lnTo>
                  <a:pt x="701" y="0"/>
                </a:lnTo>
                <a:lnTo>
                  <a:pt x="2862" y="0"/>
                </a:lnTo>
                <a:lnTo>
                  <a:pt x="4154" y="224"/>
                </a:lnTo>
                <a:lnTo>
                  <a:pt x="6235" y="935"/>
                </a:lnTo>
                <a:lnTo>
                  <a:pt x="6672" y="1833"/>
                </a:lnTo>
                <a:lnTo>
                  <a:pt x="6173" y="3323"/>
                </a:lnTo>
                <a:lnTo>
                  <a:pt x="5564" y="374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bg object 737"/>
          <p:cNvSpPr/>
          <p:nvPr/>
        </p:nvSpPr>
        <p:spPr>
          <a:xfrm>
            <a:off x="5986183" y="9862319"/>
            <a:ext cx="117475" cy="31750"/>
          </a:xfrm>
          <a:custGeom>
            <a:avLst/>
            <a:gdLst/>
            <a:ahLst/>
            <a:cxnLst/>
            <a:rect l="l" t="t" r="r" b="b"/>
            <a:pathLst>
              <a:path w="117475" h="31750">
                <a:moveTo>
                  <a:pt x="117391" y="31722"/>
                </a:moveTo>
                <a:lnTo>
                  <a:pt x="0" y="31722"/>
                </a:lnTo>
                <a:lnTo>
                  <a:pt x="12255" y="0"/>
                </a:lnTo>
                <a:lnTo>
                  <a:pt x="106126" y="0"/>
                </a:lnTo>
                <a:lnTo>
                  <a:pt x="117391" y="3172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bg object 738"/>
          <p:cNvSpPr/>
          <p:nvPr/>
        </p:nvSpPr>
        <p:spPr>
          <a:xfrm>
            <a:off x="5983983" y="9860203"/>
            <a:ext cx="121920" cy="36195"/>
          </a:xfrm>
          <a:custGeom>
            <a:avLst/>
            <a:gdLst/>
            <a:ahLst/>
            <a:cxnLst/>
            <a:rect l="l" t="t" r="r" b="b"/>
            <a:pathLst>
              <a:path w="121920" h="36195">
                <a:moveTo>
                  <a:pt x="120272" y="35950"/>
                </a:moveTo>
                <a:lnTo>
                  <a:pt x="1508" y="35950"/>
                </a:lnTo>
                <a:lnTo>
                  <a:pt x="861" y="35607"/>
                </a:lnTo>
                <a:lnTo>
                  <a:pt x="111" y="34491"/>
                </a:lnTo>
                <a:lnTo>
                  <a:pt x="0" y="33718"/>
                </a:lnTo>
                <a:lnTo>
                  <a:pt x="12821" y="536"/>
                </a:lnTo>
                <a:lnTo>
                  <a:pt x="13597" y="0"/>
                </a:lnTo>
                <a:lnTo>
                  <a:pt x="109210" y="0"/>
                </a:lnTo>
                <a:lnTo>
                  <a:pt x="109992" y="561"/>
                </a:lnTo>
                <a:lnTo>
                  <a:pt x="111296" y="4234"/>
                </a:lnTo>
                <a:lnTo>
                  <a:pt x="15881" y="4234"/>
                </a:lnTo>
                <a:lnTo>
                  <a:pt x="5256" y="31722"/>
                </a:lnTo>
                <a:lnTo>
                  <a:pt x="121059" y="31722"/>
                </a:lnTo>
                <a:lnTo>
                  <a:pt x="121768" y="33718"/>
                </a:lnTo>
                <a:lnTo>
                  <a:pt x="121694" y="34491"/>
                </a:lnTo>
                <a:lnTo>
                  <a:pt x="120912" y="35613"/>
                </a:lnTo>
                <a:lnTo>
                  <a:pt x="120272" y="35950"/>
                </a:lnTo>
                <a:close/>
              </a:path>
              <a:path w="121920" h="36195">
                <a:moveTo>
                  <a:pt x="121059" y="31722"/>
                </a:moveTo>
                <a:lnTo>
                  <a:pt x="116628" y="31722"/>
                </a:lnTo>
                <a:lnTo>
                  <a:pt x="106859" y="4234"/>
                </a:lnTo>
                <a:lnTo>
                  <a:pt x="111296" y="4234"/>
                </a:lnTo>
                <a:lnTo>
                  <a:pt x="121059" y="3172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bg object 739"/>
          <p:cNvSpPr/>
          <p:nvPr/>
        </p:nvSpPr>
        <p:spPr>
          <a:xfrm>
            <a:off x="5998438" y="9894040"/>
            <a:ext cx="93980" cy="53340"/>
          </a:xfrm>
          <a:custGeom>
            <a:avLst/>
            <a:gdLst/>
            <a:ahLst/>
            <a:cxnLst/>
            <a:rect l="l" t="t" r="r" b="b"/>
            <a:pathLst>
              <a:path w="93979" h="53340">
                <a:moveTo>
                  <a:pt x="0" y="52765"/>
                </a:moveTo>
                <a:lnTo>
                  <a:pt x="93871" y="52765"/>
                </a:lnTo>
                <a:lnTo>
                  <a:pt x="93871" y="0"/>
                </a:lnTo>
                <a:lnTo>
                  <a:pt x="0" y="0"/>
                </a:lnTo>
                <a:lnTo>
                  <a:pt x="0" y="5276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bg object 740"/>
          <p:cNvSpPr/>
          <p:nvPr/>
        </p:nvSpPr>
        <p:spPr>
          <a:xfrm>
            <a:off x="5996343" y="9891865"/>
            <a:ext cx="98425" cy="55244"/>
          </a:xfrm>
          <a:custGeom>
            <a:avLst/>
            <a:gdLst/>
            <a:ahLst/>
            <a:cxnLst/>
            <a:rect l="l" t="t" r="r" b="b"/>
            <a:pathLst>
              <a:path w="98425" h="55245">
                <a:moveTo>
                  <a:pt x="98044" y="4292"/>
                </a:moveTo>
                <a:lnTo>
                  <a:pt x="93878" y="4292"/>
                </a:lnTo>
                <a:lnTo>
                  <a:pt x="93878" y="54952"/>
                </a:lnTo>
                <a:lnTo>
                  <a:pt x="98044" y="54952"/>
                </a:lnTo>
                <a:lnTo>
                  <a:pt x="98044" y="4292"/>
                </a:lnTo>
                <a:close/>
              </a:path>
              <a:path w="98425" h="55245">
                <a:moveTo>
                  <a:pt x="98044" y="1282"/>
                </a:moveTo>
                <a:lnTo>
                  <a:pt x="97675" y="1282"/>
                </a:lnTo>
                <a:lnTo>
                  <a:pt x="97675" y="0"/>
                </a:lnTo>
                <a:lnTo>
                  <a:pt x="381" y="0"/>
                </a:lnTo>
                <a:lnTo>
                  <a:pt x="381" y="1282"/>
                </a:lnTo>
                <a:lnTo>
                  <a:pt x="0" y="1282"/>
                </a:lnTo>
                <a:lnTo>
                  <a:pt x="0" y="3835"/>
                </a:lnTo>
                <a:lnTo>
                  <a:pt x="0" y="54965"/>
                </a:lnTo>
                <a:lnTo>
                  <a:pt x="4178" y="54965"/>
                </a:lnTo>
                <a:lnTo>
                  <a:pt x="4178" y="3835"/>
                </a:lnTo>
                <a:lnTo>
                  <a:pt x="98044" y="3835"/>
                </a:lnTo>
                <a:lnTo>
                  <a:pt x="98044" y="12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bg object 741"/>
          <p:cNvSpPr/>
          <p:nvPr/>
        </p:nvSpPr>
        <p:spPr>
          <a:xfrm>
            <a:off x="6055681" y="9915984"/>
            <a:ext cx="20320" cy="31115"/>
          </a:xfrm>
          <a:custGeom>
            <a:avLst/>
            <a:gdLst/>
            <a:ahLst/>
            <a:cxnLst/>
            <a:rect l="l" t="t" r="r" b="b"/>
            <a:pathLst>
              <a:path w="20320" h="31115">
                <a:moveTo>
                  <a:pt x="0" y="30821"/>
                </a:moveTo>
                <a:lnTo>
                  <a:pt x="19796" y="30821"/>
                </a:lnTo>
                <a:lnTo>
                  <a:pt x="19796" y="0"/>
                </a:lnTo>
                <a:lnTo>
                  <a:pt x="0" y="0"/>
                </a:lnTo>
                <a:lnTo>
                  <a:pt x="0" y="3082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bg object 742"/>
          <p:cNvSpPr/>
          <p:nvPr/>
        </p:nvSpPr>
        <p:spPr>
          <a:xfrm>
            <a:off x="6054116" y="9914396"/>
            <a:ext cx="23495" cy="33020"/>
          </a:xfrm>
          <a:custGeom>
            <a:avLst/>
            <a:gdLst/>
            <a:ahLst/>
            <a:cxnLst/>
            <a:rect l="l" t="t" r="r" b="b"/>
            <a:pathLst>
              <a:path w="23495" h="33020">
                <a:moveTo>
                  <a:pt x="3126" y="32409"/>
                </a:moveTo>
                <a:lnTo>
                  <a:pt x="0" y="32409"/>
                </a:lnTo>
                <a:lnTo>
                  <a:pt x="0" y="710"/>
                </a:lnTo>
                <a:lnTo>
                  <a:pt x="701" y="0"/>
                </a:lnTo>
                <a:lnTo>
                  <a:pt x="22221" y="0"/>
                </a:lnTo>
                <a:lnTo>
                  <a:pt x="22923" y="710"/>
                </a:lnTo>
                <a:lnTo>
                  <a:pt x="22923" y="3174"/>
                </a:lnTo>
                <a:lnTo>
                  <a:pt x="3126" y="3174"/>
                </a:lnTo>
                <a:lnTo>
                  <a:pt x="3126" y="32409"/>
                </a:lnTo>
                <a:close/>
              </a:path>
              <a:path w="23495" h="33020">
                <a:moveTo>
                  <a:pt x="22923" y="32409"/>
                </a:moveTo>
                <a:lnTo>
                  <a:pt x="19796" y="32409"/>
                </a:lnTo>
                <a:lnTo>
                  <a:pt x="19796" y="3174"/>
                </a:lnTo>
                <a:lnTo>
                  <a:pt x="22923" y="3174"/>
                </a:lnTo>
                <a:lnTo>
                  <a:pt x="22923" y="3240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bg object 743"/>
          <p:cNvSpPr/>
          <p:nvPr/>
        </p:nvSpPr>
        <p:spPr>
          <a:xfrm>
            <a:off x="6020050" y="9904529"/>
            <a:ext cx="15240" cy="22860"/>
          </a:xfrm>
          <a:custGeom>
            <a:avLst/>
            <a:gdLst/>
            <a:ahLst/>
            <a:cxnLst/>
            <a:rect l="l" t="t" r="r" b="b"/>
            <a:pathLst>
              <a:path w="15239" h="22859">
                <a:moveTo>
                  <a:pt x="14773" y="22580"/>
                </a:moveTo>
                <a:lnTo>
                  <a:pt x="0" y="22580"/>
                </a:lnTo>
                <a:lnTo>
                  <a:pt x="0" y="0"/>
                </a:lnTo>
                <a:lnTo>
                  <a:pt x="14773" y="0"/>
                </a:lnTo>
                <a:lnTo>
                  <a:pt x="14773" y="22580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bg object 744"/>
          <p:cNvSpPr/>
          <p:nvPr/>
        </p:nvSpPr>
        <p:spPr>
          <a:xfrm>
            <a:off x="6010008" y="9869678"/>
            <a:ext cx="70485" cy="59055"/>
          </a:xfrm>
          <a:custGeom>
            <a:avLst/>
            <a:gdLst/>
            <a:ahLst/>
            <a:cxnLst/>
            <a:rect l="l" t="t" r="r" b="b"/>
            <a:pathLst>
              <a:path w="70485" h="59054">
                <a:moveTo>
                  <a:pt x="3124" y="698"/>
                </a:moveTo>
                <a:lnTo>
                  <a:pt x="2425" y="0"/>
                </a:lnTo>
                <a:lnTo>
                  <a:pt x="698" y="0"/>
                </a:lnTo>
                <a:lnTo>
                  <a:pt x="0" y="698"/>
                </a:lnTo>
                <a:lnTo>
                  <a:pt x="0" y="13322"/>
                </a:lnTo>
                <a:lnTo>
                  <a:pt x="698" y="14033"/>
                </a:lnTo>
                <a:lnTo>
                  <a:pt x="1562" y="14033"/>
                </a:lnTo>
                <a:lnTo>
                  <a:pt x="2425" y="14033"/>
                </a:lnTo>
                <a:lnTo>
                  <a:pt x="3124" y="13322"/>
                </a:lnTo>
                <a:lnTo>
                  <a:pt x="3124" y="698"/>
                </a:lnTo>
                <a:close/>
              </a:path>
              <a:path w="70485" h="59054">
                <a:moveTo>
                  <a:pt x="11518" y="698"/>
                </a:moveTo>
                <a:lnTo>
                  <a:pt x="10820" y="0"/>
                </a:lnTo>
                <a:lnTo>
                  <a:pt x="9093" y="0"/>
                </a:lnTo>
                <a:lnTo>
                  <a:pt x="8394" y="698"/>
                </a:lnTo>
                <a:lnTo>
                  <a:pt x="8394" y="13322"/>
                </a:lnTo>
                <a:lnTo>
                  <a:pt x="9093" y="14033"/>
                </a:lnTo>
                <a:lnTo>
                  <a:pt x="9956" y="14033"/>
                </a:lnTo>
                <a:lnTo>
                  <a:pt x="10820" y="14033"/>
                </a:lnTo>
                <a:lnTo>
                  <a:pt x="11518" y="13322"/>
                </a:lnTo>
                <a:lnTo>
                  <a:pt x="11518" y="698"/>
                </a:lnTo>
                <a:close/>
              </a:path>
              <a:path w="70485" h="59054">
                <a:moveTo>
                  <a:pt x="19913" y="698"/>
                </a:moveTo>
                <a:lnTo>
                  <a:pt x="19215" y="0"/>
                </a:lnTo>
                <a:lnTo>
                  <a:pt x="17487" y="0"/>
                </a:lnTo>
                <a:lnTo>
                  <a:pt x="16789" y="698"/>
                </a:lnTo>
                <a:lnTo>
                  <a:pt x="16789" y="13322"/>
                </a:lnTo>
                <a:lnTo>
                  <a:pt x="17487" y="14033"/>
                </a:lnTo>
                <a:lnTo>
                  <a:pt x="18351" y="14033"/>
                </a:lnTo>
                <a:lnTo>
                  <a:pt x="19215" y="14033"/>
                </a:lnTo>
                <a:lnTo>
                  <a:pt x="19913" y="13322"/>
                </a:lnTo>
                <a:lnTo>
                  <a:pt x="19913" y="698"/>
                </a:lnTo>
                <a:close/>
              </a:path>
              <a:path w="70485" h="59054">
                <a:moveTo>
                  <a:pt x="26377" y="33985"/>
                </a:moveTo>
                <a:lnTo>
                  <a:pt x="25679" y="33274"/>
                </a:lnTo>
                <a:lnTo>
                  <a:pt x="23241" y="33274"/>
                </a:lnTo>
                <a:lnTo>
                  <a:pt x="23241" y="36449"/>
                </a:lnTo>
                <a:lnTo>
                  <a:pt x="23241" y="55854"/>
                </a:lnTo>
                <a:lnTo>
                  <a:pt x="11595" y="55854"/>
                </a:lnTo>
                <a:lnTo>
                  <a:pt x="11595" y="36449"/>
                </a:lnTo>
                <a:lnTo>
                  <a:pt x="23241" y="36449"/>
                </a:lnTo>
                <a:lnTo>
                  <a:pt x="23241" y="33274"/>
                </a:lnTo>
                <a:lnTo>
                  <a:pt x="9169" y="33274"/>
                </a:lnTo>
                <a:lnTo>
                  <a:pt x="8470" y="33985"/>
                </a:lnTo>
                <a:lnTo>
                  <a:pt x="8470" y="58318"/>
                </a:lnTo>
                <a:lnTo>
                  <a:pt x="9169" y="59029"/>
                </a:lnTo>
                <a:lnTo>
                  <a:pt x="25679" y="59029"/>
                </a:lnTo>
                <a:lnTo>
                  <a:pt x="26377" y="58318"/>
                </a:lnTo>
                <a:lnTo>
                  <a:pt x="26377" y="55854"/>
                </a:lnTo>
                <a:lnTo>
                  <a:pt x="26377" y="36449"/>
                </a:lnTo>
                <a:lnTo>
                  <a:pt x="26377" y="33985"/>
                </a:lnTo>
                <a:close/>
              </a:path>
              <a:path w="70485" h="59054">
                <a:moveTo>
                  <a:pt x="28308" y="698"/>
                </a:moveTo>
                <a:lnTo>
                  <a:pt x="27609" y="0"/>
                </a:lnTo>
                <a:lnTo>
                  <a:pt x="25869" y="0"/>
                </a:lnTo>
                <a:lnTo>
                  <a:pt x="25184" y="698"/>
                </a:lnTo>
                <a:lnTo>
                  <a:pt x="25184" y="13322"/>
                </a:lnTo>
                <a:lnTo>
                  <a:pt x="25869" y="14033"/>
                </a:lnTo>
                <a:lnTo>
                  <a:pt x="26746" y="14033"/>
                </a:lnTo>
                <a:lnTo>
                  <a:pt x="27609" y="14033"/>
                </a:lnTo>
                <a:lnTo>
                  <a:pt x="28308" y="13322"/>
                </a:lnTo>
                <a:lnTo>
                  <a:pt x="28308" y="698"/>
                </a:lnTo>
                <a:close/>
              </a:path>
              <a:path w="70485" h="59054">
                <a:moveTo>
                  <a:pt x="36703" y="698"/>
                </a:moveTo>
                <a:lnTo>
                  <a:pt x="36004" y="0"/>
                </a:lnTo>
                <a:lnTo>
                  <a:pt x="34277" y="0"/>
                </a:lnTo>
                <a:lnTo>
                  <a:pt x="33566" y="698"/>
                </a:lnTo>
                <a:lnTo>
                  <a:pt x="33566" y="13322"/>
                </a:lnTo>
                <a:lnTo>
                  <a:pt x="34277" y="14033"/>
                </a:lnTo>
                <a:lnTo>
                  <a:pt x="35140" y="14033"/>
                </a:lnTo>
                <a:lnTo>
                  <a:pt x="36004" y="14033"/>
                </a:lnTo>
                <a:lnTo>
                  <a:pt x="36703" y="13322"/>
                </a:lnTo>
                <a:lnTo>
                  <a:pt x="36703" y="698"/>
                </a:lnTo>
                <a:close/>
              </a:path>
              <a:path w="70485" h="59054">
                <a:moveTo>
                  <a:pt x="45097" y="698"/>
                </a:moveTo>
                <a:lnTo>
                  <a:pt x="44386" y="0"/>
                </a:lnTo>
                <a:lnTo>
                  <a:pt x="42672" y="0"/>
                </a:lnTo>
                <a:lnTo>
                  <a:pt x="41960" y="698"/>
                </a:lnTo>
                <a:lnTo>
                  <a:pt x="41960" y="13322"/>
                </a:lnTo>
                <a:lnTo>
                  <a:pt x="42672" y="14033"/>
                </a:lnTo>
                <a:lnTo>
                  <a:pt x="43522" y="14033"/>
                </a:lnTo>
                <a:lnTo>
                  <a:pt x="44386" y="14033"/>
                </a:lnTo>
                <a:lnTo>
                  <a:pt x="45097" y="13322"/>
                </a:lnTo>
                <a:lnTo>
                  <a:pt x="45097" y="698"/>
                </a:lnTo>
                <a:close/>
              </a:path>
              <a:path w="70485" h="59054">
                <a:moveTo>
                  <a:pt x="53479" y="698"/>
                </a:moveTo>
                <a:lnTo>
                  <a:pt x="52781" y="0"/>
                </a:lnTo>
                <a:lnTo>
                  <a:pt x="51054" y="0"/>
                </a:lnTo>
                <a:lnTo>
                  <a:pt x="50355" y="698"/>
                </a:lnTo>
                <a:lnTo>
                  <a:pt x="50355" y="13322"/>
                </a:lnTo>
                <a:lnTo>
                  <a:pt x="51054" y="14033"/>
                </a:lnTo>
                <a:lnTo>
                  <a:pt x="51917" y="14033"/>
                </a:lnTo>
                <a:lnTo>
                  <a:pt x="52781" y="14033"/>
                </a:lnTo>
                <a:lnTo>
                  <a:pt x="53479" y="13322"/>
                </a:lnTo>
                <a:lnTo>
                  <a:pt x="53479" y="698"/>
                </a:lnTo>
                <a:close/>
              </a:path>
              <a:path w="70485" h="59054">
                <a:moveTo>
                  <a:pt x="61874" y="698"/>
                </a:moveTo>
                <a:lnTo>
                  <a:pt x="61175" y="0"/>
                </a:lnTo>
                <a:lnTo>
                  <a:pt x="59448" y="0"/>
                </a:lnTo>
                <a:lnTo>
                  <a:pt x="58750" y="698"/>
                </a:lnTo>
                <a:lnTo>
                  <a:pt x="58750" y="13322"/>
                </a:lnTo>
                <a:lnTo>
                  <a:pt x="59448" y="14033"/>
                </a:lnTo>
                <a:lnTo>
                  <a:pt x="60312" y="14033"/>
                </a:lnTo>
                <a:lnTo>
                  <a:pt x="61175" y="14033"/>
                </a:lnTo>
                <a:lnTo>
                  <a:pt x="61874" y="13322"/>
                </a:lnTo>
                <a:lnTo>
                  <a:pt x="61874" y="698"/>
                </a:lnTo>
                <a:close/>
              </a:path>
              <a:path w="70485" h="59054">
                <a:moveTo>
                  <a:pt x="70269" y="698"/>
                </a:moveTo>
                <a:lnTo>
                  <a:pt x="69570" y="0"/>
                </a:lnTo>
                <a:lnTo>
                  <a:pt x="67843" y="0"/>
                </a:lnTo>
                <a:lnTo>
                  <a:pt x="67144" y="698"/>
                </a:lnTo>
                <a:lnTo>
                  <a:pt x="67144" y="13322"/>
                </a:lnTo>
                <a:lnTo>
                  <a:pt x="67843" y="14033"/>
                </a:lnTo>
                <a:lnTo>
                  <a:pt x="68707" y="14033"/>
                </a:lnTo>
                <a:lnTo>
                  <a:pt x="69570" y="14033"/>
                </a:lnTo>
                <a:lnTo>
                  <a:pt x="70269" y="13322"/>
                </a:lnTo>
                <a:lnTo>
                  <a:pt x="70269" y="6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bg object 745"/>
          <p:cNvSpPr/>
          <p:nvPr/>
        </p:nvSpPr>
        <p:spPr>
          <a:xfrm>
            <a:off x="6219025" y="9761511"/>
            <a:ext cx="120650" cy="92710"/>
          </a:xfrm>
          <a:custGeom>
            <a:avLst/>
            <a:gdLst/>
            <a:ahLst/>
            <a:cxnLst/>
            <a:rect l="l" t="t" r="r" b="b"/>
            <a:pathLst>
              <a:path w="120650" h="92709">
                <a:moveTo>
                  <a:pt x="120497" y="33286"/>
                </a:moveTo>
                <a:lnTo>
                  <a:pt x="119862" y="31496"/>
                </a:lnTo>
                <a:lnTo>
                  <a:pt x="115887" y="20307"/>
                </a:lnTo>
                <a:lnTo>
                  <a:pt x="115887" y="31496"/>
                </a:lnTo>
                <a:lnTo>
                  <a:pt x="4711" y="31496"/>
                </a:lnTo>
                <a:lnTo>
                  <a:pt x="15417" y="3784"/>
                </a:lnTo>
                <a:lnTo>
                  <a:pt x="106045" y="3784"/>
                </a:lnTo>
                <a:lnTo>
                  <a:pt x="115887" y="31496"/>
                </a:lnTo>
                <a:lnTo>
                  <a:pt x="115887" y="20307"/>
                </a:lnTo>
                <a:lnTo>
                  <a:pt x="110020" y="3784"/>
                </a:lnTo>
                <a:lnTo>
                  <a:pt x="108851" y="495"/>
                </a:lnTo>
                <a:lnTo>
                  <a:pt x="108153" y="0"/>
                </a:lnTo>
                <a:lnTo>
                  <a:pt x="13360" y="0"/>
                </a:lnTo>
                <a:lnTo>
                  <a:pt x="12674" y="469"/>
                </a:lnTo>
                <a:lnTo>
                  <a:pt x="0" y="33286"/>
                </a:lnTo>
                <a:lnTo>
                  <a:pt x="101" y="33972"/>
                </a:lnTo>
                <a:lnTo>
                  <a:pt x="774" y="34975"/>
                </a:lnTo>
                <a:lnTo>
                  <a:pt x="1346" y="35280"/>
                </a:lnTo>
                <a:lnTo>
                  <a:pt x="12268" y="35280"/>
                </a:lnTo>
                <a:lnTo>
                  <a:pt x="12268" y="35915"/>
                </a:lnTo>
                <a:lnTo>
                  <a:pt x="12268" y="89598"/>
                </a:lnTo>
                <a:lnTo>
                  <a:pt x="12268" y="92163"/>
                </a:lnTo>
                <a:lnTo>
                  <a:pt x="109232" y="92163"/>
                </a:lnTo>
                <a:lnTo>
                  <a:pt x="109232" y="89598"/>
                </a:lnTo>
                <a:lnTo>
                  <a:pt x="16002" y="89598"/>
                </a:lnTo>
                <a:lnTo>
                  <a:pt x="16002" y="35915"/>
                </a:lnTo>
                <a:lnTo>
                  <a:pt x="105486" y="35915"/>
                </a:lnTo>
                <a:lnTo>
                  <a:pt x="105486" y="88988"/>
                </a:lnTo>
                <a:lnTo>
                  <a:pt x="109232" y="88988"/>
                </a:lnTo>
                <a:lnTo>
                  <a:pt x="109232" y="35915"/>
                </a:lnTo>
                <a:lnTo>
                  <a:pt x="109232" y="35280"/>
                </a:lnTo>
                <a:lnTo>
                  <a:pt x="119151" y="35280"/>
                </a:lnTo>
                <a:lnTo>
                  <a:pt x="119722" y="34988"/>
                </a:lnTo>
                <a:lnTo>
                  <a:pt x="120434" y="33972"/>
                </a:lnTo>
                <a:lnTo>
                  <a:pt x="120497" y="3328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bg object 746"/>
          <p:cNvSpPr/>
          <p:nvPr/>
        </p:nvSpPr>
        <p:spPr>
          <a:xfrm>
            <a:off x="6290012" y="9816686"/>
            <a:ext cx="19685" cy="34290"/>
          </a:xfrm>
          <a:custGeom>
            <a:avLst/>
            <a:gdLst/>
            <a:ahLst/>
            <a:cxnLst/>
            <a:rect l="l" t="t" r="r" b="b"/>
            <a:pathLst>
              <a:path w="19685" h="34290">
                <a:moveTo>
                  <a:pt x="19660" y="33805"/>
                </a:moveTo>
                <a:lnTo>
                  <a:pt x="0" y="33805"/>
                </a:lnTo>
                <a:lnTo>
                  <a:pt x="0" y="0"/>
                </a:lnTo>
                <a:lnTo>
                  <a:pt x="19660" y="0"/>
                </a:lnTo>
                <a:lnTo>
                  <a:pt x="19660" y="3380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bg object 747"/>
          <p:cNvSpPr/>
          <p:nvPr/>
        </p:nvSpPr>
        <p:spPr>
          <a:xfrm>
            <a:off x="6288443" y="9815105"/>
            <a:ext cx="22860" cy="37465"/>
          </a:xfrm>
          <a:custGeom>
            <a:avLst/>
            <a:gdLst/>
            <a:ahLst/>
            <a:cxnLst/>
            <a:rect l="l" t="t" r="r" b="b"/>
            <a:pathLst>
              <a:path w="22860" h="37465">
                <a:moveTo>
                  <a:pt x="22783" y="711"/>
                </a:moveTo>
                <a:lnTo>
                  <a:pt x="22085" y="0"/>
                </a:lnTo>
                <a:lnTo>
                  <a:pt x="698" y="0"/>
                </a:lnTo>
                <a:lnTo>
                  <a:pt x="0" y="711"/>
                </a:lnTo>
                <a:lnTo>
                  <a:pt x="0" y="36271"/>
                </a:lnTo>
                <a:lnTo>
                  <a:pt x="698" y="36982"/>
                </a:lnTo>
                <a:lnTo>
                  <a:pt x="1562" y="36982"/>
                </a:lnTo>
                <a:lnTo>
                  <a:pt x="2425" y="36982"/>
                </a:lnTo>
                <a:lnTo>
                  <a:pt x="3124" y="36271"/>
                </a:lnTo>
                <a:lnTo>
                  <a:pt x="3124" y="3175"/>
                </a:lnTo>
                <a:lnTo>
                  <a:pt x="19659" y="3175"/>
                </a:lnTo>
                <a:lnTo>
                  <a:pt x="19659" y="36271"/>
                </a:lnTo>
                <a:lnTo>
                  <a:pt x="20358" y="36982"/>
                </a:lnTo>
                <a:lnTo>
                  <a:pt x="22085" y="36982"/>
                </a:lnTo>
                <a:lnTo>
                  <a:pt x="22783" y="36271"/>
                </a:lnTo>
                <a:lnTo>
                  <a:pt x="22783" y="7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bg object 748"/>
          <p:cNvSpPr/>
          <p:nvPr/>
        </p:nvSpPr>
        <p:spPr>
          <a:xfrm>
            <a:off x="6254636" y="9805319"/>
            <a:ext cx="15240" cy="22860"/>
          </a:xfrm>
          <a:custGeom>
            <a:avLst/>
            <a:gdLst/>
            <a:ahLst/>
            <a:cxnLst/>
            <a:rect l="l" t="t" r="r" b="b"/>
            <a:pathLst>
              <a:path w="15239" h="22859">
                <a:moveTo>
                  <a:pt x="14674" y="22418"/>
                </a:moveTo>
                <a:lnTo>
                  <a:pt x="0" y="22418"/>
                </a:lnTo>
                <a:lnTo>
                  <a:pt x="0" y="0"/>
                </a:lnTo>
                <a:lnTo>
                  <a:pt x="14674" y="0"/>
                </a:lnTo>
                <a:lnTo>
                  <a:pt x="14674" y="2241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bg object 749"/>
          <p:cNvSpPr/>
          <p:nvPr/>
        </p:nvSpPr>
        <p:spPr>
          <a:xfrm>
            <a:off x="6244806" y="9770846"/>
            <a:ext cx="69850" cy="58419"/>
          </a:xfrm>
          <a:custGeom>
            <a:avLst/>
            <a:gdLst/>
            <a:ahLst/>
            <a:cxnLst/>
            <a:rect l="l" t="t" r="r" b="b"/>
            <a:pathLst>
              <a:path w="69850" h="58420">
                <a:moveTo>
                  <a:pt x="2806" y="635"/>
                </a:moveTo>
                <a:lnTo>
                  <a:pt x="2184" y="0"/>
                </a:lnTo>
                <a:lnTo>
                  <a:pt x="635" y="0"/>
                </a:lnTo>
                <a:lnTo>
                  <a:pt x="0" y="635"/>
                </a:lnTo>
                <a:lnTo>
                  <a:pt x="0" y="12992"/>
                </a:lnTo>
                <a:lnTo>
                  <a:pt x="635" y="13627"/>
                </a:lnTo>
                <a:lnTo>
                  <a:pt x="1409" y="13627"/>
                </a:lnTo>
                <a:lnTo>
                  <a:pt x="2184" y="13627"/>
                </a:lnTo>
                <a:lnTo>
                  <a:pt x="2806" y="12992"/>
                </a:lnTo>
                <a:lnTo>
                  <a:pt x="2806" y="635"/>
                </a:lnTo>
                <a:close/>
              </a:path>
              <a:path w="69850" h="58420">
                <a:moveTo>
                  <a:pt x="11150" y="635"/>
                </a:moveTo>
                <a:lnTo>
                  <a:pt x="10515" y="0"/>
                </a:lnTo>
                <a:lnTo>
                  <a:pt x="8966" y="0"/>
                </a:lnTo>
                <a:lnTo>
                  <a:pt x="8331" y="635"/>
                </a:lnTo>
                <a:lnTo>
                  <a:pt x="8331" y="12992"/>
                </a:lnTo>
                <a:lnTo>
                  <a:pt x="8966" y="13627"/>
                </a:lnTo>
                <a:lnTo>
                  <a:pt x="9740" y="13627"/>
                </a:lnTo>
                <a:lnTo>
                  <a:pt x="10515" y="13627"/>
                </a:lnTo>
                <a:lnTo>
                  <a:pt x="11150" y="12992"/>
                </a:lnTo>
                <a:lnTo>
                  <a:pt x="11150" y="635"/>
                </a:lnTo>
                <a:close/>
              </a:path>
              <a:path w="69850" h="58420">
                <a:moveTo>
                  <a:pt x="19481" y="635"/>
                </a:moveTo>
                <a:lnTo>
                  <a:pt x="18846" y="0"/>
                </a:lnTo>
                <a:lnTo>
                  <a:pt x="17297" y="0"/>
                </a:lnTo>
                <a:lnTo>
                  <a:pt x="16675" y="635"/>
                </a:lnTo>
                <a:lnTo>
                  <a:pt x="16675" y="12992"/>
                </a:lnTo>
                <a:lnTo>
                  <a:pt x="17297" y="13627"/>
                </a:lnTo>
                <a:lnTo>
                  <a:pt x="18072" y="13627"/>
                </a:lnTo>
                <a:lnTo>
                  <a:pt x="18846" y="13627"/>
                </a:lnTo>
                <a:lnTo>
                  <a:pt x="19481" y="12992"/>
                </a:lnTo>
                <a:lnTo>
                  <a:pt x="19481" y="635"/>
                </a:lnTo>
                <a:close/>
              </a:path>
              <a:path w="69850" h="58420">
                <a:moveTo>
                  <a:pt x="25895" y="33693"/>
                </a:moveTo>
                <a:lnTo>
                  <a:pt x="25273" y="33058"/>
                </a:lnTo>
                <a:lnTo>
                  <a:pt x="23088" y="33058"/>
                </a:lnTo>
                <a:lnTo>
                  <a:pt x="23088" y="35902"/>
                </a:lnTo>
                <a:lnTo>
                  <a:pt x="23088" y="55486"/>
                </a:lnTo>
                <a:lnTo>
                  <a:pt x="11226" y="55486"/>
                </a:lnTo>
                <a:lnTo>
                  <a:pt x="11226" y="35902"/>
                </a:lnTo>
                <a:lnTo>
                  <a:pt x="23088" y="35902"/>
                </a:lnTo>
                <a:lnTo>
                  <a:pt x="23088" y="33058"/>
                </a:lnTo>
                <a:lnTo>
                  <a:pt x="9042" y="33058"/>
                </a:lnTo>
                <a:lnTo>
                  <a:pt x="8420" y="33693"/>
                </a:lnTo>
                <a:lnTo>
                  <a:pt x="8420" y="57683"/>
                </a:lnTo>
                <a:lnTo>
                  <a:pt x="9042" y="58318"/>
                </a:lnTo>
                <a:lnTo>
                  <a:pt x="25273" y="58318"/>
                </a:lnTo>
                <a:lnTo>
                  <a:pt x="25895" y="57683"/>
                </a:lnTo>
                <a:lnTo>
                  <a:pt x="25895" y="55486"/>
                </a:lnTo>
                <a:lnTo>
                  <a:pt x="25895" y="35902"/>
                </a:lnTo>
                <a:lnTo>
                  <a:pt x="25895" y="33693"/>
                </a:lnTo>
                <a:close/>
              </a:path>
              <a:path w="69850" h="58420">
                <a:moveTo>
                  <a:pt x="27813" y="635"/>
                </a:moveTo>
                <a:lnTo>
                  <a:pt x="27190" y="0"/>
                </a:lnTo>
                <a:lnTo>
                  <a:pt x="25628" y="0"/>
                </a:lnTo>
                <a:lnTo>
                  <a:pt x="25006" y="635"/>
                </a:lnTo>
                <a:lnTo>
                  <a:pt x="25006" y="12992"/>
                </a:lnTo>
                <a:lnTo>
                  <a:pt x="25628" y="13627"/>
                </a:lnTo>
                <a:lnTo>
                  <a:pt x="26416" y="13627"/>
                </a:lnTo>
                <a:lnTo>
                  <a:pt x="27190" y="13627"/>
                </a:lnTo>
                <a:lnTo>
                  <a:pt x="27813" y="12992"/>
                </a:lnTo>
                <a:lnTo>
                  <a:pt x="27813" y="635"/>
                </a:lnTo>
                <a:close/>
              </a:path>
              <a:path w="69850" h="58420">
                <a:moveTo>
                  <a:pt x="36144" y="635"/>
                </a:moveTo>
                <a:lnTo>
                  <a:pt x="35521" y="0"/>
                </a:lnTo>
                <a:lnTo>
                  <a:pt x="33972" y="0"/>
                </a:lnTo>
                <a:lnTo>
                  <a:pt x="33337" y="635"/>
                </a:lnTo>
                <a:lnTo>
                  <a:pt x="33337" y="12992"/>
                </a:lnTo>
                <a:lnTo>
                  <a:pt x="33972" y="13627"/>
                </a:lnTo>
                <a:lnTo>
                  <a:pt x="34747" y="13627"/>
                </a:lnTo>
                <a:lnTo>
                  <a:pt x="35521" y="13627"/>
                </a:lnTo>
                <a:lnTo>
                  <a:pt x="36144" y="12992"/>
                </a:lnTo>
                <a:lnTo>
                  <a:pt x="36144" y="635"/>
                </a:lnTo>
                <a:close/>
              </a:path>
              <a:path w="69850" h="58420">
                <a:moveTo>
                  <a:pt x="44488" y="635"/>
                </a:moveTo>
                <a:lnTo>
                  <a:pt x="43853" y="0"/>
                </a:lnTo>
                <a:lnTo>
                  <a:pt x="42303" y="0"/>
                </a:lnTo>
                <a:lnTo>
                  <a:pt x="41681" y="635"/>
                </a:lnTo>
                <a:lnTo>
                  <a:pt x="41681" y="12992"/>
                </a:lnTo>
                <a:lnTo>
                  <a:pt x="42303" y="13627"/>
                </a:lnTo>
                <a:lnTo>
                  <a:pt x="43078" y="13627"/>
                </a:lnTo>
                <a:lnTo>
                  <a:pt x="43853" y="13627"/>
                </a:lnTo>
                <a:lnTo>
                  <a:pt x="44488" y="12992"/>
                </a:lnTo>
                <a:lnTo>
                  <a:pt x="44488" y="635"/>
                </a:lnTo>
                <a:close/>
              </a:path>
              <a:path w="69850" h="58420">
                <a:moveTo>
                  <a:pt x="52819" y="635"/>
                </a:moveTo>
                <a:lnTo>
                  <a:pt x="52184" y="0"/>
                </a:lnTo>
                <a:lnTo>
                  <a:pt x="50634" y="0"/>
                </a:lnTo>
                <a:lnTo>
                  <a:pt x="50012" y="635"/>
                </a:lnTo>
                <a:lnTo>
                  <a:pt x="50012" y="12992"/>
                </a:lnTo>
                <a:lnTo>
                  <a:pt x="50634" y="13627"/>
                </a:lnTo>
                <a:lnTo>
                  <a:pt x="51409" y="13627"/>
                </a:lnTo>
                <a:lnTo>
                  <a:pt x="52184" y="13627"/>
                </a:lnTo>
                <a:lnTo>
                  <a:pt x="52819" y="12992"/>
                </a:lnTo>
                <a:lnTo>
                  <a:pt x="52819" y="635"/>
                </a:lnTo>
                <a:close/>
              </a:path>
              <a:path w="69850" h="58420">
                <a:moveTo>
                  <a:pt x="61150" y="635"/>
                </a:moveTo>
                <a:lnTo>
                  <a:pt x="60528" y="0"/>
                </a:lnTo>
                <a:lnTo>
                  <a:pt x="58978" y="0"/>
                </a:lnTo>
                <a:lnTo>
                  <a:pt x="58343" y="635"/>
                </a:lnTo>
                <a:lnTo>
                  <a:pt x="58343" y="12992"/>
                </a:lnTo>
                <a:lnTo>
                  <a:pt x="58978" y="13627"/>
                </a:lnTo>
                <a:lnTo>
                  <a:pt x="59753" y="13627"/>
                </a:lnTo>
                <a:lnTo>
                  <a:pt x="60528" y="13627"/>
                </a:lnTo>
                <a:lnTo>
                  <a:pt x="61150" y="12992"/>
                </a:lnTo>
                <a:lnTo>
                  <a:pt x="61150" y="635"/>
                </a:lnTo>
                <a:close/>
              </a:path>
              <a:path w="69850" h="58420">
                <a:moveTo>
                  <a:pt x="69481" y="635"/>
                </a:moveTo>
                <a:lnTo>
                  <a:pt x="68859" y="0"/>
                </a:lnTo>
                <a:lnTo>
                  <a:pt x="67310" y="0"/>
                </a:lnTo>
                <a:lnTo>
                  <a:pt x="66675" y="635"/>
                </a:lnTo>
                <a:lnTo>
                  <a:pt x="66675" y="12992"/>
                </a:lnTo>
                <a:lnTo>
                  <a:pt x="67310" y="13627"/>
                </a:lnTo>
                <a:lnTo>
                  <a:pt x="68084" y="13627"/>
                </a:lnTo>
                <a:lnTo>
                  <a:pt x="68859" y="13627"/>
                </a:lnTo>
                <a:lnTo>
                  <a:pt x="69481" y="12992"/>
                </a:lnTo>
                <a:lnTo>
                  <a:pt x="69481" y="6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bg object 750"/>
          <p:cNvSpPr/>
          <p:nvPr/>
        </p:nvSpPr>
        <p:spPr>
          <a:xfrm>
            <a:off x="6095733" y="9713684"/>
            <a:ext cx="55244" cy="56515"/>
          </a:xfrm>
          <a:custGeom>
            <a:avLst/>
            <a:gdLst/>
            <a:ahLst/>
            <a:cxnLst/>
            <a:rect l="l" t="t" r="r" b="b"/>
            <a:pathLst>
              <a:path w="55245" h="56515">
                <a:moveTo>
                  <a:pt x="54940" y="15900"/>
                </a:moveTo>
                <a:lnTo>
                  <a:pt x="54419" y="15049"/>
                </a:lnTo>
                <a:lnTo>
                  <a:pt x="35991" y="10515"/>
                </a:lnTo>
                <a:lnTo>
                  <a:pt x="35991" y="711"/>
                </a:lnTo>
                <a:lnTo>
                  <a:pt x="35293" y="0"/>
                </a:lnTo>
                <a:lnTo>
                  <a:pt x="33566" y="0"/>
                </a:lnTo>
                <a:lnTo>
                  <a:pt x="32867" y="711"/>
                </a:lnTo>
                <a:lnTo>
                  <a:pt x="32867" y="9740"/>
                </a:lnTo>
                <a:lnTo>
                  <a:pt x="1257" y="1943"/>
                </a:lnTo>
                <a:lnTo>
                  <a:pt x="419" y="2463"/>
                </a:lnTo>
                <a:lnTo>
                  <a:pt x="0" y="4178"/>
                </a:lnTo>
                <a:lnTo>
                  <a:pt x="520" y="5029"/>
                </a:lnTo>
                <a:lnTo>
                  <a:pt x="32867" y="12979"/>
                </a:lnTo>
                <a:lnTo>
                  <a:pt x="32867" y="55486"/>
                </a:lnTo>
                <a:lnTo>
                  <a:pt x="33566" y="56197"/>
                </a:lnTo>
                <a:lnTo>
                  <a:pt x="34429" y="56197"/>
                </a:lnTo>
                <a:lnTo>
                  <a:pt x="35293" y="56197"/>
                </a:lnTo>
                <a:lnTo>
                  <a:pt x="35991" y="55486"/>
                </a:lnTo>
                <a:lnTo>
                  <a:pt x="35991" y="13741"/>
                </a:lnTo>
                <a:lnTo>
                  <a:pt x="53213" y="17970"/>
                </a:lnTo>
                <a:lnTo>
                  <a:pt x="53924" y="17970"/>
                </a:lnTo>
                <a:lnTo>
                  <a:pt x="54559" y="17475"/>
                </a:lnTo>
                <a:lnTo>
                  <a:pt x="54940" y="1590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bg object 751"/>
          <p:cNvSpPr/>
          <p:nvPr/>
        </p:nvSpPr>
        <p:spPr>
          <a:xfrm>
            <a:off x="6128920" y="9769929"/>
            <a:ext cx="141605" cy="177165"/>
          </a:xfrm>
          <a:custGeom>
            <a:avLst/>
            <a:gdLst/>
            <a:ahLst/>
            <a:cxnLst/>
            <a:rect l="l" t="t" r="r" b="b"/>
            <a:pathLst>
              <a:path w="141604" h="177165">
                <a:moveTo>
                  <a:pt x="132030" y="176875"/>
                </a:moveTo>
                <a:lnTo>
                  <a:pt x="0" y="176875"/>
                </a:lnTo>
                <a:lnTo>
                  <a:pt x="0" y="0"/>
                </a:lnTo>
                <a:lnTo>
                  <a:pt x="141588" y="15284"/>
                </a:lnTo>
                <a:lnTo>
                  <a:pt x="132030" y="17687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bg object 752"/>
          <p:cNvSpPr/>
          <p:nvPr/>
        </p:nvSpPr>
        <p:spPr>
          <a:xfrm>
            <a:off x="6126833" y="9767753"/>
            <a:ext cx="146050" cy="179070"/>
          </a:xfrm>
          <a:custGeom>
            <a:avLst/>
            <a:gdLst/>
            <a:ahLst/>
            <a:cxnLst/>
            <a:rect l="l" t="t" r="r" b="b"/>
            <a:pathLst>
              <a:path w="146050" h="179070">
                <a:moveTo>
                  <a:pt x="4173" y="179052"/>
                </a:moveTo>
                <a:lnTo>
                  <a:pt x="0" y="179052"/>
                </a:lnTo>
                <a:lnTo>
                  <a:pt x="0" y="1577"/>
                </a:lnTo>
                <a:lnTo>
                  <a:pt x="252" y="1003"/>
                </a:lnTo>
                <a:lnTo>
                  <a:pt x="1132" y="205"/>
                </a:lnTo>
                <a:lnTo>
                  <a:pt x="1723" y="0"/>
                </a:lnTo>
                <a:lnTo>
                  <a:pt x="43634" y="4527"/>
                </a:lnTo>
                <a:lnTo>
                  <a:pt x="4173" y="4527"/>
                </a:lnTo>
                <a:lnTo>
                  <a:pt x="4173" y="179052"/>
                </a:lnTo>
                <a:close/>
              </a:path>
              <a:path w="146050" h="179070">
                <a:moveTo>
                  <a:pt x="136211" y="179052"/>
                </a:moveTo>
                <a:lnTo>
                  <a:pt x="132028" y="179052"/>
                </a:lnTo>
                <a:lnTo>
                  <a:pt x="141477" y="19350"/>
                </a:lnTo>
                <a:lnTo>
                  <a:pt x="4173" y="4527"/>
                </a:lnTo>
                <a:lnTo>
                  <a:pt x="43634" y="4527"/>
                </a:lnTo>
                <a:lnTo>
                  <a:pt x="145004" y="15477"/>
                </a:lnTo>
                <a:lnTo>
                  <a:pt x="145829" y="16463"/>
                </a:lnTo>
                <a:lnTo>
                  <a:pt x="136211" y="1790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bg object 753"/>
          <p:cNvSpPr/>
          <p:nvPr/>
        </p:nvSpPr>
        <p:spPr>
          <a:xfrm>
            <a:off x="6126122" y="9871473"/>
            <a:ext cx="101600" cy="10795"/>
          </a:xfrm>
          <a:custGeom>
            <a:avLst/>
            <a:gdLst/>
            <a:ahLst/>
            <a:cxnLst/>
            <a:rect l="l" t="t" r="r" b="b"/>
            <a:pathLst>
              <a:path w="101600" h="10795">
                <a:moveTo>
                  <a:pt x="252" y="10445"/>
                </a:moveTo>
                <a:lnTo>
                  <a:pt x="0" y="4109"/>
                </a:lnTo>
                <a:lnTo>
                  <a:pt x="101239" y="0"/>
                </a:lnTo>
                <a:lnTo>
                  <a:pt x="101485" y="6342"/>
                </a:lnTo>
                <a:lnTo>
                  <a:pt x="252" y="10445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bg object 754"/>
          <p:cNvSpPr/>
          <p:nvPr/>
        </p:nvSpPr>
        <p:spPr>
          <a:xfrm>
            <a:off x="6116910" y="9860560"/>
            <a:ext cx="119380" cy="15875"/>
          </a:xfrm>
          <a:custGeom>
            <a:avLst/>
            <a:gdLst/>
            <a:ahLst/>
            <a:cxnLst/>
            <a:rect l="l" t="t" r="r" b="b"/>
            <a:pathLst>
              <a:path w="119379" h="15875">
                <a:moveTo>
                  <a:pt x="418" y="15378"/>
                </a:moveTo>
                <a:lnTo>
                  <a:pt x="0" y="4814"/>
                </a:lnTo>
                <a:lnTo>
                  <a:pt x="118739" y="0"/>
                </a:lnTo>
                <a:lnTo>
                  <a:pt x="119157" y="10563"/>
                </a:lnTo>
                <a:lnTo>
                  <a:pt x="418" y="1537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bg object 755"/>
          <p:cNvSpPr/>
          <p:nvPr/>
        </p:nvSpPr>
        <p:spPr>
          <a:xfrm>
            <a:off x="6115313" y="9858880"/>
            <a:ext cx="122555" cy="19050"/>
          </a:xfrm>
          <a:custGeom>
            <a:avLst/>
            <a:gdLst/>
            <a:ahLst/>
            <a:cxnLst/>
            <a:rect l="l" t="t" r="r" b="b"/>
            <a:pathLst>
              <a:path w="122554" h="19050">
                <a:moveTo>
                  <a:pt x="2012" y="18645"/>
                </a:moveTo>
                <a:lnTo>
                  <a:pt x="954" y="18221"/>
                </a:lnTo>
                <a:lnTo>
                  <a:pt x="449" y="17117"/>
                </a:lnTo>
                <a:lnTo>
                  <a:pt x="0" y="5681"/>
                </a:lnTo>
                <a:lnTo>
                  <a:pt x="670" y="4945"/>
                </a:lnTo>
                <a:lnTo>
                  <a:pt x="120272" y="93"/>
                </a:lnTo>
                <a:lnTo>
                  <a:pt x="121140" y="0"/>
                </a:lnTo>
                <a:lnTo>
                  <a:pt x="121866" y="742"/>
                </a:lnTo>
                <a:lnTo>
                  <a:pt x="121967" y="3323"/>
                </a:lnTo>
                <a:lnTo>
                  <a:pt x="118831" y="3323"/>
                </a:lnTo>
                <a:lnTo>
                  <a:pt x="3225" y="8013"/>
                </a:lnTo>
                <a:lnTo>
                  <a:pt x="3514" y="15409"/>
                </a:lnTo>
                <a:lnTo>
                  <a:pt x="81777" y="15409"/>
                </a:lnTo>
                <a:lnTo>
                  <a:pt x="2012" y="18645"/>
                </a:lnTo>
                <a:close/>
              </a:path>
              <a:path w="122554" h="19050">
                <a:moveTo>
                  <a:pt x="81777" y="15409"/>
                </a:moveTo>
                <a:lnTo>
                  <a:pt x="3514" y="15409"/>
                </a:lnTo>
                <a:lnTo>
                  <a:pt x="119127" y="10719"/>
                </a:lnTo>
                <a:lnTo>
                  <a:pt x="118831" y="3323"/>
                </a:lnTo>
                <a:lnTo>
                  <a:pt x="121967" y="3323"/>
                </a:lnTo>
                <a:lnTo>
                  <a:pt x="122315" y="12178"/>
                </a:lnTo>
                <a:lnTo>
                  <a:pt x="121903" y="13320"/>
                </a:lnTo>
                <a:lnTo>
                  <a:pt x="120813" y="13825"/>
                </a:lnTo>
                <a:lnTo>
                  <a:pt x="81777" y="1540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bg object 756"/>
          <p:cNvSpPr/>
          <p:nvPr/>
        </p:nvSpPr>
        <p:spPr>
          <a:xfrm>
            <a:off x="6119018" y="9763566"/>
            <a:ext cx="160020" cy="28575"/>
          </a:xfrm>
          <a:custGeom>
            <a:avLst/>
            <a:gdLst/>
            <a:ahLst/>
            <a:cxnLst/>
            <a:rect l="l" t="t" r="r" b="b"/>
            <a:pathLst>
              <a:path w="160020" h="28575">
                <a:moveTo>
                  <a:pt x="158614" y="28249"/>
                </a:moveTo>
                <a:lnTo>
                  <a:pt x="0" y="7757"/>
                </a:lnTo>
                <a:lnTo>
                  <a:pt x="978" y="0"/>
                </a:lnTo>
                <a:lnTo>
                  <a:pt x="159593" y="20485"/>
                </a:lnTo>
                <a:lnTo>
                  <a:pt x="158614" y="28249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bg object 757"/>
          <p:cNvSpPr/>
          <p:nvPr/>
        </p:nvSpPr>
        <p:spPr>
          <a:xfrm>
            <a:off x="6117463" y="9761893"/>
            <a:ext cx="163195" cy="73660"/>
          </a:xfrm>
          <a:custGeom>
            <a:avLst/>
            <a:gdLst/>
            <a:ahLst/>
            <a:cxnLst/>
            <a:rect l="l" t="t" r="r" b="b"/>
            <a:pathLst>
              <a:path w="163195" h="73659">
                <a:moveTo>
                  <a:pt x="42189" y="35737"/>
                </a:moveTo>
                <a:lnTo>
                  <a:pt x="41490" y="35026"/>
                </a:lnTo>
                <a:lnTo>
                  <a:pt x="39052" y="35026"/>
                </a:lnTo>
                <a:lnTo>
                  <a:pt x="39052" y="38201"/>
                </a:lnTo>
                <a:lnTo>
                  <a:pt x="39052" y="70269"/>
                </a:lnTo>
                <a:lnTo>
                  <a:pt x="30454" y="70269"/>
                </a:lnTo>
                <a:lnTo>
                  <a:pt x="30454" y="38201"/>
                </a:lnTo>
                <a:lnTo>
                  <a:pt x="39052" y="38201"/>
                </a:lnTo>
                <a:lnTo>
                  <a:pt x="39052" y="35026"/>
                </a:lnTo>
                <a:lnTo>
                  <a:pt x="28016" y="35026"/>
                </a:lnTo>
                <a:lnTo>
                  <a:pt x="27317" y="35737"/>
                </a:lnTo>
                <a:lnTo>
                  <a:pt x="27317" y="72732"/>
                </a:lnTo>
                <a:lnTo>
                  <a:pt x="28016" y="73444"/>
                </a:lnTo>
                <a:lnTo>
                  <a:pt x="41490" y="73444"/>
                </a:lnTo>
                <a:lnTo>
                  <a:pt x="42189" y="72732"/>
                </a:lnTo>
                <a:lnTo>
                  <a:pt x="42189" y="70269"/>
                </a:lnTo>
                <a:lnTo>
                  <a:pt x="42189" y="38201"/>
                </a:lnTo>
                <a:lnTo>
                  <a:pt x="42189" y="35737"/>
                </a:lnTo>
                <a:close/>
              </a:path>
              <a:path w="163195" h="73659">
                <a:moveTo>
                  <a:pt x="72529" y="35737"/>
                </a:moveTo>
                <a:lnTo>
                  <a:pt x="71818" y="35026"/>
                </a:lnTo>
                <a:lnTo>
                  <a:pt x="69392" y="35026"/>
                </a:lnTo>
                <a:lnTo>
                  <a:pt x="69392" y="38201"/>
                </a:lnTo>
                <a:lnTo>
                  <a:pt x="69392" y="70269"/>
                </a:lnTo>
                <a:lnTo>
                  <a:pt x="60782" y="70269"/>
                </a:lnTo>
                <a:lnTo>
                  <a:pt x="60782" y="38201"/>
                </a:lnTo>
                <a:lnTo>
                  <a:pt x="69392" y="38201"/>
                </a:lnTo>
                <a:lnTo>
                  <a:pt x="69392" y="35026"/>
                </a:lnTo>
                <a:lnTo>
                  <a:pt x="58356" y="35026"/>
                </a:lnTo>
                <a:lnTo>
                  <a:pt x="57658" y="35737"/>
                </a:lnTo>
                <a:lnTo>
                  <a:pt x="57658" y="72732"/>
                </a:lnTo>
                <a:lnTo>
                  <a:pt x="58356" y="73444"/>
                </a:lnTo>
                <a:lnTo>
                  <a:pt x="71818" y="73444"/>
                </a:lnTo>
                <a:lnTo>
                  <a:pt x="72529" y="72732"/>
                </a:lnTo>
                <a:lnTo>
                  <a:pt x="72529" y="70269"/>
                </a:lnTo>
                <a:lnTo>
                  <a:pt x="72529" y="38201"/>
                </a:lnTo>
                <a:lnTo>
                  <a:pt x="72529" y="35737"/>
                </a:lnTo>
                <a:close/>
              </a:path>
              <a:path w="163195" h="73659">
                <a:moveTo>
                  <a:pt x="102857" y="35737"/>
                </a:moveTo>
                <a:lnTo>
                  <a:pt x="102158" y="35026"/>
                </a:lnTo>
                <a:lnTo>
                  <a:pt x="99720" y="35026"/>
                </a:lnTo>
                <a:lnTo>
                  <a:pt x="99720" y="38201"/>
                </a:lnTo>
                <a:lnTo>
                  <a:pt x="99720" y="70269"/>
                </a:lnTo>
                <a:lnTo>
                  <a:pt x="91109" y="70269"/>
                </a:lnTo>
                <a:lnTo>
                  <a:pt x="91109" y="38201"/>
                </a:lnTo>
                <a:lnTo>
                  <a:pt x="99720" y="38201"/>
                </a:lnTo>
                <a:lnTo>
                  <a:pt x="99720" y="35026"/>
                </a:lnTo>
                <a:lnTo>
                  <a:pt x="88684" y="35026"/>
                </a:lnTo>
                <a:lnTo>
                  <a:pt x="87985" y="35737"/>
                </a:lnTo>
                <a:lnTo>
                  <a:pt x="87985" y="72732"/>
                </a:lnTo>
                <a:lnTo>
                  <a:pt x="88684" y="73444"/>
                </a:lnTo>
                <a:lnTo>
                  <a:pt x="102158" y="73444"/>
                </a:lnTo>
                <a:lnTo>
                  <a:pt x="102857" y="72732"/>
                </a:lnTo>
                <a:lnTo>
                  <a:pt x="102857" y="70269"/>
                </a:lnTo>
                <a:lnTo>
                  <a:pt x="102857" y="38201"/>
                </a:lnTo>
                <a:lnTo>
                  <a:pt x="102857" y="35737"/>
                </a:lnTo>
                <a:close/>
              </a:path>
              <a:path w="163195" h="73659">
                <a:moveTo>
                  <a:pt x="133184" y="35737"/>
                </a:moveTo>
                <a:lnTo>
                  <a:pt x="132486" y="35026"/>
                </a:lnTo>
                <a:lnTo>
                  <a:pt x="130060" y="35026"/>
                </a:lnTo>
                <a:lnTo>
                  <a:pt x="130060" y="38201"/>
                </a:lnTo>
                <a:lnTo>
                  <a:pt x="130060" y="70269"/>
                </a:lnTo>
                <a:lnTo>
                  <a:pt x="121450" y="70269"/>
                </a:lnTo>
                <a:lnTo>
                  <a:pt x="121450" y="38201"/>
                </a:lnTo>
                <a:lnTo>
                  <a:pt x="130060" y="38201"/>
                </a:lnTo>
                <a:lnTo>
                  <a:pt x="130060" y="35026"/>
                </a:lnTo>
                <a:lnTo>
                  <a:pt x="119024" y="35026"/>
                </a:lnTo>
                <a:lnTo>
                  <a:pt x="118313" y="35737"/>
                </a:lnTo>
                <a:lnTo>
                  <a:pt x="118313" y="72732"/>
                </a:lnTo>
                <a:lnTo>
                  <a:pt x="119024" y="73444"/>
                </a:lnTo>
                <a:lnTo>
                  <a:pt x="132486" y="73444"/>
                </a:lnTo>
                <a:lnTo>
                  <a:pt x="133184" y="72732"/>
                </a:lnTo>
                <a:lnTo>
                  <a:pt x="133184" y="70269"/>
                </a:lnTo>
                <a:lnTo>
                  <a:pt x="133184" y="38201"/>
                </a:lnTo>
                <a:lnTo>
                  <a:pt x="133184" y="35737"/>
                </a:lnTo>
                <a:close/>
              </a:path>
              <a:path w="163195" h="73659">
                <a:moveTo>
                  <a:pt x="162687" y="22364"/>
                </a:moveTo>
                <a:lnTo>
                  <a:pt x="162382" y="21196"/>
                </a:lnTo>
                <a:lnTo>
                  <a:pt x="161340" y="20599"/>
                </a:lnTo>
                <a:lnTo>
                  <a:pt x="159385" y="20358"/>
                </a:lnTo>
                <a:lnTo>
                  <a:pt x="159385" y="23545"/>
                </a:lnTo>
                <a:lnTo>
                  <a:pt x="158813" y="28155"/>
                </a:lnTo>
                <a:lnTo>
                  <a:pt x="3302" y="8064"/>
                </a:lnTo>
                <a:lnTo>
                  <a:pt x="3886" y="3441"/>
                </a:lnTo>
                <a:lnTo>
                  <a:pt x="159385" y="23545"/>
                </a:lnTo>
                <a:lnTo>
                  <a:pt x="159385" y="20358"/>
                </a:lnTo>
                <a:lnTo>
                  <a:pt x="28524" y="3441"/>
                </a:lnTo>
                <a:lnTo>
                  <a:pt x="1866" y="0"/>
                </a:lnTo>
                <a:lnTo>
                  <a:pt x="1079" y="609"/>
                </a:lnTo>
                <a:lnTo>
                  <a:pt x="0" y="9245"/>
                </a:lnTo>
                <a:lnTo>
                  <a:pt x="304" y="10401"/>
                </a:lnTo>
                <a:lnTo>
                  <a:pt x="1346" y="11010"/>
                </a:lnTo>
                <a:lnTo>
                  <a:pt x="159969" y="31508"/>
                </a:lnTo>
                <a:lnTo>
                  <a:pt x="160934" y="31521"/>
                </a:lnTo>
                <a:lnTo>
                  <a:pt x="161620" y="30924"/>
                </a:lnTo>
                <a:lnTo>
                  <a:pt x="161963" y="28155"/>
                </a:lnTo>
                <a:lnTo>
                  <a:pt x="162687" y="2236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bg object 758"/>
          <p:cNvSpPr/>
          <p:nvPr/>
        </p:nvSpPr>
        <p:spPr>
          <a:xfrm>
            <a:off x="6215707" y="9902512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5" h="24129">
                <a:moveTo>
                  <a:pt x="18220" y="23784"/>
                </a:moveTo>
                <a:lnTo>
                  <a:pt x="5256" y="23784"/>
                </a:lnTo>
                <a:lnTo>
                  <a:pt x="0" y="18458"/>
                </a:lnTo>
                <a:lnTo>
                  <a:pt x="0" y="11892"/>
                </a:lnTo>
                <a:lnTo>
                  <a:pt x="0" y="5325"/>
                </a:lnTo>
                <a:lnTo>
                  <a:pt x="5256" y="0"/>
                </a:lnTo>
                <a:lnTo>
                  <a:pt x="18220" y="0"/>
                </a:lnTo>
                <a:lnTo>
                  <a:pt x="23477" y="5325"/>
                </a:lnTo>
                <a:lnTo>
                  <a:pt x="23477" y="18458"/>
                </a:lnTo>
                <a:lnTo>
                  <a:pt x="18220" y="23784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bg object 759"/>
          <p:cNvSpPr/>
          <p:nvPr/>
        </p:nvSpPr>
        <p:spPr>
          <a:xfrm>
            <a:off x="6159297" y="9900932"/>
            <a:ext cx="81915" cy="46355"/>
          </a:xfrm>
          <a:custGeom>
            <a:avLst/>
            <a:gdLst/>
            <a:ahLst/>
            <a:cxnLst/>
            <a:rect l="l" t="t" r="r" b="b"/>
            <a:pathLst>
              <a:path w="81914" h="46354">
                <a:moveTo>
                  <a:pt x="3187" y="2654"/>
                </a:moveTo>
                <a:lnTo>
                  <a:pt x="2476" y="1930"/>
                </a:lnTo>
                <a:lnTo>
                  <a:pt x="723" y="1930"/>
                </a:lnTo>
                <a:lnTo>
                  <a:pt x="0" y="2654"/>
                </a:lnTo>
                <a:lnTo>
                  <a:pt x="0" y="45885"/>
                </a:lnTo>
                <a:lnTo>
                  <a:pt x="3187" y="45885"/>
                </a:lnTo>
                <a:lnTo>
                  <a:pt x="3187" y="2654"/>
                </a:lnTo>
                <a:close/>
              </a:path>
              <a:path w="81914" h="46354">
                <a:moveTo>
                  <a:pt x="81445" y="6045"/>
                </a:moveTo>
                <a:lnTo>
                  <a:pt x="78613" y="3175"/>
                </a:lnTo>
                <a:lnTo>
                  <a:pt x="78320" y="2882"/>
                </a:lnTo>
                <a:lnTo>
                  <a:pt x="78320" y="7785"/>
                </a:lnTo>
                <a:lnTo>
                  <a:pt x="78320" y="19164"/>
                </a:lnTo>
                <a:lnTo>
                  <a:pt x="73748" y="23787"/>
                </a:lnTo>
                <a:lnTo>
                  <a:pt x="62534" y="23787"/>
                </a:lnTo>
                <a:lnTo>
                  <a:pt x="57962" y="19164"/>
                </a:lnTo>
                <a:lnTo>
                  <a:pt x="57962" y="7785"/>
                </a:lnTo>
                <a:lnTo>
                  <a:pt x="62534" y="3175"/>
                </a:lnTo>
                <a:lnTo>
                  <a:pt x="73748" y="3175"/>
                </a:lnTo>
                <a:lnTo>
                  <a:pt x="78320" y="7785"/>
                </a:lnTo>
                <a:lnTo>
                  <a:pt x="78320" y="2882"/>
                </a:lnTo>
                <a:lnTo>
                  <a:pt x="75476" y="0"/>
                </a:lnTo>
                <a:lnTo>
                  <a:pt x="60807" y="0"/>
                </a:lnTo>
                <a:lnTo>
                  <a:pt x="54838" y="6045"/>
                </a:lnTo>
                <a:lnTo>
                  <a:pt x="54838" y="20916"/>
                </a:lnTo>
                <a:lnTo>
                  <a:pt x="60807" y="26949"/>
                </a:lnTo>
                <a:lnTo>
                  <a:pt x="75476" y="26949"/>
                </a:lnTo>
                <a:lnTo>
                  <a:pt x="78613" y="23787"/>
                </a:lnTo>
                <a:lnTo>
                  <a:pt x="81445" y="20916"/>
                </a:lnTo>
                <a:lnTo>
                  <a:pt x="81445" y="604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bg object 760"/>
          <p:cNvSpPr/>
          <p:nvPr/>
        </p:nvSpPr>
        <p:spPr>
          <a:xfrm>
            <a:off x="6140640" y="9874834"/>
            <a:ext cx="52069" cy="48260"/>
          </a:xfrm>
          <a:custGeom>
            <a:avLst/>
            <a:gdLst/>
            <a:ahLst/>
            <a:cxnLst/>
            <a:rect l="l" t="t" r="r" b="b"/>
            <a:pathLst>
              <a:path w="52070" h="48259">
                <a:moveTo>
                  <a:pt x="51765" y="29641"/>
                </a:moveTo>
                <a:lnTo>
                  <a:pt x="50355" y="22542"/>
                </a:lnTo>
                <a:lnTo>
                  <a:pt x="46494" y="16751"/>
                </a:lnTo>
                <a:lnTo>
                  <a:pt x="40767" y="12839"/>
                </a:lnTo>
                <a:lnTo>
                  <a:pt x="33756" y="11404"/>
                </a:lnTo>
                <a:lnTo>
                  <a:pt x="33756" y="7658"/>
                </a:lnTo>
                <a:lnTo>
                  <a:pt x="26200" y="0"/>
                </a:lnTo>
                <a:lnTo>
                  <a:pt x="7556" y="0"/>
                </a:lnTo>
                <a:lnTo>
                  <a:pt x="0" y="7658"/>
                </a:lnTo>
                <a:lnTo>
                  <a:pt x="0" y="26543"/>
                </a:lnTo>
                <a:lnTo>
                  <a:pt x="7556" y="34201"/>
                </a:lnTo>
                <a:lnTo>
                  <a:pt x="17018" y="34201"/>
                </a:lnTo>
                <a:lnTo>
                  <a:pt x="16522" y="34886"/>
                </a:lnTo>
                <a:lnTo>
                  <a:pt x="18745" y="42405"/>
                </a:lnTo>
                <a:lnTo>
                  <a:pt x="25615" y="47879"/>
                </a:lnTo>
                <a:lnTo>
                  <a:pt x="33756" y="47879"/>
                </a:lnTo>
                <a:lnTo>
                  <a:pt x="40767" y="46443"/>
                </a:lnTo>
                <a:lnTo>
                  <a:pt x="46494" y="42545"/>
                </a:lnTo>
                <a:lnTo>
                  <a:pt x="50355" y="36741"/>
                </a:lnTo>
                <a:lnTo>
                  <a:pt x="51765" y="2964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bg object 761"/>
          <p:cNvSpPr/>
          <p:nvPr/>
        </p:nvSpPr>
        <p:spPr>
          <a:xfrm>
            <a:off x="6155383" y="9884615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5" h="40004">
                <a:moveTo>
                  <a:pt x="19020" y="39710"/>
                </a:moveTo>
                <a:lnTo>
                  <a:pt x="10439" y="39710"/>
                </a:lnTo>
                <a:lnTo>
                  <a:pt x="2720" y="33892"/>
                </a:lnTo>
                <a:lnTo>
                  <a:pt x="0" y="24713"/>
                </a:lnTo>
                <a:lnTo>
                  <a:pt x="480" y="23815"/>
                </a:lnTo>
                <a:lnTo>
                  <a:pt x="2172" y="23291"/>
                </a:lnTo>
                <a:lnTo>
                  <a:pt x="3059" y="23784"/>
                </a:lnTo>
                <a:lnTo>
                  <a:pt x="5373" y="31610"/>
                </a:lnTo>
                <a:lnTo>
                  <a:pt x="11837" y="36474"/>
                </a:lnTo>
                <a:lnTo>
                  <a:pt x="28069" y="36474"/>
                </a:lnTo>
                <a:lnTo>
                  <a:pt x="35431" y="29022"/>
                </a:lnTo>
                <a:lnTo>
                  <a:pt x="35431" y="10688"/>
                </a:lnTo>
                <a:lnTo>
                  <a:pt x="28069" y="3230"/>
                </a:lnTo>
                <a:lnTo>
                  <a:pt x="17980" y="3242"/>
                </a:lnTo>
                <a:lnTo>
                  <a:pt x="17321" y="2563"/>
                </a:lnTo>
                <a:lnTo>
                  <a:pt x="17247" y="816"/>
                </a:lnTo>
                <a:lnTo>
                  <a:pt x="17949" y="68"/>
                </a:lnTo>
                <a:lnTo>
                  <a:pt x="19020" y="0"/>
                </a:lnTo>
                <a:lnTo>
                  <a:pt x="26642" y="1562"/>
                </a:lnTo>
                <a:lnTo>
                  <a:pt x="32873" y="5821"/>
                </a:lnTo>
                <a:lnTo>
                  <a:pt x="37077" y="12133"/>
                </a:lnTo>
                <a:lnTo>
                  <a:pt x="38619" y="19855"/>
                </a:lnTo>
                <a:lnTo>
                  <a:pt x="37077" y="27577"/>
                </a:lnTo>
                <a:lnTo>
                  <a:pt x="32873" y="33889"/>
                </a:lnTo>
                <a:lnTo>
                  <a:pt x="26642" y="38148"/>
                </a:lnTo>
                <a:lnTo>
                  <a:pt x="19020" y="3971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bg object 762"/>
          <p:cNvSpPr/>
          <p:nvPr/>
        </p:nvSpPr>
        <p:spPr>
          <a:xfrm>
            <a:off x="6157387" y="9863429"/>
            <a:ext cx="33020" cy="34290"/>
          </a:xfrm>
          <a:custGeom>
            <a:avLst/>
            <a:gdLst/>
            <a:ahLst/>
            <a:cxnLst/>
            <a:rect l="l" t="t" r="r" b="b"/>
            <a:pathLst>
              <a:path w="33020" h="34290">
                <a:moveTo>
                  <a:pt x="28266" y="34198"/>
                </a:moveTo>
                <a:lnTo>
                  <a:pt x="21519" y="34198"/>
                </a:lnTo>
                <a:lnTo>
                  <a:pt x="0" y="11386"/>
                </a:lnTo>
                <a:lnTo>
                  <a:pt x="2326" y="4758"/>
                </a:lnTo>
                <a:lnTo>
                  <a:pt x="8549" y="0"/>
                </a:lnTo>
                <a:lnTo>
                  <a:pt x="25212" y="0"/>
                </a:lnTo>
                <a:lnTo>
                  <a:pt x="32771" y="7657"/>
                </a:lnTo>
                <a:lnTo>
                  <a:pt x="32771" y="26116"/>
                </a:lnTo>
                <a:lnTo>
                  <a:pt x="28266" y="341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bg object 763"/>
          <p:cNvSpPr/>
          <p:nvPr/>
        </p:nvSpPr>
        <p:spPr>
          <a:xfrm>
            <a:off x="6155589" y="9861813"/>
            <a:ext cx="36195" cy="37465"/>
          </a:xfrm>
          <a:custGeom>
            <a:avLst/>
            <a:gdLst/>
            <a:ahLst/>
            <a:cxnLst/>
            <a:rect l="l" t="t" r="r" b="b"/>
            <a:pathLst>
              <a:path w="36195" h="37465">
                <a:moveTo>
                  <a:pt x="30642" y="37434"/>
                </a:moveTo>
                <a:lnTo>
                  <a:pt x="23316" y="37434"/>
                </a:lnTo>
                <a:lnTo>
                  <a:pt x="22436" y="37434"/>
                </a:lnTo>
                <a:lnTo>
                  <a:pt x="21722" y="36711"/>
                </a:lnTo>
                <a:lnTo>
                  <a:pt x="21722" y="34927"/>
                </a:lnTo>
                <a:lnTo>
                  <a:pt x="22436" y="34198"/>
                </a:lnTo>
                <a:lnTo>
                  <a:pt x="29361" y="34198"/>
                </a:lnTo>
                <a:lnTo>
                  <a:pt x="32974" y="26328"/>
                </a:lnTo>
                <a:lnTo>
                  <a:pt x="32974" y="10183"/>
                </a:lnTo>
                <a:lnTo>
                  <a:pt x="26117" y="3236"/>
                </a:lnTo>
                <a:lnTo>
                  <a:pt x="11246" y="3236"/>
                </a:lnTo>
                <a:lnTo>
                  <a:pt x="5466" y="7377"/>
                </a:lnTo>
                <a:lnTo>
                  <a:pt x="3010" y="14386"/>
                </a:lnTo>
                <a:lnTo>
                  <a:pt x="2099" y="14829"/>
                </a:lnTo>
                <a:lnTo>
                  <a:pt x="430" y="14224"/>
                </a:lnTo>
                <a:lnTo>
                  <a:pt x="0" y="13301"/>
                </a:lnTo>
                <a:lnTo>
                  <a:pt x="2905" y="5007"/>
                </a:lnTo>
                <a:lnTo>
                  <a:pt x="9898" y="0"/>
                </a:lnTo>
                <a:lnTo>
                  <a:pt x="17690" y="0"/>
                </a:lnTo>
                <a:lnTo>
                  <a:pt x="24875" y="1472"/>
                </a:lnTo>
                <a:lnTo>
                  <a:pt x="30747" y="5487"/>
                </a:lnTo>
                <a:lnTo>
                  <a:pt x="34709" y="11438"/>
                </a:lnTo>
                <a:lnTo>
                  <a:pt x="36163" y="18720"/>
                </a:lnTo>
                <a:lnTo>
                  <a:pt x="36163" y="29390"/>
                </a:lnTo>
                <a:lnTo>
                  <a:pt x="30642" y="3743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bg object 764"/>
          <p:cNvSpPr/>
          <p:nvPr/>
        </p:nvSpPr>
        <p:spPr>
          <a:xfrm>
            <a:off x="6145148" y="9853173"/>
            <a:ext cx="31750" cy="28575"/>
          </a:xfrm>
          <a:custGeom>
            <a:avLst/>
            <a:gdLst/>
            <a:ahLst/>
            <a:cxnLst/>
            <a:rect l="l" t="t" r="r" b="b"/>
            <a:pathLst>
              <a:path w="31750" h="28575">
                <a:moveTo>
                  <a:pt x="5570" y="28124"/>
                </a:moveTo>
                <a:lnTo>
                  <a:pt x="2166" y="25199"/>
                </a:lnTo>
                <a:lnTo>
                  <a:pt x="0" y="20834"/>
                </a:lnTo>
                <a:lnTo>
                  <a:pt x="0" y="7146"/>
                </a:lnTo>
                <a:lnTo>
                  <a:pt x="7054" y="0"/>
                </a:lnTo>
                <a:lnTo>
                  <a:pt x="24455" y="0"/>
                </a:lnTo>
                <a:lnTo>
                  <a:pt x="31503" y="7146"/>
                </a:lnTo>
                <a:lnTo>
                  <a:pt x="31503" y="20304"/>
                </a:lnTo>
                <a:lnTo>
                  <a:pt x="29257" y="23940"/>
                </a:lnTo>
                <a:lnTo>
                  <a:pt x="5570" y="2812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bg object 765"/>
          <p:cNvSpPr/>
          <p:nvPr/>
        </p:nvSpPr>
        <p:spPr>
          <a:xfrm>
            <a:off x="6143548" y="9851552"/>
            <a:ext cx="34925" cy="31750"/>
          </a:xfrm>
          <a:custGeom>
            <a:avLst/>
            <a:gdLst/>
            <a:ahLst/>
            <a:cxnLst/>
            <a:rect l="l" t="t" r="r" b="b"/>
            <a:pathLst>
              <a:path w="34925" h="31750">
                <a:moveTo>
                  <a:pt x="7171" y="31360"/>
                </a:moveTo>
                <a:lnTo>
                  <a:pt x="6137" y="30974"/>
                </a:lnTo>
                <a:lnTo>
                  <a:pt x="2240" y="27625"/>
                </a:lnTo>
                <a:lnTo>
                  <a:pt x="0" y="22742"/>
                </a:lnTo>
                <a:lnTo>
                  <a:pt x="0" y="7888"/>
                </a:lnTo>
                <a:lnTo>
                  <a:pt x="7786" y="0"/>
                </a:lnTo>
                <a:lnTo>
                  <a:pt x="26917" y="0"/>
                </a:lnTo>
                <a:lnTo>
                  <a:pt x="34704" y="7888"/>
                </a:lnTo>
                <a:lnTo>
                  <a:pt x="34704" y="22337"/>
                </a:lnTo>
                <a:lnTo>
                  <a:pt x="31509" y="21420"/>
                </a:lnTo>
                <a:lnTo>
                  <a:pt x="31509" y="9672"/>
                </a:lnTo>
                <a:lnTo>
                  <a:pt x="25157" y="3236"/>
                </a:lnTo>
                <a:lnTo>
                  <a:pt x="9547" y="3236"/>
                </a:lnTo>
                <a:lnTo>
                  <a:pt x="3194" y="9672"/>
                </a:lnTo>
                <a:lnTo>
                  <a:pt x="3194" y="21788"/>
                </a:lnTo>
                <a:lnTo>
                  <a:pt x="5022" y="25773"/>
                </a:lnTo>
                <a:lnTo>
                  <a:pt x="8876" y="29091"/>
                </a:lnTo>
                <a:lnTo>
                  <a:pt x="8956" y="30107"/>
                </a:lnTo>
                <a:lnTo>
                  <a:pt x="8389" y="30793"/>
                </a:lnTo>
                <a:lnTo>
                  <a:pt x="7171" y="3136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bg object 766"/>
          <p:cNvSpPr/>
          <p:nvPr/>
        </p:nvSpPr>
        <p:spPr>
          <a:xfrm>
            <a:off x="6131646" y="9886808"/>
            <a:ext cx="34290" cy="36195"/>
          </a:xfrm>
          <a:custGeom>
            <a:avLst/>
            <a:gdLst/>
            <a:ahLst/>
            <a:cxnLst/>
            <a:rect l="l" t="t" r="r" b="b"/>
            <a:pathLst>
              <a:path w="34289" h="36195">
                <a:moveTo>
                  <a:pt x="27034" y="35900"/>
                </a:moveTo>
                <a:lnTo>
                  <a:pt x="18004" y="35900"/>
                </a:lnTo>
                <a:lnTo>
                  <a:pt x="10995" y="34467"/>
                </a:lnTo>
                <a:lnTo>
                  <a:pt x="5272" y="30559"/>
                </a:lnTo>
                <a:lnTo>
                  <a:pt x="1414" y="24761"/>
                </a:lnTo>
                <a:lnTo>
                  <a:pt x="0" y="17660"/>
                </a:lnTo>
                <a:lnTo>
                  <a:pt x="0" y="9135"/>
                </a:lnTo>
                <a:lnTo>
                  <a:pt x="5786" y="1995"/>
                </a:lnTo>
                <a:lnTo>
                  <a:pt x="13591" y="0"/>
                </a:lnTo>
                <a:lnTo>
                  <a:pt x="33756" y="24501"/>
                </a:lnTo>
                <a:lnTo>
                  <a:pt x="29257" y="33618"/>
                </a:lnTo>
                <a:lnTo>
                  <a:pt x="27034" y="3590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bg object 767"/>
          <p:cNvSpPr/>
          <p:nvPr/>
        </p:nvSpPr>
        <p:spPr>
          <a:xfrm>
            <a:off x="6130050" y="9885020"/>
            <a:ext cx="37465" cy="39370"/>
          </a:xfrm>
          <a:custGeom>
            <a:avLst/>
            <a:gdLst/>
            <a:ahLst/>
            <a:cxnLst/>
            <a:rect l="l" t="t" r="r" b="b"/>
            <a:pathLst>
              <a:path w="37464" h="39370">
                <a:moveTo>
                  <a:pt x="29324" y="39305"/>
                </a:moveTo>
                <a:lnTo>
                  <a:pt x="19599" y="39305"/>
                </a:lnTo>
                <a:lnTo>
                  <a:pt x="11976" y="37743"/>
                </a:lnTo>
                <a:lnTo>
                  <a:pt x="5746" y="33484"/>
                </a:lnTo>
                <a:lnTo>
                  <a:pt x="1542" y="27172"/>
                </a:lnTo>
                <a:lnTo>
                  <a:pt x="0" y="19450"/>
                </a:lnTo>
                <a:lnTo>
                  <a:pt x="0" y="10351"/>
                </a:lnTo>
                <a:lnTo>
                  <a:pt x="6081" y="2444"/>
                </a:lnTo>
                <a:lnTo>
                  <a:pt x="15634" y="0"/>
                </a:lnTo>
                <a:lnTo>
                  <a:pt x="16515" y="523"/>
                </a:lnTo>
                <a:lnTo>
                  <a:pt x="16946" y="2257"/>
                </a:lnTo>
                <a:lnTo>
                  <a:pt x="16429" y="3136"/>
                </a:lnTo>
                <a:lnTo>
                  <a:pt x="8285" y="5219"/>
                </a:lnTo>
                <a:lnTo>
                  <a:pt x="3188" y="11835"/>
                </a:lnTo>
                <a:lnTo>
                  <a:pt x="3188" y="28617"/>
                </a:lnTo>
                <a:lnTo>
                  <a:pt x="10550" y="36069"/>
                </a:lnTo>
                <a:lnTo>
                  <a:pt x="27952" y="36069"/>
                </a:lnTo>
                <a:lnTo>
                  <a:pt x="29657" y="34217"/>
                </a:lnTo>
                <a:lnTo>
                  <a:pt x="34316" y="24769"/>
                </a:lnTo>
                <a:lnTo>
                  <a:pt x="35277" y="24445"/>
                </a:lnTo>
                <a:lnTo>
                  <a:pt x="36852" y="25243"/>
                </a:lnTo>
                <a:lnTo>
                  <a:pt x="37173" y="26210"/>
                </a:lnTo>
                <a:lnTo>
                  <a:pt x="32002" y="36686"/>
                </a:lnTo>
                <a:lnTo>
                  <a:pt x="29324" y="3930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bg object 768"/>
          <p:cNvSpPr/>
          <p:nvPr/>
        </p:nvSpPr>
        <p:spPr>
          <a:xfrm>
            <a:off x="6133897" y="9861151"/>
            <a:ext cx="27305" cy="31750"/>
          </a:xfrm>
          <a:custGeom>
            <a:avLst/>
            <a:gdLst/>
            <a:ahLst/>
            <a:cxnLst/>
            <a:rect l="l" t="t" r="r" b="b"/>
            <a:pathLst>
              <a:path w="27304" h="31750">
                <a:moveTo>
                  <a:pt x="13455" y="31728"/>
                </a:moveTo>
                <a:lnTo>
                  <a:pt x="5847" y="30600"/>
                </a:lnTo>
                <a:lnTo>
                  <a:pt x="0" y="23983"/>
                </a:lnTo>
                <a:lnTo>
                  <a:pt x="0" y="7146"/>
                </a:lnTo>
                <a:lnTo>
                  <a:pt x="7054" y="0"/>
                </a:lnTo>
                <a:lnTo>
                  <a:pt x="22602" y="0"/>
                </a:lnTo>
                <a:lnTo>
                  <a:pt x="24757" y="2282"/>
                </a:lnTo>
                <a:lnTo>
                  <a:pt x="27004" y="4558"/>
                </a:lnTo>
                <a:lnTo>
                  <a:pt x="22325" y="17261"/>
                </a:lnTo>
                <a:lnTo>
                  <a:pt x="18343" y="19418"/>
                </a:lnTo>
                <a:lnTo>
                  <a:pt x="15240" y="22929"/>
                </a:lnTo>
                <a:lnTo>
                  <a:pt x="13603" y="29115"/>
                </a:lnTo>
                <a:lnTo>
                  <a:pt x="13455" y="30438"/>
                </a:lnTo>
                <a:lnTo>
                  <a:pt x="13455" y="3172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bg object 769"/>
          <p:cNvSpPr/>
          <p:nvPr/>
        </p:nvSpPr>
        <p:spPr>
          <a:xfrm>
            <a:off x="6132299" y="9859533"/>
            <a:ext cx="29845" cy="35560"/>
          </a:xfrm>
          <a:custGeom>
            <a:avLst/>
            <a:gdLst/>
            <a:ahLst/>
            <a:cxnLst/>
            <a:rect l="l" t="t" r="r" b="b"/>
            <a:pathLst>
              <a:path w="29845" h="35559">
                <a:moveTo>
                  <a:pt x="15056" y="34965"/>
                </a:moveTo>
                <a:lnTo>
                  <a:pt x="6370" y="33693"/>
                </a:lnTo>
                <a:lnTo>
                  <a:pt x="0" y="26228"/>
                </a:lnTo>
                <a:lnTo>
                  <a:pt x="0" y="7888"/>
                </a:lnTo>
                <a:lnTo>
                  <a:pt x="7780" y="0"/>
                </a:lnTo>
                <a:lnTo>
                  <a:pt x="24763" y="0"/>
                </a:lnTo>
                <a:lnTo>
                  <a:pt x="29731" y="5032"/>
                </a:lnTo>
                <a:lnTo>
                  <a:pt x="28604" y="6179"/>
                </a:lnTo>
                <a:lnTo>
                  <a:pt x="27373" y="7221"/>
                </a:lnTo>
                <a:lnTo>
                  <a:pt x="23440" y="3236"/>
                </a:lnTo>
                <a:lnTo>
                  <a:pt x="9547" y="3236"/>
                </a:lnTo>
                <a:lnTo>
                  <a:pt x="3194" y="9672"/>
                </a:lnTo>
                <a:lnTo>
                  <a:pt x="3194" y="24033"/>
                </a:lnTo>
                <a:lnTo>
                  <a:pt x="7546" y="29683"/>
                </a:lnTo>
                <a:lnTo>
                  <a:pt x="13566" y="31379"/>
                </a:lnTo>
                <a:lnTo>
                  <a:pt x="13806" y="29764"/>
                </a:lnTo>
                <a:lnTo>
                  <a:pt x="15339" y="23971"/>
                </a:lnTo>
                <a:lnTo>
                  <a:pt x="18503" y="19986"/>
                </a:lnTo>
                <a:lnTo>
                  <a:pt x="23951" y="17030"/>
                </a:lnTo>
                <a:lnTo>
                  <a:pt x="24917" y="17329"/>
                </a:lnTo>
                <a:lnTo>
                  <a:pt x="25748" y="18907"/>
                </a:lnTo>
                <a:lnTo>
                  <a:pt x="25452" y="19886"/>
                </a:lnTo>
                <a:lnTo>
                  <a:pt x="20811" y="22399"/>
                </a:lnTo>
                <a:lnTo>
                  <a:pt x="18189" y="25692"/>
                </a:lnTo>
                <a:lnTo>
                  <a:pt x="16798" y="30943"/>
                </a:lnTo>
                <a:lnTo>
                  <a:pt x="16650" y="32127"/>
                </a:lnTo>
                <a:lnTo>
                  <a:pt x="16650" y="33350"/>
                </a:lnTo>
                <a:lnTo>
                  <a:pt x="16102" y="34572"/>
                </a:lnTo>
                <a:lnTo>
                  <a:pt x="15056" y="3496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bg object 770"/>
          <p:cNvSpPr/>
          <p:nvPr/>
        </p:nvSpPr>
        <p:spPr>
          <a:xfrm>
            <a:off x="6191524" y="9852627"/>
            <a:ext cx="192405" cy="35560"/>
          </a:xfrm>
          <a:custGeom>
            <a:avLst/>
            <a:gdLst/>
            <a:ahLst/>
            <a:cxnLst/>
            <a:rect l="l" t="t" r="r" b="b"/>
            <a:pathLst>
              <a:path w="192404" h="35559">
                <a:moveTo>
                  <a:pt x="191835" y="35152"/>
                </a:moveTo>
                <a:lnTo>
                  <a:pt x="0" y="35152"/>
                </a:lnTo>
                <a:lnTo>
                  <a:pt x="11966" y="0"/>
                </a:lnTo>
                <a:lnTo>
                  <a:pt x="191835" y="0"/>
                </a:lnTo>
                <a:lnTo>
                  <a:pt x="191835" y="3515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bg object 771"/>
          <p:cNvSpPr/>
          <p:nvPr/>
        </p:nvSpPr>
        <p:spPr>
          <a:xfrm>
            <a:off x="6189330" y="9850509"/>
            <a:ext cx="196215" cy="40005"/>
          </a:xfrm>
          <a:custGeom>
            <a:avLst/>
            <a:gdLst/>
            <a:ahLst/>
            <a:cxnLst/>
            <a:rect l="l" t="t" r="r" b="b"/>
            <a:pathLst>
              <a:path w="196214" h="40004">
                <a:moveTo>
                  <a:pt x="195178" y="39380"/>
                </a:moveTo>
                <a:lnTo>
                  <a:pt x="1520" y="39380"/>
                </a:lnTo>
                <a:lnTo>
                  <a:pt x="886" y="39049"/>
                </a:lnTo>
                <a:lnTo>
                  <a:pt x="98" y="37939"/>
                </a:lnTo>
                <a:lnTo>
                  <a:pt x="0" y="37222"/>
                </a:lnTo>
                <a:lnTo>
                  <a:pt x="12477" y="573"/>
                </a:lnTo>
                <a:lnTo>
                  <a:pt x="13271" y="0"/>
                </a:lnTo>
                <a:lnTo>
                  <a:pt x="195178" y="0"/>
                </a:lnTo>
                <a:lnTo>
                  <a:pt x="196113" y="947"/>
                </a:lnTo>
                <a:lnTo>
                  <a:pt x="196113" y="4228"/>
                </a:lnTo>
                <a:lnTo>
                  <a:pt x="15647" y="4228"/>
                </a:lnTo>
                <a:lnTo>
                  <a:pt x="5121" y="35152"/>
                </a:lnTo>
                <a:lnTo>
                  <a:pt x="196113" y="35152"/>
                </a:lnTo>
                <a:lnTo>
                  <a:pt x="196058" y="38494"/>
                </a:lnTo>
                <a:lnTo>
                  <a:pt x="195178" y="39380"/>
                </a:lnTo>
                <a:close/>
              </a:path>
              <a:path w="196214" h="40004">
                <a:moveTo>
                  <a:pt x="196113" y="35152"/>
                </a:moveTo>
                <a:lnTo>
                  <a:pt x="191940" y="35152"/>
                </a:lnTo>
                <a:lnTo>
                  <a:pt x="191940" y="4228"/>
                </a:lnTo>
                <a:lnTo>
                  <a:pt x="196113" y="4228"/>
                </a:lnTo>
                <a:lnTo>
                  <a:pt x="196113" y="351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bg object 772"/>
          <p:cNvSpPr/>
          <p:nvPr/>
        </p:nvSpPr>
        <p:spPr>
          <a:xfrm>
            <a:off x="6203490" y="9887779"/>
            <a:ext cx="180340" cy="59055"/>
          </a:xfrm>
          <a:custGeom>
            <a:avLst/>
            <a:gdLst/>
            <a:ahLst/>
            <a:cxnLst/>
            <a:rect l="l" t="t" r="r" b="b"/>
            <a:pathLst>
              <a:path w="180339" h="59054">
                <a:moveTo>
                  <a:pt x="0" y="59026"/>
                </a:moveTo>
                <a:lnTo>
                  <a:pt x="179863" y="59026"/>
                </a:lnTo>
                <a:lnTo>
                  <a:pt x="179863" y="0"/>
                </a:lnTo>
                <a:lnTo>
                  <a:pt x="0" y="0"/>
                </a:lnTo>
                <a:lnTo>
                  <a:pt x="0" y="5902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bg object 773"/>
          <p:cNvSpPr/>
          <p:nvPr/>
        </p:nvSpPr>
        <p:spPr>
          <a:xfrm>
            <a:off x="6201397" y="9885477"/>
            <a:ext cx="184150" cy="61594"/>
          </a:xfrm>
          <a:custGeom>
            <a:avLst/>
            <a:gdLst/>
            <a:ahLst/>
            <a:cxnLst/>
            <a:rect l="l" t="t" r="r" b="b"/>
            <a:pathLst>
              <a:path w="184150" h="61595">
                <a:moveTo>
                  <a:pt x="184035" y="4419"/>
                </a:moveTo>
                <a:lnTo>
                  <a:pt x="179870" y="4419"/>
                </a:lnTo>
                <a:lnTo>
                  <a:pt x="179870" y="61341"/>
                </a:lnTo>
                <a:lnTo>
                  <a:pt x="184035" y="61341"/>
                </a:lnTo>
                <a:lnTo>
                  <a:pt x="184035" y="4419"/>
                </a:lnTo>
                <a:close/>
              </a:path>
              <a:path w="184150" h="61595">
                <a:moveTo>
                  <a:pt x="184035" y="1270"/>
                </a:moveTo>
                <a:lnTo>
                  <a:pt x="183540" y="1270"/>
                </a:lnTo>
                <a:lnTo>
                  <a:pt x="183540" y="0"/>
                </a:lnTo>
                <a:lnTo>
                  <a:pt x="495" y="0"/>
                </a:lnTo>
                <a:lnTo>
                  <a:pt x="495" y="1270"/>
                </a:lnTo>
                <a:lnTo>
                  <a:pt x="0" y="1270"/>
                </a:lnTo>
                <a:lnTo>
                  <a:pt x="0" y="3835"/>
                </a:lnTo>
                <a:lnTo>
                  <a:pt x="0" y="61353"/>
                </a:lnTo>
                <a:lnTo>
                  <a:pt x="4178" y="61353"/>
                </a:lnTo>
                <a:lnTo>
                  <a:pt x="4178" y="3835"/>
                </a:lnTo>
                <a:lnTo>
                  <a:pt x="184035" y="3835"/>
                </a:lnTo>
                <a:lnTo>
                  <a:pt x="184035" y="127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bg object 774"/>
          <p:cNvSpPr/>
          <p:nvPr/>
        </p:nvSpPr>
        <p:spPr>
          <a:xfrm>
            <a:off x="6342763" y="9912092"/>
            <a:ext cx="22225" cy="34925"/>
          </a:xfrm>
          <a:custGeom>
            <a:avLst/>
            <a:gdLst/>
            <a:ahLst/>
            <a:cxnLst/>
            <a:rect l="l" t="t" r="r" b="b"/>
            <a:pathLst>
              <a:path w="22225" h="34925">
                <a:moveTo>
                  <a:pt x="0" y="34712"/>
                </a:moveTo>
                <a:lnTo>
                  <a:pt x="21938" y="34712"/>
                </a:lnTo>
                <a:lnTo>
                  <a:pt x="21938" y="0"/>
                </a:lnTo>
                <a:lnTo>
                  <a:pt x="0" y="0"/>
                </a:lnTo>
                <a:lnTo>
                  <a:pt x="0" y="3471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bg object 775"/>
          <p:cNvSpPr/>
          <p:nvPr/>
        </p:nvSpPr>
        <p:spPr>
          <a:xfrm>
            <a:off x="6341199" y="9910504"/>
            <a:ext cx="25400" cy="36830"/>
          </a:xfrm>
          <a:custGeom>
            <a:avLst/>
            <a:gdLst/>
            <a:ahLst/>
            <a:cxnLst/>
            <a:rect l="l" t="t" r="r" b="b"/>
            <a:pathLst>
              <a:path w="25400" h="36829">
                <a:moveTo>
                  <a:pt x="3126" y="36300"/>
                </a:moveTo>
                <a:lnTo>
                  <a:pt x="0" y="36300"/>
                </a:lnTo>
                <a:lnTo>
                  <a:pt x="0" y="710"/>
                </a:lnTo>
                <a:lnTo>
                  <a:pt x="695" y="0"/>
                </a:lnTo>
                <a:lnTo>
                  <a:pt x="24363" y="0"/>
                </a:lnTo>
                <a:lnTo>
                  <a:pt x="25065" y="710"/>
                </a:lnTo>
                <a:lnTo>
                  <a:pt x="25065" y="3174"/>
                </a:lnTo>
                <a:lnTo>
                  <a:pt x="3126" y="3174"/>
                </a:lnTo>
                <a:lnTo>
                  <a:pt x="3126" y="36300"/>
                </a:lnTo>
                <a:close/>
              </a:path>
              <a:path w="25400" h="36829">
                <a:moveTo>
                  <a:pt x="25065" y="36300"/>
                </a:moveTo>
                <a:lnTo>
                  <a:pt x="21938" y="36300"/>
                </a:lnTo>
                <a:lnTo>
                  <a:pt x="21938" y="3174"/>
                </a:lnTo>
                <a:lnTo>
                  <a:pt x="25065" y="3174"/>
                </a:lnTo>
                <a:lnTo>
                  <a:pt x="25065" y="3630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bg object 776"/>
          <p:cNvSpPr/>
          <p:nvPr/>
        </p:nvSpPr>
        <p:spPr>
          <a:xfrm>
            <a:off x="6303283" y="9899409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10" h="25400">
                <a:moveTo>
                  <a:pt x="16373" y="25018"/>
                </a:moveTo>
                <a:lnTo>
                  <a:pt x="0" y="25018"/>
                </a:lnTo>
                <a:lnTo>
                  <a:pt x="0" y="0"/>
                </a:lnTo>
                <a:lnTo>
                  <a:pt x="16373" y="0"/>
                </a:lnTo>
                <a:lnTo>
                  <a:pt x="16373" y="25018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bg object 777"/>
          <p:cNvSpPr/>
          <p:nvPr/>
        </p:nvSpPr>
        <p:spPr>
          <a:xfrm>
            <a:off x="6301717" y="9897819"/>
            <a:ext cx="19685" cy="28575"/>
          </a:xfrm>
          <a:custGeom>
            <a:avLst/>
            <a:gdLst/>
            <a:ahLst/>
            <a:cxnLst/>
            <a:rect l="l" t="t" r="r" b="b"/>
            <a:pathLst>
              <a:path w="19685" h="28575">
                <a:moveTo>
                  <a:pt x="18798" y="28193"/>
                </a:moveTo>
                <a:lnTo>
                  <a:pt x="701" y="28193"/>
                </a:lnTo>
                <a:lnTo>
                  <a:pt x="0" y="27482"/>
                </a:lnTo>
                <a:lnTo>
                  <a:pt x="0" y="710"/>
                </a:lnTo>
                <a:lnTo>
                  <a:pt x="701" y="0"/>
                </a:lnTo>
                <a:lnTo>
                  <a:pt x="18798" y="0"/>
                </a:lnTo>
                <a:lnTo>
                  <a:pt x="19500" y="710"/>
                </a:lnTo>
                <a:lnTo>
                  <a:pt x="19500" y="3174"/>
                </a:lnTo>
                <a:lnTo>
                  <a:pt x="3133" y="3174"/>
                </a:lnTo>
                <a:lnTo>
                  <a:pt x="3133" y="25025"/>
                </a:lnTo>
                <a:lnTo>
                  <a:pt x="19500" y="25025"/>
                </a:lnTo>
                <a:lnTo>
                  <a:pt x="19500" y="27482"/>
                </a:lnTo>
                <a:lnTo>
                  <a:pt x="18798" y="28193"/>
                </a:lnTo>
                <a:close/>
              </a:path>
              <a:path w="19685" h="28575">
                <a:moveTo>
                  <a:pt x="19500" y="25025"/>
                </a:moveTo>
                <a:lnTo>
                  <a:pt x="16373" y="25025"/>
                </a:lnTo>
                <a:lnTo>
                  <a:pt x="16373" y="3174"/>
                </a:lnTo>
                <a:lnTo>
                  <a:pt x="19500" y="3174"/>
                </a:lnTo>
                <a:lnTo>
                  <a:pt x="19500" y="250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bg object 778"/>
          <p:cNvSpPr/>
          <p:nvPr/>
        </p:nvSpPr>
        <p:spPr>
          <a:xfrm>
            <a:off x="6261222" y="9899409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10" h="25400">
                <a:moveTo>
                  <a:pt x="16373" y="25018"/>
                </a:moveTo>
                <a:lnTo>
                  <a:pt x="0" y="25018"/>
                </a:lnTo>
                <a:lnTo>
                  <a:pt x="0" y="0"/>
                </a:lnTo>
                <a:lnTo>
                  <a:pt x="16373" y="0"/>
                </a:lnTo>
                <a:lnTo>
                  <a:pt x="16373" y="25018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bg object 779"/>
          <p:cNvSpPr/>
          <p:nvPr/>
        </p:nvSpPr>
        <p:spPr>
          <a:xfrm>
            <a:off x="6259659" y="9897819"/>
            <a:ext cx="19685" cy="28575"/>
          </a:xfrm>
          <a:custGeom>
            <a:avLst/>
            <a:gdLst/>
            <a:ahLst/>
            <a:cxnLst/>
            <a:rect l="l" t="t" r="r" b="b"/>
            <a:pathLst>
              <a:path w="19685" h="28575">
                <a:moveTo>
                  <a:pt x="18805" y="28193"/>
                </a:moveTo>
                <a:lnTo>
                  <a:pt x="701" y="28193"/>
                </a:lnTo>
                <a:lnTo>
                  <a:pt x="0" y="27482"/>
                </a:lnTo>
                <a:lnTo>
                  <a:pt x="0" y="710"/>
                </a:lnTo>
                <a:lnTo>
                  <a:pt x="701" y="0"/>
                </a:lnTo>
                <a:lnTo>
                  <a:pt x="18805" y="0"/>
                </a:lnTo>
                <a:lnTo>
                  <a:pt x="19506" y="710"/>
                </a:lnTo>
                <a:lnTo>
                  <a:pt x="19506" y="3174"/>
                </a:lnTo>
                <a:lnTo>
                  <a:pt x="3133" y="3174"/>
                </a:lnTo>
                <a:lnTo>
                  <a:pt x="3133" y="25025"/>
                </a:lnTo>
                <a:lnTo>
                  <a:pt x="19506" y="25025"/>
                </a:lnTo>
                <a:lnTo>
                  <a:pt x="19506" y="27482"/>
                </a:lnTo>
                <a:lnTo>
                  <a:pt x="18805" y="28193"/>
                </a:lnTo>
                <a:close/>
              </a:path>
              <a:path w="19685" h="28575">
                <a:moveTo>
                  <a:pt x="19506" y="25025"/>
                </a:moveTo>
                <a:lnTo>
                  <a:pt x="16373" y="25025"/>
                </a:lnTo>
                <a:lnTo>
                  <a:pt x="16373" y="3174"/>
                </a:lnTo>
                <a:lnTo>
                  <a:pt x="19506" y="3174"/>
                </a:lnTo>
                <a:lnTo>
                  <a:pt x="19506" y="2502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bg object 780"/>
          <p:cNvSpPr/>
          <p:nvPr/>
        </p:nvSpPr>
        <p:spPr>
          <a:xfrm>
            <a:off x="6219168" y="9899409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10" h="25400">
                <a:moveTo>
                  <a:pt x="16373" y="25018"/>
                </a:moveTo>
                <a:lnTo>
                  <a:pt x="0" y="25018"/>
                </a:lnTo>
                <a:lnTo>
                  <a:pt x="0" y="0"/>
                </a:lnTo>
                <a:lnTo>
                  <a:pt x="16373" y="0"/>
                </a:lnTo>
                <a:lnTo>
                  <a:pt x="16373" y="2501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bg object 781"/>
          <p:cNvSpPr/>
          <p:nvPr/>
        </p:nvSpPr>
        <p:spPr>
          <a:xfrm>
            <a:off x="6211938" y="9860940"/>
            <a:ext cx="161290" cy="65405"/>
          </a:xfrm>
          <a:custGeom>
            <a:avLst/>
            <a:gdLst/>
            <a:ahLst/>
            <a:cxnLst/>
            <a:rect l="l" t="t" r="r" b="b"/>
            <a:pathLst>
              <a:path w="161289" h="65404">
                <a:moveTo>
                  <a:pt x="3124" y="711"/>
                </a:moveTo>
                <a:lnTo>
                  <a:pt x="2425" y="0"/>
                </a:lnTo>
                <a:lnTo>
                  <a:pt x="698" y="0"/>
                </a:lnTo>
                <a:lnTo>
                  <a:pt x="0" y="711"/>
                </a:lnTo>
                <a:lnTo>
                  <a:pt x="0" y="14503"/>
                </a:lnTo>
                <a:lnTo>
                  <a:pt x="698" y="15214"/>
                </a:lnTo>
                <a:lnTo>
                  <a:pt x="1562" y="15214"/>
                </a:lnTo>
                <a:lnTo>
                  <a:pt x="2425" y="15214"/>
                </a:lnTo>
                <a:lnTo>
                  <a:pt x="3124" y="14503"/>
                </a:lnTo>
                <a:lnTo>
                  <a:pt x="3124" y="711"/>
                </a:lnTo>
                <a:close/>
              </a:path>
              <a:path w="161289" h="65404">
                <a:moveTo>
                  <a:pt x="12420" y="711"/>
                </a:moveTo>
                <a:lnTo>
                  <a:pt x="11722" y="0"/>
                </a:lnTo>
                <a:lnTo>
                  <a:pt x="9994" y="0"/>
                </a:lnTo>
                <a:lnTo>
                  <a:pt x="9296" y="711"/>
                </a:lnTo>
                <a:lnTo>
                  <a:pt x="9296" y="14503"/>
                </a:lnTo>
                <a:lnTo>
                  <a:pt x="9994" y="15214"/>
                </a:lnTo>
                <a:lnTo>
                  <a:pt x="10858" y="15214"/>
                </a:lnTo>
                <a:lnTo>
                  <a:pt x="11722" y="15214"/>
                </a:lnTo>
                <a:lnTo>
                  <a:pt x="12420" y="14503"/>
                </a:lnTo>
                <a:lnTo>
                  <a:pt x="12420" y="711"/>
                </a:lnTo>
                <a:close/>
              </a:path>
              <a:path w="161289" h="65404">
                <a:moveTo>
                  <a:pt x="21729" y="711"/>
                </a:moveTo>
                <a:lnTo>
                  <a:pt x="21031" y="0"/>
                </a:lnTo>
                <a:lnTo>
                  <a:pt x="19304" y="0"/>
                </a:lnTo>
                <a:lnTo>
                  <a:pt x="18592" y="711"/>
                </a:lnTo>
                <a:lnTo>
                  <a:pt x="18592" y="14503"/>
                </a:lnTo>
                <a:lnTo>
                  <a:pt x="19304" y="15214"/>
                </a:lnTo>
                <a:lnTo>
                  <a:pt x="20167" y="15214"/>
                </a:lnTo>
                <a:lnTo>
                  <a:pt x="21031" y="15214"/>
                </a:lnTo>
                <a:lnTo>
                  <a:pt x="21729" y="14503"/>
                </a:lnTo>
                <a:lnTo>
                  <a:pt x="21729" y="711"/>
                </a:lnTo>
                <a:close/>
              </a:path>
              <a:path w="161289" h="65404">
                <a:moveTo>
                  <a:pt x="25158" y="37592"/>
                </a:moveTo>
                <a:lnTo>
                  <a:pt x="24460" y="36880"/>
                </a:lnTo>
                <a:lnTo>
                  <a:pt x="22034" y="36880"/>
                </a:lnTo>
                <a:lnTo>
                  <a:pt x="22034" y="40055"/>
                </a:lnTo>
                <a:lnTo>
                  <a:pt x="22034" y="61912"/>
                </a:lnTo>
                <a:lnTo>
                  <a:pt x="8788" y="61912"/>
                </a:lnTo>
                <a:lnTo>
                  <a:pt x="8788" y="40055"/>
                </a:lnTo>
                <a:lnTo>
                  <a:pt x="22034" y="40055"/>
                </a:lnTo>
                <a:lnTo>
                  <a:pt x="22034" y="36880"/>
                </a:lnTo>
                <a:lnTo>
                  <a:pt x="6362" y="36880"/>
                </a:lnTo>
                <a:lnTo>
                  <a:pt x="5664" y="37592"/>
                </a:lnTo>
                <a:lnTo>
                  <a:pt x="5664" y="64363"/>
                </a:lnTo>
                <a:lnTo>
                  <a:pt x="6362" y="65074"/>
                </a:lnTo>
                <a:lnTo>
                  <a:pt x="24460" y="65074"/>
                </a:lnTo>
                <a:lnTo>
                  <a:pt x="25158" y="64363"/>
                </a:lnTo>
                <a:lnTo>
                  <a:pt x="25158" y="61912"/>
                </a:lnTo>
                <a:lnTo>
                  <a:pt x="25158" y="40055"/>
                </a:lnTo>
                <a:lnTo>
                  <a:pt x="25158" y="37592"/>
                </a:lnTo>
                <a:close/>
              </a:path>
              <a:path w="161289" h="65404">
                <a:moveTo>
                  <a:pt x="31026" y="711"/>
                </a:moveTo>
                <a:lnTo>
                  <a:pt x="30327" y="0"/>
                </a:lnTo>
                <a:lnTo>
                  <a:pt x="28600" y="0"/>
                </a:lnTo>
                <a:lnTo>
                  <a:pt x="27901" y="711"/>
                </a:lnTo>
                <a:lnTo>
                  <a:pt x="27901" y="14503"/>
                </a:lnTo>
                <a:lnTo>
                  <a:pt x="28600" y="15214"/>
                </a:lnTo>
                <a:lnTo>
                  <a:pt x="29464" y="15214"/>
                </a:lnTo>
                <a:lnTo>
                  <a:pt x="30327" y="15214"/>
                </a:lnTo>
                <a:lnTo>
                  <a:pt x="31026" y="14503"/>
                </a:lnTo>
                <a:lnTo>
                  <a:pt x="31026" y="711"/>
                </a:lnTo>
                <a:close/>
              </a:path>
              <a:path w="161289" h="65404">
                <a:moveTo>
                  <a:pt x="40322" y="711"/>
                </a:moveTo>
                <a:lnTo>
                  <a:pt x="39624" y="0"/>
                </a:lnTo>
                <a:lnTo>
                  <a:pt x="37896" y="0"/>
                </a:lnTo>
                <a:lnTo>
                  <a:pt x="37198" y="711"/>
                </a:lnTo>
                <a:lnTo>
                  <a:pt x="37198" y="14503"/>
                </a:lnTo>
                <a:lnTo>
                  <a:pt x="37896" y="15214"/>
                </a:lnTo>
                <a:lnTo>
                  <a:pt x="38760" y="15214"/>
                </a:lnTo>
                <a:lnTo>
                  <a:pt x="39624" y="15214"/>
                </a:lnTo>
                <a:lnTo>
                  <a:pt x="40322" y="14503"/>
                </a:lnTo>
                <a:lnTo>
                  <a:pt x="40322" y="711"/>
                </a:lnTo>
                <a:close/>
              </a:path>
              <a:path w="161289" h="65404">
                <a:moveTo>
                  <a:pt x="49631" y="711"/>
                </a:moveTo>
                <a:lnTo>
                  <a:pt x="48920" y="0"/>
                </a:lnTo>
                <a:lnTo>
                  <a:pt x="47205" y="0"/>
                </a:lnTo>
                <a:lnTo>
                  <a:pt x="46494" y="711"/>
                </a:lnTo>
                <a:lnTo>
                  <a:pt x="46494" y="14503"/>
                </a:lnTo>
                <a:lnTo>
                  <a:pt x="47205" y="15214"/>
                </a:lnTo>
                <a:lnTo>
                  <a:pt x="48069" y="15214"/>
                </a:lnTo>
                <a:lnTo>
                  <a:pt x="48920" y="15214"/>
                </a:lnTo>
                <a:lnTo>
                  <a:pt x="49631" y="14503"/>
                </a:lnTo>
                <a:lnTo>
                  <a:pt x="49631" y="711"/>
                </a:lnTo>
                <a:close/>
              </a:path>
              <a:path w="161289" h="65404">
                <a:moveTo>
                  <a:pt x="58928" y="711"/>
                </a:moveTo>
                <a:lnTo>
                  <a:pt x="58229" y="0"/>
                </a:lnTo>
                <a:lnTo>
                  <a:pt x="56502" y="0"/>
                </a:lnTo>
                <a:lnTo>
                  <a:pt x="55803" y="711"/>
                </a:lnTo>
                <a:lnTo>
                  <a:pt x="55803" y="14503"/>
                </a:lnTo>
                <a:lnTo>
                  <a:pt x="56502" y="15214"/>
                </a:lnTo>
                <a:lnTo>
                  <a:pt x="57365" y="15214"/>
                </a:lnTo>
                <a:lnTo>
                  <a:pt x="58229" y="15214"/>
                </a:lnTo>
                <a:lnTo>
                  <a:pt x="58928" y="14503"/>
                </a:lnTo>
                <a:lnTo>
                  <a:pt x="58928" y="711"/>
                </a:lnTo>
                <a:close/>
              </a:path>
              <a:path w="161289" h="65404">
                <a:moveTo>
                  <a:pt x="68224" y="711"/>
                </a:moveTo>
                <a:lnTo>
                  <a:pt x="67525" y="0"/>
                </a:lnTo>
                <a:lnTo>
                  <a:pt x="65798" y="0"/>
                </a:lnTo>
                <a:lnTo>
                  <a:pt x="65100" y="711"/>
                </a:lnTo>
                <a:lnTo>
                  <a:pt x="65100" y="14503"/>
                </a:lnTo>
                <a:lnTo>
                  <a:pt x="65798" y="15214"/>
                </a:lnTo>
                <a:lnTo>
                  <a:pt x="66662" y="15214"/>
                </a:lnTo>
                <a:lnTo>
                  <a:pt x="67525" y="15214"/>
                </a:lnTo>
                <a:lnTo>
                  <a:pt x="68224" y="14503"/>
                </a:lnTo>
                <a:lnTo>
                  <a:pt x="68224" y="711"/>
                </a:lnTo>
                <a:close/>
              </a:path>
              <a:path w="161289" h="65404">
                <a:moveTo>
                  <a:pt x="77533" y="711"/>
                </a:moveTo>
                <a:lnTo>
                  <a:pt x="76822" y="0"/>
                </a:lnTo>
                <a:lnTo>
                  <a:pt x="75095" y="0"/>
                </a:lnTo>
                <a:lnTo>
                  <a:pt x="74396" y="711"/>
                </a:lnTo>
                <a:lnTo>
                  <a:pt x="74396" y="14503"/>
                </a:lnTo>
                <a:lnTo>
                  <a:pt x="75095" y="15214"/>
                </a:lnTo>
                <a:lnTo>
                  <a:pt x="75971" y="15214"/>
                </a:lnTo>
                <a:lnTo>
                  <a:pt x="76822" y="15214"/>
                </a:lnTo>
                <a:lnTo>
                  <a:pt x="77533" y="14503"/>
                </a:lnTo>
                <a:lnTo>
                  <a:pt x="77533" y="711"/>
                </a:lnTo>
                <a:close/>
              </a:path>
              <a:path w="161289" h="65404">
                <a:moveTo>
                  <a:pt x="86334" y="711"/>
                </a:moveTo>
                <a:lnTo>
                  <a:pt x="85636" y="0"/>
                </a:lnTo>
                <a:lnTo>
                  <a:pt x="83908" y="0"/>
                </a:lnTo>
                <a:lnTo>
                  <a:pt x="83210" y="711"/>
                </a:lnTo>
                <a:lnTo>
                  <a:pt x="83210" y="14503"/>
                </a:lnTo>
                <a:lnTo>
                  <a:pt x="83908" y="15214"/>
                </a:lnTo>
                <a:lnTo>
                  <a:pt x="84772" y="15214"/>
                </a:lnTo>
                <a:lnTo>
                  <a:pt x="85636" y="15214"/>
                </a:lnTo>
                <a:lnTo>
                  <a:pt x="86334" y="14503"/>
                </a:lnTo>
                <a:lnTo>
                  <a:pt x="86334" y="711"/>
                </a:lnTo>
                <a:close/>
              </a:path>
              <a:path w="161289" h="65404">
                <a:moveTo>
                  <a:pt x="95631" y="711"/>
                </a:moveTo>
                <a:lnTo>
                  <a:pt x="94932" y="0"/>
                </a:lnTo>
                <a:lnTo>
                  <a:pt x="93205" y="0"/>
                </a:lnTo>
                <a:lnTo>
                  <a:pt x="92506" y="711"/>
                </a:lnTo>
                <a:lnTo>
                  <a:pt x="92506" y="14503"/>
                </a:lnTo>
                <a:lnTo>
                  <a:pt x="93205" y="15214"/>
                </a:lnTo>
                <a:lnTo>
                  <a:pt x="94068" y="15214"/>
                </a:lnTo>
                <a:lnTo>
                  <a:pt x="94932" y="15214"/>
                </a:lnTo>
                <a:lnTo>
                  <a:pt x="95631" y="14503"/>
                </a:lnTo>
                <a:lnTo>
                  <a:pt x="95631" y="711"/>
                </a:lnTo>
                <a:close/>
              </a:path>
              <a:path w="161289" h="65404">
                <a:moveTo>
                  <a:pt x="104940" y="711"/>
                </a:moveTo>
                <a:lnTo>
                  <a:pt x="104241" y="0"/>
                </a:lnTo>
                <a:lnTo>
                  <a:pt x="102514" y="0"/>
                </a:lnTo>
                <a:lnTo>
                  <a:pt x="101803" y="711"/>
                </a:lnTo>
                <a:lnTo>
                  <a:pt x="101803" y="14503"/>
                </a:lnTo>
                <a:lnTo>
                  <a:pt x="102514" y="15214"/>
                </a:lnTo>
                <a:lnTo>
                  <a:pt x="103365" y="15214"/>
                </a:lnTo>
                <a:lnTo>
                  <a:pt x="104241" y="15214"/>
                </a:lnTo>
                <a:lnTo>
                  <a:pt x="104940" y="14503"/>
                </a:lnTo>
                <a:lnTo>
                  <a:pt x="104940" y="711"/>
                </a:lnTo>
                <a:close/>
              </a:path>
              <a:path w="161289" h="65404">
                <a:moveTo>
                  <a:pt x="114236" y="711"/>
                </a:moveTo>
                <a:lnTo>
                  <a:pt x="113538" y="0"/>
                </a:lnTo>
                <a:lnTo>
                  <a:pt x="111810" y="0"/>
                </a:lnTo>
                <a:lnTo>
                  <a:pt x="111112" y="711"/>
                </a:lnTo>
                <a:lnTo>
                  <a:pt x="111112" y="14503"/>
                </a:lnTo>
                <a:lnTo>
                  <a:pt x="111810" y="15214"/>
                </a:lnTo>
                <a:lnTo>
                  <a:pt x="112674" y="15214"/>
                </a:lnTo>
                <a:lnTo>
                  <a:pt x="113538" y="15214"/>
                </a:lnTo>
                <a:lnTo>
                  <a:pt x="114236" y="14503"/>
                </a:lnTo>
                <a:lnTo>
                  <a:pt x="114236" y="711"/>
                </a:lnTo>
                <a:close/>
              </a:path>
              <a:path w="161289" h="65404">
                <a:moveTo>
                  <a:pt x="123532" y="711"/>
                </a:moveTo>
                <a:lnTo>
                  <a:pt x="122834" y="0"/>
                </a:lnTo>
                <a:lnTo>
                  <a:pt x="121107" y="0"/>
                </a:lnTo>
                <a:lnTo>
                  <a:pt x="120408" y="711"/>
                </a:lnTo>
                <a:lnTo>
                  <a:pt x="120408" y="14503"/>
                </a:lnTo>
                <a:lnTo>
                  <a:pt x="121107" y="15214"/>
                </a:lnTo>
                <a:lnTo>
                  <a:pt x="121970" y="15214"/>
                </a:lnTo>
                <a:lnTo>
                  <a:pt x="122834" y="15214"/>
                </a:lnTo>
                <a:lnTo>
                  <a:pt x="123532" y="14503"/>
                </a:lnTo>
                <a:lnTo>
                  <a:pt x="123532" y="711"/>
                </a:lnTo>
                <a:close/>
              </a:path>
              <a:path w="161289" h="65404">
                <a:moveTo>
                  <a:pt x="132842" y="711"/>
                </a:moveTo>
                <a:lnTo>
                  <a:pt x="132130" y="0"/>
                </a:lnTo>
                <a:lnTo>
                  <a:pt x="130416" y="0"/>
                </a:lnTo>
                <a:lnTo>
                  <a:pt x="129705" y="711"/>
                </a:lnTo>
                <a:lnTo>
                  <a:pt x="129705" y="14503"/>
                </a:lnTo>
                <a:lnTo>
                  <a:pt x="130416" y="15214"/>
                </a:lnTo>
                <a:lnTo>
                  <a:pt x="131279" y="15214"/>
                </a:lnTo>
                <a:lnTo>
                  <a:pt x="132130" y="15214"/>
                </a:lnTo>
                <a:lnTo>
                  <a:pt x="132842" y="14503"/>
                </a:lnTo>
                <a:lnTo>
                  <a:pt x="132842" y="711"/>
                </a:lnTo>
                <a:close/>
              </a:path>
              <a:path w="161289" h="65404">
                <a:moveTo>
                  <a:pt x="142138" y="711"/>
                </a:moveTo>
                <a:lnTo>
                  <a:pt x="141439" y="0"/>
                </a:lnTo>
                <a:lnTo>
                  <a:pt x="139712" y="0"/>
                </a:lnTo>
                <a:lnTo>
                  <a:pt x="139014" y="711"/>
                </a:lnTo>
                <a:lnTo>
                  <a:pt x="139014" y="14503"/>
                </a:lnTo>
                <a:lnTo>
                  <a:pt x="139712" y="15214"/>
                </a:lnTo>
                <a:lnTo>
                  <a:pt x="140576" y="15214"/>
                </a:lnTo>
                <a:lnTo>
                  <a:pt x="141439" y="15214"/>
                </a:lnTo>
                <a:lnTo>
                  <a:pt x="142138" y="14503"/>
                </a:lnTo>
                <a:lnTo>
                  <a:pt x="142138" y="711"/>
                </a:lnTo>
                <a:close/>
              </a:path>
              <a:path w="161289" h="65404">
                <a:moveTo>
                  <a:pt x="151434" y="711"/>
                </a:moveTo>
                <a:lnTo>
                  <a:pt x="150736" y="0"/>
                </a:lnTo>
                <a:lnTo>
                  <a:pt x="149009" y="0"/>
                </a:lnTo>
                <a:lnTo>
                  <a:pt x="148310" y="711"/>
                </a:lnTo>
                <a:lnTo>
                  <a:pt x="148310" y="14503"/>
                </a:lnTo>
                <a:lnTo>
                  <a:pt x="149009" y="15214"/>
                </a:lnTo>
                <a:lnTo>
                  <a:pt x="149872" y="15214"/>
                </a:lnTo>
                <a:lnTo>
                  <a:pt x="150736" y="15214"/>
                </a:lnTo>
                <a:lnTo>
                  <a:pt x="151434" y="14503"/>
                </a:lnTo>
                <a:lnTo>
                  <a:pt x="151434" y="711"/>
                </a:lnTo>
                <a:close/>
              </a:path>
              <a:path w="161289" h="65404">
                <a:moveTo>
                  <a:pt x="160743" y="711"/>
                </a:moveTo>
                <a:lnTo>
                  <a:pt x="160032" y="0"/>
                </a:lnTo>
                <a:lnTo>
                  <a:pt x="158318" y="0"/>
                </a:lnTo>
                <a:lnTo>
                  <a:pt x="157607" y="711"/>
                </a:lnTo>
                <a:lnTo>
                  <a:pt x="157607" y="14503"/>
                </a:lnTo>
                <a:lnTo>
                  <a:pt x="158318" y="15214"/>
                </a:lnTo>
                <a:lnTo>
                  <a:pt x="159169" y="15214"/>
                </a:lnTo>
                <a:lnTo>
                  <a:pt x="160032" y="15214"/>
                </a:lnTo>
                <a:lnTo>
                  <a:pt x="160743" y="14503"/>
                </a:lnTo>
                <a:lnTo>
                  <a:pt x="160743" y="7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bg object 782"/>
          <p:cNvSpPr/>
          <p:nvPr/>
        </p:nvSpPr>
        <p:spPr>
          <a:xfrm>
            <a:off x="6324600" y="9922764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7404" y="2400"/>
                </a:moveTo>
                <a:lnTo>
                  <a:pt x="6794" y="368"/>
                </a:lnTo>
                <a:lnTo>
                  <a:pt x="5016" y="0"/>
                </a:lnTo>
                <a:lnTo>
                  <a:pt x="1270" y="1155"/>
                </a:lnTo>
                <a:lnTo>
                  <a:pt x="0" y="2451"/>
                </a:lnTo>
                <a:lnTo>
                  <a:pt x="304" y="3467"/>
                </a:lnTo>
                <a:lnTo>
                  <a:pt x="609" y="4495"/>
                </a:lnTo>
                <a:lnTo>
                  <a:pt x="2387" y="4851"/>
                </a:lnTo>
                <a:lnTo>
                  <a:pt x="6134" y="3695"/>
                </a:lnTo>
                <a:lnTo>
                  <a:pt x="7404" y="2400"/>
                </a:lnTo>
                <a:close/>
              </a:path>
              <a:path w="8889" h="12700">
                <a:moveTo>
                  <a:pt x="8331" y="9436"/>
                </a:moveTo>
                <a:lnTo>
                  <a:pt x="7137" y="8191"/>
                </a:lnTo>
                <a:lnTo>
                  <a:pt x="3721" y="7442"/>
                </a:lnTo>
                <a:lnTo>
                  <a:pt x="2133" y="8102"/>
                </a:lnTo>
                <a:lnTo>
                  <a:pt x="1879" y="9271"/>
                </a:lnTo>
                <a:lnTo>
                  <a:pt x="1638" y="10439"/>
                </a:lnTo>
                <a:lnTo>
                  <a:pt x="2832" y="11696"/>
                </a:lnTo>
                <a:lnTo>
                  <a:pt x="6248" y="12433"/>
                </a:lnTo>
                <a:lnTo>
                  <a:pt x="7835" y="11785"/>
                </a:lnTo>
                <a:lnTo>
                  <a:pt x="8331" y="943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bg object 783"/>
          <p:cNvSpPr/>
          <p:nvPr/>
        </p:nvSpPr>
        <p:spPr>
          <a:xfrm>
            <a:off x="6324199" y="9938184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14177" y="8620"/>
                </a:moveTo>
                <a:lnTo>
                  <a:pt x="936" y="8620"/>
                </a:lnTo>
                <a:lnTo>
                  <a:pt x="0" y="0"/>
                </a:lnTo>
                <a:lnTo>
                  <a:pt x="15825" y="0"/>
                </a:lnTo>
                <a:lnTo>
                  <a:pt x="14177" y="862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bg object 784"/>
          <p:cNvSpPr/>
          <p:nvPr/>
        </p:nvSpPr>
        <p:spPr>
          <a:xfrm>
            <a:off x="6323152" y="9916617"/>
            <a:ext cx="18415" cy="30480"/>
          </a:xfrm>
          <a:custGeom>
            <a:avLst/>
            <a:gdLst/>
            <a:ahLst/>
            <a:cxnLst/>
            <a:rect l="l" t="t" r="r" b="b"/>
            <a:pathLst>
              <a:path w="18414" h="30479">
                <a:moveTo>
                  <a:pt x="17894" y="21767"/>
                </a:moveTo>
                <a:lnTo>
                  <a:pt x="17665" y="20904"/>
                </a:lnTo>
                <a:lnTo>
                  <a:pt x="16865" y="20523"/>
                </a:lnTo>
                <a:lnTo>
                  <a:pt x="9829" y="20523"/>
                </a:lnTo>
                <a:lnTo>
                  <a:pt x="11455" y="14922"/>
                </a:lnTo>
                <a:lnTo>
                  <a:pt x="10756" y="7734"/>
                </a:lnTo>
                <a:lnTo>
                  <a:pt x="7378" y="508"/>
                </a:lnTo>
                <a:lnTo>
                  <a:pt x="5981" y="0"/>
                </a:lnTo>
                <a:lnTo>
                  <a:pt x="5486" y="1409"/>
                </a:lnTo>
                <a:lnTo>
                  <a:pt x="8648" y="8153"/>
                </a:lnTo>
                <a:lnTo>
                  <a:pt x="9296" y="14846"/>
                </a:lnTo>
                <a:lnTo>
                  <a:pt x="7645" y="20523"/>
                </a:lnTo>
                <a:lnTo>
                  <a:pt x="1041" y="20523"/>
                </a:lnTo>
                <a:lnTo>
                  <a:pt x="266" y="20866"/>
                </a:lnTo>
                <a:lnTo>
                  <a:pt x="0" y="21691"/>
                </a:lnTo>
                <a:lnTo>
                  <a:pt x="927" y="30200"/>
                </a:lnTo>
                <a:lnTo>
                  <a:pt x="3022" y="30200"/>
                </a:lnTo>
                <a:lnTo>
                  <a:pt x="2197" y="22631"/>
                </a:lnTo>
                <a:lnTo>
                  <a:pt x="8445" y="22631"/>
                </a:lnTo>
                <a:lnTo>
                  <a:pt x="15595" y="22631"/>
                </a:lnTo>
                <a:lnTo>
                  <a:pt x="14160" y="30200"/>
                </a:lnTo>
                <a:lnTo>
                  <a:pt x="16281" y="30200"/>
                </a:lnTo>
                <a:lnTo>
                  <a:pt x="17729" y="22631"/>
                </a:lnTo>
                <a:lnTo>
                  <a:pt x="17894" y="2176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bg object 785"/>
          <p:cNvSpPr/>
          <p:nvPr/>
        </p:nvSpPr>
        <p:spPr>
          <a:xfrm>
            <a:off x="6238837" y="9911918"/>
            <a:ext cx="100330" cy="23495"/>
          </a:xfrm>
          <a:custGeom>
            <a:avLst/>
            <a:gdLst/>
            <a:ahLst/>
            <a:cxnLst/>
            <a:rect l="l" t="t" r="r" b="b"/>
            <a:pathLst>
              <a:path w="100329" h="23495">
                <a:moveTo>
                  <a:pt x="7404" y="13246"/>
                </a:moveTo>
                <a:lnTo>
                  <a:pt x="6794" y="11214"/>
                </a:lnTo>
                <a:lnTo>
                  <a:pt x="5029" y="10845"/>
                </a:lnTo>
                <a:lnTo>
                  <a:pt x="1282" y="12001"/>
                </a:lnTo>
                <a:lnTo>
                  <a:pt x="0" y="13296"/>
                </a:lnTo>
                <a:lnTo>
                  <a:pt x="304" y="14312"/>
                </a:lnTo>
                <a:lnTo>
                  <a:pt x="622" y="15341"/>
                </a:lnTo>
                <a:lnTo>
                  <a:pt x="2387" y="15697"/>
                </a:lnTo>
                <a:lnTo>
                  <a:pt x="6134" y="14541"/>
                </a:lnTo>
                <a:lnTo>
                  <a:pt x="7404" y="13246"/>
                </a:lnTo>
                <a:close/>
              </a:path>
              <a:path w="100329" h="23495">
                <a:moveTo>
                  <a:pt x="8331" y="20281"/>
                </a:moveTo>
                <a:lnTo>
                  <a:pt x="7150" y="19037"/>
                </a:lnTo>
                <a:lnTo>
                  <a:pt x="3721" y="18288"/>
                </a:lnTo>
                <a:lnTo>
                  <a:pt x="2133" y="18948"/>
                </a:lnTo>
                <a:lnTo>
                  <a:pt x="1892" y="20116"/>
                </a:lnTo>
                <a:lnTo>
                  <a:pt x="1638" y="21285"/>
                </a:lnTo>
                <a:lnTo>
                  <a:pt x="2832" y="22542"/>
                </a:lnTo>
                <a:lnTo>
                  <a:pt x="6248" y="23279"/>
                </a:lnTo>
                <a:lnTo>
                  <a:pt x="7835" y="22631"/>
                </a:lnTo>
                <a:lnTo>
                  <a:pt x="8331" y="20281"/>
                </a:lnTo>
                <a:close/>
              </a:path>
              <a:path w="100329" h="23495">
                <a:moveTo>
                  <a:pt x="91973" y="3175"/>
                </a:moveTo>
                <a:lnTo>
                  <a:pt x="90932" y="1549"/>
                </a:lnTo>
                <a:lnTo>
                  <a:pt x="87312" y="0"/>
                </a:lnTo>
                <a:lnTo>
                  <a:pt x="85432" y="381"/>
                </a:lnTo>
                <a:lnTo>
                  <a:pt x="84924" y="1625"/>
                </a:lnTo>
                <a:lnTo>
                  <a:pt x="84416" y="2857"/>
                </a:lnTo>
                <a:lnTo>
                  <a:pt x="85458" y="4483"/>
                </a:lnTo>
                <a:lnTo>
                  <a:pt x="89065" y="6032"/>
                </a:lnTo>
                <a:lnTo>
                  <a:pt x="90944" y="5651"/>
                </a:lnTo>
                <a:lnTo>
                  <a:pt x="91973" y="3175"/>
                </a:lnTo>
                <a:close/>
              </a:path>
              <a:path w="100329" h="23495">
                <a:moveTo>
                  <a:pt x="99225" y="6489"/>
                </a:moveTo>
                <a:lnTo>
                  <a:pt x="98044" y="4914"/>
                </a:lnTo>
                <a:lnTo>
                  <a:pt x="96291" y="5245"/>
                </a:lnTo>
                <a:lnTo>
                  <a:pt x="93179" y="7645"/>
                </a:lnTo>
                <a:lnTo>
                  <a:pt x="92392" y="9271"/>
                </a:lnTo>
                <a:lnTo>
                  <a:pt x="92976" y="10058"/>
                </a:lnTo>
                <a:lnTo>
                  <a:pt x="93573" y="10833"/>
                </a:lnTo>
                <a:lnTo>
                  <a:pt x="95313" y="10502"/>
                </a:lnTo>
                <a:lnTo>
                  <a:pt x="98437" y="8102"/>
                </a:lnTo>
                <a:lnTo>
                  <a:pt x="99225" y="6489"/>
                </a:lnTo>
                <a:close/>
              </a:path>
              <a:path w="100329" h="23495">
                <a:moveTo>
                  <a:pt x="100266" y="14173"/>
                </a:moveTo>
                <a:lnTo>
                  <a:pt x="98450" y="12153"/>
                </a:lnTo>
                <a:lnTo>
                  <a:pt x="96520" y="12446"/>
                </a:lnTo>
                <a:lnTo>
                  <a:pt x="93573" y="15176"/>
                </a:lnTo>
                <a:lnTo>
                  <a:pt x="93129" y="17094"/>
                </a:lnTo>
                <a:lnTo>
                  <a:pt x="94043" y="18097"/>
                </a:lnTo>
                <a:lnTo>
                  <a:pt x="94945" y="19100"/>
                </a:lnTo>
                <a:lnTo>
                  <a:pt x="96875" y="18821"/>
                </a:lnTo>
                <a:lnTo>
                  <a:pt x="99822" y="16090"/>
                </a:lnTo>
                <a:lnTo>
                  <a:pt x="100266" y="1417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bg object 786"/>
          <p:cNvSpPr/>
          <p:nvPr/>
        </p:nvSpPr>
        <p:spPr>
          <a:xfrm>
            <a:off x="6238439" y="9938184"/>
            <a:ext cx="15875" cy="8890"/>
          </a:xfrm>
          <a:custGeom>
            <a:avLst/>
            <a:gdLst/>
            <a:ahLst/>
            <a:cxnLst/>
            <a:rect l="l" t="t" r="r" b="b"/>
            <a:pathLst>
              <a:path w="15875" h="8890">
                <a:moveTo>
                  <a:pt x="14177" y="8620"/>
                </a:moveTo>
                <a:lnTo>
                  <a:pt x="936" y="8620"/>
                </a:lnTo>
                <a:lnTo>
                  <a:pt x="0" y="0"/>
                </a:lnTo>
                <a:lnTo>
                  <a:pt x="15825" y="0"/>
                </a:lnTo>
                <a:lnTo>
                  <a:pt x="14177" y="862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bg object 787"/>
          <p:cNvSpPr/>
          <p:nvPr/>
        </p:nvSpPr>
        <p:spPr>
          <a:xfrm>
            <a:off x="6237402" y="9916617"/>
            <a:ext cx="18415" cy="30480"/>
          </a:xfrm>
          <a:custGeom>
            <a:avLst/>
            <a:gdLst/>
            <a:ahLst/>
            <a:cxnLst/>
            <a:rect l="l" t="t" r="r" b="b"/>
            <a:pathLst>
              <a:path w="18414" h="30479">
                <a:moveTo>
                  <a:pt x="17881" y="21767"/>
                </a:moveTo>
                <a:lnTo>
                  <a:pt x="17665" y="20904"/>
                </a:lnTo>
                <a:lnTo>
                  <a:pt x="16852" y="20523"/>
                </a:lnTo>
                <a:lnTo>
                  <a:pt x="9817" y="20523"/>
                </a:lnTo>
                <a:lnTo>
                  <a:pt x="11442" y="14922"/>
                </a:lnTo>
                <a:lnTo>
                  <a:pt x="10744" y="7734"/>
                </a:lnTo>
                <a:lnTo>
                  <a:pt x="7366" y="508"/>
                </a:lnTo>
                <a:lnTo>
                  <a:pt x="5969" y="0"/>
                </a:lnTo>
                <a:lnTo>
                  <a:pt x="5473" y="1409"/>
                </a:lnTo>
                <a:lnTo>
                  <a:pt x="8636" y="8153"/>
                </a:lnTo>
                <a:lnTo>
                  <a:pt x="9296" y="14846"/>
                </a:lnTo>
                <a:lnTo>
                  <a:pt x="7645" y="20523"/>
                </a:lnTo>
                <a:lnTo>
                  <a:pt x="1028" y="20523"/>
                </a:lnTo>
                <a:lnTo>
                  <a:pt x="254" y="20866"/>
                </a:lnTo>
                <a:lnTo>
                  <a:pt x="0" y="21691"/>
                </a:lnTo>
                <a:lnTo>
                  <a:pt x="914" y="30200"/>
                </a:lnTo>
                <a:lnTo>
                  <a:pt x="3009" y="30200"/>
                </a:lnTo>
                <a:lnTo>
                  <a:pt x="2197" y="22631"/>
                </a:lnTo>
                <a:lnTo>
                  <a:pt x="8432" y="22631"/>
                </a:lnTo>
                <a:lnTo>
                  <a:pt x="15595" y="22631"/>
                </a:lnTo>
                <a:lnTo>
                  <a:pt x="14147" y="30200"/>
                </a:lnTo>
                <a:lnTo>
                  <a:pt x="16268" y="30200"/>
                </a:lnTo>
                <a:lnTo>
                  <a:pt x="17716" y="22631"/>
                </a:lnTo>
                <a:lnTo>
                  <a:pt x="17881" y="2176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bg object 788"/>
          <p:cNvSpPr/>
          <p:nvPr/>
        </p:nvSpPr>
        <p:spPr>
          <a:xfrm>
            <a:off x="6237491" y="9911918"/>
            <a:ext cx="15875" cy="19685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7569" y="3175"/>
                </a:moveTo>
                <a:lnTo>
                  <a:pt x="6515" y="1549"/>
                </a:lnTo>
                <a:lnTo>
                  <a:pt x="2908" y="0"/>
                </a:lnTo>
                <a:lnTo>
                  <a:pt x="1016" y="381"/>
                </a:lnTo>
                <a:lnTo>
                  <a:pt x="508" y="1625"/>
                </a:lnTo>
                <a:lnTo>
                  <a:pt x="0" y="2857"/>
                </a:lnTo>
                <a:lnTo>
                  <a:pt x="1041" y="4483"/>
                </a:lnTo>
                <a:lnTo>
                  <a:pt x="4660" y="6032"/>
                </a:lnTo>
                <a:lnTo>
                  <a:pt x="6540" y="5651"/>
                </a:lnTo>
                <a:lnTo>
                  <a:pt x="7569" y="3175"/>
                </a:lnTo>
                <a:close/>
              </a:path>
              <a:path w="15875" h="19684">
                <a:moveTo>
                  <a:pt x="14808" y="6489"/>
                </a:moveTo>
                <a:lnTo>
                  <a:pt x="13627" y="4914"/>
                </a:lnTo>
                <a:lnTo>
                  <a:pt x="11874" y="5245"/>
                </a:lnTo>
                <a:lnTo>
                  <a:pt x="8763" y="7645"/>
                </a:lnTo>
                <a:lnTo>
                  <a:pt x="7975" y="9271"/>
                </a:lnTo>
                <a:lnTo>
                  <a:pt x="8572" y="10058"/>
                </a:lnTo>
                <a:lnTo>
                  <a:pt x="9156" y="10833"/>
                </a:lnTo>
                <a:lnTo>
                  <a:pt x="10896" y="10502"/>
                </a:lnTo>
                <a:lnTo>
                  <a:pt x="14020" y="8102"/>
                </a:lnTo>
                <a:lnTo>
                  <a:pt x="14808" y="6489"/>
                </a:lnTo>
                <a:close/>
              </a:path>
              <a:path w="15875" h="19684">
                <a:moveTo>
                  <a:pt x="15849" y="14173"/>
                </a:moveTo>
                <a:lnTo>
                  <a:pt x="14033" y="12153"/>
                </a:lnTo>
                <a:lnTo>
                  <a:pt x="12103" y="12446"/>
                </a:lnTo>
                <a:lnTo>
                  <a:pt x="9169" y="15176"/>
                </a:lnTo>
                <a:lnTo>
                  <a:pt x="8712" y="17094"/>
                </a:lnTo>
                <a:lnTo>
                  <a:pt x="9626" y="18097"/>
                </a:lnTo>
                <a:lnTo>
                  <a:pt x="10541" y="19100"/>
                </a:lnTo>
                <a:lnTo>
                  <a:pt x="12471" y="18821"/>
                </a:lnTo>
                <a:lnTo>
                  <a:pt x="15405" y="16090"/>
                </a:lnTo>
                <a:lnTo>
                  <a:pt x="15849" y="1417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bg object 789"/>
          <p:cNvSpPr/>
          <p:nvPr/>
        </p:nvSpPr>
        <p:spPr>
          <a:xfrm>
            <a:off x="6192050" y="9797821"/>
            <a:ext cx="55244" cy="56515"/>
          </a:xfrm>
          <a:custGeom>
            <a:avLst/>
            <a:gdLst/>
            <a:ahLst/>
            <a:cxnLst/>
            <a:rect l="l" t="t" r="r" b="b"/>
            <a:pathLst>
              <a:path w="55245" h="56515">
                <a:moveTo>
                  <a:pt x="54927" y="15900"/>
                </a:moveTo>
                <a:lnTo>
                  <a:pt x="54406" y="15049"/>
                </a:lnTo>
                <a:lnTo>
                  <a:pt x="35979" y="10515"/>
                </a:lnTo>
                <a:lnTo>
                  <a:pt x="35979" y="711"/>
                </a:lnTo>
                <a:lnTo>
                  <a:pt x="35280" y="0"/>
                </a:lnTo>
                <a:lnTo>
                  <a:pt x="33553" y="0"/>
                </a:lnTo>
                <a:lnTo>
                  <a:pt x="32854" y="711"/>
                </a:lnTo>
                <a:lnTo>
                  <a:pt x="32854" y="9740"/>
                </a:lnTo>
                <a:lnTo>
                  <a:pt x="1244" y="1943"/>
                </a:lnTo>
                <a:lnTo>
                  <a:pt x="406" y="2476"/>
                </a:lnTo>
                <a:lnTo>
                  <a:pt x="0" y="4178"/>
                </a:lnTo>
                <a:lnTo>
                  <a:pt x="508" y="5029"/>
                </a:lnTo>
                <a:lnTo>
                  <a:pt x="32854" y="12979"/>
                </a:lnTo>
                <a:lnTo>
                  <a:pt x="32854" y="55486"/>
                </a:lnTo>
                <a:lnTo>
                  <a:pt x="33553" y="56197"/>
                </a:lnTo>
                <a:lnTo>
                  <a:pt x="34417" y="56197"/>
                </a:lnTo>
                <a:lnTo>
                  <a:pt x="35280" y="56197"/>
                </a:lnTo>
                <a:lnTo>
                  <a:pt x="35979" y="55486"/>
                </a:lnTo>
                <a:lnTo>
                  <a:pt x="35979" y="13741"/>
                </a:lnTo>
                <a:lnTo>
                  <a:pt x="53200" y="17970"/>
                </a:lnTo>
                <a:lnTo>
                  <a:pt x="53898" y="17970"/>
                </a:lnTo>
                <a:lnTo>
                  <a:pt x="54546" y="17487"/>
                </a:lnTo>
                <a:lnTo>
                  <a:pt x="54927" y="1590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bg object 790"/>
          <p:cNvSpPr/>
          <p:nvPr/>
        </p:nvSpPr>
        <p:spPr>
          <a:xfrm>
            <a:off x="5980413" y="9887997"/>
            <a:ext cx="4445" cy="59055"/>
          </a:xfrm>
          <a:custGeom>
            <a:avLst/>
            <a:gdLst/>
            <a:ahLst/>
            <a:cxnLst/>
            <a:rect l="l" t="t" r="r" b="b"/>
            <a:pathLst>
              <a:path w="4445" h="59054">
                <a:moveTo>
                  <a:pt x="4351" y="58807"/>
                </a:moveTo>
                <a:lnTo>
                  <a:pt x="0" y="58807"/>
                </a:lnTo>
                <a:lnTo>
                  <a:pt x="0" y="985"/>
                </a:lnTo>
                <a:lnTo>
                  <a:pt x="978" y="0"/>
                </a:lnTo>
                <a:lnTo>
                  <a:pt x="3379" y="0"/>
                </a:lnTo>
                <a:lnTo>
                  <a:pt x="4351" y="985"/>
                </a:lnTo>
                <a:lnTo>
                  <a:pt x="4351" y="5880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bg object 791"/>
          <p:cNvSpPr/>
          <p:nvPr/>
        </p:nvSpPr>
        <p:spPr>
          <a:xfrm>
            <a:off x="5959767" y="9795103"/>
            <a:ext cx="57785" cy="91440"/>
          </a:xfrm>
          <a:custGeom>
            <a:avLst/>
            <a:gdLst/>
            <a:ahLst/>
            <a:cxnLst/>
            <a:rect l="l" t="t" r="r" b="b"/>
            <a:pathLst>
              <a:path w="57785" h="91440">
                <a:moveTo>
                  <a:pt x="57569" y="24625"/>
                </a:moveTo>
                <a:lnTo>
                  <a:pt x="53251" y="17767"/>
                </a:lnTo>
                <a:lnTo>
                  <a:pt x="47548" y="14617"/>
                </a:lnTo>
                <a:lnTo>
                  <a:pt x="47548" y="0"/>
                </a:lnTo>
                <a:lnTo>
                  <a:pt x="6629" y="3441"/>
                </a:lnTo>
                <a:lnTo>
                  <a:pt x="2082" y="14249"/>
                </a:lnTo>
                <a:lnTo>
                  <a:pt x="0" y="45580"/>
                </a:lnTo>
                <a:lnTo>
                  <a:pt x="3162" y="80848"/>
                </a:lnTo>
                <a:lnTo>
                  <a:pt x="9220" y="91173"/>
                </a:lnTo>
                <a:lnTo>
                  <a:pt x="37084" y="91173"/>
                </a:lnTo>
                <a:lnTo>
                  <a:pt x="40208" y="57251"/>
                </a:lnTo>
                <a:lnTo>
                  <a:pt x="41173" y="52768"/>
                </a:lnTo>
                <a:lnTo>
                  <a:pt x="47434" y="50406"/>
                </a:lnTo>
                <a:lnTo>
                  <a:pt x="52755" y="45859"/>
                </a:lnTo>
                <a:lnTo>
                  <a:pt x="56286" y="39725"/>
                </a:lnTo>
                <a:lnTo>
                  <a:pt x="57569" y="32499"/>
                </a:lnTo>
                <a:lnTo>
                  <a:pt x="57569" y="2462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bg object 792"/>
          <p:cNvSpPr/>
          <p:nvPr/>
        </p:nvSpPr>
        <p:spPr>
          <a:xfrm>
            <a:off x="5989128" y="9806866"/>
            <a:ext cx="30480" cy="43815"/>
          </a:xfrm>
          <a:custGeom>
            <a:avLst/>
            <a:gdLst/>
            <a:ahLst/>
            <a:cxnLst/>
            <a:rect l="l" t="t" r="r" b="b"/>
            <a:pathLst>
              <a:path w="30479" h="43815">
                <a:moveTo>
                  <a:pt x="11818" y="43302"/>
                </a:moveTo>
                <a:lnTo>
                  <a:pt x="11424" y="43340"/>
                </a:lnTo>
                <a:lnTo>
                  <a:pt x="10396" y="43340"/>
                </a:lnTo>
                <a:lnTo>
                  <a:pt x="9479" y="42598"/>
                </a:lnTo>
                <a:lnTo>
                  <a:pt x="9067" y="40334"/>
                </a:lnTo>
                <a:lnTo>
                  <a:pt x="9854" y="39187"/>
                </a:lnTo>
                <a:lnTo>
                  <a:pt x="19734" y="37353"/>
                </a:lnTo>
                <a:lnTo>
                  <a:pt x="26043" y="29683"/>
                </a:lnTo>
                <a:lnTo>
                  <a:pt x="26043" y="14554"/>
                </a:lnTo>
                <a:lnTo>
                  <a:pt x="23027" y="8836"/>
                </a:lnTo>
                <a:lnTo>
                  <a:pt x="18060" y="5394"/>
                </a:lnTo>
                <a:lnTo>
                  <a:pt x="14668" y="9597"/>
                </a:lnTo>
                <a:lnTo>
                  <a:pt x="10156" y="12609"/>
                </a:lnTo>
                <a:lnTo>
                  <a:pt x="5029" y="14093"/>
                </a:lnTo>
                <a:lnTo>
                  <a:pt x="5595" y="16276"/>
                </a:lnTo>
                <a:lnTo>
                  <a:pt x="5878" y="18496"/>
                </a:lnTo>
                <a:lnTo>
                  <a:pt x="5878" y="21944"/>
                </a:lnTo>
                <a:lnTo>
                  <a:pt x="4905" y="22929"/>
                </a:lnTo>
                <a:lnTo>
                  <a:pt x="2505" y="22929"/>
                </a:lnTo>
                <a:lnTo>
                  <a:pt x="1532" y="21944"/>
                </a:lnTo>
                <a:lnTo>
                  <a:pt x="1532" y="18202"/>
                </a:lnTo>
                <a:lnTo>
                  <a:pt x="1089" y="15683"/>
                </a:lnTo>
                <a:lnTo>
                  <a:pt x="0" y="12627"/>
                </a:lnTo>
                <a:lnTo>
                  <a:pt x="61" y="11954"/>
                </a:lnTo>
                <a:lnTo>
                  <a:pt x="689" y="10838"/>
                </a:lnTo>
                <a:lnTo>
                  <a:pt x="1237" y="10445"/>
                </a:lnTo>
                <a:lnTo>
                  <a:pt x="7503" y="9248"/>
                </a:lnTo>
                <a:lnTo>
                  <a:pt x="12427" y="6017"/>
                </a:lnTo>
                <a:lnTo>
                  <a:pt x="16355" y="293"/>
                </a:lnTo>
                <a:lnTo>
                  <a:pt x="17573" y="0"/>
                </a:lnTo>
                <a:lnTo>
                  <a:pt x="25853" y="4571"/>
                </a:lnTo>
                <a:lnTo>
                  <a:pt x="30395" y="12303"/>
                </a:lnTo>
                <a:lnTo>
                  <a:pt x="30395" y="20722"/>
                </a:lnTo>
                <a:lnTo>
                  <a:pt x="29007" y="28650"/>
                </a:lnTo>
                <a:lnTo>
                  <a:pt x="25144" y="35424"/>
                </a:lnTo>
                <a:lnTo>
                  <a:pt x="19263" y="40492"/>
                </a:lnTo>
                <a:lnTo>
                  <a:pt x="11818" y="433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bg object 793"/>
          <p:cNvSpPr/>
          <p:nvPr/>
        </p:nvSpPr>
        <p:spPr>
          <a:xfrm>
            <a:off x="5957696" y="9850591"/>
            <a:ext cx="8890" cy="31750"/>
          </a:xfrm>
          <a:custGeom>
            <a:avLst/>
            <a:gdLst/>
            <a:ahLst/>
            <a:cxnLst/>
            <a:rect l="l" t="t" r="r" b="b"/>
            <a:pathLst>
              <a:path w="8889" h="31750">
                <a:moveTo>
                  <a:pt x="8710" y="31155"/>
                </a:moveTo>
                <a:lnTo>
                  <a:pt x="3391" y="26696"/>
                </a:lnTo>
                <a:lnTo>
                  <a:pt x="0" y="19961"/>
                </a:lnTo>
                <a:lnTo>
                  <a:pt x="0" y="7876"/>
                </a:lnTo>
                <a:lnTo>
                  <a:pt x="1255" y="3635"/>
                </a:lnTo>
                <a:lnTo>
                  <a:pt x="3397" y="0"/>
                </a:lnTo>
                <a:lnTo>
                  <a:pt x="8710" y="3115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bg object 794"/>
          <p:cNvSpPr/>
          <p:nvPr/>
        </p:nvSpPr>
        <p:spPr>
          <a:xfrm>
            <a:off x="5955521" y="9848076"/>
            <a:ext cx="13335" cy="36195"/>
          </a:xfrm>
          <a:custGeom>
            <a:avLst/>
            <a:gdLst/>
            <a:ahLst/>
            <a:cxnLst/>
            <a:rect l="l" t="t" r="r" b="b"/>
            <a:pathLst>
              <a:path w="13335" h="36195">
                <a:moveTo>
                  <a:pt x="11510" y="35875"/>
                </a:moveTo>
                <a:lnTo>
                  <a:pt x="10882" y="35875"/>
                </a:lnTo>
                <a:lnTo>
                  <a:pt x="9497" y="35370"/>
                </a:lnTo>
                <a:lnTo>
                  <a:pt x="3459" y="30307"/>
                </a:lnTo>
                <a:lnTo>
                  <a:pt x="0" y="22861"/>
                </a:lnTo>
                <a:lnTo>
                  <a:pt x="0" y="10183"/>
                </a:lnTo>
                <a:lnTo>
                  <a:pt x="1280" y="5500"/>
                </a:lnTo>
                <a:lnTo>
                  <a:pt x="4321" y="336"/>
                </a:lnTo>
                <a:lnTo>
                  <a:pt x="5656" y="0"/>
                </a:lnTo>
                <a:lnTo>
                  <a:pt x="7718" y="1240"/>
                </a:lnTo>
                <a:lnTo>
                  <a:pt x="8057" y="2594"/>
                </a:lnTo>
                <a:lnTo>
                  <a:pt x="5422" y="7071"/>
                </a:lnTo>
                <a:lnTo>
                  <a:pt x="4351" y="10981"/>
                </a:lnTo>
                <a:lnTo>
                  <a:pt x="4351" y="21545"/>
                </a:lnTo>
                <a:lnTo>
                  <a:pt x="7238" y="27756"/>
                </a:lnTo>
                <a:lnTo>
                  <a:pt x="13197" y="32751"/>
                </a:lnTo>
                <a:lnTo>
                  <a:pt x="13326" y="34142"/>
                </a:lnTo>
                <a:lnTo>
                  <a:pt x="12132" y="35601"/>
                </a:lnTo>
                <a:lnTo>
                  <a:pt x="11510" y="3587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bg object 795"/>
          <p:cNvSpPr/>
          <p:nvPr/>
        </p:nvSpPr>
        <p:spPr>
          <a:xfrm>
            <a:off x="5996850" y="9848003"/>
            <a:ext cx="8890" cy="34290"/>
          </a:xfrm>
          <a:custGeom>
            <a:avLst/>
            <a:gdLst/>
            <a:ahLst/>
            <a:cxnLst/>
            <a:rect l="l" t="t" r="r" b="b"/>
            <a:pathLst>
              <a:path w="8889" h="34290">
                <a:moveTo>
                  <a:pt x="141" y="33743"/>
                </a:moveTo>
                <a:lnTo>
                  <a:pt x="0" y="355"/>
                </a:lnTo>
                <a:lnTo>
                  <a:pt x="1268" y="355"/>
                </a:lnTo>
                <a:lnTo>
                  <a:pt x="2499" y="224"/>
                </a:lnTo>
                <a:lnTo>
                  <a:pt x="3705" y="0"/>
                </a:lnTo>
                <a:lnTo>
                  <a:pt x="6918" y="4134"/>
                </a:lnTo>
                <a:lnTo>
                  <a:pt x="8845" y="9335"/>
                </a:lnTo>
                <a:lnTo>
                  <a:pt x="8845" y="22549"/>
                </a:lnTo>
                <a:lnTo>
                  <a:pt x="5459" y="29284"/>
                </a:lnTo>
                <a:lnTo>
                  <a:pt x="141" y="3374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bg object 796"/>
          <p:cNvSpPr/>
          <p:nvPr/>
        </p:nvSpPr>
        <p:spPr>
          <a:xfrm>
            <a:off x="5994547" y="9845681"/>
            <a:ext cx="13335" cy="38735"/>
          </a:xfrm>
          <a:custGeom>
            <a:avLst/>
            <a:gdLst/>
            <a:ahLst/>
            <a:cxnLst/>
            <a:rect l="l" t="t" r="r" b="b"/>
            <a:pathLst>
              <a:path w="13335" h="38734">
                <a:moveTo>
                  <a:pt x="2443" y="38270"/>
                </a:moveTo>
                <a:lnTo>
                  <a:pt x="1815" y="38270"/>
                </a:lnTo>
                <a:lnTo>
                  <a:pt x="1194" y="37996"/>
                </a:lnTo>
                <a:lnTo>
                  <a:pt x="0" y="36536"/>
                </a:lnTo>
                <a:lnTo>
                  <a:pt x="129" y="35146"/>
                </a:lnTo>
                <a:lnTo>
                  <a:pt x="6087" y="30151"/>
                </a:lnTo>
                <a:lnTo>
                  <a:pt x="8974" y="23940"/>
                </a:lnTo>
                <a:lnTo>
                  <a:pt x="8974" y="12765"/>
                </a:lnTo>
                <a:lnTo>
                  <a:pt x="7620" y="8424"/>
                </a:lnTo>
                <a:lnTo>
                  <a:pt x="5047" y="4701"/>
                </a:lnTo>
                <a:lnTo>
                  <a:pt x="3200" y="4882"/>
                </a:lnTo>
                <a:lnTo>
                  <a:pt x="1101" y="4882"/>
                </a:lnTo>
                <a:lnTo>
                  <a:pt x="123" y="3891"/>
                </a:lnTo>
                <a:lnTo>
                  <a:pt x="123" y="1459"/>
                </a:lnTo>
                <a:lnTo>
                  <a:pt x="1101" y="473"/>
                </a:lnTo>
                <a:lnTo>
                  <a:pt x="3367" y="473"/>
                </a:lnTo>
                <a:lnTo>
                  <a:pt x="4450" y="367"/>
                </a:lnTo>
                <a:lnTo>
                  <a:pt x="6420" y="0"/>
                </a:lnTo>
                <a:lnTo>
                  <a:pt x="7220" y="318"/>
                </a:lnTo>
                <a:lnTo>
                  <a:pt x="11387" y="5681"/>
                </a:lnTo>
                <a:lnTo>
                  <a:pt x="13326" y="11343"/>
                </a:lnTo>
                <a:lnTo>
                  <a:pt x="13326" y="25255"/>
                </a:lnTo>
                <a:lnTo>
                  <a:pt x="9861" y="32701"/>
                </a:lnTo>
                <a:lnTo>
                  <a:pt x="3828" y="37765"/>
                </a:lnTo>
                <a:lnTo>
                  <a:pt x="2443" y="3827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bg object 797"/>
          <p:cNvSpPr/>
          <p:nvPr/>
        </p:nvSpPr>
        <p:spPr>
          <a:xfrm>
            <a:off x="5996850" y="9848002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4">
                <a:moveTo>
                  <a:pt x="1268" y="355"/>
                </a:moveTo>
                <a:lnTo>
                  <a:pt x="0" y="355"/>
                </a:lnTo>
                <a:lnTo>
                  <a:pt x="3705" y="0"/>
                </a:lnTo>
                <a:lnTo>
                  <a:pt x="2499" y="224"/>
                </a:lnTo>
                <a:lnTo>
                  <a:pt x="1268" y="35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bg object 798"/>
          <p:cNvSpPr/>
          <p:nvPr/>
        </p:nvSpPr>
        <p:spPr>
          <a:xfrm>
            <a:off x="5994670" y="9845618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79">
                <a:moveTo>
                  <a:pt x="3508" y="4945"/>
                </a:moveTo>
                <a:lnTo>
                  <a:pt x="2179" y="4945"/>
                </a:lnTo>
                <a:lnTo>
                  <a:pt x="978" y="4945"/>
                </a:lnTo>
                <a:lnTo>
                  <a:pt x="0" y="3959"/>
                </a:lnTo>
                <a:lnTo>
                  <a:pt x="0" y="1521"/>
                </a:lnTo>
                <a:lnTo>
                  <a:pt x="978" y="536"/>
                </a:lnTo>
                <a:lnTo>
                  <a:pt x="3243" y="536"/>
                </a:lnTo>
                <a:lnTo>
                  <a:pt x="4327" y="430"/>
                </a:lnTo>
                <a:lnTo>
                  <a:pt x="6678" y="0"/>
                </a:lnTo>
                <a:lnTo>
                  <a:pt x="7811" y="791"/>
                </a:lnTo>
                <a:lnTo>
                  <a:pt x="8242" y="3186"/>
                </a:lnTo>
                <a:lnTo>
                  <a:pt x="7454" y="4334"/>
                </a:lnTo>
                <a:lnTo>
                  <a:pt x="4850" y="4814"/>
                </a:lnTo>
                <a:lnTo>
                  <a:pt x="3508" y="494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bg object 799"/>
          <p:cNvSpPr/>
          <p:nvPr/>
        </p:nvSpPr>
        <p:spPr>
          <a:xfrm>
            <a:off x="5944837" y="9803713"/>
            <a:ext cx="28575" cy="46990"/>
          </a:xfrm>
          <a:custGeom>
            <a:avLst/>
            <a:gdLst/>
            <a:ahLst/>
            <a:cxnLst/>
            <a:rect l="l" t="t" r="r" b="b"/>
            <a:pathLst>
              <a:path w="28575" h="46990">
                <a:moveTo>
                  <a:pt x="16256" y="46876"/>
                </a:moveTo>
                <a:lnTo>
                  <a:pt x="9730" y="43406"/>
                </a:lnTo>
                <a:lnTo>
                  <a:pt x="4585" y="38157"/>
                </a:lnTo>
                <a:lnTo>
                  <a:pt x="1211" y="31518"/>
                </a:lnTo>
                <a:lnTo>
                  <a:pt x="0" y="23877"/>
                </a:lnTo>
                <a:lnTo>
                  <a:pt x="1489" y="15430"/>
                </a:lnTo>
                <a:lnTo>
                  <a:pt x="5600" y="8276"/>
                </a:lnTo>
                <a:lnTo>
                  <a:pt x="11797" y="2953"/>
                </a:lnTo>
                <a:lnTo>
                  <a:pt x="19543" y="0"/>
                </a:lnTo>
                <a:lnTo>
                  <a:pt x="28038" y="35863"/>
                </a:lnTo>
                <a:lnTo>
                  <a:pt x="21568" y="38563"/>
                </a:lnTo>
                <a:lnTo>
                  <a:pt x="20109" y="40334"/>
                </a:lnTo>
                <a:lnTo>
                  <a:pt x="16256" y="4687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bg object 800"/>
          <p:cNvSpPr/>
          <p:nvPr/>
        </p:nvSpPr>
        <p:spPr>
          <a:xfrm>
            <a:off x="5942658" y="9801319"/>
            <a:ext cx="33020" cy="52069"/>
          </a:xfrm>
          <a:custGeom>
            <a:avLst/>
            <a:gdLst/>
            <a:ahLst/>
            <a:cxnLst/>
            <a:rect l="l" t="t" r="r" b="b"/>
            <a:pathLst>
              <a:path w="33020" h="52070">
                <a:moveTo>
                  <a:pt x="19186" y="51472"/>
                </a:moveTo>
                <a:lnTo>
                  <a:pt x="18435" y="51472"/>
                </a:lnTo>
                <a:lnTo>
                  <a:pt x="17733" y="51353"/>
                </a:lnTo>
                <a:lnTo>
                  <a:pt x="10488" y="47482"/>
                </a:lnTo>
                <a:lnTo>
                  <a:pt x="4889" y="41689"/>
                </a:lnTo>
                <a:lnTo>
                  <a:pt x="1279" y="34458"/>
                </a:lnTo>
                <a:lnTo>
                  <a:pt x="0" y="26272"/>
                </a:lnTo>
                <a:lnTo>
                  <a:pt x="1594" y="17159"/>
                </a:lnTo>
                <a:lnTo>
                  <a:pt x="6027" y="9355"/>
                </a:lnTo>
                <a:lnTo>
                  <a:pt x="12776" y="3499"/>
                </a:lnTo>
                <a:lnTo>
                  <a:pt x="21316" y="230"/>
                </a:lnTo>
                <a:lnTo>
                  <a:pt x="22510" y="0"/>
                </a:lnTo>
                <a:lnTo>
                  <a:pt x="23637" y="791"/>
                </a:lnTo>
                <a:lnTo>
                  <a:pt x="24080" y="3186"/>
                </a:lnTo>
                <a:lnTo>
                  <a:pt x="23304" y="4334"/>
                </a:lnTo>
                <a:lnTo>
                  <a:pt x="22122" y="4558"/>
                </a:lnTo>
                <a:lnTo>
                  <a:pt x="15001" y="7286"/>
                </a:lnTo>
                <a:lnTo>
                  <a:pt x="9375" y="12169"/>
                </a:lnTo>
                <a:lnTo>
                  <a:pt x="5680" y="18675"/>
                </a:lnTo>
                <a:lnTo>
                  <a:pt x="4351" y="26272"/>
                </a:lnTo>
                <a:lnTo>
                  <a:pt x="4351" y="35133"/>
                </a:lnTo>
                <a:lnTo>
                  <a:pt x="9577" y="43072"/>
                </a:lnTo>
                <a:lnTo>
                  <a:pt x="17518" y="46551"/>
                </a:lnTo>
                <a:lnTo>
                  <a:pt x="20977" y="40858"/>
                </a:lnTo>
                <a:lnTo>
                  <a:pt x="23009" y="38887"/>
                </a:lnTo>
                <a:lnTo>
                  <a:pt x="30500" y="35757"/>
                </a:lnTo>
                <a:lnTo>
                  <a:pt x="31768" y="36293"/>
                </a:lnTo>
                <a:lnTo>
                  <a:pt x="32685" y="38544"/>
                </a:lnTo>
                <a:lnTo>
                  <a:pt x="32156" y="39829"/>
                </a:lnTo>
                <a:lnTo>
                  <a:pt x="25157" y="42754"/>
                </a:lnTo>
                <a:lnTo>
                  <a:pt x="24024" y="44076"/>
                </a:lnTo>
                <a:lnTo>
                  <a:pt x="19900" y="51079"/>
                </a:lnTo>
                <a:lnTo>
                  <a:pt x="19186" y="514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bg object 801"/>
          <p:cNvSpPr/>
          <p:nvPr/>
        </p:nvSpPr>
        <p:spPr>
          <a:xfrm>
            <a:off x="5962938" y="9771163"/>
            <a:ext cx="48260" cy="38735"/>
          </a:xfrm>
          <a:custGeom>
            <a:avLst/>
            <a:gdLst/>
            <a:ahLst/>
            <a:cxnLst/>
            <a:rect l="l" t="t" r="r" b="b"/>
            <a:pathLst>
              <a:path w="48260" h="38734">
                <a:moveTo>
                  <a:pt x="43697" y="38176"/>
                </a:moveTo>
                <a:lnTo>
                  <a:pt x="5896" y="32115"/>
                </a:lnTo>
                <a:lnTo>
                  <a:pt x="4370" y="32115"/>
                </a:lnTo>
                <a:lnTo>
                  <a:pt x="2886" y="32277"/>
                </a:lnTo>
                <a:lnTo>
                  <a:pt x="1440" y="32552"/>
                </a:lnTo>
                <a:lnTo>
                  <a:pt x="523" y="29976"/>
                </a:lnTo>
                <a:lnTo>
                  <a:pt x="0" y="27214"/>
                </a:lnTo>
                <a:lnTo>
                  <a:pt x="0" y="24314"/>
                </a:lnTo>
                <a:lnTo>
                  <a:pt x="1886" y="14850"/>
                </a:lnTo>
                <a:lnTo>
                  <a:pt x="7030" y="7122"/>
                </a:lnTo>
                <a:lnTo>
                  <a:pt x="14659" y="1911"/>
                </a:lnTo>
                <a:lnTo>
                  <a:pt x="24000" y="0"/>
                </a:lnTo>
                <a:lnTo>
                  <a:pt x="33341" y="1911"/>
                </a:lnTo>
                <a:lnTo>
                  <a:pt x="40970" y="7122"/>
                </a:lnTo>
                <a:lnTo>
                  <a:pt x="46114" y="14850"/>
                </a:lnTo>
                <a:lnTo>
                  <a:pt x="48000" y="24314"/>
                </a:lnTo>
                <a:lnTo>
                  <a:pt x="48000" y="29471"/>
                </a:lnTo>
                <a:lnTo>
                  <a:pt x="46406" y="34248"/>
                </a:lnTo>
                <a:lnTo>
                  <a:pt x="43697" y="3817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bg object 802"/>
          <p:cNvSpPr/>
          <p:nvPr/>
        </p:nvSpPr>
        <p:spPr>
          <a:xfrm>
            <a:off x="5960759" y="9768961"/>
            <a:ext cx="52705" cy="43180"/>
          </a:xfrm>
          <a:custGeom>
            <a:avLst/>
            <a:gdLst/>
            <a:ahLst/>
            <a:cxnLst/>
            <a:rect l="l" t="t" r="r" b="b"/>
            <a:pathLst>
              <a:path w="52704" h="43179">
                <a:moveTo>
                  <a:pt x="46566" y="42585"/>
                </a:moveTo>
                <a:lnTo>
                  <a:pt x="45876" y="42585"/>
                </a:lnTo>
                <a:lnTo>
                  <a:pt x="44633" y="42192"/>
                </a:lnTo>
                <a:lnTo>
                  <a:pt x="43648" y="41494"/>
                </a:lnTo>
                <a:lnTo>
                  <a:pt x="43408" y="40122"/>
                </a:lnTo>
                <a:lnTo>
                  <a:pt x="46652" y="35401"/>
                </a:lnTo>
                <a:lnTo>
                  <a:pt x="48000" y="31042"/>
                </a:lnTo>
                <a:lnTo>
                  <a:pt x="48000" y="26515"/>
                </a:lnTo>
                <a:lnTo>
                  <a:pt x="46283" y="17918"/>
                </a:lnTo>
                <a:lnTo>
                  <a:pt x="41602" y="10890"/>
                </a:lnTo>
                <a:lnTo>
                  <a:pt x="34665" y="6148"/>
                </a:lnTo>
                <a:lnTo>
                  <a:pt x="26179" y="4408"/>
                </a:lnTo>
                <a:lnTo>
                  <a:pt x="17691" y="6148"/>
                </a:lnTo>
                <a:lnTo>
                  <a:pt x="10752" y="10890"/>
                </a:lnTo>
                <a:lnTo>
                  <a:pt x="6070" y="17918"/>
                </a:lnTo>
                <a:lnTo>
                  <a:pt x="4351" y="26515"/>
                </a:lnTo>
                <a:lnTo>
                  <a:pt x="4351" y="28454"/>
                </a:lnTo>
                <a:lnTo>
                  <a:pt x="4616" y="30388"/>
                </a:lnTo>
                <a:lnTo>
                  <a:pt x="5127" y="32290"/>
                </a:lnTo>
                <a:lnTo>
                  <a:pt x="6124" y="32171"/>
                </a:lnTo>
                <a:lnTo>
                  <a:pt x="9276" y="32115"/>
                </a:lnTo>
                <a:lnTo>
                  <a:pt x="10255" y="33100"/>
                </a:lnTo>
                <a:lnTo>
                  <a:pt x="10255" y="35532"/>
                </a:lnTo>
                <a:lnTo>
                  <a:pt x="9276" y="36524"/>
                </a:lnTo>
                <a:lnTo>
                  <a:pt x="6764" y="36524"/>
                </a:lnTo>
                <a:lnTo>
                  <a:pt x="5404" y="36655"/>
                </a:lnTo>
                <a:lnTo>
                  <a:pt x="2985" y="37110"/>
                </a:lnTo>
                <a:lnTo>
                  <a:pt x="1938" y="36518"/>
                </a:lnTo>
                <a:lnTo>
                  <a:pt x="529" y="32570"/>
                </a:lnTo>
                <a:lnTo>
                  <a:pt x="0" y="29546"/>
                </a:lnTo>
                <a:lnTo>
                  <a:pt x="0" y="26515"/>
                </a:lnTo>
                <a:lnTo>
                  <a:pt x="2060" y="16205"/>
                </a:lnTo>
                <a:lnTo>
                  <a:pt x="7676" y="7776"/>
                </a:lnTo>
                <a:lnTo>
                  <a:pt x="15999" y="2087"/>
                </a:lnTo>
                <a:lnTo>
                  <a:pt x="26179" y="0"/>
                </a:lnTo>
                <a:lnTo>
                  <a:pt x="36355" y="2087"/>
                </a:lnTo>
                <a:lnTo>
                  <a:pt x="44676" y="7776"/>
                </a:lnTo>
                <a:lnTo>
                  <a:pt x="50291" y="16205"/>
                </a:lnTo>
                <a:lnTo>
                  <a:pt x="52352" y="26515"/>
                </a:lnTo>
                <a:lnTo>
                  <a:pt x="52352" y="31947"/>
                </a:lnTo>
                <a:lnTo>
                  <a:pt x="50733" y="37179"/>
                </a:lnTo>
                <a:lnTo>
                  <a:pt x="47243" y="42255"/>
                </a:lnTo>
                <a:lnTo>
                  <a:pt x="46566" y="4258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bg object 803"/>
          <p:cNvSpPr/>
          <p:nvPr/>
        </p:nvSpPr>
        <p:spPr>
          <a:xfrm>
            <a:off x="5978564" y="9818240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4">
                <a:moveTo>
                  <a:pt x="9898" y="1552"/>
                </a:moveTo>
                <a:lnTo>
                  <a:pt x="5422" y="1552"/>
                </a:lnTo>
                <a:lnTo>
                  <a:pt x="2609" y="985"/>
                </a:lnTo>
                <a:lnTo>
                  <a:pt x="0" y="0"/>
                </a:lnTo>
                <a:lnTo>
                  <a:pt x="12828" y="1116"/>
                </a:lnTo>
                <a:lnTo>
                  <a:pt x="11381" y="1390"/>
                </a:lnTo>
                <a:lnTo>
                  <a:pt x="9898" y="155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bg object 804"/>
          <p:cNvSpPr/>
          <p:nvPr/>
        </p:nvSpPr>
        <p:spPr>
          <a:xfrm>
            <a:off x="5976109" y="9815747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2409" y="6248"/>
                </a:moveTo>
                <a:lnTo>
                  <a:pt x="10827" y="6248"/>
                </a:lnTo>
                <a:lnTo>
                  <a:pt x="7737" y="6248"/>
                </a:lnTo>
                <a:lnTo>
                  <a:pt x="4665" y="5681"/>
                </a:lnTo>
                <a:lnTo>
                  <a:pt x="572" y="4134"/>
                </a:lnTo>
                <a:lnTo>
                  <a:pt x="0" y="2862"/>
                </a:lnTo>
                <a:lnTo>
                  <a:pt x="837" y="579"/>
                </a:lnTo>
                <a:lnTo>
                  <a:pt x="2086" y="0"/>
                </a:lnTo>
                <a:lnTo>
                  <a:pt x="6961" y="1839"/>
                </a:lnTo>
                <a:lnTo>
                  <a:pt x="10790" y="2220"/>
                </a:lnTo>
                <a:lnTo>
                  <a:pt x="16053" y="1209"/>
                </a:lnTo>
                <a:lnTo>
                  <a:pt x="17198" y="2001"/>
                </a:lnTo>
                <a:lnTo>
                  <a:pt x="17641" y="4396"/>
                </a:lnTo>
                <a:lnTo>
                  <a:pt x="16866" y="5550"/>
                </a:lnTo>
                <a:lnTo>
                  <a:pt x="14040" y="6086"/>
                </a:lnTo>
                <a:lnTo>
                  <a:pt x="12409" y="624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bg object 805"/>
          <p:cNvSpPr/>
          <p:nvPr/>
        </p:nvSpPr>
        <p:spPr>
          <a:xfrm>
            <a:off x="5963264" y="9881747"/>
            <a:ext cx="37465" cy="29209"/>
          </a:xfrm>
          <a:custGeom>
            <a:avLst/>
            <a:gdLst/>
            <a:ahLst/>
            <a:cxnLst/>
            <a:rect l="l" t="t" r="r" b="b"/>
            <a:pathLst>
              <a:path w="37464" h="29209">
                <a:moveTo>
                  <a:pt x="18435" y="29097"/>
                </a:moveTo>
                <a:lnTo>
                  <a:pt x="11259" y="27630"/>
                </a:lnTo>
                <a:lnTo>
                  <a:pt x="5399" y="23629"/>
                </a:lnTo>
                <a:lnTo>
                  <a:pt x="1448" y="17695"/>
                </a:lnTo>
                <a:lnTo>
                  <a:pt x="0" y="10426"/>
                </a:lnTo>
                <a:lnTo>
                  <a:pt x="0" y="6566"/>
                </a:lnTo>
                <a:lnTo>
                  <a:pt x="1157" y="2974"/>
                </a:lnTo>
                <a:lnTo>
                  <a:pt x="3139" y="0"/>
                </a:lnTo>
                <a:lnTo>
                  <a:pt x="33725" y="0"/>
                </a:lnTo>
                <a:lnTo>
                  <a:pt x="35708" y="2974"/>
                </a:lnTo>
                <a:lnTo>
                  <a:pt x="36865" y="6566"/>
                </a:lnTo>
                <a:lnTo>
                  <a:pt x="36865" y="10426"/>
                </a:lnTo>
                <a:lnTo>
                  <a:pt x="35416" y="17695"/>
                </a:lnTo>
                <a:lnTo>
                  <a:pt x="31466" y="23629"/>
                </a:lnTo>
                <a:lnTo>
                  <a:pt x="25607" y="27630"/>
                </a:lnTo>
                <a:lnTo>
                  <a:pt x="18435" y="2909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bg object 806"/>
          <p:cNvSpPr/>
          <p:nvPr/>
        </p:nvSpPr>
        <p:spPr>
          <a:xfrm>
            <a:off x="5961094" y="9879238"/>
            <a:ext cx="41275" cy="34290"/>
          </a:xfrm>
          <a:custGeom>
            <a:avLst/>
            <a:gdLst/>
            <a:ahLst/>
            <a:cxnLst/>
            <a:rect l="l" t="t" r="r" b="b"/>
            <a:pathLst>
              <a:path w="41275" h="34290">
                <a:moveTo>
                  <a:pt x="20602" y="33811"/>
                </a:moveTo>
                <a:lnTo>
                  <a:pt x="12589" y="32168"/>
                </a:lnTo>
                <a:lnTo>
                  <a:pt x="6040" y="27689"/>
                </a:lnTo>
                <a:lnTo>
                  <a:pt x="1621" y="21052"/>
                </a:lnTo>
                <a:lnTo>
                  <a:pt x="0" y="12933"/>
                </a:lnTo>
                <a:lnTo>
                  <a:pt x="0" y="8761"/>
                </a:lnTo>
                <a:lnTo>
                  <a:pt x="1212" y="4726"/>
                </a:lnTo>
                <a:lnTo>
                  <a:pt x="4179" y="268"/>
                </a:lnTo>
                <a:lnTo>
                  <a:pt x="5527" y="6"/>
                </a:lnTo>
                <a:lnTo>
                  <a:pt x="7522" y="1365"/>
                </a:lnTo>
                <a:lnTo>
                  <a:pt x="7786" y="2731"/>
                </a:lnTo>
                <a:lnTo>
                  <a:pt x="5306" y="6460"/>
                </a:lnTo>
                <a:lnTo>
                  <a:pt x="4345" y="9640"/>
                </a:lnTo>
                <a:lnTo>
                  <a:pt x="4345" y="22013"/>
                </a:lnTo>
                <a:lnTo>
                  <a:pt x="11640" y="29402"/>
                </a:lnTo>
                <a:lnTo>
                  <a:pt x="29564" y="29402"/>
                </a:lnTo>
                <a:lnTo>
                  <a:pt x="36859" y="22013"/>
                </a:lnTo>
                <a:lnTo>
                  <a:pt x="36859" y="9640"/>
                </a:lnTo>
                <a:lnTo>
                  <a:pt x="35904" y="6460"/>
                </a:lnTo>
                <a:lnTo>
                  <a:pt x="33418" y="2731"/>
                </a:lnTo>
                <a:lnTo>
                  <a:pt x="33682" y="1365"/>
                </a:lnTo>
                <a:lnTo>
                  <a:pt x="35671" y="0"/>
                </a:lnTo>
                <a:lnTo>
                  <a:pt x="37025" y="268"/>
                </a:lnTo>
                <a:lnTo>
                  <a:pt x="39998" y="4726"/>
                </a:lnTo>
                <a:lnTo>
                  <a:pt x="41211" y="8761"/>
                </a:lnTo>
                <a:lnTo>
                  <a:pt x="41211" y="12933"/>
                </a:lnTo>
                <a:lnTo>
                  <a:pt x="39588" y="21052"/>
                </a:lnTo>
                <a:lnTo>
                  <a:pt x="35167" y="27689"/>
                </a:lnTo>
                <a:lnTo>
                  <a:pt x="28616" y="32168"/>
                </a:lnTo>
                <a:lnTo>
                  <a:pt x="20602" y="338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bg object 807"/>
          <p:cNvSpPr/>
          <p:nvPr/>
        </p:nvSpPr>
        <p:spPr>
          <a:xfrm>
            <a:off x="5986936" y="9872835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10051" y="8911"/>
                </a:moveTo>
                <a:lnTo>
                  <a:pt x="0" y="0"/>
                </a:lnTo>
                <a:lnTo>
                  <a:pt x="5416" y="1883"/>
                </a:lnTo>
                <a:lnTo>
                  <a:pt x="6740" y="3934"/>
                </a:lnTo>
                <a:lnTo>
                  <a:pt x="10051" y="891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bg object 808"/>
          <p:cNvSpPr/>
          <p:nvPr/>
        </p:nvSpPr>
        <p:spPr>
          <a:xfrm>
            <a:off x="5984487" y="9870360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0599" y="12472"/>
                </a:moveTo>
                <a:lnTo>
                  <a:pt x="6420" y="6186"/>
                </a:lnTo>
                <a:lnTo>
                  <a:pt x="609" y="4165"/>
                </a:lnTo>
                <a:lnTo>
                  <a:pt x="0" y="2912"/>
                </a:lnTo>
                <a:lnTo>
                  <a:pt x="781" y="611"/>
                </a:lnTo>
                <a:lnTo>
                  <a:pt x="2012" y="0"/>
                </a:lnTo>
                <a:lnTo>
                  <a:pt x="9208" y="2494"/>
                </a:lnTo>
                <a:lnTo>
                  <a:pt x="14305" y="10152"/>
                </a:lnTo>
                <a:lnTo>
                  <a:pt x="12501" y="11386"/>
                </a:lnTo>
                <a:lnTo>
                  <a:pt x="10599" y="124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bg object 809"/>
          <p:cNvSpPr/>
          <p:nvPr/>
        </p:nvSpPr>
        <p:spPr>
          <a:xfrm>
            <a:off x="6730771" y="9722561"/>
            <a:ext cx="38735" cy="28575"/>
          </a:xfrm>
          <a:custGeom>
            <a:avLst/>
            <a:gdLst/>
            <a:ahLst/>
            <a:cxnLst/>
            <a:rect l="l" t="t" r="r" b="b"/>
            <a:pathLst>
              <a:path w="38734" h="28575">
                <a:moveTo>
                  <a:pt x="38290" y="10452"/>
                </a:moveTo>
                <a:lnTo>
                  <a:pt x="36664" y="9410"/>
                </a:lnTo>
                <a:lnTo>
                  <a:pt x="35902" y="4165"/>
                </a:lnTo>
                <a:lnTo>
                  <a:pt x="31318" y="0"/>
                </a:lnTo>
                <a:lnTo>
                  <a:pt x="24384" y="0"/>
                </a:lnTo>
                <a:lnTo>
                  <a:pt x="23063" y="279"/>
                </a:lnTo>
                <a:lnTo>
                  <a:pt x="22720" y="419"/>
                </a:lnTo>
                <a:lnTo>
                  <a:pt x="22085" y="0"/>
                </a:lnTo>
                <a:lnTo>
                  <a:pt x="7366" y="2997"/>
                </a:lnTo>
                <a:lnTo>
                  <a:pt x="0" y="6019"/>
                </a:lnTo>
                <a:lnTo>
                  <a:pt x="0" y="20891"/>
                </a:lnTo>
                <a:lnTo>
                  <a:pt x="6591" y="26644"/>
                </a:lnTo>
                <a:lnTo>
                  <a:pt x="26504" y="28359"/>
                </a:lnTo>
                <a:lnTo>
                  <a:pt x="38290" y="1045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bg object 810"/>
          <p:cNvSpPr/>
          <p:nvPr/>
        </p:nvSpPr>
        <p:spPr>
          <a:xfrm>
            <a:off x="6750856" y="9720979"/>
            <a:ext cx="18415" cy="13335"/>
          </a:xfrm>
          <a:custGeom>
            <a:avLst/>
            <a:gdLst/>
            <a:ahLst/>
            <a:cxnLst/>
            <a:rect l="l" t="t" r="r" b="b"/>
            <a:pathLst>
              <a:path w="18415" h="13334">
                <a:moveTo>
                  <a:pt x="16607" y="12721"/>
                </a:moveTo>
                <a:lnTo>
                  <a:pt x="16102" y="12634"/>
                </a:lnTo>
                <a:lnTo>
                  <a:pt x="15105" y="12291"/>
                </a:lnTo>
                <a:lnTo>
                  <a:pt x="14083" y="12122"/>
                </a:lnTo>
                <a:lnTo>
                  <a:pt x="12194" y="12122"/>
                </a:lnTo>
                <a:lnTo>
                  <a:pt x="11492" y="11411"/>
                </a:lnTo>
                <a:lnTo>
                  <a:pt x="11492" y="9659"/>
                </a:lnTo>
                <a:lnTo>
                  <a:pt x="12194" y="8948"/>
                </a:lnTo>
                <a:lnTo>
                  <a:pt x="13055" y="8948"/>
                </a:lnTo>
                <a:lnTo>
                  <a:pt x="14410" y="9023"/>
                </a:lnTo>
                <a:lnTo>
                  <a:pt x="12951" y="5562"/>
                </a:lnTo>
                <a:lnTo>
                  <a:pt x="9534" y="3167"/>
                </a:lnTo>
                <a:lnTo>
                  <a:pt x="4555" y="3167"/>
                </a:lnTo>
                <a:lnTo>
                  <a:pt x="3416" y="3386"/>
                </a:lnTo>
                <a:lnTo>
                  <a:pt x="1520" y="4115"/>
                </a:lnTo>
                <a:lnTo>
                  <a:pt x="615" y="3710"/>
                </a:lnTo>
                <a:lnTo>
                  <a:pt x="0" y="2070"/>
                </a:lnTo>
                <a:lnTo>
                  <a:pt x="406" y="1153"/>
                </a:lnTo>
                <a:lnTo>
                  <a:pt x="2659" y="280"/>
                </a:lnTo>
                <a:lnTo>
                  <a:pt x="4167" y="0"/>
                </a:lnTo>
                <a:lnTo>
                  <a:pt x="11898" y="0"/>
                </a:lnTo>
                <a:lnTo>
                  <a:pt x="17253" y="4689"/>
                </a:lnTo>
                <a:lnTo>
                  <a:pt x="18158" y="10906"/>
                </a:lnTo>
                <a:lnTo>
                  <a:pt x="17610" y="12353"/>
                </a:lnTo>
                <a:lnTo>
                  <a:pt x="16607" y="1272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bg object 811"/>
          <p:cNvSpPr/>
          <p:nvPr/>
        </p:nvSpPr>
        <p:spPr>
          <a:xfrm>
            <a:off x="6732286" y="9718086"/>
            <a:ext cx="20955" cy="10795"/>
          </a:xfrm>
          <a:custGeom>
            <a:avLst/>
            <a:gdLst/>
            <a:ahLst/>
            <a:cxnLst/>
            <a:rect l="l" t="t" r="r" b="b"/>
            <a:pathLst>
              <a:path w="20954" h="10795">
                <a:moveTo>
                  <a:pt x="0" y="10482"/>
                </a:moveTo>
                <a:lnTo>
                  <a:pt x="363" y="4633"/>
                </a:lnTo>
                <a:lnTo>
                  <a:pt x="5145" y="0"/>
                </a:lnTo>
                <a:lnTo>
                  <a:pt x="14939" y="0"/>
                </a:lnTo>
                <a:lnTo>
                  <a:pt x="18380" y="2082"/>
                </a:lnTo>
                <a:lnTo>
                  <a:pt x="20337" y="5213"/>
                </a:lnTo>
                <a:lnTo>
                  <a:pt x="0" y="1048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bg object 812"/>
          <p:cNvSpPr/>
          <p:nvPr/>
        </p:nvSpPr>
        <p:spPr>
          <a:xfrm>
            <a:off x="6730668" y="9716498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29" h="13970">
                <a:moveTo>
                  <a:pt x="2437" y="13656"/>
                </a:moveTo>
                <a:lnTo>
                  <a:pt x="1618" y="13656"/>
                </a:lnTo>
                <a:lnTo>
                  <a:pt x="658" y="13600"/>
                </a:lnTo>
                <a:lnTo>
                  <a:pt x="0" y="12846"/>
                </a:lnTo>
                <a:lnTo>
                  <a:pt x="467" y="5256"/>
                </a:lnTo>
                <a:lnTo>
                  <a:pt x="5995" y="0"/>
                </a:lnTo>
                <a:lnTo>
                  <a:pt x="16964" y="0"/>
                </a:lnTo>
                <a:lnTo>
                  <a:pt x="20947" y="2226"/>
                </a:lnTo>
                <a:lnTo>
                  <a:pt x="23741" y="6691"/>
                </a:lnTo>
                <a:lnTo>
                  <a:pt x="23526" y="7676"/>
                </a:lnTo>
                <a:lnTo>
                  <a:pt x="22067" y="8611"/>
                </a:lnTo>
                <a:lnTo>
                  <a:pt x="21094" y="8393"/>
                </a:lnTo>
                <a:lnTo>
                  <a:pt x="18878" y="4851"/>
                </a:lnTo>
                <a:lnTo>
                  <a:pt x="15887" y="3174"/>
                </a:lnTo>
                <a:lnTo>
                  <a:pt x="7638" y="3174"/>
                </a:lnTo>
                <a:lnTo>
                  <a:pt x="3490" y="7127"/>
                </a:lnTo>
                <a:lnTo>
                  <a:pt x="3126" y="13008"/>
                </a:lnTo>
                <a:lnTo>
                  <a:pt x="2437" y="1365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bg object 813"/>
          <p:cNvSpPr/>
          <p:nvPr/>
        </p:nvSpPr>
        <p:spPr>
          <a:xfrm>
            <a:off x="6720468" y="9728529"/>
            <a:ext cx="18415" cy="22860"/>
          </a:xfrm>
          <a:custGeom>
            <a:avLst/>
            <a:gdLst/>
            <a:ahLst/>
            <a:cxnLst/>
            <a:rect l="l" t="t" r="r" b="b"/>
            <a:pathLst>
              <a:path w="18415" h="22859">
                <a:moveTo>
                  <a:pt x="13609" y="22381"/>
                </a:moveTo>
                <a:lnTo>
                  <a:pt x="4942" y="22381"/>
                </a:lnTo>
                <a:lnTo>
                  <a:pt x="0" y="17367"/>
                </a:lnTo>
                <a:lnTo>
                  <a:pt x="0" y="5007"/>
                </a:lnTo>
                <a:lnTo>
                  <a:pt x="4942" y="0"/>
                </a:lnTo>
                <a:lnTo>
                  <a:pt x="11042" y="0"/>
                </a:lnTo>
                <a:lnTo>
                  <a:pt x="11818" y="37"/>
                </a:lnTo>
                <a:lnTo>
                  <a:pt x="11781" y="748"/>
                </a:lnTo>
                <a:lnTo>
                  <a:pt x="17832" y="20005"/>
                </a:lnTo>
                <a:lnTo>
                  <a:pt x="15961" y="21489"/>
                </a:lnTo>
                <a:lnTo>
                  <a:pt x="13609" y="2238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bg object 814"/>
          <p:cNvSpPr/>
          <p:nvPr/>
        </p:nvSpPr>
        <p:spPr>
          <a:xfrm>
            <a:off x="6718902" y="9726946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15444" y="25548"/>
                </a:moveTo>
                <a:lnTo>
                  <a:pt x="12612" y="25548"/>
                </a:lnTo>
                <a:lnTo>
                  <a:pt x="5656" y="25548"/>
                </a:lnTo>
                <a:lnTo>
                  <a:pt x="0" y="19818"/>
                </a:lnTo>
                <a:lnTo>
                  <a:pt x="0" y="5730"/>
                </a:lnTo>
                <a:lnTo>
                  <a:pt x="5656" y="0"/>
                </a:lnTo>
                <a:lnTo>
                  <a:pt x="12612" y="0"/>
                </a:lnTo>
                <a:lnTo>
                  <a:pt x="14354" y="106"/>
                </a:lnTo>
                <a:lnTo>
                  <a:pt x="14994" y="1022"/>
                </a:lnTo>
                <a:lnTo>
                  <a:pt x="14933" y="1895"/>
                </a:lnTo>
                <a:lnTo>
                  <a:pt x="14914" y="3205"/>
                </a:lnTo>
                <a:lnTo>
                  <a:pt x="14213" y="3916"/>
                </a:lnTo>
                <a:lnTo>
                  <a:pt x="13351" y="3916"/>
                </a:lnTo>
                <a:lnTo>
                  <a:pt x="12033" y="3186"/>
                </a:lnTo>
                <a:lnTo>
                  <a:pt x="7072" y="3492"/>
                </a:lnTo>
                <a:lnTo>
                  <a:pt x="3133" y="7676"/>
                </a:lnTo>
                <a:lnTo>
                  <a:pt x="3133" y="18071"/>
                </a:lnTo>
                <a:lnTo>
                  <a:pt x="7386" y="22374"/>
                </a:lnTo>
                <a:lnTo>
                  <a:pt x="14736" y="22374"/>
                </a:lnTo>
                <a:lnTo>
                  <a:pt x="16749" y="21676"/>
                </a:lnTo>
                <a:lnTo>
                  <a:pt x="19118" y="19799"/>
                </a:lnTo>
                <a:lnTo>
                  <a:pt x="20097" y="19917"/>
                </a:lnTo>
                <a:lnTo>
                  <a:pt x="21162" y="21302"/>
                </a:lnTo>
                <a:lnTo>
                  <a:pt x="21045" y="22300"/>
                </a:lnTo>
                <a:lnTo>
                  <a:pt x="18121" y="24613"/>
                </a:lnTo>
                <a:lnTo>
                  <a:pt x="15444" y="2554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bg object 815"/>
          <p:cNvSpPr/>
          <p:nvPr/>
        </p:nvSpPr>
        <p:spPr>
          <a:xfrm>
            <a:off x="6738301" y="9748534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5">
                <a:moveTo>
                  <a:pt x="12618" y="5356"/>
                </a:moveTo>
                <a:lnTo>
                  <a:pt x="5422" y="5356"/>
                </a:lnTo>
                <a:lnTo>
                  <a:pt x="1938" y="3211"/>
                </a:lnTo>
                <a:lnTo>
                  <a:pt x="0" y="0"/>
                </a:lnTo>
                <a:lnTo>
                  <a:pt x="17512" y="1758"/>
                </a:lnTo>
                <a:lnTo>
                  <a:pt x="15493" y="3966"/>
                </a:lnTo>
                <a:lnTo>
                  <a:pt x="12618" y="535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bg object 816"/>
          <p:cNvSpPr/>
          <p:nvPr/>
        </p:nvSpPr>
        <p:spPr>
          <a:xfrm>
            <a:off x="6736516" y="9746723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90" h="8890">
                <a:moveTo>
                  <a:pt x="14687" y="8755"/>
                </a:moveTo>
                <a:lnTo>
                  <a:pt x="11196" y="8755"/>
                </a:lnTo>
                <a:lnTo>
                  <a:pt x="6783" y="8755"/>
                </a:lnTo>
                <a:lnTo>
                  <a:pt x="2763" y="6466"/>
                </a:lnTo>
                <a:lnTo>
                  <a:pt x="0" y="1895"/>
                </a:lnTo>
                <a:lnTo>
                  <a:pt x="227" y="916"/>
                </a:lnTo>
                <a:lnTo>
                  <a:pt x="1705" y="0"/>
                </a:lnTo>
                <a:lnTo>
                  <a:pt x="2665" y="230"/>
                </a:lnTo>
                <a:lnTo>
                  <a:pt x="4862" y="3860"/>
                </a:lnTo>
                <a:lnTo>
                  <a:pt x="7879" y="5581"/>
                </a:lnTo>
                <a:lnTo>
                  <a:pt x="13856" y="5581"/>
                </a:lnTo>
                <a:lnTo>
                  <a:pt x="16324" y="4483"/>
                </a:lnTo>
                <a:lnTo>
                  <a:pt x="18737" y="1852"/>
                </a:lnTo>
                <a:lnTo>
                  <a:pt x="19728" y="1814"/>
                </a:lnTo>
                <a:lnTo>
                  <a:pt x="20996" y="2999"/>
                </a:lnTo>
                <a:lnTo>
                  <a:pt x="21033" y="4003"/>
                </a:lnTo>
                <a:lnTo>
                  <a:pt x="18060" y="7258"/>
                </a:lnTo>
                <a:lnTo>
                  <a:pt x="14687" y="875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bg object 817"/>
          <p:cNvSpPr/>
          <p:nvPr/>
        </p:nvSpPr>
        <p:spPr>
          <a:xfrm>
            <a:off x="6755811" y="9732115"/>
            <a:ext cx="19685" cy="22225"/>
          </a:xfrm>
          <a:custGeom>
            <a:avLst/>
            <a:gdLst/>
            <a:ahLst/>
            <a:cxnLst/>
            <a:rect l="l" t="t" r="r" b="b"/>
            <a:pathLst>
              <a:path w="19684" h="22225">
                <a:moveTo>
                  <a:pt x="14200" y="21776"/>
                </a:moveTo>
                <a:lnTo>
                  <a:pt x="4899" y="21776"/>
                </a:lnTo>
                <a:lnTo>
                  <a:pt x="2019" y="20385"/>
                </a:lnTo>
                <a:lnTo>
                  <a:pt x="0" y="18178"/>
                </a:lnTo>
                <a:lnTo>
                  <a:pt x="11652" y="0"/>
                </a:lnTo>
                <a:lnTo>
                  <a:pt x="16010" y="1496"/>
                </a:lnTo>
                <a:lnTo>
                  <a:pt x="19149" y="5668"/>
                </a:lnTo>
                <a:lnTo>
                  <a:pt x="19149" y="16768"/>
                </a:lnTo>
                <a:lnTo>
                  <a:pt x="14200" y="2177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bg object 818"/>
          <p:cNvSpPr/>
          <p:nvPr/>
        </p:nvSpPr>
        <p:spPr>
          <a:xfrm>
            <a:off x="6754076" y="9730329"/>
            <a:ext cx="22860" cy="25400"/>
          </a:xfrm>
          <a:custGeom>
            <a:avLst/>
            <a:gdLst/>
            <a:ahLst/>
            <a:cxnLst/>
            <a:rect l="l" t="t" r="r" b="b"/>
            <a:pathLst>
              <a:path w="22859" h="25400">
                <a:moveTo>
                  <a:pt x="16792" y="25149"/>
                </a:moveTo>
                <a:lnTo>
                  <a:pt x="9836" y="25149"/>
                </a:lnTo>
                <a:lnTo>
                  <a:pt x="6346" y="25149"/>
                </a:lnTo>
                <a:lnTo>
                  <a:pt x="2973" y="23653"/>
                </a:lnTo>
                <a:lnTo>
                  <a:pt x="0" y="20398"/>
                </a:lnTo>
                <a:lnTo>
                  <a:pt x="36" y="19394"/>
                </a:lnTo>
                <a:lnTo>
                  <a:pt x="1304" y="18209"/>
                </a:lnTo>
                <a:lnTo>
                  <a:pt x="2295" y="18246"/>
                </a:lnTo>
                <a:lnTo>
                  <a:pt x="4708" y="20878"/>
                </a:lnTo>
                <a:lnTo>
                  <a:pt x="7177" y="21975"/>
                </a:lnTo>
                <a:lnTo>
                  <a:pt x="15062" y="21975"/>
                </a:lnTo>
                <a:lnTo>
                  <a:pt x="19315" y="17672"/>
                </a:lnTo>
                <a:lnTo>
                  <a:pt x="19315" y="8262"/>
                </a:lnTo>
                <a:lnTo>
                  <a:pt x="16730" y="4608"/>
                </a:lnTo>
                <a:lnTo>
                  <a:pt x="12064" y="3005"/>
                </a:lnTo>
                <a:lnTo>
                  <a:pt x="11627" y="2107"/>
                </a:lnTo>
                <a:lnTo>
                  <a:pt x="12181" y="442"/>
                </a:lnTo>
                <a:lnTo>
                  <a:pt x="13068" y="0"/>
                </a:lnTo>
                <a:lnTo>
                  <a:pt x="19008" y="2045"/>
                </a:lnTo>
                <a:lnTo>
                  <a:pt x="22449" y="6903"/>
                </a:lnTo>
                <a:lnTo>
                  <a:pt x="22449" y="19418"/>
                </a:lnTo>
                <a:lnTo>
                  <a:pt x="16792" y="2514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bg object 819"/>
          <p:cNvSpPr/>
          <p:nvPr/>
        </p:nvSpPr>
        <p:spPr>
          <a:xfrm>
            <a:off x="6763913" y="9731514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4">
                <a:moveTo>
                  <a:pt x="3551" y="598"/>
                </a:moveTo>
                <a:lnTo>
                  <a:pt x="0" y="0"/>
                </a:lnTo>
                <a:lnTo>
                  <a:pt x="1243" y="0"/>
                </a:lnTo>
                <a:lnTo>
                  <a:pt x="2437" y="218"/>
                </a:lnTo>
                <a:lnTo>
                  <a:pt x="3551" y="5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bg object 820"/>
          <p:cNvSpPr/>
          <p:nvPr/>
        </p:nvSpPr>
        <p:spPr>
          <a:xfrm>
            <a:off x="6762348" y="9729928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09">
                <a:moveTo>
                  <a:pt x="5767" y="3772"/>
                </a:moveTo>
                <a:lnTo>
                  <a:pt x="5115" y="3772"/>
                </a:lnTo>
                <a:lnTo>
                  <a:pt x="4610" y="3685"/>
                </a:lnTo>
                <a:lnTo>
                  <a:pt x="3613" y="3342"/>
                </a:lnTo>
                <a:lnTo>
                  <a:pt x="2591" y="3174"/>
                </a:lnTo>
                <a:lnTo>
                  <a:pt x="701" y="3174"/>
                </a:lnTo>
                <a:lnTo>
                  <a:pt x="0" y="2463"/>
                </a:lnTo>
                <a:lnTo>
                  <a:pt x="0" y="710"/>
                </a:lnTo>
                <a:lnTo>
                  <a:pt x="701" y="0"/>
                </a:lnTo>
                <a:lnTo>
                  <a:pt x="2936" y="0"/>
                </a:lnTo>
                <a:lnTo>
                  <a:pt x="4296" y="230"/>
                </a:lnTo>
                <a:lnTo>
                  <a:pt x="6438" y="966"/>
                </a:lnTo>
                <a:lnTo>
                  <a:pt x="6875" y="1870"/>
                </a:lnTo>
                <a:lnTo>
                  <a:pt x="6377" y="3361"/>
                </a:lnTo>
                <a:lnTo>
                  <a:pt x="5767" y="37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bg object 821"/>
          <p:cNvSpPr/>
          <p:nvPr/>
        </p:nvSpPr>
        <p:spPr>
          <a:xfrm>
            <a:off x="6815264" y="9828364"/>
            <a:ext cx="38735" cy="28575"/>
          </a:xfrm>
          <a:custGeom>
            <a:avLst/>
            <a:gdLst/>
            <a:ahLst/>
            <a:cxnLst/>
            <a:rect l="l" t="t" r="r" b="b"/>
            <a:pathLst>
              <a:path w="38734" h="28575">
                <a:moveTo>
                  <a:pt x="38290" y="10452"/>
                </a:moveTo>
                <a:lnTo>
                  <a:pt x="36664" y="9410"/>
                </a:lnTo>
                <a:lnTo>
                  <a:pt x="35902" y="4152"/>
                </a:lnTo>
                <a:lnTo>
                  <a:pt x="31318" y="0"/>
                </a:lnTo>
                <a:lnTo>
                  <a:pt x="24396" y="0"/>
                </a:lnTo>
                <a:lnTo>
                  <a:pt x="23063" y="266"/>
                </a:lnTo>
                <a:lnTo>
                  <a:pt x="22720" y="406"/>
                </a:lnTo>
                <a:lnTo>
                  <a:pt x="22098" y="0"/>
                </a:lnTo>
                <a:lnTo>
                  <a:pt x="7366" y="2984"/>
                </a:lnTo>
                <a:lnTo>
                  <a:pt x="0" y="6007"/>
                </a:lnTo>
                <a:lnTo>
                  <a:pt x="0" y="20891"/>
                </a:lnTo>
                <a:lnTo>
                  <a:pt x="6604" y="26631"/>
                </a:lnTo>
                <a:lnTo>
                  <a:pt x="26517" y="28346"/>
                </a:lnTo>
                <a:lnTo>
                  <a:pt x="38290" y="1045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bg object 822"/>
          <p:cNvSpPr/>
          <p:nvPr/>
        </p:nvSpPr>
        <p:spPr>
          <a:xfrm>
            <a:off x="6835353" y="9826771"/>
            <a:ext cx="18415" cy="13335"/>
          </a:xfrm>
          <a:custGeom>
            <a:avLst/>
            <a:gdLst/>
            <a:ahLst/>
            <a:cxnLst/>
            <a:rect l="l" t="t" r="r" b="b"/>
            <a:pathLst>
              <a:path w="18415" h="13334">
                <a:moveTo>
                  <a:pt x="16607" y="12727"/>
                </a:moveTo>
                <a:lnTo>
                  <a:pt x="16102" y="12640"/>
                </a:lnTo>
                <a:lnTo>
                  <a:pt x="15105" y="12297"/>
                </a:lnTo>
                <a:lnTo>
                  <a:pt x="14083" y="12129"/>
                </a:lnTo>
                <a:lnTo>
                  <a:pt x="12194" y="12129"/>
                </a:lnTo>
                <a:lnTo>
                  <a:pt x="11492" y="11418"/>
                </a:lnTo>
                <a:lnTo>
                  <a:pt x="11492" y="9665"/>
                </a:lnTo>
                <a:lnTo>
                  <a:pt x="12194" y="8954"/>
                </a:lnTo>
                <a:lnTo>
                  <a:pt x="13055" y="8954"/>
                </a:lnTo>
                <a:lnTo>
                  <a:pt x="14410" y="9029"/>
                </a:lnTo>
                <a:lnTo>
                  <a:pt x="12944" y="5568"/>
                </a:lnTo>
                <a:lnTo>
                  <a:pt x="9534" y="3174"/>
                </a:lnTo>
                <a:lnTo>
                  <a:pt x="4555" y="3174"/>
                </a:lnTo>
                <a:lnTo>
                  <a:pt x="3422" y="3386"/>
                </a:lnTo>
                <a:lnTo>
                  <a:pt x="1514" y="4122"/>
                </a:lnTo>
                <a:lnTo>
                  <a:pt x="615" y="3716"/>
                </a:lnTo>
                <a:lnTo>
                  <a:pt x="0" y="2076"/>
                </a:lnTo>
                <a:lnTo>
                  <a:pt x="400" y="1159"/>
                </a:lnTo>
                <a:lnTo>
                  <a:pt x="2665" y="286"/>
                </a:lnTo>
                <a:lnTo>
                  <a:pt x="4173" y="0"/>
                </a:lnTo>
                <a:lnTo>
                  <a:pt x="11898" y="0"/>
                </a:lnTo>
                <a:lnTo>
                  <a:pt x="17253" y="4689"/>
                </a:lnTo>
                <a:lnTo>
                  <a:pt x="18158" y="10913"/>
                </a:lnTo>
                <a:lnTo>
                  <a:pt x="17610" y="12359"/>
                </a:lnTo>
                <a:lnTo>
                  <a:pt x="16607" y="1272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bg object 823"/>
          <p:cNvSpPr/>
          <p:nvPr/>
        </p:nvSpPr>
        <p:spPr>
          <a:xfrm>
            <a:off x="6816783" y="9823885"/>
            <a:ext cx="20955" cy="10795"/>
          </a:xfrm>
          <a:custGeom>
            <a:avLst/>
            <a:gdLst/>
            <a:ahLst/>
            <a:cxnLst/>
            <a:rect l="l" t="t" r="r" b="b"/>
            <a:pathLst>
              <a:path w="20954" h="10795">
                <a:moveTo>
                  <a:pt x="0" y="10482"/>
                </a:moveTo>
                <a:lnTo>
                  <a:pt x="363" y="4633"/>
                </a:lnTo>
                <a:lnTo>
                  <a:pt x="5145" y="0"/>
                </a:lnTo>
                <a:lnTo>
                  <a:pt x="14939" y="0"/>
                </a:lnTo>
                <a:lnTo>
                  <a:pt x="18380" y="2082"/>
                </a:lnTo>
                <a:lnTo>
                  <a:pt x="20337" y="5213"/>
                </a:lnTo>
                <a:lnTo>
                  <a:pt x="0" y="1048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bg object 824"/>
          <p:cNvSpPr/>
          <p:nvPr/>
        </p:nvSpPr>
        <p:spPr>
          <a:xfrm>
            <a:off x="6815165" y="9822297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29" h="13970">
                <a:moveTo>
                  <a:pt x="2437" y="13656"/>
                </a:moveTo>
                <a:lnTo>
                  <a:pt x="1618" y="13656"/>
                </a:lnTo>
                <a:lnTo>
                  <a:pt x="658" y="13600"/>
                </a:lnTo>
                <a:lnTo>
                  <a:pt x="0" y="12846"/>
                </a:lnTo>
                <a:lnTo>
                  <a:pt x="467" y="5256"/>
                </a:lnTo>
                <a:lnTo>
                  <a:pt x="5995" y="0"/>
                </a:lnTo>
                <a:lnTo>
                  <a:pt x="16964" y="0"/>
                </a:lnTo>
                <a:lnTo>
                  <a:pt x="20947" y="2226"/>
                </a:lnTo>
                <a:lnTo>
                  <a:pt x="23741" y="6697"/>
                </a:lnTo>
                <a:lnTo>
                  <a:pt x="23526" y="7676"/>
                </a:lnTo>
                <a:lnTo>
                  <a:pt x="22067" y="8611"/>
                </a:lnTo>
                <a:lnTo>
                  <a:pt x="21094" y="8393"/>
                </a:lnTo>
                <a:lnTo>
                  <a:pt x="18878" y="4845"/>
                </a:lnTo>
                <a:lnTo>
                  <a:pt x="15887" y="3174"/>
                </a:lnTo>
                <a:lnTo>
                  <a:pt x="7638" y="3174"/>
                </a:lnTo>
                <a:lnTo>
                  <a:pt x="3490" y="7127"/>
                </a:lnTo>
                <a:lnTo>
                  <a:pt x="3126" y="13008"/>
                </a:lnTo>
                <a:lnTo>
                  <a:pt x="2437" y="1365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bg object 825"/>
          <p:cNvSpPr/>
          <p:nvPr/>
        </p:nvSpPr>
        <p:spPr>
          <a:xfrm>
            <a:off x="6804965" y="9834327"/>
            <a:ext cx="18415" cy="22860"/>
          </a:xfrm>
          <a:custGeom>
            <a:avLst/>
            <a:gdLst/>
            <a:ahLst/>
            <a:cxnLst/>
            <a:rect l="l" t="t" r="r" b="b"/>
            <a:pathLst>
              <a:path w="18415" h="22859">
                <a:moveTo>
                  <a:pt x="13609" y="22381"/>
                </a:moveTo>
                <a:lnTo>
                  <a:pt x="4949" y="22381"/>
                </a:lnTo>
                <a:lnTo>
                  <a:pt x="0" y="17367"/>
                </a:lnTo>
                <a:lnTo>
                  <a:pt x="0" y="5007"/>
                </a:lnTo>
                <a:lnTo>
                  <a:pt x="4949" y="0"/>
                </a:lnTo>
                <a:lnTo>
                  <a:pt x="11042" y="0"/>
                </a:lnTo>
                <a:lnTo>
                  <a:pt x="11818" y="37"/>
                </a:lnTo>
                <a:lnTo>
                  <a:pt x="11781" y="748"/>
                </a:lnTo>
                <a:lnTo>
                  <a:pt x="17832" y="20005"/>
                </a:lnTo>
                <a:lnTo>
                  <a:pt x="15961" y="21489"/>
                </a:lnTo>
                <a:lnTo>
                  <a:pt x="13609" y="2238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bg object 826"/>
          <p:cNvSpPr/>
          <p:nvPr/>
        </p:nvSpPr>
        <p:spPr>
          <a:xfrm>
            <a:off x="6803399" y="9832743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15437" y="25548"/>
                </a:moveTo>
                <a:lnTo>
                  <a:pt x="12612" y="25548"/>
                </a:lnTo>
                <a:lnTo>
                  <a:pt x="5656" y="25548"/>
                </a:lnTo>
                <a:lnTo>
                  <a:pt x="0" y="19818"/>
                </a:lnTo>
                <a:lnTo>
                  <a:pt x="0" y="5730"/>
                </a:lnTo>
                <a:lnTo>
                  <a:pt x="5656" y="0"/>
                </a:lnTo>
                <a:lnTo>
                  <a:pt x="12612" y="0"/>
                </a:lnTo>
                <a:lnTo>
                  <a:pt x="14354" y="106"/>
                </a:lnTo>
                <a:lnTo>
                  <a:pt x="14994" y="1003"/>
                </a:lnTo>
                <a:lnTo>
                  <a:pt x="14914" y="3205"/>
                </a:lnTo>
                <a:lnTo>
                  <a:pt x="14213" y="3916"/>
                </a:lnTo>
                <a:lnTo>
                  <a:pt x="13351" y="3916"/>
                </a:lnTo>
                <a:lnTo>
                  <a:pt x="12033" y="3186"/>
                </a:lnTo>
                <a:lnTo>
                  <a:pt x="7072" y="3492"/>
                </a:lnTo>
                <a:lnTo>
                  <a:pt x="3133" y="7676"/>
                </a:lnTo>
                <a:lnTo>
                  <a:pt x="3133" y="18071"/>
                </a:lnTo>
                <a:lnTo>
                  <a:pt x="7386" y="22374"/>
                </a:lnTo>
                <a:lnTo>
                  <a:pt x="14736" y="22374"/>
                </a:lnTo>
                <a:lnTo>
                  <a:pt x="16749" y="21676"/>
                </a:lnTo>
                <a:lnTo>
                  <a:pt x="19118" y="19799"/>
                </a:lnTo>
                <a:lnTo>
                  <a:pt x="20103" y="19917"/>
                </a:lnTo>
                <a:lnTo>
                  <a:pt x="21162" y="21302"/>
                </a:lnTo>
                <a:lnTo>
                  <a:pt x="21045" y="22300"/>
                </a:lnTo>
                <a:lnTo>
                  <a:pt x="18121" y="24613"/>
                </a:lnTo>
                <a:lnTo>
                  <a:pt x="15437" y="2554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bg object 827"/>
          <p:cNvSpPr/>
          <p:nvPr/>
        </p:nvSpPr>
        <p:spPr>
          <a:xfrm>
            <a:off x="6822798" y="9854331"/>
            <a:ext cx="17780" cy="5715"/>
          </a:xfrm>
          <a:custGeom>
            <a:avLst/>
            <a:gdLst/>
            <a:ahLst/>
            <a:cxnLst/>
            <a:rect l="l" t="t" r="r" b="b"/>
            <a:pathLst>
              <a:path w="17779" h="5715">
                <a:moveTo>
                  <a:pt x="12618" y="5356"/>
                </a:moveTo>
                <a:lnTo>
                  <a:pt x="5422" y="5356"/>
                </a:lnTo>
                <a:lnTo>
                  <a:pt x="1938" y="3211"/>
                </a:lnTo>
                <a:lnTo>
                  <a:pt x="0" y="0"/>
                </a:lnTo>
                <a:lnTo>
                  <a:pt x="17512" y="1758"/>
                </a:lnTo>
                <a:lnTo>
                  <a:pt x="15493" y="3966"/>
                </a:lnTo>
                <a:lnTo>
                  <a:pt x="12618" y="535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bg object 828"/>
          <p:cNvSpPr/>
          <p:nvPr/>
        </p:nvSpPr>
        <p:spPr>
          <a:xfrm>
            <a:off x="6821014" y="9852522"/>
            <a:ext cx="21590" cy="8890"/>
          </a:xfrm>
          <a:custGeom>
            <a:avLst/>
            <a:gdLst/>
            <a:ahLst/>
            <a:cxnLst/>
            <a:rect l="l" t="t" r="r" b="b"/>
            <a:pathLst>
              <a:path w="21590" h="8890">
                <a:moveTo>
                  <a:pt x="14687" y="8755"/>
                </a:moveTo>
                <a:lnTo>
                  <a:pt x="11196" y="8755"/>
                </a:lnTo>
                <a:lnTo>
                  <a:pt x="6783" y="8755"/>
                </a:lnTo>
                <a:lnTo>
                  <a:pt x="2763" y="6466"/>
                </a:lnTo>
                <a:lnTo>
                  <a:pt x="0" y="1895"/>
                </a:lnTo>
                <a:lnTo>
                  <a:pt x="227" y="916"/>
                </a:lnTo>
                <a:lnTo>
                  <a:pt x="1698" y="0"/>
                </a:lnTo>
                <a:lnTo>
                  <a:pt x="2665" y="230"/>
                </a:lnTo>
                <a:lnTo>
                  <a:pt x="4862" y="3866"/>
                </a:lnTo>
                <a:lnTo>
                  <a:pt x="7879" y="5581"/>
                </a:lnTo>
                <a:lnTo>
                  <a:pt x="13856" y="5581"/>
                </a:lnTo>
                <a:lnTo>
                  <a:pt x="16324" y="4483"/>
                </a:lnTo>
                <a:lnTo>
                  <a:pt x="18731" y="1845"/>
                </a:lnTo>
                <a:lnTo>
                  <a:pt x="19728" y="1814"/>
                </a:lnTo>
                <a:lnTo>
                  <a:pt x="20996" y="2999"/>
                </a:lnTo>
                <a:lnTo>
                  <a:pt x="21033" y="4003"/>
                </a:lnTo>
                <a:lnTo>
                  <a:pt x="18060" y="7258"/>
                </a:lnTo>
                <a:lnTo>
                  <a:pt x="14687" y="875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bg object 829"/>
          <p:cNvSpPr/>
          <p:nvPr/>
        </p:nvSpPr>
        <p:spPr>
          <a:xfrm>
            <a:off x="6840307" y="9837913"/>
            <a:ext cx="19685" cy="22225"/>
          </a:xfrm>
          <a:custGeom>
            <a:avLst/>
            <a:gdLst/>
            <a:ahLst/>
            <a:cxnLst/>
            <a:rect l="l" t="t" r="r" b="b"/>
            <a:pathLst>
              <a:path w="19684" h="22225">
                <a:moveTo>
                  <a:pt x="14200" y="21776"/>
                </a:moveTo>
                <a:lnTo>
                  <a:pt x="4899" y="21776"/>
                </a:lnTo>
                <a:lnTo>
                  <a:pt x="2019" y="20385"/>
                </a:lnTo>
                <a:lnTo>
                  <a:pt x="0" y="18178"/>
                </a:lnTo>
                <a:lnTo>
                  <a:pt x="11652" y="0"/>
                </a:lnTo>
                <a:lnTo>
                  <a:pt x="16010" y="1496"/>
                </a:lnTo>
                <a:lnTo>
                  <a:pt x="19149" y="5668"/>
                </a:lnTo>
                <a:lnTo>
                  <a:pt x="19149" y="16768"/>
                </a:lnTo>
                <a:lnTo>
                  <a:pt x="14200" y="2177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bg object 830"/>
          <p:cNvSpPr/>
          <p:nvPr/>
        </p:nvSpPr>
        <p:spPr>
          <a:xfrm>
            <a:off x="6838574" y="9836127"/>
            <a:ext cx="22860" cy="25400"/>
          </a:xfrm>
          <a:custGeom>
            <a:avLst/>
            <a:gdLst/>
            <a:ahLst/>
            <a:cxnLst/>
            <a:rect l="l" t="t" r="r" b="b"/>
            <a:pathLst>
              <a:path w="22859" h="25400">
                <a:moveTo>
                  <a:pt x="16786" y="25149"/>
                </a:moveTo>
                <a:lnTo>
                  <a:pt x="9836" y="25149"/>
                </a:lnTo>
                <a:lnTo>
                  <a:pt x="6340" y="25149"/>
                </a:lnTo>
                <a:lnTo>
                  <a:pt x="2973" y="23653"/>
                </a:lnTo>
                <a:lnTo>
                  <a:pt x="0" y="20398"/>
                </a:lnTo>
                <a:lnTo>
                  <a:pt x="36" y="19394"/>
                </a:lnTo>
                <a:lnTo>
                  <a:pt x="1311" y="18209"/>
                </a:lnTo>
                <a:lnTo>
                  <a:pt x="2295" y="18246"/>
                </a:lnTo>
                <a:lnTo>
                  <a:pt x="4702" y="20878"/>
                </a:lnTo>
                <a:lnTo>
                  <a:pt x="7171" y="21975"/>
                </a:lnTo>
                <a:lnTo>
                  <a:pt x="15062" y="21975"/>
                </a:lnTo>
                <a:lnTo>
                  <a:pt x="19315" y="17672"/>
                </a:lnTo>
                <a:lnTo>
                  <a:pt x="19315" y="8262"/>
                </a:lnTo>
                <a:lnTo>
                  <a:pt x="16730" y="4608"/>
                </a:lnTo>
                <a:lnTo>
                  <a:pt x="12064" y="3005"/>
                </a:lnTo>
                <a:lnTo>
                  <a:pt x="11627" y="2107"/>
                </a:lnTo>
                <a:lnTo>
                  <a:pt x="12181" y="448"/>
                </a:lnTo>
                <a:lnTo>
                  <a:pt x="13068" y="0"/>
                </a:lnTo>
                <a:lnTo>
                  <a:pt x="19008" y="2045"/>
                </a:lnTo>
                <a:lnTo>
                  <a:pt x="22442" y="6903"/>
                </a:lnTo>
                <a:lnTo>
                  <a:pt x="22442" y="19418"/>
                </a:lnTo>
                <a:lnTo>
                  <a:pt x="16786" y="2514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bg object 831"/>
          <p:cNvSpPr/>
          <p:nvPr/>
        </p:nvSpPr>
        <p:spPr>
          <a:xfrm>
            <a:off x="6848409" y="983731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4">
                <a:moveTo>
                  <a:pt x="3551" y="598"/>
                </a:moveTo>
                <a:lnTo>
                  <a:pt x="0" y="0"/>
                </a:lnTo>
                <a:lnTo>
                  <a:pt x="1243" y="0"/>
                </a:lnTo>
                <a:lnTo>
                  <a:pt x="2437" y="218"/>
                </a:lnTo>
                <a:lnTo>
                  <a:pt x="3551" y="5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bg object 832"/>
          <p:cNvSpPr/>
          <p:nvPr/>
        </p:nvSpPr>
        <p:spPr>
          <a:xfrm>
            <a:off x="6846845" y="9835726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09">
                <a:moveTo>
                  <a:pt x="5767" y="3772"/>
                </a:moveTo>
                <a:lnTo>
                  <a:pt x="5115" y="3772"/>
                </a:lnTo>
                <a:lnTo>
                  <a:pt x="4610" y="3685"/>
                </a:lnTo>
                <a:lnTo>
                  <a:pt x="3613" y="3342"/>
                </a:lnTo>
                <a:lnTo>
                  <a:pt x="2591" y="3174"/>
                </a:lnTo>
                <a:lnTo>
                  <a:pt x="701" y="3174"/>
                </a:lnTo>
                <a:lnTo>
                  <a:pt x="0" y="2463"/>
                </a:lnTo>
                <a:lnTo>
                  <a:pt x="0" y="710"/>
                </a:lnTo>
                <a:lnTo>
                  <a:pt x="701" y="0"/>
                </a:lnTo>
                <a:lnTo>
                  <a:pt x="2936" y="0"/>
                </a:lnTo>
                <a:lnTo>
                  <a:pt x="4296" y="230"/>
                </a:lnTo>
                <a:lnTo>
                  <a:pt x="6438" y="966"/>
                </a:lnTo>
                <a:lnTo>
                  <a:pt x="6875" y="1864"/>
                </a:lnTo>
                <a:lnTo>
                  <a:pt x="6377" y="3354"/>
                </a:lnTo>
                <a:lnTo>
                  <a:pt x="5767" y="37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bg object 833"/>
          <p:cNvSpPr/>
          <p:nvPr/>
        </p:nvSpPr>
        <p:spPr>
          <a:xfrm>
            <a:off x="6766612" y="9852626"/>
            <a:ext cx="130175" cy="35560"/>
          </a:xfrm>
          <a:custGeom>
            <a:avLst/>
            <a:gdLst/>
            <a:ahLst/>
            <a:cxnLst/>
            <a:rect l="l" t="t" r="r" b="b"/>
            <a:pathLst>
              <a:path w="130175" h="35559">
                <a:moveTo>
                  <a:pt x="130096" y="35152"/>
                </a:moveTo>
                <a:lnTo>
                  <a:pt x="0" y="35152"/>
                </a:lnTo>
                <a:lnTo>
                  <a:pt x="13585" y="0"/>
                </a:lnTo>
                <a:lnTo>
                  <a:pt x="117612" y="0"/>
                </a:lnTo>
                <a:lnTo>
                  <a:pt x="130096" y="3515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bg object 834"/>
          <p:cNvSpPr/>
          <p:nvPr/>
        </p:nvSpPr>
        <p:spPr>
          <a:xfrm>
            <a:off x="6764413" y="9850513"/>
            <a:ext cx="134620" cy="96520"/>
          </a:xfrm>
          <a:custGeom>
            <a:avLst/>
            <a:gdLst/>
            <a:ahLst/>
            <a:cxnLst/>
            <a:rect l="l" t="t" r="r" b="b"/>
            <a:pathLst>
              <a:path w="134620" h="96520">
                <a:moveTo>
                  <a:pt x="102717" y="60706"/>
                </a:moveTo>
                <a:lnTo>
                  <a:pt x="102019" y="59994"/>
                </a:lnTo>
                <a:lnTo>
                  <a:pt x="78346" y="59994"/>
                </a:lnTo>
                <a:lnTo>
                  <a:pt x="77647" y="60706"/>
                </a:lnTo>
                <a:lnTo>
                  <a:pt x="77647" y="96291"/>
                </a:lnTo>
                <a:lnTo>
                  <a:pt x="80772" y="96291"/>
                </a:lnTo>
                <a:lnTo>
                  <a:pt x="80772" y="63169"/>
                </a:lnTo>
                <a:lnTo>
                  <a:pt x="99580" y="63169"/>
                </a:lnTo>
                <a:lnTo>
                  <a:pt x="99580" y="96291"/>
                </a:lnTo>
                <a:lnTo>
                  <a:pt x="102717" y="96291"/>
                </a:lnTo>
                <a:lnTo>
                  <a:pt x="102717" y="63169"/>
                </a:lnTo>
                <a:lnTo>
                  <a:pt x="102717" y="60706"/>
                </a:lnTo>
                <a:close/>
              </a:path>
              <a:path w="134620" h="96520">
                <a:moveTo>
                  <a:pt x="134467" y="37147"/>
                </a:moveTo>
                <a:lnTo>
                  <a:pt x="133756" y="35153"/>
                </a:lnTo>
                <a:lnTo>
                  <a:pt x="129311" y="22644"/>
                </a:lnTo>
                <a:lnTo>
                  <a:pt x="129311" y="35153"/>
                </a:lnTo>
                <a:lnTo>
                  <a:pt x="121399" y="35153"/>
                </a:lnTo>
                <a:lnTo>
                  <a:pt x="121399" y="34963"/>
                </a:lnTo>
                <a:lnTo>
                  <a:pt x="14185" y="34963"/>
                </a:lnTo>
                <a:lnTo>
                  <a:pt x="14185" y="35153"/>
                </a:lnTo>
                <a:lnTo>
                  <a:pt x="5257" y="35153"/>
                </a:lnTo>
                <a:lnTo>
                  <a:pt x="17195" y="4229"/>
                </a:lnTo>
                <a:lnTo>
                  <a:pt x="118338" y="4229"/>
                </a:lnTo>
                <a:lnTo>
                  <a:pt x="129311" y="35153"/>
                </a:lnTo>
                <a:lnTo>
                  <a:pt x="129311" y="22644"/>
                </a:lnTo>
                <a:lnTo>
                  <a:pt x="122770" y="4229"/>
                </a:lnTo>
                <a:lnTo>
                  <a:pt x="121462" y="558"/>
                </a:lnTo>
                <a:lnTo>
                  <a:pt x="120688" y="0"/>
                </a:lnTo>
                <a:lnTo>
                  <a:pt x="14922" y="0"/>
                </a:lnTo>
                <a:lnTo>
                  <a:pt x="14147" y="533"/>
                </a:lnTo>
                <a:lnTo>
                  <a:pt x="0" y="37147"/>
                </a:lnTo>
                <a:lnTo>
                  <a:pt x="101" y="37922"/>
                </a:lnTo>
                <a:lnTo>
                  <a:pt x="863" y="39039"/>
                </a:lnTo>
                <a:lnTo>
                  <a:pt x="1498" y="39382"/>
                </a:lnTo>
                <a:lnTo>
                  <a:pt x="13690" y="39382"/>
                </a:lnTo>
                <a:lnTo>
                  <a:pt x="13690" y="96316"/>
                </a:lnTo>
                <a:lnTo>
                  <a:pt x="17868" y="96316"/>
                </a:lnTo>
                <a:lnTo>
                  <a:pt x="17868" y="39382"/>
                </a:lnTo>
                <a:lnTo>
                  <a:pt x="117716" y="39382"/>
                </a:lnTo>
                <a:lnTo>
                  <a:pt x="117716" y="96304"/>
                </a:lnTo>
                <a:lnTo>
                  <a:pt x="121894" y="96304"/>
                </a:lnTo>
                <a:lnTo>
                  <a:pt x="121894" y="39382"/>
                </a:lnTo>
                <a:lnTo>
                  <a:pt x="132969" y="39382"/>
                </a:lnTo>
                <a:lnTo>
                  <a:pt x="133604" y="39052"/>
                </a:lnTo>
                <a:lnTo>
                  <a:pt x="134391" y="37922"/>
                </a:lnTo>
                <a:lnTo>
                  <a:pt x="134467" y="371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bg object 835"/>
          <p:cNvSpPr/>
          <p:nvPr/>
        </p:nvSpPr>
        <p:spPr>
          <a:xfrm>
            <a:off x="6804149" y="9899408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09" h="25400">
                <a:moveTo>
                  <a:pt x="16373" y="25018"/>
                </a:moveTo>
                <a:lnTo>
                  <a:pt x="0" y="25018"/>
                </a:lnTo>
                <a:lnTo>
                  <a:pt x="0" y="0"/>
                </a:lnTo>
                <a:lnTo>
                  <a:pt x="16373" y="0"/>
                </a:lnTo>
                <a:lnTo>
                  <a:pt x="16373" y="25018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bg object 836"/>
          <p:cNvSpPr/>
          <p:nvPr/>
        </p:nvSpPr>
        <p:spPr>
          <a:xfrm>
            <a:off x="6793191" y="9860940"/>
            <a:ext cx="78105" cy="65405"/>
          </a:xfrm>
          <a:custGeom>
            <a:avLst/>
            <a:gdLst/>
            <a:ahLst/>
            <a:cxnLst/>
            <a:rect l="l" t="t" r="r" b="b"/>
            <a:pathLst>
              <a:path w="78104" h="65404">
                <a:moveTo>
                  <a:pt x="3124" y="711"/>
                </a:moveTo>
                <a:lnTo>
                  <a:pt x="2425" y="0"/>
                </a:lnTo>
                <a:lnTo>
                  <a:pt x="698" y="0"/>
                </a:lnTo>
                <a:lnTo>
                  <a:pt x="0" y="711"/>
                </a:lnTo>
                <a:lnTo>
                  <a:pt x="0" y="14503"/>
                </a:lnTo>
                <a:lnTo>
                  <a:pt x="698" y="15214"/>
                </a:lnTo>
                <a:lnTo>
                  <a:pt x="1562" y="15214"/>
                </a:lnTo>
                <a:lnTo>
                  <a:pt x="2425" y="15214"/>
                </a:lnTo>
                <a:lnTo>
                  <a:pt x="3124" y="14503"/>
                </a:lnTo>
                <a:lnTo>
                  <a:pt x="3124" y="711"/>
                </a:lnTo>
                <a:close/>
              </a:path>
              <a:path w="78104" h="65404">
                <a:moveTo>
                  <a:pt x="12420" y="711"/>
                </a:moveTo>
                <a:lnTo>
                  <a:pt x="11722" y="0"/>
                </a:lnTo>
                <a:lnTo>
                  <a:pt x="9994" y="0"/>
                </a:lnTo>
                <a:lnTo>
                  <a:pt x="9296" y="711"/>
                </a:lnTo>
                <a:lnTo>
                  <a:pt x="9296" y="14503"/>
                </a:lnTo>
                <a:lnTo>
                  <a:pt x="9994" y="15214"/>
                </a:lnTo>
                <a:lnTo>
                  <a:pt x="10858" y="15214"/>
                </a:lnTo>
                <a:lnTo>
                  <a:pt x="11722" y="15214"/>
                </a:lnTo>
                <a:lnTo>
                  <a:pt x="12420" y="14503"/>
                </a:lnTo>
                <a:lnTo>
                  <a:pt x="12420" y="711"/>
                </a:lnTo>
                <a:close/>
              </a:path>
              <a:path w="78104" h="65404">
                <a:moveTo>
                  <a:pt x="21729" y="711"/>
                </a:moveTo>
                <a:lnTo>
                  <a:pt x="21018" y="0"/>
                </a:lnTo>
                <a:lnTo>
                  <a:pt x="19291" y="0"/>
                </a:lnTo>
                <a:lnTo>
                  <a:pt x="18592" y="711"/>
                </a:lnTo>
                <a:lnTo>
                  <a:pt x="18592" y="14503"/>
                </a:lnTo>
                <a:lnTo>
                  <a:pt x="19291" y="15214"/>
                </a:lnTo>
                <a:lnTo>
                  <a:pt x="20167" y="15214"/>
                </a:lnTo>
                <a:lnTo>
                  <a:pt x="21018" y="15214"/>
                </a:lnTo>
                <a:lnTo>
                  <a:pt x="21729" y="14503"/>
                </a:lnTo>
                <a:lnTo>
                  <a:pt x="21729" y="711"/>
                </a:lnTo>
                <a:close/>
              </a:path>
              <a:path w="78104" h="65404">
                <a:moveTo>
                  <a:pt x="28892" y="37592"/>
                </a:moveTo>
                <a:lnTo>
                  <a:pt x="28181" y="36880"/>
                </a:lnTo>
                <a:lnTo>
                  <a:pt x="25755" y="36880"/>
                </a:lnTo>
                <a:lnTo>
                  <a:pt x="25755" y="40055"/>
                </a:lnTo>
                <a:lnTo>
                  <a:pt x="25755" y="61912"/>
                </a:lnTo>
                <a:lnTo>
                  <a:pt x="12522" y="61912"/>
                </a:lnTo>
                <a:lnTo>
                  <a:pt x="12522" y="40055"/>
                </a:lnTo>
                <a:lnTo>
                  <a:pt x="25755" y="40055"/>
                </a:lnTo>
                <a:lnTo>
                  <a:pt x="25755" y="36880"/>
                </a:lnTo>
                <a:lnTo>
                  <a:pt x="10083" y="36880"/>
                </a:lnTo>
                <a:lnTo>
                  <a:pt x="9385" y="37592"/>
                </a:lnTo>
                <a:lnTo>
                  <a:pt x="9385" y="64363"/>
                </a:lnTo>
                <a:lnTo>
                  <a:pt x="10083" y="65074"/>
                </a:lnTo>
                <a:lnTo>
                  <a:pt x="28181" y="65074"/>
                </a:lnTo>
                <a:lnTo>
                  <a:pt x="28892" y="64363"/>
                </a:lnTo>
                <a:lnTo>
                  <a:pt x="28892" y="61912"/>
                </a:lnTo>
                <a:lnTo>
                  <a:pt x="28892" y="40055"/>
                </a:lnTo>
                <a:lnTo>
                  <a:pt x="28892" y="37592"/>
                </a:lnTo>
                <a:close/>
              </a:path>
              <a:path w="78104" h="65404">
                <a:moveTo>
                  <a:pt x="31026" y="711"/>
                </a:moveTo>
                <a:lnTo>
                  <a:pt x="30327" y="0"/>
                </a:lnTo>
                <a:lnTo>
                  <a:pt x="28600" y="0"/>
                </a:lnTo>
                <a:lnTo>
                  <a:pt x="27901" y="711"/>
                </a:lnTo>
                <a:lnTo>
                  <a:pt x="27901" y="14503"/>
                </a:lnTo>
                <a:lnTo>
                  <a:pt x="28600" y="15214"/>
                </a:lnTo>
                <a:lnTo>
                  <a:pt x="29464" y="15214"/>
                </a:lnTo>
                <a:lnTo>
                  <a:pt x="30327" y="15214"/>
                </a:lnTo>
                <a:lnTo>
                  <a:pt x="31026" y="14503"/>
                </a:lnTo>
                <a:lnTo>
                  <a:pt x="31026" y="711"/>
                </a:lnTo>
                <a:close/>
              </a:path>
              <a:path w="78104" h="65404">
                <a:moveTo>
                  <a:pt x="40322" y="711"/>
                </a:moveTo>
                <a:lnTo>
                  <a:pt x="39624" y="0"/>
                </a:lnTo>
                <a:lnTo>
                  <a:pt x="37896" y="0"/>
                </a:lnTo>
                <a:lnTo>
                  <a:pt x="37198" y="711"/>
                </a:lnTo>
                <a:lnTo>
                  <a:pt x="37198" y="14503"/>
                </a:lnTo>
                <a:lnTo>
                  <a:pt x="37896" y="15214"/>
                </a:lnTo>
                <a:lnTo>
                  <a:pt x="38760" y="15214"/>
                </a:lnTo>
                <a:lnTo>
                  <a:pt x="39624" y="15214"/>
                </a:lnTo>
                <a:lnTo>
                  <a:pt x="40322" y="14503"/>
                </a:lnTo>
                <a:lnTo>
                  <a:pt x="40322" y="711"/>
                </a:lnTo>
                <a:close/>
              </a:path>
              <a:path w="78104" h="65404">
                <a:moveTo>
                  <a:pt x="49631" y="711"/>
                </a:moveTo>
                <a:lnTo>
                  <a:pt x="48920" y="0"/>
                </a:lnTo>
                <a:lnTo>
                  <a:pt x="47205" y="0"/>
                </a:lnTo>
                <a:lnTo>
                  <a:pt x="46494" y="711"/>
                </a:lnTo>
                <a:lnTo>
                  <a:pt x="46494" y="14503"/>
                </a:lnTo>
                <a:lnTo>
                  <a:pt x="47205" y="15214"/>
                </a:lnTo>
                <a:lnTo>
                  <a:pt x="48069" y="15214"/>
                </a:lnTo>
                <a:lnTo>
                  <a:pt x="48920" y="15214"/>
                </a:lnTo>
                <a:lnTo>
                  <a:pt x="49631" y="14503"/>
                </a:lnTo>
                <a:lnTo>
                  <a:pt x="49631" y="711"/>
                </a:lnTo>
                <a:close/>
              </a:path>
              <a:path w="78104" h="65404">
                <a:moveTo>
                  <a:pt x="58928" y="711"/>
                </a:moveTo>
                <a:lnTo>
                  <a:pt x="58229" y="0"/>
                </a:lnTo>
                <a:lnTo>
                  <a:pt x="56502" y="0"/>
                </a:lnTo>
                <a:lnTo>
                  <a:pt x="55803" y="711"/>
                </a:lnTo>
                <a:lnTo>
                  <a:pt x="55803" y="14503"/>
                </a:lnTo>
                <a:lnTo>
                  <a:pt x="56502" y="15214"/>
                </a:lnTo>
                <a:lnTo>
                  <a:pt x="57365" y="15214"/>
                </a:lnTo>
                <a:lnTo>
                  <a:pt x="58229" y="15214"/>
                </a:lnTo>
                <a:lnTo>
                  <a:pt x="58928" y="14503"/>
                </a:lnTo>
                <a:lnTo>
                  <a:pt x="58928" y="711"/>
                </a:lnTo>
                <a:close/>
              </a:path>
              <a:path w="78104" h="65404">
                <a:moveTo>
                  <a:pt x="68224" y="711"/>
                </a:moveTo>
                <a:lnTo>
                  <a:pt x="67525" y="0"/>
                </a:lnTo>
                <a:lnTo>
                  <a:pt x="65798" y="0"/>
                </a:lnTo>
                <a:lnTo>
                  <a:pt x="65100" y="711"/>
                </a:lnTo>
                <a:lnTo>
                  <a:pt x="65100" y="14503"/>
                </a:lnTo>
                <a:lnTo>
                  <a:pt x="65798" y="15214"/>
                </a:lnTo>
                <a:lnTo>
                  <a:pt x="66662" y="15214"/>
                </a:lnTo>
                <a:lnTo>
                  <a:pt x="67525" y="15214"/>
                </a:lnTo>
                <a:lnTo>
                  <a:pt x="68224" y="14503"/>
                </a:lnTo>
                <a:lnTo>
                  <a:pt x="68224" y="711"/>
                </a:lnTo>
                <a:close/>
              </a:path>
              <a:path w="78104" h="65404">
                <a:moveTo>
                  <a:pt x="77533" y="711"/>
                </a:moveTo>
                <a:lnTo>
                  <a:pt x="76822" y="0"/>
                </a:lnTo>
                <a:lnTo>
                  <a:pt x="75107" y="0"/>
                </a:lnTo>
                <a:lnTo>
                  <a:pt x="74396" y="711"/>
                </a:lnTo>
                <a:lnTo>
                  <a:pt x="74396" y="14503"/>
                </a:lnTo>
                <a:lnTo>
                  <a:pt x="75107" y="15214"/>
                </a:lnTo>
                <a:lnTo>
                  <a:pt x="75958" y="15214"/>
                </a:lnTo>
                <a:lnTo>
                  <a:pt x="76822" y="15214"/>
                </a:lnTo>
                <a:lnTo>
                  <a:pt x="77533" y="14503"/>
                </a:lnTo>
                <a:lnTo>
                  <a:pt x="77533" y="7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837" name="bg object 8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427491" y="9613835"/>
            <a:ext cx="134461" cy="103979"/>
          </a:xfrm>
          <a:prstGeom prst="rect">
            <a:avLst/>
          </a:prstGeom>
        </p:spPr>
      </p:pic>
      <p:sp>
        <p:nvSpPr>
          <p:cNvPr id="838" name="bg object 838"/>
          <p:cNvSpPr/>
          <p:nvPr/>
        </p:nvSpPr>
        <p:spPr>
          <a:xfrm>
            <a:off x="6311232" y="9776418"/>
            <a:ext cx="100330" cy="27305"/>
          </a:xfrm>
          <a:custGeom>
            <a:avLst/>
            <a:gdLst/>
            <a:ahLst/>
            <a:cxnLst/>
            <a:rect l="l" t="t" r="r" b="b"/>
            <a:pathLst>
              <a:path w="100329" h="27304">
                <a:moveTo>
                  <a:pt x="99872" y="26983"/>
                </a:moveTo>
                <a:lnTo>
                  <a:pt x="0" y="26983"/>
                </a:lnTo>
                <a:lnTo>
                  <a:pt x="10427" y="0"/>
                </a:lnTo>
                <a:lnTo>
                  <a:pt x="90288" y="0"/>
                </a:lnTo>
                <a:lnTo>
                  <a:pt x="99872" y="2698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bg object 839"/>
          <p:cNvSpPr/>
          <p:nvPr/>
        </p:nvSpPr>
        <p:spPr>
          <a:xfrm>
            <a:off x="6309741" y="9774797"/>
            <a:ext cx="102870" cy="30480"/>
          </a:xfrm>
          <a:custGeom>
            <a:avLst/>
            <a:gdLst/>
            <a:ahLst/>
            <a:cxnLst/>
            <a:rect l="l" t="t" r="r" b="b"/>
            <a:pathLst>
              <a:path w="102870" h="30479">
                <a:moveTo>
                  <a:pt x="101362" y="30232"/>
                </a:moveTo>
                <a:lnTo>
                  <a:pt x="1489" y="30232"/>
                </a:lnTo>
                <a:lnTo>
                  <a:pt x="166" y="29521"/>
                </a:lnTo>
                <a:lnTo>
                  <a:pt x="0" y="28018"/>
                </a:lnTo>
                <a:lnTo>
                  <a:pt x="10667" y="405"/>
                </a:lnTo>
                <a:lnTo>
                  <a:pt x="11258" y="0"/>
                </a:lnTo>
                <a:lnTo>
                  <a:pt x="92455" y="0"/>
                </a:lnTo>
                <a:lnTo>
                  <a:pt x="93058" y="430"/>
                </a:lnTo>
                <a:lnTo>
                  <a:pt x="94057" y="3242"/>
                </a:lnTo>
                <a:lnTo>
                  <a:pt x="13012" y="3242"/>
                </a:lnTo>
                <a:lnTo>
                  <a:pt x="3834" y="26983"/>
                </a:lnTo>
                <a:lnTo>
                  <a:pt x="102489" y="26983"/>
                </a:lnTo>
                <a:lnTo>
                  <a:pt x="102870" y="28055"/>
                </a:lnTo>
                <a:lnTo>
                  <a:pt x="102673" y="29540"/>
                </a:lnTo>
                <a:lnTo>
                  <a:pt x="101362" y="30232"/>
                </a:lnTo>
                <a:close/>
              </a:path>
              <a:path w="102870" h="30479">
                <a:moveTo>
                  <a:pt x="102489" y="26983"/>
                </a:moveTo>
                <a:lnTo>
                  <a:pt x="99084" y="26983"/>
                </a:lnTo>
                <a:lnTo>
                  <a:pt x="90651" y="3242"/>
                </a:lnTo>
                <a:lnTo>
                  <a:pt x="94057" y="3242"/>
                </a:lnTo>
                <a:lnTo>
                  <a:pt x="102489" y="2698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bg object 840"/>
          <p:cNvSpPr/>
          <p:nvPr/>
        </p:nvSpPr>
        <p:spPr>
          <a:xfrm>
            <a:off x="6321657" y="9803405"/>
            <a:ext cx="80010" cy="49530"/>
          </a:xfrm>
          <a:custGeom>
            <a:avLst/>
            <a:gdLst/>
            <a:ahLst/>
            <a:cxnLst/>
            <a:rect l="l" t="t" r="r" b="b"/>
            <a:pathLst>
              <a:path w="80010" h="49529">
                <a:moveTo>
                  <a:pt x="79861" y="49252"/>
                </a:moveTo>
                <a:lnTo>
                  <a:pt x="0" y="49252"/>
                </a:lnTo>
                <a:lnTo>
                  <a:pt x="0" y="0"/>
                </a:lnTo>
                <a:lnTo>
                  <a:pt x="79861" y="0"/>
                </a:lnTo>
                <a:lnTo>
                  <a:pt x="79861" y="4925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bg object 841"/>
          <p:cNvSpPr/>
          <p:nvPr/>
        </p:nvSpPr>
        <p:spPr>
          <a:xfrm>
            <a:off x="6320057" y="9801783"/>
            <a:ext cx="83185" cy="52705"/>
          </a:xfrm>
          <a:custGeom>
            <a:avLst/>
            <a:gdLst/>
            <a:ahLst/>
            <a:cxnLst/>
            <a:rect l="l" t="t" r="r" b="b"/>
            <a:pathLst>
              <a:path w="83185" h="52704">
                <a:moveTo>
                  <a:pt x="82348" y="52494"/>
                </a:moveTo>
                <a:lnTo>
                  <a:pt x="720" y="52494"/>
                </a:lnTo>
                <a:lnTo>
                  <a:pt x="0" y="51771"/>
                </a:lnTo>
                <a:lnTo>
                  <a:pt x="0" y="723"/>
                </a:lnTo>
                <a:lnTo>
                  <a:pt x="720" y="0"/>
                </a:lnTo>
                <a:lnTo>
                  <a:pt x="82348" y="0"/>
                </a:lnTo>
                <a:lnTo>
                  <a:pt x="83068" y="723"/>
                </a:lnTo>
                <a:lnTo>
                  <a:pt x="83068" y="3242"/>
                </a:lnTo>
                <a:lnTo>
                  <a:pt x="3207" y="3242"/>
                </a:lnTo>
                <a:lnTo>
                  <a:pt x="3207" y="49252"/>
                </a:lnTo>
                <a:lnTo>
                  <a:pt x="83068" y="49252"/>
                </a:lnTo>
                <a:lnTo>
                  <a:pt x="83068" y="51771"/>
                </a:lnTo>
                <a:lnTo>
                  <a:pt x="82348" y="52494"/>
                </a:lnTo>
                <a:close/>
              </a:path>
              <a:path w="83185" h="52704">
                <a:moveTo>
                  <a:pt x="83068" y="49252"/>
                </a:moveTo>
                <a:lnTo>
                  <a:pt x="79861" y="49252"/>
                </a:lnTo>
                <a:lnTo>
                  <a:pt x="79861" y="3242"/>
                </a:lnTo>
                <a:lnTo>
                  <a:pt x="83068" y="3242"/>
                </a:lnTo>
                <a:lnTo>
                  <a:pt x="83068" y="492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bg object 842"/>
          <p:cNvSpPr/>
          <p:nvPr/>
        </p:nvSpPr>
        <p:spPr>
          <a:xfrm>
            <a:off x="6370357" y="9822068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5" h="29209">
                <a:moveTo>
                  <a:pt x="16841" y="28966"/>
                </a:moveTo>
                <a:lnTo>
                  <a:pt x="0" y="28966"/>
                </a:lnTo>
                <a:lnTo>
                  <a:pt x="0" y="0"/>
                </a:lnTo>
                <a:lnTo>
                  <a:pt x="16841" y="0"/>
                </a:lnTo>
                <a:lnTo>
                  <a:pt x="16841" y="2896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bg object 843"/>
          <p:cNvSpPr/>
          <p:nvPr/>
        </p:nvSpPr>
        <p:spPr>
          <a:xfrm>
            <a:off x="6369156" y="9820853"/>
            <a:ext cx="19685" cy="31750"/>
          </a:xfrm>
          <a:custGeom>
            <a:avLst/>
            <a:gdLst/>
            <a:ahLst/>
            <a:cxnLst/>
            <a:rect l="l" t="t" r="r" b="b"/>
            <a:pathLst>
              <a:path w="19685" h="31750">
                <a:moveTo>
                  <a:pt x="18706" y="31398"/>
                </a:moveTo>
                <a:lnTo>
                  <a:pt x="17376" y="31398"/>
                </a:lnTo>
                <a:lnTo>
                  <a:pt x="16841" y="30855"/>
                </a:lnTo>
                <a:lnTo>
                  <a:pt x="16841" y="2438"/>
                </a:lnTo>
                <a:lnTo>
                  <a:pt x="2400" y="2438"/>
                </a:lnTo>
                <a:lnTo>
                  <a:pt x="2400" y="30855"/>
                </a:lnTo>
                <a:lnTo>
                  <a:pt x="1865" y="31398"/>
                </a:lnTo>
                <a:lnTo>
                  <a:pt x="1200" y="31398"/>
                </a:lnTo>
                <a:lnTo>
                  <a:pt x="535" y="31398"/>
                </a:lnTo>
                <a:lnTo>
                  <a:pt x="0" y="30855"/>
                </a:lnTo>
                <a:lnTo>
                  <a:pt x="0" y="548"/>
                </a:lnTo>
                <a:lnTo>
                  <a:pt x="535" y="0"/>
                </a:lnTo>
                <a:lnTo>
                  <a:pt x="18706" y="0"/>
                </a:lnTo>
                <a:lnTo>
                  <a:pt x="19242" y="548"/>
                </a:lnTo>
                <a:lnTo>
                  <a:pt x="19242" y="30855"/>
                </a:lnTo>
                <a:lnTo>
                  <a:pt x="18706" y="313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bg object 844"/>
          <p:cNvSpPr/>
          <p:nvPr/>
        </p:nvSpPr>
        <p:spPr>
          <a:xfrm>
            <a:off x="6340049" y="9812335"/>
            <a:ext cx="12700" cy="19685"/>
          </a:xfrm>
          <a:custGeom>
            <a:avLst/>
            <a:gdLst/>
            <a:ahLst/>
            <a:cxnLst/>
            <a:rect l="l" t="t" r="r" b="b"/>
            <a:pathLst>
              <a:path w="12700" h="19684">
                <a:moveTo>
                  <a:pt x="12569" y="19206"/>
                </a:moveTo>
                <a:lnTo>
                  <a:pt x="0" y="19206"/>
                </a:lnTo>
                <a:lnTo>
                  <a:pt x="0" y="0"/>
                </a:lnTo>
                <a:lnTo>
                  <a:pt x="12569" y="0"/>
                </a:lnTo>
                <a:lnTo>
                  <a:pt x="12569" y="19206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bg object 845"/>
          <p:cNvSpPr/>
          <p:nvPr/>
        </p:nvSpPr>
        <p:spPr>
          <a:xfrm>
            <a:off x="6331636" y="9782810"/>
            <a:ext cx="59690" cy="50165"/>
          </a:xfrm>
          <a:custGeom>
            <a:avLst/>
            <a:gdLst/>
            <a:ahLst/>
            <a:cxnLst/>
            <a:rect l="l" t="t" r="r" b="b"/>
            <a:pathLst>
              <a:path w="59689" h="50165">
                <a:moveTo>
                  <a:pt x="2400" y="546"/>
                </a:moveTo>
                <a:lnTo>
                  <a:pt x="1866" y="0"/>
                </a:lnTo>
                <a:lnTo>
                  <a:pt x="533" y="0"/>
                </a:lnTo>
                <a:lnTo>
                  <a:pt x="0" y="546"/>
                </a:lnTo>
                <a:lnTo>
                  <a:pt x="0" y="11125"/>
                </a:lnTo>
                <a:lnTo>
                  <a:pt x="533" y="11671"/>
                </a:lnTo>
                <a:lnTo>
                  <a:pt x="1193" y="11671"/>
                </a:lnTo>
                <a:lnTo>
                  <a:pt x="1866" y="11671"/>
                </a:lnTo>
                <a:lnTo>
                  <a:pt x="2400" y="11125"/>
                </a:lnTo>
                <a:lnTo>
                  <a:pt x="2400" y="546"/>
                </a:lnTo>
                <a:close/>
              </a:path>
              <a:path w="59689" h="50165">
                <a:moveTo>
                  <a:pt x="9537" y="546"/>
                </a:moveTo>
                <a:lnTo>
                  <a:pt x="9004" y="0"/>
                </a:lnTo>
                <a:lnTo>
                  <a:pt x="7670" y="0"/>
                </a:lnTo>
                <a:lnTo>
                  <a:pt x="7137" y="546"/>
                </a:lnTo>
                <a:lnTo>
                  <a:pt x="7137" y="11125"/>
                </a:lnTo>
                <a:lnTo>
                  <a:pt x="7670" y="11671"/>
                </a:lnTo>
                <a:lnTo>
                  <a:pt x="8331" y="11671"/>
                </a:lnTo>
                <a:lnTo>
                  <a:pt x="9004" y="11671"/>
                </a:lnTo>
                <a:lnTo>
                  <a:pt x="9537" y="11125"/>
                </a:lnTo>
                <a:lnTo>
                  <a:pt x="9537" y="546"/>
                </a:lnTo>
                <a:close/>
              </a:path>
              <a:path w="59689" h="50165">
                <a:moveTo>
                  <a:pt x="16675" y="546"/>
                </a:moveTo>
                <a:lnTo>
                  <a:pt x="16141" y="0"/>
                </a:lnTo>
                <a:lnTo>
                  <a:pt x="14808" y="0"/>
                </a:lnTo>
                <a:lnTo>
                  <a:pt x="14274" y="546"/>
                </a:lnTo>
                <a:lnTo>
                  <a:pt x="14274" y="11125"/>
                </a:lnTo>
                <a:lnTo>
                  <a:pt x="14808" y="11671"/>
                </a:lnTo>
                <a:lnTo>
                  <a:pt x="15481" y="11671"/>
                </a:lnTo>
                <a:lnTo>
                  <a:pt x="16141" y="11671"/>
                </a:lnTo>
                <a:lnTo>
                  <a:pt x="16675" y="11125"/>
                </a:lnTo>
                <a:lnTo>
                  <a:pt x="16675" y="546"/>
                </a:lnTo>
                <a:close/>
              </a:path>
              <a:path w="59689" h="50165">
                <a:moveTo>
                  <a:pt x="22174" y="28854"/>
                </a:moveTo>
                <a:lnTo>
                  <a:pt x="21640" y="28308"/>
                </a:lnTo>
                <a:lnTo>
                  <a:pt x="19773" y="28308"/>
                </a:lnTo>
                <a:lnTo>
                  <a:pt x="19773" y="30746"/>
                </a:lnTo>
                <a:lnTo>
                  <a:pt x="19773" y="47523"/>
                </a:lnTo>
                <a:lnTo>
                  <a:pt x="9601" y="47523"/>
                </a:lnTo>
                <a:lnTo>
                  <a:pt x="9601" y="30746"/>
                </a:lnTo>
                <a:lnTo>
                  <a:pt x="19773" y="30746"/>
                </a:lnTo>
                <a:lnTo>
                  <a:pt x="19773" y="28308"/>
                </a:lnTo>
                <a:lnTo>
                  <a:pt x="7734" y="28308"/>
                </a:lnTo>
                <a:lnTo>
                  <a:pt x="7200" y="28854"/>
                </a:lnTo>
                <a:lnTo>
                  <a:pt x="7200" y="49415"/>
                </a:lnTo>
                <a:lnTo>
                  <a:pt x="7734" y="49949"/>
                </a:lnTo>
                <a:lnTo>
                  <a:pt x="21640" y="49949"/>
                </a:lnTo>
                <a:lnTo>
                  <a:pt x="22174" y="49415"/>
                </a:lnTo>
                <a:lnTo>
                  <a:pt x="22174" y="47523"/>
                </a:lnTo>
                <a:lnTo>
                  <a:pt x="22174" y="30746"/>
                </a:lnTo>
                <a:lnTo>
                  <a:pt x="22174" y="28854"/>
                </a:lnTo>
                <a:close/>
              </a:path>
              <a:path w="59689" h="50165">
                <a:moveTo>
                  <a:pt x="23812" y="546"/>
                </a:moveTo>
                <a:lnTo>
                  <a:pt x="23279" y="0"/>
                </a:lnTo>
                <a:lnTo>
                  <a:pt x="21945" y="0"/>
                </a:lnTo>
                <a:lnTo>
                  <a:pt x="21412" y="546"/>
                </a:lnTo>
                <a:lnTo>
                  <a:pt x="21412" y="11125"/>
                </a:lnTo>
                <a:lnTo>
                  <a:pt x="21945" y="11671"/>
                </a:lnTo>
                <a:lnTo>
                  <a:pt x="22618" y="11671"/>
                </a:lnTo>
                <a:lnTo>
                  <a:pt x="23279" y="11671"/>
                </a:lnTo>
                <a:lnTo>
                  <a:pt x="23812" y="11125"/>
                </a:lnTo>
                <a:lnTo>
                  <a:pt x="23812" y="546"/>
                </a:lnTo>
                <a:close/>
              </a:path>
              <a:path w="59689" h="50165">
                <a:moveTo>
                  <a:pt x="30962" y="546"/>
                </a:moveTo>
                <a:lnTo>
                  <a:pt x="30416" y="0"/>
                </a:lnTo>
                <a:lnTo>
                  <a:pt x="29095" y="0"/>
                </a:lnTo>
                <a:lnTo>
                  <a:pt x="28549" y="546"/>
                </a:lnTo>
                <a:lnTo>
                  <a:pt x="28549" y="11125"/>
                </a:lnTo>
                <a:lnTo>
                  <a:pt x="29095" y="11671"/>
                </a:lnTo>
                <a:lnTo>
                  <a:pt x="29756" y="11671"/>
                </a:lnTo>
                <a:lnTo>
                  <a:pt x="30416" y="11671"/>
                </a:lnTo>
                <a:lnTo>
                  <a:pt x="30962" y="11125"/>
                </a:lnTo>
                <a:lnTo>
                  <a:pt x="30962" y="546"/>
                </a:lnTo>
                <a:close/>
              </a:path>
              <a:path w="59689" h="50165">
                <a:moveTo>
                  <a:pt x="38100" y="546"/>
                </a:moveTo>
                <a:lnTo>
                  <a:pt x="37566" y="0"/>
                </a:lnTo>
                <a:lnTo>
                  <a:pt x="36233" y="0"/>
                </a:lnTo>
                <a:lnTo>
                  <a:pt x="35699" y="546"/>
                </a:lnTo>
                <a:lnTo>
                  <a:pt x="35699" y="11125"/>
                </a:lnTo>
                <a:lnTo>
                  <a:pt x="36233" y="11671"/>
                </a:lnTo>
                <a:lnTo>
                  <a:pt x="36893" y="11671"/>
                </a:lnTo>
                <a:lnTo>
                  <a:pt x="37566" y="11671"/>
                </a:lnTo>
                <a:lnTo>
                  <a:pt x="38100" y="11125"/>
                </a:lnTo>
                <a:lnTo>
                  <a:pt x="38100" y="546"/>
                </a:lnTo>
                <a:close/>
              </a:path>
              <a:path w="59689" h="50165">
                <a:moveTo>
                  <a:pt x="45237" y="546"/>
                </a:moveTo>
                <a:lnTo>
                  <a:pt x="44704" y="0"/>
                </a:lnTo>
                <a:lnTo>
                  <a:pt x="43370" y="0"/>
                </a:lnTo>
                <a:lnTo>
                  <a:pt x="42837" y="546"/>
                </a:lnTo>
                <a:lnTo>
                  <a:pt x="42837" y="11125"/>
                </a:lnTo>
                <a:lnTo>
                  <a:pt x="43370" y="11671"/>
                </a:lnTo>
                <a:lnTo>
                  <a:pt x="44030" y="11671"/>
                </a:lnTo>
                <a:lnTo>
                  <a:pt x="44704" y="11671"/>
                </a:lnTo>
                <a:lnTo>
                  <a:pt x="45237" y="11125"/>
                </a:lnTo>
                <a:lnTo>
                  <a:pt x="45237" y="546"/>
                </a:lnTo>
                <a:close/>
              </a:path>
              <a:path w="59689" h="50165">
                <a:moveTo>
                  <a:pt x="52374" y="546"/>
                </a:moveTo>
                <a:lnTo>
                  <a:pt x="51841" y="0"/>
                </a:lnTo>
                <a:lnTo>
                  <a:pt x="50507" y="0"/>
                </a:lnTo>
                <a:lnTo>
                  <a:pt x="49974" y="546"/>
                </a:lnTo>
                <a:lnTo>
                  <a:pt x="49974" y="11125"/>
                </a:lnTo>
                <a:lnTo>
                  <a:pt x="50507" y="11671"/>
                </a:lnTo>
                <a:lnTo>
                  <a:pt x="51181" y="11671"/>
                </a:lnTo>
                <a:lnTo>
                  <a:pt x="51841" y="11671"/>
                </a:lnTo>
                <a:lnTo>
                  <a:pt x="52374" y="11125"/>
                </a:lnTo>
                <a:lnTo>
                  <a:pt x="52374" y="546"/>
                </a:lnTo>
                <a:close/>
              </a:path>
              <a:path w="59689" h="50165">
                <a:moveTo>
                  <a:pt x="59512" y="546"/>
                </a:moveTo>
                <a:lnTo>
                  <a:pt x="58978" y="0"/>
                </a:lnTo>
                <a:lnTo>
                  <a:pt x="57645" y="0"/>
                </a:lnTo>
                <a:lnTo>
                  <a:pt x="57111" y="546"/>
                </a:lnTo>
                <a:lnTo>
                  <a:pt x="57111" y="11125"/>
                </a:lnTo>
                <a:lnTo>
                  <a:pt x="57645" y="11671"/>
                </a:lnTo>
                <a:lnTo>
                  <a:pt x="58318" y="11671"/>
                </a:lnTo>
                <a:lnTo>
                  <a:pt x="58978" y="11671"/>
                </a:lnTo>
                <a:lnTo>
                  <a:pt x="59512" y="11125"/>
                </a:lnTo>
                <a:lnTo>
                  <a:pt x="59512" y="5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bg object 846"/>
          <p:cNvSpPr/>
          <p:nvPr/>
        </p:nvSpPr>
        <p:spPr>
          <a:xfrm>
            <a:off x="6673065" y="9852626"/>
            <a:ext cx="130175" cy="35560"/>
          </a:xfrm>
          <a:custGeom>
            <a:avLst/>
            <a:gdLst/>
            <a:ahLst/>
            <a:cxnLst/>
            <a:rect l="l" t="t" r="r" b="b"/>
            <a:pathLst>
              <a:path w="130175" h="35559">
                <a:moveTo>
                  <a:pt x="130096" y="35152"/>
                </a:moveTo>
                <a:lnTo>
                  <a:pt x="0" y="35152"/>
                </a:lnTo>
                <a:lnTo>
                  <a:pt x="13585" y="0"/>
                </a:lnTo>
                <a:lnTo>
                  <a:pt x="117612" y="0"/>
                </a:lnTo>
                <a:lnTo>
                  <a:pt x="130096" y="3515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bg object 847"/>
          <p:cNvSpPr/>
          <p:nvPr/>
        </p:nvSpPr>
        <p:spPr>
          <a:xfrm>
            <a:off x="6670875" y="9850510"/>
            <a:ext cx="134620" cy="40005"/>
          </a:xfrm>
          <a:custGeom>
            <a:avLst/>
            <a:gdLst/>
            <a:ahLst/>
            <a:cxnLst/>
            <a:rect l="l" t="t" r="r" b="b"/>
            <a:pathLst>
              <a:path w="134620" h="40004">
                <a:moveTo>
                  <a:pt x="132964" y="39380"/>
                </a:moveTo>
                <a:lnTo>
                  <a:pt x="1501" y="39380"/>
                </a:lnTo>
                <a:lnTo>
                  <a:pt x="855" y="39037"/>
                </a:lnTo>
                <a:lnTo>
                  <a:pt x="105" y="37921"/>
                </a:lnTo>
                <a:lnTo>
                  <a:pt x="0" y="37147"/>
                </a:lnTo>
                <a:lnTo>
                  <a:pt x="14145" y="530"/>
                </a:lnTo>
                <a:lnTo>
                  <a:pt x="14914" y="0"/>
                </a:lnTo>
                <a:lnTo>
                  <a:pt x="120678" y="0"/>
                </a:lnTo>
                <a:lnTo>
                  <a:pt x="121466" y="561"/>
                </a:lnTo>
                <a:lnTo>
                  <a:pt x="122768" y="4228"/>
                </a:lnTo>
                <a:lnTo>
                  <a:pt x="17198" y="4228"/>
                </a:lnTo>
                <a:lnTo>
                  <a:pt x="5250" y="35152"/>
                </a:lnTo>
                <a:lnTo>
                  <a:pt x="133752" y="35152"/>
                </a:lnTo>
                <a:lnTo>
                  <a:pt x="134461" y="37147"/>
                </a:lnTo>
                <a:lnTo>
                  <a:pt x="134380" y="37921"/>
                </a:lnTo>
                <a:lnTo>
                  <a:pt x="133598" y="39043"/>
                </a:lnTo>
                <a:lnTo>
                  <a:pt x="132964" y="39380"/>
                </a:lnTo>
                <a:close/>
              </a:path>
              <a:path w="134620" h="40004">
                <a:moveTo>
                  <a:pt x="133752" y="35152"/>
                </a:moveTo>
                <a:lnTo>
                  <a:pt x="129314" y="35152"/>
                </a:lnTo>
                <a:lnTo>
                  <a:pt x="118333" y="4228"/>
                </a:lnTo>
                <a:lnTo>
                  <a:pt x="122768" y="4228"/>
                </a:lnTo>
                <a:lnTo>
                  <a:pt x="133752" y="351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bg object 848"/>
          <p:cNvSpPr/>
          <p:nvPr/>
        </p:nvSpPr>
        <p:spPr>
          <a:xfrm>
            <a:off x="6686653" y="9887778"/>
            <a:ext cx="104139" cy="59055"/>
          </a:xfrm>
          <a:custGeom>
            <a:avLst/>
            <a:gdLst/>
            <a:ahLst/>
            <a:cxnLst/>
            <a:rect l="l" t="t" r="r" b="b"/>
            <a:pathLst>
              <a:path w="104140" h="59054">
                <a:moveTo>
                  <a:pt x="0" y="59026"/>
                </a:moveTo>
                <a:lnTo>
                  <a:pt x="104027" y="59026"/>
                </a:lnTo>
                <a:lnTo>
                  <a:pt x="104027" y="0"/>
                </a:lnTo>
                <a:lnTo>
                  <a:pt x="0" y="0"/>
                </a:lnTo>
                <a:lnTo>
                  <a:pt x="0" y="5902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bg object 849"/>
          <p:cNvSpPr/>
          <p:nvPr/>
        </p:nvSpPr>
        <p:spPr>
          <a:xfrm>
            <a:off x="6684556" y="9885476"/>
            <a:ext cx="108585" cy="61594"/>
          </a:xfrm>
          <a:custGeom>
            <a:avLst/>
            <a:gdLst/>
            <a:ahLst/>
            <a:cxnLst/>
            <a:rect l="l" t="t" r="r" b="b"/>
            <a:pathLst>
              <a:path w="108584" h="61595">
                <a:moveTo>
                  <a:pt x="108204" y="4419"/>
                </a:moveTo>
                <a:lnTo>
                  <a:pt x="104025" y="4419"/>
                </a:lnTo>
                <a:lnTo>
                  <a:pt x="104025" y="61341"/>
                </a:lnTo>
                <a:lnTo>
                  <a:pt x="108204" y="61341"/>
                </a:lnTo>
                <a:lnTo>
                  <a:pt x="108204" y="4419"/>
                </a:lnTo>
                <a:close/>
              </a:path>
              <a:path w="108584" h="61595">
                <a:moveTo>
                  <a:pt x="108204" y="1270"/>
                </a:moveTo>
                <a:lnTo>
                  <a:pt x="107708" y="1270"/>
                </a:lnTo>
                <a:lnTo>
                  <a:pt x="107708" y="0"/>
                </a:lnTo>
                <a:lnTo>
                  <a:pt x="495" y="0"/>
                </a:lnTo>
                <a:lnTo>
                  <a:pt x="495" y="1270"/>
                </a:lnTo>
                <a:lnTo>
                  <a:pt x="0" y="1270"/>
                </a:lnTo>
                <a:lnTo>
                  <a:pt x="0" y="3835"/>
                </a:lnTo>
                <a:lnTo>
                  <a:pt x="0" y="61353"/>
                </a:lnTo>
                <a:lnTo>
                  <a:pt x="4178" y="61353"/>
                </a:lnTo>
                <a:lnTo>
                  <a:pt x="4178" y="3835"/>
                </a:lnTo>
                <a:lnTo>
                  <a:pt x="108204" y="3835"/>
                </a:lnTo>
                <a:lnTo>
                  <a:pt x="108204" y="127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bg object 850"/>
          <p:cNvSpPr/>
          <p:nvPr/>
        </p:nvSpPr>
        <p:spPr>
          <a:xfrm>
            <a:off x="6750083" y="9912092"/>
            <a:ext cx="22225" cy="34925"/>
          </a:xfrm>
          <a:custGeom>
            <a:avLst/>
            <a:gdLst/>
            <a:ahLst/>
            <a:cxnLst/>
            <a:rect l="l" t="t" r="r" b="b"/>
            <a:pathLst>
              <a:path w="22225" h="34925">
                <a:moveTo>
                  <a:pt x="0" y="34712"/>
                </a:moveTo>
                <a:lnTo>
                  <a:pt x="21938" y="34712"/>
                </a:lnTo>
                <a:lnTo>
                  <a:pt x="21938" y="0"/>
                </a:lnTo>
                <a:lnTo>
                  <a:pt x="0" y="0"/>
                </a:lnTo>
                <a:lnTo>
                  <a:pt x="0" y="3471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bg object 851"/>
          <p:cNvSpPr/>
          <p:nvPr/>
        </p:nvSpPr>
        <p:spPr>
          <a:xfrm>
            <a:off x="6748519" y="9910504"/>
            <a:ext cx="25400" cy="36830"/>
          </a:xfrm>
          <a:custGeom>
            <a:avLst/>
            <a:gdLst/>
            <a:ahLst/>
            <a:cxnLst/>
            <a:rect l="l" t="t" r="r" b="b"/>
            <a:pathLst>
              <a:path w="25400" h="36829">
                <a:moveTo>
                  <a:pt x="3126" y="36300"/>
                </a:moveTo>
                <a:lnTo>
                  <a:pt x="0" y="36300"/>
                </a:lnTo>
                <a:lnTo>
                  <a:pt x="0" y="710"/>
                </a:lnTo>
                <a:lnTo>
                  <a:pt x="701" y="0"/>
                </a:lnTo>
                <a:lnTo>
                  <a:pt x="24363" y="0"/>
                </a:lnTo>
                <a:lnTo>
                  <a:pt x="25065" y="710"/>
                </a:lnTo>
                <a:lnTo>
                  <a:pt x="25065" y="3174"/>
                </a:lnTo>
                <a:lnTo>
                  <a:pt x="3126" y="3174"/>
                </a:lnTo>
                <a:lnTo>
                  <a:pt x="3126" y="36300"/>
                </a:lnTo>
                <a:close/>
              </a:path>
              <a:path w="25400" h="36829">
                <a:moveTo>
                  <a:pt x="25065" y="36300"/>
                </a:moveTo>
                <a:lnTo>
                  <a:pt x="21938" y="36300"/>
                </a:lnTo>
                <a:lnTo>
                  <a:pt x="21938" y="3174"/>
                </a:lnTo>
                <a:lnTo>
                  <a:pt x="25065" y="3174"/>
                </a:lnTo>
                <a:lnTo>
                  <a:pt x="25065" y="3630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bg object 852"/>
          <p:cNvSpPr/>
          <p:nvPr/>
        </p:nvSpPr>
        <p:spPr>
          <a:xfrm>
            <a:off x="6710604" y="9899408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09" h="25400">
                <a:moveTo>
                  <a:pt x="16373" y="25018"/>
                </a:moveTo>
                <a:lnTo>
                  <a:pt x="0" y="25018"/>
                </a:lnTo>
                <a:lnTo>
                  <a:pt x="0" y="0"/>
                </a:lnTo>
                <a:lnTo>
                  <a:pt x="16373" y="0"/>
                </a:lnTo>
                <a:lnTo>
                  <a:pt x="16373" y="2501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bg object 853"/>
          <p:cNvSpPr/>
          <p:nvPr/>
        </p:nvSpPr>
        <p:spPr>
          <a:xfrm>
            <a:off x="6699644" y="9860940"/>
            <a:ext cx="78105" cy="65405"/>
          </a:xfrm>
          <a:custGeom>
            <a:avLst/>
            <a:gdLst/>
            <a:ahLst/>
            <a:cxnLst/>
            <a:rect l="l" t="t" r="r" b="b"/>
            <a:pathLst>
              <a:path w="78104" h="65404">
                <a:moveTo>
                  <a:pt x="3124" y="711"/>
                </a:moveTo>
                <a:lnTo>
                  <a:pt x="2425" y="0"/>
                </a:lnTo>
                <a:lnTo>
                  <a:pt x="698" y="0"/>
                </a:lnTo>
                <a:lnTo>
                  <a:pt x="0" y="711"/>
                </a:lnTo>
                <a:lnTo>
                  <a:pt x="0" y="14503"/>
                </a:lnTo>
                <a:lnTo>
                  <a:pt x="698" y="15214"/>
                </a:lnTo>
                <a:lnTo>
                  <a:pt x="1562" y="15214"/>
                </a:lnTo>
                <a:lnTo>
                  <a:pt x="2425" y="15214"/>
                </a:lnTo>
                <a:lnTo>
                  <a:pt x="3124" y="14503"/>
                </a:lnTo>
                <a:lnTo>
                  <a:pt x="3124" y="711"/>
                </a:lnTo>
                <a:close/>
              </a:path>
              <a:path w="78104" h="65404">
                <a:moveTo>
                  <a:pt x="12420" y="711"/>
                </a:moveTo>
                <a:lnTo>
                  <a:pt x="11722" y="0"/>
                </a:lnTo>
                <a:lnTo>
                  <a:pt x="9994" y="0"/>
                </a:lnTo>
                <a:lnTo>
                  <a:pt x="9296" y="711"/>
                </a:lnTo>
                <a:lnTo>
                  <a:pt x="9296" y="14503"/>
                </a:lnTo>
                <a:lnTo>
                  <a:pt x="9994" y="15214"/>
                </a:lnTo>
                <a:lnTo>
                  <a:pt x="10858" y="15214"/>
                </a:lnTo>
                <a:lnTo>
                  <a:pt x="11722" y="15214"/>
                </a:lnTo>
                <a:lnTo>
                  <a:pt x="12420" y="14503"/>
                </a:lnTo>
                <a:lnTo>
                  <a:pt x="12420" y="711"/>
                </a:lnTo>
                <a:close/>
              </a:path>
              <a:path w="78104" h="65404">
                <a:moveTo>
                  <a:pt x="21729" y="711"/>
                </a:moveTo>
                <a:lnTo>
                  <a:pt x="21031" y="0"/>
                </a:lnTo>
                <a:lnTo>
                  <a:pt x="19291" y="0"/>
                </a:lnTo>
                <a:lnTo>
                  <a:pt x="18605" y="711"/>
                </a:lnTo>
                <a:lnTo>
                  <a:pt x="18605" y="14503"/>
                </a:lnTo>
                <a:lnTo>
                  <a:pt x="19291" y="15214"/>
                </a:lnTo>
                <a:lnTo>
                  <a:pt x="20167" y="15214"/>
                </a:lnTo>
                <a:lnTo>
                  <a:pt x="21031" y="15214"/>
                </a:lnTo>
                <a:lnTo>
                  <a:pt x="21729" y="14503"/>
                </a:lnTo>
                <a:lnTo>
                  <a:pt x="21729" y="711"/>
                </a:lnTo>
                <a:close/>
              </a:path>
              <a:path w="78104" h="65404">
                <a:moveTo>
                  <a:pt x="28892" y="37592"/>
                </a:moveTo>
                <a:lnTo>
                  <a:pt x="28194" y="36880"/>
                </a:lnTo>
                <a:lnTo>
                  <a:pt x="25755" y="36880"/>
                </a:lnTo>
                <a:lnTo>
                  <a:pt x="25755" y="40055"/>
                </a:lnTo>
                <a:lnTo>
                  <a:pt x="25755" y="61912"/>
                </a:lnTo>
                <a:lnTo>
                  <a:pt x="12522" y="61912"/>
                </a:lnTo>
                <a:lnTo>
                  <a:pt x="12522" y="40055"/>
                </a:lnTo>
                <a:lnTo>
                  <a:pt x="25755" y="40055"/>
                </a:lnTo>
                <a:lnTo>
                  <a:pt x="25755" y="36880"/>
                </a:lnTo>
                <a:lnTo>
                  <a:pt x="10083" y="36880"/>
                </a:lnTo>
                <a:lnTo>
                  <a:pt x="9385" y="37592"/>
                </a:lnTo>
                <a:lnTo>
                  <a:pt x="9385" y="64363"/>
                </a:lnTo>
                <a:lnTo>
                  <a:pt x="10083" y="65074"/>
                </a:lnTo>
                <a:lnTo>
                  <a:pt x="28194" y="65074"/>
                </a:lnTo>
                <a:lnTo>
                  <a:pt x="28892" y="64363"/>
                </a:lnTo>
                <a:lnTo>
                  <a:pt x="28892" y="61912"/>
                </a:lnTo>
                <a:lnTo>
                  <a:pt x="28892" y="40055"/>
                </a:lnTo>
                <a:lnTo>
                  <a:pt x="28892" y="37592"/>
                </a:lnTo>
                <a:close/>
              </a:path>
              <a:path w="78104" h="65404">
                <a:moveTo>
                  <a:pt x="31026" y="711"/>
                </a:moveTo>
                <a:lnTo>
                  <a:pt x="30327" y="0"/>
                </a:lnTo>
                <a:lnTo>
                  <a:pt x="28600" y="0"/>
                </a:lnTo>
                <a:lnTo>
                  <a:pt x="27901" y="711"/>
                </a:lnTo>
                <a:lnTo>
                  <a:pt x="27901" y="14503"/>
                </a:lnTo>
                <a:lnTo>
                  <a:pt x="28600" y="15214"/>
                </a:lnTo>
                <a:lnTo>
                  <a:pt x="29464" y="15214"/>
                </a:lnTo>
                <a:lnTo>
                  <a:pt x="30327" y="15214"/>
                </a:lnTo>
                <a:lnTo>
                  <a:pt x="31026" y="14503"/>
                </a:lnTo>
                <a:lnTo>
                  <a:pt x="31026" y="711"/>
                </a:lnTo>
                <a:close/>
              </a:path>
              <a:path w="78104" h="65404">
                <a:moveTo>
                  <a:pt x="40322" y="711"/>
                </a:moveTo>
                <a:lnTo>
                  <a:pt x="39636" y="0"/>
                </a:lnTo>
                <a:lnTo>
                  <a:pt x="37896" y="0"/>
                </a:lnTo>
                <a:lnTo>
                  <a:pt x="37198" y="711"/>
                </a:lnTo>
                <a:lnTo>
                  <a:pt x="37198" y="14503"/>
                </a:lnTo>
                <a:lnTo>
                  <a:pt x="37896" y="15214"/>
                </a:lnTo>
                <a:lnTo>
                  <a:pt x="38760" y="15214"/>
                </a:lnTo>
                <a:lnTo>
                  <a:pt x="39636" y="15214"/>
                </a:lnTo>
                <a:lnTo>
                  <a:pt x="40322" y="14503"/>
                </a:lnTo>
                <a:lnTo>
                  <a:pt x="40322" y="711"/>
                </a:lnTo>
                <a:close/>
              </a:path>
              <a:path w="78104" h="65404">
                <a:moveTo>
                  <a:pt x="49631" y="711"/>
                </a:moveTo>
                <a:lnTo>
                  <a:pt x="48920" y="0"/>
                </a:lnTo>
                <a:lnTo>
                  <a:pt x="47205" y="0"/>
                </a:lnTo>
                <a:lnTo>
                  <a:pt x="46494" y="711"/>
                </a:lnTo>
                <a:lnTo>
                  <a:pt x="46494" y="14503"/>
                </a:lnTo>
                <a:lnTo>
                  <a:pt x="47205" y="15214"/>
                </a:lnTo>
                <a:lnTo>
                  <a:pt x="48069" y="15214"/>
                </a:lnTo>
                <a:lnTo>
                  <a:pt x="48920" y="15214"/>
                </a:lnTo>
                <a:lnTo>
                  <a:pt x="49631" y="14503"/>
                </a:lnTo>
                <a:lnTo>
                  <a:pt x="49631" y="711"/>
                </a:lnTo>
                <a:close/>
              </a:path>
              <a:path w="78104" h="65404">
                <a:moveTo>
                  <a:pt x="58928" y="711"/>
                </a:moveTo>
                <a:lnTo>
                  <a:pt x="58229" y="0"/>
                </a:lnTo>
                <a:lnTo>
                  <a:pt x="56502" y="0"/>
                </a:lnTo>
                <a:lnTo>
                  <a:pt x="55803" y="711"/>
                </a:lnTo>
                <a:lnTo>
                  <a:pt x="55803" y="14503"/>
                </a:lnTo>
                <a:lnTo>
                  <a:pt x="56502" y="15214"/>
                </a:lnTo>
                <a:lnTo>
                  <a:pt x="57365" y="15214"/>
                </a:lnTo>
                <a:lnTo>
                  <a:pt x="58229" y="15214"/>
                </a:lnTo>
                <a:lnTo>
                  <a:pt x="58928" y="14503"/>
                </a:lnTo>
                <a:lnTo>
                  <a:pt x="58928" y="711"/>
                </a:lnTo>
                <a:close/>
              </a:path>
              <a:path w="78104" h="65404">
                <a:moveTo>
                  <a:pt x="68224" y="711"/>
                </a:moveTo>
                <a:lnTo>
                  <a:pt x="67525" y="0"/>
                </a:lnTo>
                <a:lnTo>
                  <a:pt x="65798" y="0"/>
                </a:lnTo>
                <a:lnTo>
                  <a:pt x="65100" y="711"/>
                </a:lnTo>
                <a:lnTo>
                  <a:pt x="65100" y="14503"/>
                </a:lnTo>
                <a:lnTo>
                  <a:pt x="65798" y="15214"/>
                </a:lnTo>
                <a:lnTo>
                  <a:pt x="66662" y="15214"/>
                </a:lnTo>
                <a:lnTo>
                  <a:pt x="67525" y="15214"/>
                </a:lnTo>
                <a:lnTo>
                  <a:pt x="68224" y="14503"/>
                </a:lnTo>
                <a:lnTo>
                  <a:pt x="68224" y="711"/>
                </a:lnTo>
                <a:close/>
              </a:path>
              <a:path w="78104" h="65404">
                <a:moveTo>
                  <a:pt x="77533" y="711"/>
                </a:moveTo>
                <a:lnTo>
                  <a:pt x="76822" y="0"/>
                </a:lnTo>
                <a:lnTo>
                  <a:pt x="75095" y="0"/>
                </a:lnTo>
                <a:lnTo>
                  <a:pt x="74396" y="711"/>
                </a:lnTo>
                <a:lnTo>
                  <a:pt x="74396" y="14503"/>
                </a:lnTo>
                <a:lnTo>
                  <a:pt x="75095" y="15214"/>
                </a:lnTo>
                <a:lnTo>
                  <a:pt x="75971" y="15214"/>
                </a:lnTo>
                <a:lnTo>
                  <a:pt x="76822" y="15214"/>
                </a:lnTo>
                <a:lnTo>
                  <a:pt x="77533" y="14503"/>
                </a:lnTo>
                <a:lnTo>
                  <a:pt x="77533" y="7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bg object 854"/>
          <p:cNvSpPr/>
          <p:nvPr/>
        </p:nvSpPr>
        <p:spPr>
          <a:xfrm>
            <a:off x="6708376" y="9751066"/>
            <a:ext cx="134620" cy="40005"/>
          </a:xfrm>
          <a:custGeom>
            <a:avLst/>
            <a:gdLst/>
            <a:ahLst/>
            <a:cxnLst/>
            <a:rect l="l" t="t" r="r" b="b"/>
            <a:pathLst>
              <a:path w="134620" h="40004">
                <a:moveTo>
                  <a:pt x="132964" y="39380"/>
                </a:moveTo>
                <a:lnTo>
                  <a:pt x="1501" y="39380"/>
                </a:lnTo>
                <a:lnTo>
                  <a:pt x="855" y="39037"/>
                </a:lnTo>
                <a:lnTo>
                  <a:pt x="105" y="37921"/>
                </a:lnTo>
                <a:lnTo>
                  <a:pt x="0" y="37147"/>
                </a:lnTo>
                <a:lnTo>
                  <a:pt x="14145" y="530"/>
                </a:lnTo>
                <a:lnTo>
                  <a:pt x="14914" y="0"/>
                </a:lnTo>
                <a:lnTo>
                  <a:pt x="120678" y="0"/>
                </a:lnTo>
                <a:lnTo>
                  <a:pt x="121466" y="561"/>
                </a:lnTo>
                <a:lnTo>
                  <a:pt x="122768" y="4228"/>
                </a:lnTo>
                <a:lnTo>
                  <a:pt x="17198" y="4228"/>
                </a:lnTo>
                <a:lnTo>
                  <a:pt x="5250" y="35152"/>
                </a:lnTo>
                <a:lnTo>
                  <a:pt x="133752" y="35152"/>
                </a:lnTo>
                <a:lnTo>
                  <a:pt x="134461" y="37147"/>
                </a:lnTo>
                <a:lnTo>
                  <a:pt x="134386" y="37921"/>
                </a:lnTo>
                <a:lnTo>
                  <a:pt x="133604" y="39043"/>
                </a:lnTo>
                <a:lnTo>
                  <a:pt x="132964" y="39380"/>
                </a:lnTo>
                <a:close/>
              </a:path>
              <a:path w="134620" h="40004">
                <a:moveTo>
                  <a:pt x="133752" y="35152"/>
                </a:moveTo>
                <a:lnTo>
                  <a:pt x="129314" y="35152"/>
                </a:lnTo>
                <a:lnTo>
                  <a:pt x="118333" y="4228"/>
                </a:lnTo>
                <a:lnTo>
                  <a:pt x="122768" y="4228"/>
                </a:lnTo>
                <a:lnTo>
                  <a:pt x="133752" y="351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bg object 855"/>
          <p:cNvSpPr/>
          <p:nvPr/>
        </p:nvSpPr>
        <p:spPr>
          <a:xfrm>
            <a:off x="6724152" y="9788333"/>
            <a:ext cx="104139" cy="64769"/>
          </a:xfrm>
          <a:custGeom>
            <a:avLst/>
            <a:gdLst/>
            <a:ahLst/>
            <a:cxnLst/>
            <a:rect l="l" t="t" r="r" b="b"/>
            <a:pathLst>
              <a:path w="104140" h="64770">
                <a:moveTo>
                  <a:pt x="104027" y="64156"/>
                </a:moveTo>
                <a:lnTo>
                  <a:pt x="0" y="64156"/>
                </a:lnTo>
                <a:lnTo>
                  <a:pt x="0" y="0"/>
                </a:lnTo>
                <a:lnTo>
                  <a:pt x="104027" y="0"/>
                </a:lnTo>
                <a:lnTo>
                  <a:pt x="104027" y="6415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bg object 856"/>
          <p:cNvSpPr/>
          <p:nvPr/>
        </p:nvSpPr>
        <p:spPr>
          <a:xfrm>
            <a:off x="6722059" y="9786023"/>
            <a:ext cx="108585" cy="69215"/>
          </a:xfrm>
          <a:custGeom>
            <a:avLst/>
            <a:gdLst/>
            <a:ahLst/>
            <a:cxnLst/>
            <a:rect l="l" t="t" r="r" b="b"/>
            <a:pathLst>
              <a:path w="108584" h="69215">
                <a:moveTo>
                  <a:pt x="108204" y="1282"/>
                </a:moveTo>
                <a:lnTo>
                  <a:pt x="107696" y="1282"/>
                </a:lnTo>
                <a:lnTo>
                  <a:pt x="107696" y="0"/>
                </a:lnTo>
                <a:lnTo>
                  <a:pt x="495" y="0"/>
                </a:lnTo>
                <a:lnTo>
                  <a:pt x="495" y="1282"/>
                </a:lnTo>
                <a:lnTo>
                  <a:pt x="0" y="1282"/>
                </a:lnTo>
                <a:lnTo>
                  <a:pt x="0" y="3835"/>
                </a:lnTo>
                <a:lnTo>
                  <a:pt x="0" y="63919"/>
                </a:lnTo>
                <a:lnTo>
                  <a:pt x="0" y="67754"/>
                </a:lnTo>
                <a:lnTo>
                  <a:pt x="736" y="67754"/>
                </a:lnTo>
                <a:lnTo>
                  <a:pt x="736" y="69024"/>
                </a:lnTo>
                <a:lnTo>
                  <a:pt x="107454" y="69024"/>
                </a:lnTo>
                <a:lnTo>
                  <a:pt x="107454" y="67754"/>
                </a:lnTo>
                <a:lnTo>
                  <a:pt x="108204" y="67754"/>
                </a:lnTo>
                <a:lnTo>
                  <a:pt x="108204" y="64350"/>
                </a:lnTo>
                <a:lnTo>
                  <a:pt x="108204" y="63919"/>
                </a:lnTo>
                <a:lnTo>
                  <a:pt x="108204" y="4432"/>
                </a:lnTo>
                <a:lnTo>
                  <a:pt x="104025" y="4432"/>
                </a:lnTo>
                <a:lnTo>
                  <a:pt x="104025" y="63919"/>
                </a:lnTo>
                <a:lnTo>
                  <a:pt x="4178" y="63919"/>
                </a:lnTo>
                <a:lnTo>
                  <a:pt x="4178" y="3835"/>
                </a:lnTo>
                <a:lnTo>
                  <a:pt x="108204" y="3835"/>
                </a:lnTo>
                <a:lnTo>
                  <a:pt x="108204" y="12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bg object 857"/>
          <p:cNvSpPr/>
          <p:nvPr/>
        </p:nvSpPr>
        <p:spPr>
          <a:xfrm>
            <a:off x="6787584" y="9812644"/>
            <a:ext cx="22225" cy="38100"/>
          </a:xfrm>
          <a:custGeom>
            <a:avLst/>
            <a:gdLst/>
            <a:ahLst/>
            <a:cxnLst/>
            <a:rect l="l" t="t" r="r" b="b"/>
            <a:pathLst>
              <a:path w="22225" h="38100">
                <a:moveTo>
                  <a:pt x="21938" y="37727"/>
                </a:moveTo>
                <a:lnTo>
                  <a:pt x="0" y="37727"/>
                </a:lnTo>
                <a:lnTo>
                  <a:pt x="0" y="0"/>
                </a:lnTo>
                <a:lnTo>
                  <a:pt x="21938" y="0"/>
                </a:lnTo>
                <a:lnTo>
                  <a:pt x="21938" y="3772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bg object 858"/>
          <p:cNvSpPr/>
          <p:nvPr/>
        </p:nvSpPr>
        <p:spPr>
          <a:xfrm>
            <a:off x="6786020" y="9811062"/>
            <a:ext cx="25400" cy="41275"/>
          </a:xfrm>
          <a:custGeom>
            <a:avLst/>
            <a:gdLst/>
            <a:ahLst/>
            <a:cxnLst/>
            <a:rect l="l" t="t" r="r" b="b"/>
            <a:pathLst>
              <a:path w="25400" h="41275">
                <a:moveTo>
                  <a:pt x="24369" y="40895"/>
                </a:moveTo>
                <a:lnTo>
                  <a:pt x="22639" y="40895"/>
                </a:lnTo>
                <a:lnTo>
                  <a:pt x="21938" y="40184"/>
                </a:lnTo>
                <a:lnTo>
                  <a:pt x="21938" y="3167"/>
                </a:lnTo>
                <a:lnTo>
                  <a:pt x="3126" y="3167"/>
                </a:lnTo>
                <a:lnTo>
                  <a:pt x="3126" y="40184"/>
                </a:lnTo>
                <a:lnTo>
                  <a:pt x="2425" y="40895"/>
                </a:lnTo>
                <a:lnTo>
                  <a:pt x="1563" y="40895"/>
                </a:lnTo>
                <a:lnTo>
                  <a:pt x="701" y="40895"/>
                </a:lnTo>
                <a:lnTo>
                  <a:pt x="0" y="40184"/>
                </a:lnTo>
                <a:lnTo>
                  <a:pt x="0" y="710"/>
                </a:lnTo>
                <a:lnTo>
                  <a:pt x="701" y="0"/>
                </a:lnTo>
                <a:lnTo>
                  <a:pt x="24369" y="0"/>
                </a:lnTo>
                <a:lnTo>
                  <a:pt x="25065" y="710"/>
                </a:lnTo>
                <a:lnTo>
                  <a:pt x="25065" y="40184"/>
                </a:lnTo>
                <a:lnTo>
                  <a:pt x="24369" y="4089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bg object 859"/>
          <p:cNvSpPr/>
          <p:nvPr/>
        </p:nvSpPr>
        <p:spPr>
          <a:xfrm>
            <a:off x="6748103" y="9799963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09" h="25400">
                <a:moveTo>
                  <a:pt x="16373" y="25018"/>
                </a:moveTo>
                <a:lnTo>
                  <a:pt x="0" y="25018"/>
                </a:lnTo>
                <a:lnTo>
                  <a:pt x="0" y="0"/>
                </a:lnTo>
                <a:lnTo>
                  <a:pt x="16373" y="0"/>
                </a:lnTo>
                <a:lnTo>
                  <a:pt x="16373" y="2501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bg object 860"/>
          <p:cNvSpPr/>
          <p:nvPr/>
        </p:nvSpPr>
        <p:spPr>
          <a:xfrm>
            <a:off x="6737147" y="9761499"/>
            <a:ext cx="78105" cy="65405"/>
          </a:xfrm>
          <a:custGeom>
            <a:avLst/>
            <a:gdLst/>
            <a:ahLst/>
            <a:cxnLst/>
            <a:rect l="l" t="t" r="r" b="b"/>
            <a:pathLst>
              <a:path w="78104" h="65404">
                <a:moveTo>
                  <a:pt x="3124" y="711"/>
                </a:moveTo>
                <a:lnTo>
                  <a:pt x="2425" y="0"/>
                </a:lnTo>
                <a:lnTo>
                  <a:pt x="698" y="0"/>
                </a:lnTo>
                <a:lnTo>
                  <a:pt x="0" y="711"/>
                </a:lnTo>
                <a:lnTo>
                  <a:pt x="0" y="14503"/>
                </a:lnTo>
                <a:lnTo>
                  <a:pt x="698" y="15214"/>
                </a:lnTo>
                <a:lnTo>
                  <a:pt x="1562" y="15214"/>
                </a:lnTo>
                <a:lnTo>
                  <a:pt x="2425" y="15214"/>
                </a:lnTo>
                <a:lnTo>
                  <a:pt x="3124" y="14503"/>
                </a:lnTo>
                <a:lnTo>
                  <a:pt x="3124" y="711"/>
                </a:lnTo>
                <a:close/>
              </a:path>
              <a:path w="78104" h="65404">
                <a:moveTo>
                  <a:pt x="12420" y="711"/>
                </a:moveTo>
                <a:lnTo>
                  <a:pt x="11722" y="0"/>
                </a:lnTo>
                <a:lnTo>
                  <a:pt x="9994" y="0"/>
                </a:lnTo>
                <a:lnTo>
                  <a:pt x="9296" y="711"/>
                </a:lnTo>
                <a:lnTo>
                  <a:pt x="9296" y="14503"/>
                </a:lnTo>
                <a:lnTo>
                  <a:pt x="9994" y="15214"/>
                </a:lnTo>
                <a:lnTo>
                  <a:pt x="10858" y="15214"/>
                </a:lnTo>
                <a:lnTo>
                  <a:pt x="11722" y="15214"/>
                </a:lnTo>
                <a:lnTo>
                  <a:pt x="12420" y="14503"/>
                </a:lnTo>
                <a:lnTo>
                  <a:pt x="12420" y="711"/>
                </a:lnTo>
                <a:close/>
              </a:path>
              <a:path w="78104" h="65404">
                <a:moveTo>
                  <a:pt x="21729" y="711"/>
                </a:moveTo>
                <a:lnTo>
                  <a:pt x="21018" y="0"/>
                </a:lnTo>
                <a:lnTo>
                  <a:pt x="19304" y="0"/>
                </a:lnTo>
                <a:lnTo>
                  <a:pt x="18592" y="711"/>
                </a:lnTo>
                <a:lnTo>
                  <a:pt x="18592" y="14503"/>
                </a:lnTo>
                <a:lnTo>
                  <a:pt x="19304" y="15214"/>
                </a:lnTo>
                <a:lnTo>
                  <a:pt x="20167" y="15214"/>
                </a:lnTo>
                <a:lnTo>
                  <a:pt x="21018" y="15214"/>
                </a:lnTo>
                <a:lnTo>
                  <a:pt x="21729" y="14503"/>
                </a:lnTo>
                <a:lnTo>
                  <a:pt x="21729" y="711"/>
                </a:lnTo>
                <a:close/>
              </a:path>
              <a:path w="78104" h="65404">
                <a:moveTo>
                  <a:pt x="28892" y="37592"/>
                </a:moveTo>
                <a:lnTo>
                  <a:pt x="28181" y="36880"/>
                </a:lnTo>
                <a:lnTo>
                  <a:pt x="25755" y="36880"/>
                </a:lnTo>
                <a:lnTo>
                  <a:pt x="25755" y="40055"/>
                </a:lnTo>
                <a:lnTo>
                  <a:pt x="25755" y="61899"/>
                </a:lnTo>
                <a:lnTo>
                  <a:pt x="12522" y="61899"/>
                </a:lnTo>
                <a:lnTo>
                  <a:pt x="12522" y="40055"/>
                </a:lnTo>
                <a:lnTo>
                  <a:pt x="25755" y="40055"/>
                </a:lnTo>
                <a:lnTo>
                  <a:pt x="25755" y="36880"/>
                </a:lnTo>
                <a:lnTo>
                  <a:pt x="10083" y="36880"/>
                </a:lnTo>
                <a:lnTo>
                  <a:pt x="9385" y="37592"/>
                </a:lnTo>
                <a:lnTo>
                  <a:pt x="9385" y="64363"/>
                </a:lnTo>
                <a:lnTo>
                  <a:pt x="10083" y="65074"/>
                </a:lnTo>
                <a:lnTo>
                  <a:pt x="28181" y="65074"/>
                </a:lnTo>
                <a:lnTo>
                  <a:pt x="28892" y="64363"/>
                </a:lnTo>
                <a:lnTo>
                  <a:pt x="28892" y="61899"/>
                </a:lnTo>
                <a:lnTo>
                  <a:pt x="28892" y="40055"/>
                </a:lnTo>
                <a:lnTo>
                  <a:pt x="28892" y="37592"/>
                </a:lnTo>
                <a:close/>
              </a:path>
              <a:path w="78104" h="65404">
                <a:moveTo>
                  <a:pt x="31026" y="711"/>
                </a:moveTo>
                <a:lnTo>
                  <a:pt x="30327" y="0"/>
                </a:lnTo>
                <a:lnTo>
                  <a:pt x="28600" y="0"/>
                </a:lnTo>
                <a:lnTo>
                  <a:pt x="27901" y="711"/>
                </a:lnTo>
                <a:lnTo>
                  <a:pt x="27901" y="14503"/>
                </a:lnTo>
                <a:lnTo>
                  <a:pt x="28600" y="15214"/>
                </a:lnTo>
                <a:lnTo>
                  <a:pt x="29464" y="15214"/>
                </a:lnTo>
                <a:lnTo>
                  <a:pt x="30327" y="15214"/>
                </a:lnTo>
                <a:lnTo>
                  <a:pt x="31026" y="14503"/>
                </a:lnTo>
                <a:lnTo>
                  <a:pt x="31026" y="711"/>
                </a:lnTo>
                <a:close/>
              </a:path>
              <a:path w="78104" h="65404">
                <a:moveTo>
                  <a:pt x="40322" y="711"/>
                </a:moveTo>
                <a:lnTo>
                  <a:pt x="39624" y="0"/>
                </a:lnTo>
                <a:lnTo>
                  <a:pt x="37896" y="0"/>
                </a:lnTo>
                <a:lnTo>
                  <a:pt x="37198" y="711"/>
                </a:lnTo>
                <a:lnTo>
                  <a:pt x="37198" y="14503"/>
                </a:lnTo>
                <a:lnTo>
                  <a:pt x="37896" y="15214"/>
                </a:lnTo>
                <a:lnTo>
                  <a:pt x="38760" y="15214"/>
                </a:lnTo>
                <a:lnTo>
                  <a:pt x="39624" y="15214"/>
                </a:lnTo>
                <a:lnTo>
                  <a:pt x="40322" y="14503"/>
                </a:lnTo>
                <a:lnTo>
                  <a:pt x="40322" y="711"/>
                </a:lnTo>
                <a:close/>
              </a:path>
              <a:path w="78104" h="65404">
                <a:moveTo>
                  <a:pt x="49631" y="711"/>
                </a:moveTo>
                <a:lnTo>
                  <a:pt x="48920" y="0"/>
                </a:lnTo>
                <a:lnTo>
                  <a:pt x="47205" y="0"/>
                </a:lnTo>
                <a:lnTo>
                  <a:pt x="46494" y="711"/>
                </a:lnTo>
                <a:lnTo>
                  <a:pt x="46494" y="14503"/>
                </a:lnTo>
                <a:lnTo>
                  <a:pt x="47205" y="15214"/>
                </a:lnTo>
                <a:lnTo>
                  <a:pt x="48056" y="15214"/>
                </a:lnTo>
                <a:lnTo>
                  <a:pt x="48920" y="15214"/>
                </a:lnTo>
                <a:lnTo>
                  <a:pt x="49631" y="14503"/>
                </a:lnTo>
                <a:lnTo>
                  <a:pt x="49631" y="711"/>
                </a:lnTo>
                <a:close/>
              </a:path>
              <a:path w="78104" h="65404">
                <a:moveTo>
                  <a:pt x="58928" y="711"/>
                </a:moveTo>
                <a:lnTo>
                  <a:pt x="58229" y="0"/>
                </a:lnTo>
                <a:lnTo>
                  <a:pt x="56502" y="0"/>
                </a:lnTo>
                <a:lnTo>
                  <a:pt x="55803" y="711"/>
                </a:lnTo>
                <a:lnTo>
                  <a:pt x="55803" y="14503"/>
                </a:lnTo>
                <a:lnTo>
                  <a:pt x="56502" y="15214"/>
                </a:lnTo>
                <a:lnTo>
                  <a:pt x="57365" y="15214"/>
                </a:lnTo>
                <a:lnTo>
                  <a:pt x="58229" y="15214"/>
                </a:lnTo>
                <a:lnTo>
                  <a:pt x="58928" y="14503"/>
                </a:lnTo>
                <a:lnTo>
                  <a:pt x="58928" y="711"/>
                </a:lnTo>
                <a:close/>
              </a:path>
              <a:path w="78104" h="65404">
                <a:moveTo>
                  <a:pt x="68224" y="711"/>
                </a:moveTo>
                <a:lnTo>
                  <a:pt x="67525" y="0"/>
                </a:lnTo>
                <a:lnTo>
                  <a:pt x="65798" y="0"/>
                </a:lnTo>
                <a:lnTo>
                  <a:pt x="65100" y="711"/>
                </a:lnTo>
                <a:lnTo>
                  <a:pt x="65100" y="14503"/>
                </a:lnTo>
                <a:lnTo>
                  <a:pt x="65798" y="15214"/>
                </a:lnTo>
                <a:lnTo>
                  <a:pt x="66662" y="15214"/>
                </a:lnTo>
                <a:lnTo>
                  <a:pt x="67525" y="15214"/>
                </a:lnTo>
                <a:lnTo>
                  <a:pt x="68224" y="14503"/>
                </a:lnTo>
                <a:lnTo>
                  <a:pt x="68224" y="711"/>
                </a:lnTo>
                <a:close/>
              </a:path>
              <a:path w="78104" h="65404">
                <a:moveTo>
                  <a:pt x="77533" y="711"/>
                </a:moveTo>
                <a:lnTo>
                  <a:pt x="76822" y="0"/>
                </a:lnTo>
                <a:lnTo>
                  <a:pt x="75095" y="0"/>
                </a:lnTo>
                <a:lnTo>
                  <a:pt x="74396" y="711"/>
                </a:lnTo>
                <a:lnTo>
                  <a:pt x="74396" y="14503"/>
                </a:lnTo>
                <a:lnTo>
                  <a:pt x="75095" y="15214"/>
                </a:lnTo>
                <a:lnTo>
                  <a:pt x="75958" y="15214"/>
                </a:lnTo>
                <a:lnTo>
                  <a:pt x="76822" y="15214"/>
                </a:lnTo>
                <a:lnTo>
                  <a:pt x="77533" y="14503"/>
                </a:lnTo>
                <a:lnTo>
                  <a:pt x="77533" y="7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bg object 861"/>
          <p:cNvSpPr/>
          <p:nvPr/>
        </p:nvSpPr>
        <p:spPr>
          <a:xfrm>
            <a:off x="6383886" y="9683760"/>
            <a:ext cx="132080" cy="263525"/>
          </a:xfrm>
          <a:custGeom>
            <a:avLst/>
            <a:gdLst/>
            <a:ahLst/>
            <a:cxnLst/>
            <a:rect l="l" t="t" r="r" b="b"/>
            <a:pathLst>
              <a:path w="132079" h="263525">
                <a:moveTo>
                  <a:pt x="131727" y="263045"/>
                </a:moveTo>
                <a:lnTo>
                  <a:pt x="0" y="263045"/>
                </a:lnTo>
                <a:lnTo>
                  <a:pt x="0" y="0"/>
                </a:lnTo>
                <a:lnTo>
                  <a:pt x="131727" y="25249"/>
                </a:lnTo>
                <a:lnTo>
                  <a:pt x="131727" y="2630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bg object 862"/>
          <p:cNvSpPr/>
          <p:nvPr/>
        </p:nvSpPr>
        <p:spPr>
          <a:xfrm>
            <a:off x="6381799" y="9681565"/>
            <a:ext cx="136525" cy="265430"/>
          </a:xfrm>
          <a:custGeom>
            <a:avLst/>
            <a:gdLst/>
            <a:ahLst/>
            <a:cxnLst/>
            <a:rect l="l" t="t" r="r" b="b"/>
            <a:pathLst>
              <a:path w="136525" h="265429">
                <a:moveTo>
                  <a:pt x="4173" y="265240"/>
                </a:moveTo>
                <a:lnTo>
                  <a:pt x="0" y="265240"/>
                </a:lnTo>
                <a:lnTo>
                  <a:pt x="0" y="1571"/>
                </a:lnTo>
                <a:lnTo>
                  <a:pt x="276" y="972"/>
                </a:lnTo>
                <a:lnTo>
                  <a:pt x="1237" y="168"/>
                </a:lnTo>
                <a:lnTo>
                  <a:pt x="1865" y="0"/>
                </a:lnTo>
                <a:lnTo>
                  <a:pt x="26656" y="4751"/>
                </a:lnTo>
                <a:lnTo>
                  <a:pt x="4173" y="4751"/>
                </a:lnTo>
                <a:lnTo>
                  <a:pt x="4173" y="265240"/>
                </a:lnTo>
                <a:close/>
              </a:path>
              <a:path w="136525" h="265429">
                <a:moveTo>
                  <a:pt x="135900" y="265240"/>
                </a:moveTo>
                <a:lnTo>
                  <a:pt x="131727" y="265240"/>
                </a:lnTo>
                <a:lnTo>
                  <a:pt x="131727" y="29197"/>
                </a:lnTo>
                <a:lnTo>
                  <a:pt x="4173" y="4751"/>
                </a:lnTo>
                <a:lnTo>
                  <a:pt x="26656" y="4751"/>
                </a:lnTo>
                <a:lnTo>
                  <a:pt x="135193" y="25555"/>
                </a:lnTo>
                <a:lnTo>
                  <a:pt x="135900" y="26428"/>
                </a:lnTo>
                <a:lnTo>
                  <a:pt x="135900" y="26524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bg object 863"/>
          <p:cNvSpPr/>
          <p:nvPr/>
        </p:nvSpPr>
        <p:spPr>
          <a:xfrm>
            <a:off x="6381435" y="9871479"/>
            <a:ext cx="101600" cy="10795"/>
          </a:xfrm>
          <a:custGeom>
            <a:avLst/>
            <a:gdLst/>
            <a:ahLst/>
            <a:cxnLst/>
            <a:rect l="l" t="t" r="r" b="b"/>
            <a:pathLst>
              <a:path w="101600" h="10795">
                <a:moveTo>
                  <a:pt x="252" y="10439"/>
                </a:moveTo>
                <a:lnTo>
                  <a:pt x="0" y="4103"/>
                </a:lnTo>
                <a:lnTo>
                  <a:pt x="101239" y="0"/>
                </a:lnTo>
                <a:lnTo>
                  <a:pt x="101491" y="6335"/>
                </a:lnTo>
                <a:lnTo>
                  <a:pt x="252" y="10439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bg object 864"/>
          <p:cNvSpPr/>
          <p:nvPr/>
        </p:nvSpPr>
        <p:spPr>
          <a:xfrm>
            <a:off x="6372224" y="9860558"/>
            <a:ext cx="119380" cy="15875"/>
          </a:xfrm>
          <a:custGeom>
            <a:avLst/>
            <a:gdLst/>
            <a:ahLst/>
            <a:cxnLst/>
            <a:rect l="l" t="t" r="r" b="b"/>
            <a:pathLst>
              <a:path w="119379" h="15875">
                <a:moveTo>
                  <a:pt x="418" y="15378"/>
                </a:moveTo>
                <a:lnTo>
                  <a:pt x="0" y="4814"/>
                </a:lnTo>
                <a:lnTo>
                  <a:pt x="118739" y="0"/>
                </a:lnTo>
                <a:lnTo>
                  <a:pt x="119157" y="10563"/>
                </a:lnTo>
                <a:lnTo>
                  <a:pt x="418" y="15378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bg object 865"/>
          <p:cNvSpPr/>
          <p:nvPr/>
        </p:nvSpPr>
        <p:spPr>
          <a:xfrm>
            <a:off x="6370660" y="9858877"/>
            <a:ext cx="122555" cy="19050"/>
          </a:xfrm>
          <a:custGeom>
            <a:avLst/>
            <a:gdLst/>
            <a:ahLst/>
            <a:cxnLst/>
            <a:rect l="l" t="t" r="r" b="b"/>
            <a:pathLst>
              <a:path w="122554" h="19050">
                <a:moveTo>
                  <a:pt x="2043" y="18645"/>
                </a:moveTo>
                <a:lnTo>
                  <a:pt x="1144" y="18645"/>
                </a:lnTo>
                <a:lnTo>
                  <a:pt x="449" y="17978"/>
                </a:lnTo>
                <a:lnTo>
                  <a:pt x="0" y="6560"/>
                </a:lnTo>
                <a:lnTo>
                  <a:pt x="412" y="5419"/>
                </a:lnTo>
                <a:lnTo>
                  <a:pt x="1501" y="4913"/>
                </a:lnTo>
                <a:lnTo>
                  <a:pt x="120241" y="99"/>
                </a:lnTo>
                <a:lnTo>
                  <a:pt x="121109" y="0"/>
                </a:lnTo>
                <a:lnTo>
                  <a:pt x="121829" y="742"/>
                </a:lnTo>
                <a:lnTo>
                  <a:pt x="121932" y="3330"/>
                </a:lnTo>
                <a:lnTo>
                  <a:pt x="118800" y="3330"/>
                </a:lnTo>
                <a:lnTo>
                  <a:pt x="3194" y="8019"/>
                </a:lnTo>
                <a:lnTo>
                  <a:pt x="3484" y="15409"/>
                </a:lnTo>
                <a:lnTo>
                  <a:pt x="81869" y="15409"/>
                </a:lnTo>
                <a:lnTo>
                  <a:pt x="2043" y="18645"/>
                </a:lnTo>
                <a:close/>
              </a:path>
              <a:path w="122554" h="19050">
                <a:moveTo>
                  <a:pt x="81869" y="15409"/>
                </a:moveTo>
                <a:lnTo>
                  <a:pt x="3484" y="15409"/>
                </a:lnTo>
                <a:lnTo>
                  <a:pt x="119096" y="10725"/>
                </a:lnTo>
                <a:lnTo>
                  <a:pt x="118800" y="3330"/>
                </a:lnTo>
                <a:lnTo>
                  <a:pt x="121932" y="3330"/>
                </a:lnTo>
                <a:lnTo>
                  <a:pt x="122284" y="12178"/>
                </a:lnTo>
                <a:lnTo>
                  <a:pt x="121872" y="13320"/>
                </a:lnTo>
                <a:lnTo>
                  <a:pt x="120783" y="13831"/>
                </a:lnTo>
                <a:lnTo>
                  <a:pt x="81869" y="1540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bg object 866"/>
          <p:cNvSpPr/>
          <p:nvPr/>
        </p:nvSpPr>
        <p:spPr>
          <a:xfrm>
            <a:off x="6415277" y="9785851"/>
            <a:ext cx="111125" cy="11430"/>
          </a:xfrm>
          <a:custGeom>
            <a:avLst/>
            <a:gdLst/>
            <a:ahLst/>
            <a:cxnLst/>
            <a:rect l="l" t="t" r="r" b="b"/>
            <a:pathLst>
              <a:path w="111125" h="11429">
                <a:moveTo>
                  <a:pt x="110589" y="11187"/>
                </a:moveTo>
                <a:lnTo>
                  <a:pt x="0" y="6335"/>
                </a:lnTo>
                <a:lnTo>
                  <a:pt x="270" y="0"/>
                </a:lnTo>
                <a:lnTo>
                  <a:pt x="110860" y="4851"/>
                </a:lnTo>
                <a:lnTo>
                  <a:pt x="110589" y="11187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bg object 867"/>
          <p:cNvSpPr/>
          <p:nvPr/>
        </p:nvSpPr>
        <p:spPr>
          <a:xfrm>
            <a:off x="6405941" y="9774864"/>
            <a:ext cx="130175" cy="16510"/>
          </a:xfrm>
          <a:custGeom>
            <a:avLst/>
            <a:gdLst/>
            <a:ahLst/>
            <a:cxnLst/>
            <a:rect l="l" t="t" r="r" b="b"/>
            <a:pathLst>
              <a:path w="130175" h="16509">
                <a:moveTo>
                  <a:pt x="129708" y="16257"/>
                </a:moveTo>
                <a:lnTo>
                  <a:pt x="0" y="10563"/>
                </a:lnTo>
                <a:lnTo>
                  <a:pt x="449" y="0"/>
                </a:lnTo>
                <a:lnTo>
                  <a:pt x="130157" y="5699"/>
                </a:lnTo>
                <a:lnTo>
                  <a:pt x="129708" y="16257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bg object 868"/>
          <p:cNvSpPr/>
          <p:nvPr/>
        </p:nvSpPr>
        <p:spPr>
          <a:xfrm>
            <a:off x="6397396" y="9710026"/>
            <a:ext cx="140335" cy="136525"/>
          </a:xfrm>
          <a:custGeom>
            <a:avLst/>
            <a:gdLst/>
            <a:ahLst/>
            <a:cxnLst/>
            <a:rect l="l" t="t" r="r" b="b"/>
            <a:pathLst>
              <a:path w="140334" h="136525">
                <a:moveTo>
                  <a:pt x="20269" y="98679"/>
                </a:moveTo>
                <a:lnTo>
                  <a:pt x="19570" y="97967"/>
                </a:lnTo>
                <a:lnTo>
                  <a:pt x="17145" y="97967"/>
                </a:lnTo>
                <a:lnTo>
                  <a:pt x="17145" y="101130"/>
                </a:lnTo>
                <a:lnTo>
                  <a:pt x="17145" y="133197"/>
                </a:lnTo>
                <a:lnTo>
                  <a:pt x="3136" y="133197"/>
                </a:lnTo>
                <a:lnTo>
                  <a:pt x="3136" y="101130"/>
                </a:lnTo>
                <a:lnTo>
                  <a:pt x="17145" y="101130"/>
                </a:lnTo>
                <a:lnTo>
                  <a:pt x="17145" y="97967"/>
                </a:lnTo>
                <a:lnTo>
                  <a:pt x="698" y="97967"/>
                </a:lnTo>
                <a:lnTo>
                  <a:pt x="0" y="98679"/>
                </a:lnTo>
                <a:lnTo>
                  <a:pt x="0" y="135661"/>
                </a:lnTo>
                <a:lnTo>
                  <a:pt x="698" y="136372"/>
                </a:lnTo>
                <a:lnTo>
                  <a:pt x="19570" y="136372"/>
                </a:lnTo>
                <a:lnTo>
                  <a:pt x="20269" y="135661"/>
                </a:lnTo>
                <a:lnTo>
                  <a:pt x="20269" y="133197"/>
                </a:lnTo>
                <a:lnTo>
                  <a:pt x="20269" y="101130"/>
                </a:lnTo>
                <a:lnTo>
                  <a:pt x="20269" y="98679"/>
                </a:lnTo>
                <a:close/>
              </a:path>
              <a:path w="140334" h="136525">
                <a:moveTo>
                  <a:pt x="20269" y="711"/>
                </a:moveTo>
                <a:lnTo>
                  <a:pt x="19570" y="0"/>
                </a:lnTo>
                <a:lnTo>
                  <a:pt x="17145" y="0"/>
                </a:lnTo>
                <a:lnTo>
                  <a:pt x="17145" y="3162"/>
                </a:lnTo>
                <a:lnTo>
                  <a:pt x="17145" y="40170"/>
                </a:lnTo>
                <a:lnTo>
                  <a:pt x="3136" y="40170"/>
                </a:lnTo>
                <a:lnTo>
                  <a:pt x="3136" y="3162"/>
                </a:lnTo>
                <a:lnTo>
                  <a:pt x="17145" y="3162"/>
                </a:lnTo>
                <a:lnTo>
                  <a:pt x="17145" y="0"/>
                </a:lnTo>
                <a:lnTo>
                  <a:pt x="698" y="0"/>
                </a:lnTo>
                <a:lnTo>
                  <a:pt x="0" y="711"/>
                </a:lnTo>
                <a:lnTo>
                  <a:pt x="0" y="42621"/>
                </a:lnTo>
                <a:lnTo>
                  <a:pt x="698" y="43332"/>
                </a:lnTo>
                <a:lnTo>
                  <a:pt x="19570" y="43332"/>
                </a:lnTo>
                <a:lnTo>
                  <a:pt x="20269" y="42621"/>
                </a:lnTo>
                <a:lnTo>
                  <a:pt x="20269" y="40170"/>
                </a:lnTo>
                <a:lnTo>
                  <a:pt x="20269" y="3162"/>
                </a:lnTo>
                <a:lnTo>
                  <a:pt x="20269" y="711"/>
                </a:lnTo>
                <a:close/>
              </a:path>
              <a:path w="140334" h="136525">
                <a:moveTo>
                  <a:pt x="53911" y="98666"/>
                </a:moveTo>
                <a:lnTo>
                  <a:pt x="53213" y="97967"/>
                </a:lnTo>
                <a:lnTo>
                  <a:pt x="50787" y="97967"/>
                </a:lnTo>
                <a:lnTo>
                  <a:pt x="50787" y="101130"/>
                </a:lnTo>
                <a:lnTo>
                  <a:pt x="50787" y="133197"/>
                </a:lnTo>
                <a:lnTo>
                  <a:pt x="36766" y="133197"/>
                </a:lnTo>
                <a:lnTo>
                  <a:pt x="36766" y="101130"/>
                </a:lnTo>
                <a:lnTo>
                  <a:pt x="50787" y="101130"/>
                </a:lnTo>
                <a:lnTo>
                  <a:pt x="50787" y="97967"/>
                </a:lnTo>
                <a:lnTo>
                  <a:pt x="34340" y="97967"/>
                </a:lnTo>
                <a:lnTo>
                  <a:pt x="33642" y="98666"/>
                </a:lnTo>
                <a:lnTo>
                  <a:pt x="33642" y="135661"/>
                </a:lnTo>
                <a:lnTo>
                  <a:pt x="34340" y="136372"/>
                </a:lnTo>
                <a:lnTo>
                  <a:pt x="53213" y="136372"/>
                </a:lnTo>
                <a:lnTo>
                  <a:pt x="53911" y="135661"/>
                </a:lnTo>
                <a:lnTo>
                  <a:pt x="53911" y="133197"/>
                </a:lnTo>
                <a:lnTo>
                  <a:pt x="53911" y="101130"/>
                </a:lnTo>
                <a:lnTo>
                  <a:pt x="53911" y="98666"/>
                </a:lnTo>
                <a:close/>
              </a:path>
              <a:path w="140334" h="136525">
                <a:moveTo>
                  <a:pt x="53911" y="711"/>
                </a:moveTo>
                <a:lnTo>
                  <a:pt x="53213" y="0"/>
                </a:lnTo>
                <a:lnTo>
                  <a:pt x="50787" y="0"/>
                </a:lnTo>
                <a:lnTo>
                  <a:pt x="50787" y="3162"/>
                </a:lnTo>
                <a:lnTo>
                  <a:pt x="50787" y="40170"/>
                </a:lnTo>
                <a:lnTo>
                  <a:pt x="36766" y="40170"/>
                </a:lnTo>
                <a:lnTo>
                  <a:pt x="36766" y="3162"/>
                </a:lnTo>
                <a:lnTo>
                  <a:pt x="50787" y="3162"/>
                </a:lnTo>
                <a:lnTo>
                  <a:pt x="50787" y="0"/>
                </a:lnTo>
                <a:lnTo>
                  <a:pt x="34340" y="0"/>
                </a:lnTo>
                <a:lnTo>
                  <a:pt x="33629" y="711"/>
                </a:lnTo>
                <a:lnTo>
                  <a:pt x="33629" y="42621"/>
                </a:lnTo>
                <a:lnTo>
                  <a:pt x="34340" y="43332"/>
                </a:lnTo>
                <a:lnTo>
                  <a:pt x="53213" y="43332"/>
                </a:lnTo>
                <a:lnTo>
                  <a:pt x="53911" y="42621"/>
                </a:lnTo>
                <a:lnTo>
                  <a:pt x="53911" y="40170"/>
                </a:lnTo>
                <a:lnTo>
                  <a:pt x="53911" y="3162"/>
                </a:lnTo>
                <a:lnTo>
                  <a:pt x="53911" y="711"/>
                </a:lnTo>
                <a:close/>
              </a:path>
              <a:path w="140334" h="136525">
                <a:moveTo>
                  <a:pt x="86918" y="98666"/>
                </a:moveTo>
                <a:lnTo>
                  <a:pt x="86220" y="97967"/>
                </a:lnTo>
                <a:lnTo>
                  <a:pt x="83794" y="97967"/>
                </a:lnTo>
                <a:lnTo>
                  <a:pt x="83794" y="101130"/>
                </a:lnTo>
                <a:lnTo>
                  <a:pt x="83794" y="133197"/>
                </a:lnTo>
                <a:lnTo>
                  <a:pt x="69773" y="133197"/>
                </a:lnTo>
                <a:lnTo>
                  <a:pt x="69773" y="101130"/>
                </a:lnTo>
                <a:lnTo>
                  <a:pt x="83794" y="101130"/>
                </a:lnTo>
                <a:lnTo>
                  <a:pt x="83794" y="97967"/>
                </a:lnTo>
                <a:lnTo>
                  <a:pt x="67348" y="97967"/>
                </a:lnTo>
                <a:lnTo>
                  <a:pt x="66649" y="98666"/>
                </a:lnTo>
                <a:lnTo>
                  <a:pt x="66649" y="135661"/>
                </a:lnTo>
                <a:lnTo>
                  <a:pt x="67348" y="136372"/>
                </a:lnTo>
                <a:lnTo>
                  <a:pt x="86220" y="136372"/>
                </a:lnTo>
                <a:lnTo>
                  <a:pt x="86918" y="135661"/>
                </a:lnTo>
                <a:lnTo>
                  <a:pt x="86918" y="133197"/>
                </a:lnTo>
                <a:lnTo>
                  <a:pt x="86918" y="101130"/>
                </a:lnTo>
                <a:lnTo>
                  <a:pt x="86918" y="98666"/>
                </a:lnTo>
                <a:close/>
              </a:path>
              <a:path w="140334" h="136525">
                <a:moveTo>
                  <a:pt x="140296" y="69735"/>
                </a:moveTo>
                <a:lnTo>
                  <a:pt x="139623" y="68986"/>
                </a:lnTo>
                <a:lnTo>
                  <a:pt x="137071" y="68884"/>
                </a:lnTo>
                <a:lnTo>
                  <a:pt x="137071" y="72059"/>
                </a:lnTo>
                <a:lnTo>
                  <a:pt x="136753" y="79451"/>
                </a:lnTo>
                <a:lnTo>
                  <a:pt x="10172" y="73888"/>
                </a:lnTo>
                <a:lnTo>
                  <a:pt x="10490" y="66509"/>
                </a:lnTo>
                <a:lnTo>
                  <a:pt x="137071" y="72059"/>
                </a:lnTo>
                <a:lnTo>
                  <a:pt x="137071" y="68884"/>
                </a:lnTo>
                <a:lnTo>
                  <a:pt x="82931" y="66509"/>
                </a:lnTo>
                <a:lnTo>
                  <a:pt x="9055" y="63258"/>
                </a:lnTo>
                <a:lnTo>
                  <a:pt x="7937" y="63677"/>
                </a:lnTo>
                <a:lnTo>
                  <a:pt x="7429" y="64782"/>
                </a:lnTo>
                <a:lnTo>
                  <a:pt x="6934" y="76212"/>
                </a:lnTo>
                <a:lnTo>
                  <a:pt x="7607" y="76962"/>
                </a:lnTo>
                <a:lnTo>
                  <a:pt x="138252" y="82689"/>
                </a:lnTo>
                <a:lnTo>
                  <a:pt x="139306" y="82270"/>
                </a:lnTo>
                <a:lnTo>
                  <a:pt x="139814" y="81165"/>
                </a:lnTo>
                <a:lnTo>
                  <a:pt x="139890" y="79451"/>
                </a:lnTo>
                <a:lnTo>
                  <a:pt x="140296" y="697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bg object 869"/>
          <p:cNvSpPr/>
          <p:nvPr/>
        </p:nvSpPr>
        <p:spPr>
          <a:xfrm>
            <a:off x="6400041" y="9899016"/>
            <a:ext cx="66675" cy="15875"/>
          </a:xfrm>
          <a:custGeom>
            <a:avLst/>
            <a:gdLst/>
            <a:ahLst/>
            <a:cxnLst/>
            <a:rect l="l" t="t" r="r" b="b"/>
            <a:pathLst>
              <a:path w="66675" h="15875">
                <a:moveTo>
                  <a:pt x="66645" y="15390"/>
                </a:moveTo>
                <a:lnTo>
                  <a:pt x="0" y="15390"/>
                </a:lnTo>
                <a:lnTo>
                  <a:pt x="0" y="0"/>
                </a:lnTo>
                <a:lnTo>
                  <a:pt x="66645" y="0"/>
                </a:lnTo>
                <a:lnTo>
                  <a:pt x="66645" y="15390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bg object 870"/>
          <p:cNvSpPr/>
          <p:nvPr/>
        </p:nvSpPr>
        <p:spPr>
          <a:xfrm>
            <a:off x="6398477" y="9897430"/>
            <a:ext cx="69850" cy="19050"/>
          </a:xfrm>
          <a:custGeom>
            <a:avLst/>
            <a:gdLst/>
            <a:ahLst/>
            <a:cxnLst/>
            <a:rect l="l" t="t" r="r" b="b"/>
            <a:pathLst>
              <a:path w="69850" h="19050">
                <a:moveTo>
                  <a:pt x="69076" y="18558"/>
                </a:moveTo>
                <a:lnTo>
                  <a:pt x="701" y="18558"/>
                </a:lnTo>
                <a:lnTo>
                  <a:pt x="0" y="17847"/>
                </a:lnTo>
                <a:lnTo>
                  <a:pt x="0" y="710"/>
                </a:lnTo>
                <a:lnTo>
                  <a:pt x="701" y="0"/>
                </a:lnTo>
                <a:lnTo>
                  <a:pt x="69076" y="0"/>
                </a:lnTo>
                <a:lnTo>
                  <a:pt x="69778" y="710"/>
                </a:lnTo>
                <a:lnTo>
                  <a:pt x="69778" y="3174"/>
                </a:lnTo>
                <a:lnTo>
                  <a:pt x="3126" y="3174"/>
                </a:lnTo>
                <a:lnTo>
                  <a:pt x="3126" y="15390"/>
                </a:lnTo>
                <a:lnTo>
                  <a:pt x="69778" y="15390"/>
                </a:lnTo>
                <a:lnTo>
                  <a:pt x="69778" y="17847"/>
                </a:lnTo>
                <a:lnTo>
                  <a:pt x="69076" y="18558"/>
                </a:lnTo>
                <a:close/>
              </a:path>
              <a:path w="69850" h="19050">
                <a:moveTo>
                  <a:pt x="69778" y="15390"/>
                </a:moveTo>
                <a:lnTo>
                  <a:pt x="66645" y="15390"/>
                </a:lnTo>
                <a:lnTo>
                  <a:pt x="66645" y="3174"/>
                </a:lnTo>
                <a:lnTo>
                  <a:pt x="69778" y="3174"/>
                </a:lnTo>
                <a:lnTo>
                  <a:pt x="69778" y="1539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bg object 871"/>
          <p:cNvSpPr/>
          <p:nvPr/>
        </p:nvSpPr>
        <p:spPr>
          <a:xfrm>
            <a:off x="6471020" y="9724465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5" h="24129">
                <a:moveTo>
                  <a:pt x="18220" y="23784"/>
                </a:moveTo>
                <a:lnTo>
                  <a:pt x="5256" y="23784"/>
                </a:lnTo>
                <a:lnTo>
                  <a:pt x="0" y="18458"/>
                </a:lnTo>
                <a:lnTo>
                  <a:pt x="0" y="11892"/>
                </a:lnTo>
                <a:lnTo>
                  <a:pt x="0" y="5325"/>
                </a:lnTo>
                <a:lnTo>
                  <a:pt x="5256" y="0"/>
                </a:lnTo>
                <a:lnTo>
                  <a:pt x="18220" y="0"/>
                </a:lnTo>
                <a:lnTo>
                  <a:pt x="23477" y="5325"/>
                </a:lnTo>
                <a:lnTo>
                  <a:pt x="23477" y="18458"/>
                </a:lnTo>
                <a:lnTo>
                  <a:pt x="18220" y="23784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bg object 872"/>
          <p:cNvSpPr/>
          <p:nvPr/>
        </p:nvSpPr>
        <p:spPr>
          <a:xfrm>
            <a:off x="6380061" y="9634080"/>
            <a:ext cx="116205" cy="116205"/>
          </a:xfrm>
          <a:custGeom>
            <a:avLst/>
            <a:gdLst/>
            <a:ahLst/>
            <a:cxnLst/>
            <a:rect l="l" t="t" r="r" b="b"/>
            <a:pathLst>
              <a:path w="116204" h="116204">
                <a:moveTo>
                  <a:pt x="54940" y="15913"/>
                </a:moveTo>
                <a:lnTo>
                  <a:pt x="54419" y="15049"/>
                </a:lnTo>
                <a:lnTo>
                  <a:pt x="35991" y="10515"/>
                </a:lnTo>
                <a:lnTo>
                  <a:pt x="35991" y="711"/>
                </a:lnTo>
                <a:lnTo>
                  <a:pt x="35293" y="0"/>
                </a:lnTo>
                <a:lnTo>
                  <a:pt x="33566" y="0"/>
                </a:lnTo>
                <a:lnTo>
                  <a:pt x="32867" y="711"/>
                </a:lnTo>
                <a:lnTo>
                  <a:pt x="32867" y="9740"/>
                </a:lnTo>
                <a:lnTo>
                  <a:pt x="1270" y="1943"/>
                </a:lnTo>
                <a:lnTo>
                  <a:pt x="406" y="2476"/>
                </a:lnTo>
                <a:lnTo>
                  <a:pt x="0" y="4178"/>
                </a:lnTo>
                <a:lnTo>
                  <a:pt x="520" y="5029"/>
                </a:lnTo>
                <a:lnTo>
                  <a:pt x="32867" y="12979"/>
                </a:lnTo>
                <a:lnTo>
                  <a:pt x="32867" y="55499"/>
                </a:lnTo>
                <a:lnTo>
                  <a:pt x="33566" y="56210"/>
                </a:lnTo>
                <a:lnTo>
                  <a:pt x="34429" y="56210"/>
                </a:lnTo>
                <a:lnTo>
                  <a:pt x="35293" y="56210"/>
                </a:lnTo>
                <a:lnTo>
                  <a:pt x="35991" y="55499"/>
                </a:lnTo>
                <a:lnTo>
                  <a:pt x="35991" y="13741"/>
                </a:lnTo>
                <a:lnTo>
                  <a:pt x="53213" y="17970"/>
                </a:lnTo>
                <a:lnTo>
                  <a:pt x="53911" y="17970"/>
                </a:lnTo>
                <a:lnTo>
                  <a:pt x="54559" y="17487"/>
                </a:lnTo>
                <a:lnTo>
                  <a:pt x="54940" y="15913"/>
                </a:lnTo>
                <a:close/>
              </a:path>
              <a:path w="116204" h="116204">
                <a:moveTo>
                  <a:pt x="116001" y="94843"/>
                </a:moveTo>
                <a:lnTo>
                  <a:pt x="113157" y="91973"/>
                </a:lnTo>
                <a:lnTo>
                  <a:pt x="112864" y="91681"/>
                </a:lnTo>
                <a:lnTo>
                  <a:pt x="112864" y="96596"/>
                </a:lnTo>
                <a:lnTo>
                  <a:pt x="112864" y="107975"/>
                </a:lnTo>
                <a:lnTo>
                  <a:pt x="108305" y="112585"/>
                </a:lnTo>
                <a:lnTo>
                  <a:pt x="97078" y="112585"/>
                </a:lnTo>
                <a:lnTo>
                  <a:pt x="92519" y="107975"/>
                </a:lnTo>
                <a:lnTo>
                  <a:pt x="92519" y="96596"/>
                </a:lnTo>
                <a:lnTo>
                  <a:pt x="97078" y="91973"/>
                </a:lnTo>
                <a:lnTo>
                  <a:pt x="108305" y="91973"/>
                </a:lnTo>
                <a:lnTo>
                  <a:pt x="112864" y="96596"/>
                </a:lnTo>
                <a:lnTo>
                  <a:pt x="112864" y="91681"/>
                </a:lnTo>
                <a:lnTo>
                  <a:pt x="110032" y="88811"/>
                </a:lnTo>
                <a:lnTo>
                  <a:pt x="95364" y="88811"/>
                </a:lnTo>
                <a:lnTo>
                  <a:pt x="89382" y="94843"/>
                </a:lnTo>
                <a:lnTo>
                  <a:pt x="89382" y="109715"/>
                </a:lnTo>
                <a:lnTo>
                  <a:pt x="95364" y="115760"/>
                </a:lnTo>
                <a:lnTo>
                  <a:pt x="110032" y="115760"/>
                </a:lnTo>
                <a:lnTo>
                  <a:pt x="113157" y="112585"/>
                </a:lnTo>
                <a:lnTo>
                  <a:pt x="116001" y="109715"/>
                </a:lnTo>
                <a:lnTo>
                  <a:pt x="116001" y="9484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bg object 873"/>
          <p:cNvSpPr/>
          <p:nvPr/>
        </p:nvSpPr>
        <p:spPr>
          <a:xfrm>
            <a:off x="6651224" y="9657462"/>
            <a:ext cx="90805" cy="289560"/>
          </a:xfrm>
          <a:custGeom>
            <a:avLst/>
            <a:gdLst/>
            <a:ahLst/>
            <a:cxnLst/>
            <a:rect l="l" t="t" r="r" b="b"/>
            <a:pathLst>
              <a:path w="90804" h="289559">
                <a:moveTo>
                  <a:pt x="90301" y="289342"/>
                </a:moveTo>
                <a:lnTo>
                  <a:pt x="0" y="289342"/>
                </a:lnTo>
                <a:lnTo>
                  <a:pt x="0" y="26297"/>
                </a:lnTo>
                <a:lnTo>
                  <a:pt x="90301" y="0"/>
                </a:lnTo>
                <a:lnTo>
                  <a:pt x="90301" y="28934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bg object 874"/>
          <p:cNvSpPr/>
          <p:nvPr/>
        </p:nvSpPr>
        <p:spPr>
          <a:xfrm>
            <a:off x="6649137" y="9655248"/>
            <a:ext cx="94615" cy="292100"/>
          </a:xfrm>
          <a:custGeom>
            <a:avLst/>
            <a:gdLst/>
            <a:ahLst/>
            <a:cxnLst/>
            <a:rect l="l" t="t" r="r" b="b"/>
            <a:pathLst>
              <a:path w="94615" h="292100">
                <a:moveTo>
                  <a:pt x="4173" y="291556"/>
                </a:moveTo>
                <a:lnTo>
                  <a:pt x="0" y="291556"/>
                </a:lnTo>
                <a:lnTo>
                  <a:pt x="0" y="27569"/>
                </a:lnTo>
                <a:lnTo>
                  <a:pt x="615" y="26746"/>
                </a:lnTo>
                <a:lnTo>
                  <a:pt x="92443" y="0"/>
                </a:lnTo>
                <a:lnTo>
                  <a:pt x="93120" y="130"/>
                </a:lnTo>
                <a:lnTo>
                  <a:pt x="94166" y="922"/>
                </a:lnTo>
                <a:lnTo>
                  <a:pt x="94474" y="1552"/>
                </a:lnTo>
                <a:lnTo>
                  <a:pt x="94474" y="5026"/>
                </a:lnTo>
                <a:lnTo>
                  <a:pt x="90301" y="5026"/>
                </a:lnTo>
                <a:lnTo>
                  <a:pt x="4173" y="30107"/>
                </a:lnTo>
                <a:lnTo>
                  <a:pt x="4173" y="291556"/>
                </a:lnTo>
                <a:close/>
              </a:path>
              <a:path w="94615" h="292100">
                <a:moveTo>
                  <a:pt x="94474" y="291556"/>
                </a:moveTo>
                <a:lnTo>
                  <a:pt x="90301" y="291556"/>
                </a:lnTo>
                <a:lnTo>
                  <a:pt x="90301" y="5026"/>
                </a:lnTo>
                <a:lnTo>
                  <a:pt x="94474" y="5026"/>
                </a:lnTo>
                <a:lnTo>
                  <a:pt x="94474" y="29155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bg object 875"/>
          <p:cNvSpPr/>
          <p:nvPr/>
        </p:nvSpPr>
        <p:spPr>
          <a:xfrm>
            <a:off x="6675527" y="9788843"/>
            <a:ext cx="64135" cy="9525"/>
          </a:xfrm>
          <a:custGeom>
            <a:avLst/>
            <a:gdLst/>
            <a:ahLst/>
            <a:cxnLst/>
            <a:rect l="l" t="t" r="r" b="b"/>
            <a:pathLst>
              <a:path w="64134" h="9525">
                <a:moveTo>
                  <a:pt x="63346" y="9117"/>
                </a:moveTo>
                <a:lnTo>
                  <a:pt x="0" y="6335"/>
                </a:lnTo>
                <a:lnTo>
                  <a:pt x="270" y="0"/>
                </a:lnTo>
                <a:lnTo>
                  <a:pt x="63616" y="2781"/>
                </a:lnTo>
                <a:lnTo>
                  <a:pt x="63346" y="9117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bg object 876"/>
          <p:cNvSpPr/>
          <p:nvPr/>
        </p:nvSpPr>
        <p:spPr>
          <a:xfrm>
            <a:off x="6668622" y="9777963"/>
            <a:ext cx="97790" cy="15240"/>
          </a:xfrm>
          <a:custGeom>
            <a:avLst/>
            <a:gdLst/>
            <a:ahLst/>
            <a:cxnLst/>
            <a:rect l="l" t="t" r="r" b="b"/>
            <a:pathLst>
              <a:path w="97790" h="15240">
                <a:moveTo>
                  <a:pt x="96887" y="14816"/>
                </a:moveTo>
                <a:lnTo>
                  <a:pt x="0" y="10563"/>
                </a:lnTo>
                <a:lnTo>
                  <a:pt x="449" y="0"/>
                </a:lnTo>
                <a:lnTo>
                  <a:pt x="97336" y="4252"/>
                </a:lnTo>
                <a:lnTo>
                  <a:pt x="96887" y="14816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bg object 877"/>
          <p:cNvSpPr/>
          <p:nvPr/>
        </p:nvSpPr>
        <p:spPr>
          <a:xfrm>
            <a:off x="6667022" y="9776380"/>
            <a:ext cx="100965" cy="18415"/>
          </a:xfrm>
          <a:custGeom>
            <a:avLst/>
            <a:gdLst/>
            <a:ahLst/>
            <a:cxnLst/>
            <a:rect l="l" t="t" r="r" b="b"/>
            <a:pathLst>
              <a:path w="100965" h="18415">
                <a:moveTo>
                  <a:pt x="99324" y="17984"/>
                </a:moveTo>
                <a:lnTo>
                  <a:pt x="98420" y="17984"/>
                </a:lnTo>
                <a:lnTo>
                  <a:pt x="670" y="13694"/>
                </a:lnTo>
                <a:lnTo>
                  <a:pt x="0" y="12952"/>
                </a:lnTo>
                <a:lnTo>
                  <a:pt x="486" y="1515"/>
                </a:lnTo>
                <a:lnTo>
                  <a:pt x="997" y="417"/>
                </a:lnTo>
                <a:lnTo>
                  <a:pt x="2117" y="0"/>
                </a:lnTo>
                <a:lnTo>
                  <a:pt x="75990" y="3242"/>
                </a:lnTo>
                <a:lnTo>
                  <a:pt x="3545" y="3242"/>
                </a:lnTo>
                <a:lnTo>
                  <a:pt x="3231" y="10632"/>
                </a:lnTo>
                <a:lnTo>
                  <a:pt x="96992" y="14748"/>
                </a:lnTo>
                <a:lnTo>
                  <a:pt x="100125" y="14748"/>
                </a:lnTo>
                <a:lnTo>
                  <a:pt x="100014" y="17323"/>
                </a:lnTo>
                <a:lnTo>
                  <a:pt x="99324" y="17984"/>
                </a:lnTo>
                <a:close/>
              </a:path>
              <a:path w="100965" h="18415">
                <a:moveTo>
                  <a:pt x="100125" y="14748"/>
                </a:moveTo>
                <a:lnTo>
                  <a:pt x="96992" y="14748"/>
                </a:lnTo>
                <a:lnTo>
                  <a:pt x="97305" y="7358"/>
                </a:lnTo>
                <a:lnTo>
                  <a:pt x="3545" y="3242"/>
                </a:lnTo>
                <a:lnTo>
                  <a:pt x="75990" y="3242"/>
                </a:lnTo>
                <a:lnTo>
                  <a:pt x="99004" y="4252"/>
                </a:lnTo>
                <a:lnTo>
                  <a:pt x="100094" y="4770"/>
                </a:lnTo>
                <a:lnTo>
                  <a:pt x="100506" y="5905"/>
                </a:lnTo>
                <a:lnTo>
                  <a:pt x="100125" y="1474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bg object 878"/>
          <p:cNvSpPr/>
          <p:nvPr/>
        </p:nvSpPr>
        <p:spPr>
          <a:xfrm>
            <a:off x="6666303" y="9716269"/>
            <a:ext cx="17145" cy="40640"/>
          </a:xfrm>
          <a:custGeom>
            <a:avLst/>
            <a:gdLst/>
            <a:ahLst/>
            <a:cxnLst/>
            <a:rect l="l" t="t" r="r" b="b"/>
            <a:pathLst>
              <a:path w="17145" h="40640">
                <a:moveTo>
                  <a:pt x="17149" y="40172"/>
                </a:moveTo>
                <a:lnTo>
                  <a:pt x="0" y="40172"/>
                </a:lnTo>
                <a:lnTo>
                  <a:pt x="0" y="0"/>
                </a:lnTo>
                <a:lnTo>
                  <a:pt x="17149" y="0"/>
                </a:lnTo>
                <a:lnTo>
                  <a:pt x="17149" y="4017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bg object 879"/>
          <p:cNvSpPr/>
          <p:nvPr/>
        </p:nvSpPr>
        <p:spPr>
          <a:xfrm>
            <a:off x="6664738" y="9714686"/>
            <a:ext cx="20320" cy="43815"/>
          </a:xfrm>
          <a:custGeom>
            <a:avLst/>
            <a:gdLst/>
            <a:ahLst/>
            <a:cxnLst/>
            <a:rect l="l" t="t" r="r" b="b"/>
            <a:pathLst>
              <a:path w="20320" h="43815">
                <a:moveTo>
                  <a:pt x="19574" y="43340"/>
                </a:moveTo>
                <a:lnTo>
                  <a:pt x="701" y="43340"/>
                </a:lnTo>
                <a:lnTo>
                  <a:pt x="0" y="42629"/>
                </a:lnTo>
                <a:lnTo>
                  <a:pt x="0" y="704"/>
                </a:lnTo>
                <a:lnTo>
                  <a:pt x="701" y="0"/>
                </a:lnTo>
                <a:lnTo>
                  <a:pt x="19574" y="0"/>
                </a:lnTo>
                <a:lnTo>
                  <a:pt x="20276" y="704"/>
                </a:lnTo>
                <a:lnTo>
                  <a:pt x="20276" y="3167"/>
                </a:lnTo>
                <a:lnTo>
                  <a:pt x="3133" y="3167"/>
                </a:lnTo>
                <a:lnTo>
                  <a:pt x="3133" y="40172"/>
                </a:lnTo>
                <a:lnTo>
                  <a:pt x="20276" y="40172"/>
                </a:lnTo>
                <a:lnTo>
                  <a:pt x="20276" y="42629"/>
                </a:lnTo>
                <a:lnTo>
                  <a:pt x="19574" y="43340"/>
                </a:lnTo>
                <a:close/>
              </a:path>
              <a:path w="20320" h="43815">
                <a:moveTo>
                  <a:pt x="20276" y="40172"/>
                </a:moveTo>
                <a:lnTo>
                  <a:pt x="17149" y="40172"/>
                </a:lnTo>
                <a:lnTo>
                  <a:pt x="17149" y="3167"/>
                </a:lnTo>
                <a:lnTo>
                  <a:pt x="20276" y="3167"/>
                </a:lnTo>
                <a:lnTo>
                  <a:pt x="20276" y="401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bg object 880"/>
          <p:cNvSpPr/>
          <p:nvPr/>
        </p:nvSpPr>
        <p:spPr>
          <a:xfrm>
            <a:off x="6666303" y="9809566"/>
            <a:ext cx="17145" cy="35560"/>
          </a:xfrm>
          <a:custGeom>
            <a:avLst/>
            <a:gdLst/>
            <a:ahLst/>
            <a:cxnLst/>
            <a:rect l="l" t="t" r="r" b="b"/>
            <a:pathLst>
              <a:path w="17145" h="35559">
                <a:moveTo>
                  <a:pt x="17149" y="35239"/>
                </a:moveTo>
                <a:lnTo>
                  <a:pt x="0" y="35239"/>
                </a:lnTo>
                <a:lnTo>
                  <a:pt x="0" y="0"/>
                </a:lnTo>
                <a:lnTo>
                  <a:pt x="17149" y="0"/>
                </a:lnTo>
                <a:lnTo>
                  <a:pt x="17149" y="3523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bg object 881"/>
          <p:cNvSpPr/>
          <p:nvPr/>
        </p:nvSpPr>
        <p:spPr>
          <a:xfrm>
            <a:off x="6664738" y="9807981"/>
            <a:ext cx="20320" cy="38735"/>
          </a:xfrm>
          <a:custGeom>
            <a:avLst/>
            <a:gdLst/>
            <a:ahLst/>
            <a:cxnLst/>
            <a:rect l="l" t="t" r="r" b="b"/>
            <a:pathLst>
              <a:path w="20320" h="38734">
                <a:moveTo>
                  <a:pt x="19574" y="38407"/>
                </a:moveTo>
                <a:lnTo>
                  <a:pt x="701" y="38407"/>
                </a:lnTo>
                <a:lnTo>
                  <a:pt x="0" y="37696"/>
                </a:lnTo>
                <a:lnTo>
                  <a:pt x="0" y="710"/>
                </a:lnTo>
                <a:lnTo>
                  <a:pt x="701" y="0"/>
                </a:lnTo>
                <a:lnTo>
                  <a:pt x="19574" y="0"/>
                </a:lnTo>
                <a:lnTo>
                  <a:pt x="20276" y="710"/>
                </a:lnTo>
                <a:lnTo>
                  <a:pt x="20276" y="3167"/>
                </a:lnTo>
                <a:lnTo>
                  <a:pt x="3133" y="3167"/>
                </a:lnTo>
                <a:lnTo>
                  <a:pt x="3133" y="35233"/>
                </a:lnTo>
                <a:lnTo>
                  <a:pt x="20276" y="35233"/>
                </a:lnTo>
                <a:lnTo>
                  <a:pt x="20276" y="37696"/>
                </a:lnTo>
                <a:lnTo>
                  <a:pt x="19574" y="38407"/>
                </a:lnTo>
                <a:close/>
              </a:path>
              <a:path w="20320" h="38734">
                <a:moveTo>
                  <a:pt x="20276" y="35233"/>
                </a:moveTo>
                <a:lnTo>
                  <a:pt x="17149" y="35233"/>
                </a:lnTo>
                <a:lnTo>
                  <a:pt x="17149" y="3167"/>
                </a:lnTo>
                <a:lnTo>
                  <a:pt x="20276" y="3167"/>
                </a:lnTo>
                <a:lnTo>
                  <a:pt x="20276" y="352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bg object 882"/>
          <p:cNvSpPr/>
          <p:nvPr/>
        </p:nvSpPr>
        <p:spPr>
          <a:xfrm>
            <a:off x="6706898" y="9684290"/>
            <a:ext cx="17145" cy="40640"/>
          </a:xfrm>
          <a:custGeom>
            <a:avLst/>
            <a:gdLst/>
            <a:ahLst/>
            <a:cxnLst/>
            <a:rect l="l" t="t" r="r" b="b"/>
            <a:pathLst>
              <a:path w="17145" h="40640">
                <a:moveTo>
                  <a:pt x="17149" y="40172"/>
                </a:moveTo>
                <a:lnTo>
                  <a:pt x="0" y="40172"/>
                </a:lnTo>
                <a:lnTo>
                  <a:pt x="0" y="0"/>
                </a:lnTo>
                <a:lnTo>
                  <a:pt x="17149" y="0"/>
                </a:lnTo>
                <a:lnTo>
                  <a:pt x="17149" y="4017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bg object 883"/>
          <p:cNvSpPr/>
          <p:nvPr/>
        </p:nvSpPr>
        <p:spPr>
          <a:xfrm>
            <a:off x="6705332" y="9682705"/>
            <a:ext cx="20320" cy="43815"/>
          </a:xfrm>
          <a:custGeom>
            <a:avLst/>
            <a:gdLst/>
            <a:ahLst/>
            <a:cxnLst/>
            <a:rect l="l" t="t" r="r" b="b"/>
            <a:pathLst>
              <a:path w="20320" h="43815">
                <a:moveTo>
                  <a:pt x="19574" y="43340"/>
                </a:moveTo>
                <a:lnTo>
                  <a:pt x="701" y="43340"/>
                </a:lnTo>
                <a:lnTo>
                  <a:pt x="0" y="42629"/>
                </a:lnTo>
                <a:lnTo>
                  <a:pt x="0" y="710"/>
                </a:lnTo>
                <a:lnTo>
                  <a:pt x="701" y="0"/>
                </a:lnTo>
                <a:lnTo>
                  <a:pt x="19574" y="0"/>
                </a:lnTo>
                <a:lnTo>
                  <a:pt x="20276" y="710"/>
                </a:lnTo>
                <a:lnTo>
                  <a:pt x="20276" y="3167"/>
                </a:lnTo>
                <a:lnTo>
                  <a:pt x="3133" y="3167"/>
                </a:lnTo>
                <a:lnTo>
                  <a:pt x="3133" y="40172"/>
                </a:lnTo>
                <a:lnTo>
                  <a:pt x="20276" y="40172"/>
                </a:lnTo>
                <a:lnTo>
                  <a:pt x="20276" y="42629"/>
                </a:lnTo>
                <a:lnTo>
                  <a:pt x="19574" y="43340"/>
                </a:lnTo>
                <a:close/>
              </a:path>
              <a:path w="20320" h="43815">
                <a:moveTo>
                  <a:pt x="20276" y="40172"/>
                </a:moveTo>
                <a:lnTo>
                  <a:pt x="17149" y="40172"/>
                </a:lnTo>
                <a:lnTo>
                  <a:pt x="17149" y="3167"/>
                </a:lnTo>
                <a:lnTo>
                  <a:pt x="20276" y="3167"/>
                </a:lnTo>
                <a:lnTo>
                  <a:pt x="20276" y="401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bg object 884"/>
          <p:cNvSpPr/>
          <p:nvPr/>
        </p:nvSpPr>
        <p:spPr>
          <a:xfrm>
            <a:off x="6706898" y="9822050"/>
            <a:ext cx="17145" cy="35560"/>
          </a:xfrm>
          <a:custGeom>
            <a:avLst/>
            <a:gdLst/>
            <a:ahLst/>
            <a:cxnLst/>
            <a:rect l="l" t="t" r="r" b="b"/>
            <a:pathLst>
              <a:path w="17145" h="35559">
                <a:moveTo>
                  <a:pt x="17149" y="35239"/>
                </a:moveTo>
                <a:lnTo>
                  <a:pt x="0" y="35239"/>
                </a:lnTo>
                <a:lnTo>
                  <a:pt x="0" y="0"/>
                </a:lnTo>
                <a:lnTo>
                  <a:pt x="17149" y="0"/>
                </a:lnTo>
                <a:lnTo>
                  <a:pt x="17149" y="3523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bg object 885"/>
          <p:cNvSpPr/>
          <p:nvPr/>
        </p:nvSpPr>
        <p:spPr>
          <a:xfrm>
            <a:off x="6705332" y="9820470"/>
            <a:ext cx="20320" cy="38735"/>
          </a:xfrm>
          <a:custGeom>
            <a:avLst/>
            <a:gdLst/>
            <a:ahLst/>
            <a:cxnLst/>
            <a:rect l="l" t="t" r="r" b="b"/>
            <a:pathLst>
              <a:path w="20320" h="38734">
                <a:moveTo>
                  <a:pt x="19574" y="38407"/>
                </a:moveTo>
                <a:lnTo>
                  <a:pt x="701" y="38407"/>
                </a:lnTo>
                <a:lnTo>
                  <a:pt x="0" y="37696"/>
                </a:lnTo>
                <a:lnTo>
                  <a:pt x="0" y="710"/>
                </a:lnTo>
                <a:lnTo>
                  <a:pt x="701" y="0"/>
                </a:lnTo>
                <a:lnTo>
                  <a:pt x="19574" y="0"/>
                </a:lnTo>
                <a:lnTo>
                  <a:pt x="20276" y="710"/>
                </a:lnTo>
                <a:lnTo>
                  <a:pt x="20276" y="3167"/>
                </a:lnTo>
                <a:lnTo>
                  <a:pt x="3133" y="3167"/>
                </a:lnTo>
                <a:lnTo>
                  <a:pt x="3133" y="35233"/>
                </a:lnTo>
                <a:lnTo>
                  <a:pt x="20276" y="35233"/>
                </a:lnTo>
                <a:lnTo>
                  <a:pt x="20276" y="37696"/>
                </a:lnTo>
                <a:lnTo>
                  <a:pt x="19574" y="38407"/>
                </a:lnTo>
                <a:close/>
              </a:path>
              <a:path w="20320" h="38734">
                <a:moveTo>
                  <a:pt x="20276" y="35233"/>
                </a:moveTo>
                <a:lnTo>
                  <a:pt x="17149" y="35233"/>
                </a:lnTo>
                <a:lnTo>
                  <a:pt x="17149" y="3167"/>
                </a:lnTo>
                <a:lnTo>
                  <a:pt x="20276" y="3167"/>
                </a:lnTo>
                <a:lnTo>
                  <a:pt x="20276" y="352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bg object 886"/>
          <p:cNvSpPr/>
          <p:nvPr/>
        </p:nvSpPr>
        <p:spPr>
          <a:xfrm>
            <a:off x="6666007" y="9881012"/>
            <a:ext cx="17145" cy="35560"/>
          </a:xfrm>
          <a:custGeom>
            <a:avLst/>
            <a:gdLst/>
            <a:ahLst/>
            <a:cxnLst/>
            <a:rect l="l" t="t" r="r" b="b"/>
            <a:pathLst>
              <a:path w="17145" h="35559">
                <a:moveTo>
                  <a:pt x="17149" y="35239"/>
                </a:moveTo>
                <a:lnTo>
                  <a:pt x="0" y="35239"/>
                </a:lnTo>
                <a:lnTo>
                  <a:pt x="0" y="0"/>
                </a:lnTo>
                <a:lnTo>
                  <a:pt x="17149" y="0"/>
                </a:lnTo>
                <a:lnTo>
                  <a:pt x="17149" y="3523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bg object 887"/>
          <p:cNvSpPr/>
          <p:nvPr/>
        </p:nvSpPr>
        <p:spPr>
          <a:xfrm>
            <a:off x="6664441" y="9879430"/>
            <a:ext cx="20320" cy="38735"/>
          </a:xfrm>
          <a:custGeom>
            <a:avLst/>
            <a:gdLst/>
            <a:ahLst/>
            <a:cxnLst/>
            <a:rect l="l" t="t" r="r" b="b"/>
            <a:pathLst>
              <a:path w="20320" h="38734">
                <a:moveTo>
                  <a:pt x="19580" y="38407"/>
                </a:moveTo>
                <a:lnTo>
                  <a:pt x="701" y="38407"/>
                </a:lnTo>
                <a:lnTo>
                  <a:pt x="0" y="37696"/>
                </a:lnTo>
                <a:lnTo>
                  <a:pt x="0" y="710"/>
                </a:lnTo>
                <a:lnTo>
                  <a:pt x="701" y="0"/>
                </a:lnTo>
                <a:lnTo>
                  <a:pt x="19580" y="0"/>
                </a:lnTo>
                <a:lnTo>
                  <a:pt x="20276" y="710"/>
                </a:lnTo>
                <a:lnTo>
                  <a:pt x="20276" y="3167"/>
                </a:lnTo>
                <a:lnTo>
                  <a:pt x="3133" y="3167"/>
                </a:lnTo>
                <a:lnTo>
                  <a:pt x="3133" y="35233"/>
                </a:lnTo>
                <a:lnTo>
                  <a:pt x="20276" y="35233"/>
                </a:lnTo>
                <a:lnTo>
                  <a:pt x="20276" y="37696"/>
                </a:lnTo>
                <a:lnTo>
                  <a:pt x="19580" y="38407"/>
                </a:lnTo>
                <a:close/>
              </a:path>
              <a:path w="20320" h="38734">
                <a:moveTo>
                  <a:pt x="20276" y="35233"/>
                </a:moveTo>
                <a:lnTo>
                  <a:pt x="17149" y="35233"/>
                </a:lnTo>
                <a:lnTo>
                  <a:pt x="17149" y="3167"/>
                </a:lnTo>
                <a:lnTo>
                  <a:pt x="20276" y="3167"/>
                </a:lnTo>
                <a:lnTo>
                  <a:pt x="20276" y="352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bg object 888"/>
          <p:cNvSpPr/>
          <p:nvPr/>
        </p:nvSpPr>
        <p:spPr>
          <a:xfrm>
            <a:off x="6706898" y="9893933"/>
            <a:ext cx="17145" cy="35560"/>
          </a:xfrm>
          <a:custGeom>
            <a:avLst/>
            <a:gdLst/>
            <a:ahLst/>
            <a:cxnLst/>
            <a:rect l="l" t="t" r="r" b="b"/>
            <a:pathLst>
              <a:path w="17145" h="35559">
                <a:moveTo>
                  <a:pt x="17149" y="35239"/>
                </a:moveTo>
                <a:lnTo>
                  <a:pt x="0" y="35239"/>
                </a:lnTo>
                <a:lnTo>
                  <a:pt x="0" y="0"/>
                </a:lnTo>
                <a:lnTo>
                  <a:pt x="17149" y="0"/>
                </a:lnTo>
                <a:lnTo>
                  <a:pt x="17149" y="3523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bg object 889"/>
          <p:cNvSpPr/>
          <p:nvPr/>
        </p:nvSpPr>
        <p:spPr>
          <a:xfrm>
            <a:off x="6705332" y="9892352"/>
            <a:ext cx="20320" cy="38735"/>
          </a:xfrm>
          <a:custGeom>
            <a:avLst/>
            <a:gdLst/>
            <a:ahLst/>
            <a:cxnLst/>
            <a:rect l="l" t="t" r="r" b="b"/>
            <a:pathLst>
              <a:path w="20320" h="38734">
                <a:moveTo>
                  <a:pt x="19574" y="38407"/>
                </a:moveTo>
                <a:lnTo>
                  <a:pt x="701" y="38407"/>
                </a:lnTo>
                <a:lnTo>
                  <a:pt x="0" y="37696"/>
                </a:lnTo>
                <a:lnTo>
                  <a:pt x="0" y="710"/>
                </a:lnTo>
                <a:lnTo>
                  <a:pt x="701" y="0"/>
                </a:lnTo>
                <a:lnTo>
                  <a:pt x="19574" y="0"/>
                </a:lnTo>
                <a:lnTo>
                  <a:pt x="20276" y="710"/>
                </a:lnTo>
                <a:lnTo>
                  <a:pt x="20276" y="3167"/>
                </a:lnTo>
                <a:lnTo>
                  <a:pt x="3133" y="3167"/>
                </a:lnTo>
                <a:lnTo>
                  <a:pt x="3133" y="35233"/>
                </a:lnTo>
                <a:lnTo>
                  <a:pt x="20276" y="35233"/>
                </a:lnTo>
                <a:lnTo>
                  <a:pt x="20276" y="37696"/>
                </a:lnTo>
                <a:lnTo>
                  <a:pt x="19574" y="38407"/>
                </a:lnTo>
                <a:close/>
              </a:path>
              <a:path w="20320" h="38734">
                <a:moveTo>
                  <a:pt x="20276" y="35233"/>
                </a:moveTo>
                <a:lnTo>
                  <a:pt x="17149" y="35233"/>
                </a:lnTo>
                <a:lnTo>
                  <a:pt x="17149" y="3167"/>
                </a:lnTo>
                <a:lnTo>
                  <a:pt x="20276" y="3167"/>
                </a:lnTo>
                <a:lnTo>
                  <a:pt x="20276" y="352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bg object 890"/>
          <p:cNvSpPr/>
          <p:nvPr/>
        </p:nvSpPr>
        <p:spPr>
          <a:xfrm>
            <a:off x="6707247" y="9737713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5" h="24129">
                <a:moveTo>
                  <a:pt x="18226" y="23784"/>
                </a:moveTo>
                <a:lnTo>
                  <a:pt x="5256" y="23784"/>
                </a:lnTo>
                <a:lnTo>
                  <a:pt x="0" y="18458"/>
                </a:lnTo>
                <a:lnTo>
                  <a:pt x="0" y="11892"/>
                </a:lnTo>
                <a:lnTo>
                  <a:pt x="0" y="5325"/>
                </a:lnTo>
                <a:lnTo>
                  <a:pt x="5256" y="0"/>
                </a:lnTo>
                <a:lnTo>
                  <a:pt x="18226" y="0"/>
                </a:lnTo>
                <a:lnTo>
                  <a:pt x="23477" y="5325"/>
                </a:lnTo>
                <a:lnTo>
                  <a:pt x="23477" y="18458"/>
                </a:lnTo>
                <a:lnTo>
                  <a:pt x="18226" y="23784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bg object 891"/>
          <p:cNvSpPr/>
          <p:nvPr/>
        </p:nvSpPr>
        <p:spPr>
          <a:xfrm>
            <a:off x="6689611" y="9607625"/>
            <a:ext cx="62230" cy="339725"/>
          </a:xfrm>
          <a:custGeom>
            <a:avLst/>
            <a:gdLst/>
            <a:ahLst/>
            <a:cxnLst/>
            <a:rect l="l" t="t" r="r" b="b"/>
            <a:pathLst>
              <a:path w="62229" h="339725">
                <a:moveTo>
                  <a:pt x="42672" y="134556"/>
                </a:moveTo>
                <a:lnTo>
                  <a:pt x="39839" y="131673"/>
                </a:lnTo>
                <a:lnTo>
                  <a:pt x="39547" y="131381"/>
                </a:lnTo>
                <a:lnTo>
                  <a:pt x="39547" y="136296"/>
                </a:lnTo>
                <a:lnTo>
                  <a:pt x="39547" y="147675"/>
                </a:lnTo>
                <a:lnTo>
                  <a:pt x="34975" y="152298"/>
                </a:lnTo>
                <a:lnTo>
                  <a:pt x="23761" y="152298"/>
                </a:lnTo>
                <a:lnTo>
                  <a:pt x="19202" y="147675"/>
                </a:lnTo>
                <a:lnTo>
                  <a:pt x="19202" y="136296"/>
                </a:lnTo>
                <a:lnTo>
                  <a:pt x="23761" y="131673"/>
                </a:lnTo>
                <a:lnTo>
                  <a:pt x="34975" y="131673"/>
                </a:lnTo>
                <a:lnTo>
                  <a:pt x="39547" y="136296"/>
                </a:lnTo>
                <a:lnTo>
                  <a:pt x="39547" y="131381"/>
                </a:lnTo>
                <a:lnTo>
                  <a:pt x="36703" y="128511"/>
                </a:lnTo>
                <a:lnTo>
                  <a:pt x="22034" y="128511"/>
                </a:lnTo>
                <a:lnTo>
                  <a:pt x="16065" y="134556"/>
                </a:lnTo>
                <a:lnTo>
                  <a:pt x="16065" y="149415"/>
                </a:lnTo>
                <a:lnTo>
                  <a:pt x="22034" y="155473"/>
                </a:lnTo>
                <a:lnTo>
                  <a:pt x="36703" y="155473"/>
                </a:lnTo>
                <a:lnTo>
                  <a:pt x="39839" y="152298"/>
                </a:lnTo>
                <a:lnTo>
                  <a:pt x="42672" y="149415"/>
                </a:lnTo>
                <a:lnTo>
                  <a:pt x="42672" y="134556"/>
                </a:lnTo>
                <a:close/>
              </a:path>
              <a:path w="62229" h="339725">
                <a:moveTo>
                  <a:pt x="54940" y="15913"/>
                </a:moveTo>
                <a:lnTo>
                  <a:pt x="54419" y="15049"/>
                </a:lnTo>
                <a:lnTo>
                  <a:pt x="35991" y="10515"/>
                </a:lnTo>
                <a:lnTo>
                  <a:pt x="35991" y="711"/>
                </a:lnTo>
                <a:lnTo>
                  <a:pt x="35293" y="0"/>
                </a:lnTo>
                <a:lnTo>
                  <a:pt x="33566" y="0"/>
                </a:lnTo>
                <a:lnTo>
                  <a:pt x="32867" y="711"/>
                </a:lnTo>
                <a:lnTo>
                  <a:pt x="32867" y="9740"/>
                </a:lnTo>
                <a:lnTo>
                  <a:pt x="1270" y="1943"/>
                </a:lnTo>
                <a:lnTo>
                  <a:pt x="406" y="2476"/>
                </a:lnTo>
                <a:lnTo>
                  <a:pt x="0" y="4178"/>
                </a:lnTo>
                <a:lnTo>
                  <a:pt x="520" y="5029"/>
                </a:lnTo>
                <a:lnTo>
                  <a:pt x="32867" y="12979"/>
                </a:lnTo>
                <a:lnTo>
                  <a:pt x="32867" y="55499"/>
                </a:lnTo>
                <a:lnTo>
                  <a:pt x="33566" y="56210"/>
                </a:lnTo>
                <a:lnTo>
                  <a:pt x="34429" y="56210"/>
                </a:lnTo>
                <a:lnTo>
                  <a:pt x="35293" y="56210"/>
                </a:lnTo>
                <a:lnTo>
                  <a:pt x="35991" y="55499"/>
                </a:lnTo>
                <a:lnTo>
                  <a:pt x="35991" y="13741"/>
                </a:lnTo>
                <a:lnTo>
                  <a:pt x="53213" y="17970"/>
                </a:lnTo>
                <a:lnTo>
                  <a:pt x="53924" y="17970"/>
                </a:lnTo>
                <a:lnTo>
                  <a:pt x="54559" y="17487"/>
                </a:lnTo>
                <a:lnTo>
                  <a:pt x="54940" y="15913"/>
                </a:lnTo>
                <a:close/>
              </a:path>
              <a:path w="62229" h="339725">
                <a:moveTo>
                  <a:pt x="62153" y="287261"/>
                </a:moveTo>
                <a:lnTo>
                  <a:pt x="61341" y="286423"/>
                </a:lnTo>
                <a:lnTo>
                  <a:pt x="59309" y="286423"/>
                </a:lnTo>
                <a:lnTo>
                  <a:pt x="58483" y="287261"/>
                </a:lnTo>
                <a:lnTo>
                  <a:pt x="58483" y="339191"/>
                </a:lnTo>
                <a:lnTo>
                  <a:pt x="62153" y="339191"/>
                </a:lnTo>
                <a:lnTo>
                  <a:pt x="62153" y="28726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bg object 892"/>
          <p:cNvSpPr/>
          <p:nvPr/>
        </p:nvSpPr>
        <p:spPr>
          <a:xfrm>
            <a:off x="6726631" y="9861816"/>
            <a:ext cx="59690" cy="55244"/>
          </a:xfrm>
          <a:custGeom>
            <a:avLst/>
            <a:gdLst/>
            <a:ahLst/>
            <a:cxnLst/>
            <a:rect l="l" t="t" r="r" b="b"/>
            <a:pathLst>
              <a:path w="59690" h="55245">
                <a:moveTo>
                  <a:pt x="59550" y="34086"/>
                </a:moveTo>
                <a:lnTo>
                  <a:pt x="57912" y="25920"/>
                </a:lnTo>
                <a:lnTo>
                  <a:pt x="53479" y="19253"/>
                </a:lnTo>
                <a:lnTo>
                  <a:pt x="46888" y="14757"/>
                </a:lnTo>
                <a:lnTo>
                  <a:pt x="38836" y="13106"/>
                </a:lnTo>
                <a:lnTo>
                  <a:pt x="38620" y="13119"/>
                </a:lnTo>
                <a:lnTo>
                  <a:pt x="37757" y="14300"/>
                </a:lnTo>
                <a:lnTo>
                  <a:pt x="37312" y="12014"/>
                </a:lnTo>
                <a:lnTo>
                  <a:pt x="33147" y="5765"/>
                </a:lnTo>
                <a:lnTo>
                  <a:pt x="26974" y="1549"/>
                </a:lnTo>
                <a:lnTo>
                  <a:pt x="19418" y="0"/>
                </a:lnTo>
                <a:lnTo>
                  <a:pt x="11861" y="1549"/>
                </a:lnTo>
                <a:lnTo>
                  <a:pt x="5689" y="5765"/>
                </a:lnTo>
                <a:lnTo>
                  <a:pt x="1524" y="12014"/>
                </a:lnTo>
                <a:lnTo>
                  <a:pt x="0" y="19672"/>
                </a:lnTo>
                <a:lnTo>
                  <a:pt x="1524" y="27317"/>
                </a:lnTo>
                <a:lnTo>
                  <a:pt x="5689" y="33578"/>
                </a:lnTo>
                <a:lnTo>
                  <a:pt x="11861" y="37795"/>
                </a:lnTo>
                <a:lnTo>
                  <a:pt x="19418" y="39331"/>
                </a:lnTo>
                <a:lnTo>
                  <a:pt x="19621" y="39293"/>
                </a:lnTo>
                <a:lnTo>
                  <a:pt x="19011" y="40132"/>
                </a:lnTo>
                <a:lnTo>
                  <a:pt x="21564" y="48768"/>
                </a:lnTo>
                <a:lnTo>
                  <a:pt x="29464" y="55079"/>
                </a:lnTo>
                <a:lnTo>
                  <a:pt x="38836" y="55079"/>
                </a:lnTo>
                <a:lnTo>
                  <a:pt x="46888" y="53428"/>
                </a:lnTo>
                <a:lnTo>
                  <a:pt x="53479" y="48933"/>
                </a:lnTo>
                <a:lnTo>
                  <a:pt x="57912" y="42265"/>
                </a:lnTo>
                <a:lnTo>
                  <a:pt x="59550" y="3408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bg object 893"/>
          <p:cNvSpPr/>
          <p:nvPr/>
        </p:nvSpPr>
        <p:spPr>
          <a:xfrm>
            <a:off x="6743587" y="9873060"/>
            <a:ext cx="44450" cy="45720"/>
          </a:xfrm>
          <a:custGeom>
            <a:avLst/>
            <a:gdLst/>
            <a:ahLst/>
            <a:cxnLst/>
            <a:rect l="l" t="t" r="r" b="b"/>
            <a:pathLst>
              <a:path w="44450" h="45720">
                <a:moveTo>
                  <a:pt x="21882" y="45685"/>
                </a:moveTo>
                <a:lnTo>
                  <a:pt x="0" y="28430"/>
                </a:lnTo>
                <a:lnTo>
                  <a:pt x="553" y="27394"/>
                </a:lnTo>
                <a:lnTo>
                  <a:pt x="2505" y="26796"/>
                </a:lnTo>
                <a:lnTo>
                  <a:pt x="3520" y="27363"/>
                </a:lnTo>
                <a:lnTo>
                  <a:pt x="6186" y="36362"/>
                </a:lnTo>
                <a:lnTo>
                  <a:pt x="13615" y="41962"/>
                </a:lnTo>
                <a:lnTo>
                  <a:pt x="21882" y="41962"/>
                </a:lnTo>
                <a:lnTo>
                  <a:pt x="29223" y="40457"/>
                </a:lnTo>
                <a:lnTo>
                  <a:pt x="35225" y="36356"/>
                </a:lnTo>
                <a:lnTo>
                  <a:pt x="39275" y="30278"/>
                </a:lnTo>
                <a:lnTo>
                  <a:pt x="40761" y="22842"/>
                </a:lnTo>
                <a:lnTo>
                  <a:pt x="39275" y="15406"/>
                </a:lnTo>
                <a:lnTo>
                  <a:pt x="35227" y="9328"/>
                </a:lnTo>
                <a:lnTo>
                  <a:pt x="29229" y="5227"/>
                </a:lnTo>
                <a:lnTo>
                  <a:pt x="21895" y="3722"/>
                </a:lnTo>
                <a:lnTo>
                  <a:pt x="20688" y="3729"/>
                </a:lnTo>
                <a:lnTo>
                  <a:pt x="19925" y="2949"/>
                </a:lnTo>
                <a:lnTo>
                  <a:pt x="19839" y="941"/>
                </a:lnTo>
                <a:lnTo>
                  <a:pt x="20645" y="81"/>
                </a:lnTo>
                <a:lnTo>
                  <a:pt x="21882" y="0"/>
                </a:lnTo>
                <a:lnTo>
                  <a:pt x="30651" y="1797"/>
                </a:lnTo>
                <a:lnTo>
                  <a:pt x="37819" y="6697"/>
                </a:lnTo>
                <a:lnTo>
                  <a:pt x="42655" y="13959"/>
                </a:lnTo>
                <a:lnTo>
                  <a:pt x="44430" y="22842"/>
                </a:lnTo>
                <a:lnTo>
                  <a:pt x="42655" y="31725"/>
                </a:lnTo>
                <a:lnTo>
                  <a:pt x="37819" y="38987"/>
                </a:lnTo>
                <a:lnTo>
                  <a:pt x="30651" y="43887"/>
                </a:lnTo>
                <a:lnTo>
                  <a:pt x="21882" y="4568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bg object 894"/>
          <p:cNvSpPr/>
          <p:nvPr/>
        </p:nvSpPr>
        <p:spPr>
          <a:xfrm>
            <a:off x="6745895" y="9848692"/>
            <a:ext cx="38100" cy="39370"/>
          </a:xfrm>
          <a:custGeom>
            <a:avLst/>
            <a:gdLst/>
            <a:ahLst/>
            <a:cxnLst/>
            <a:rect l="l" t="t" r="r" b="b"/>
            <a:pathLst>
              <a:path w="38100" h="39370">
                <a:moveTo>
                  <a:pt x="32519" y="39343"/>
                </a:moveTo>
                <a:lnTo>
                  <a:pt x="24751" y="39343"/>
                </a:lnTo>
                <a:lnTo>
                  <a:pt x="0" y="13095"/>
                </a:lnTo>
                <a:lnTo>
                  <a:pt x="2671" y="5468"/>
                </a:lnTo>
                <a:lnTo>
                  <a:pt x="9836" y="0"/>
                </a:lnTo>
                <a:lnTo>
                  <a:pt x="18281" y="0"/>
                </a:lnTo>
                <a:lnTo>
                  <a:pt x="25839" y="1545"/>
                </a:lnTo>
                <a:lnTo>
                  <a:pt x="32013" y="5760"/>
                </a:lnTo>
                <a:lnTo>
                  <a:pt x="36175" y="12012"/>
                </a:lnTo>
                <a:lnTo>
                  <a:pt x="37702" y="19668"/>
                </a:lnTo>
                <a:lnTo>
                  <a:pt x="37702" y="30045"/>
                </a:lnTo>
                <a:lnTo>
                  <a:pt x="32519" y="3934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bg object 895"/>
          <p:cNvSpPr/>
          <p:nvPr/>
        </p:nvSpPr>
        <p:spPr>
          <a:xfrm>
            <a:off x="6743823" y="9846834"/>
            <a:ext cx="41910" cy="43180"/>
          </a:xfrm>
          <a:custGeom>
            <a:avLst/>
            <a:gdLst/>
            <a:ahLst/>
            <a:cxnLst/>
            <a:rect l="l" t="t" r="r" b="b"/>
            <a:pathLst>
              <a:path w="41909" h="43179">
                <a:moveTo>
                  <a:pt x="26825" y="43059"/>
                </a:moveTo>
                <a:lnTo>
                  <a:pt x="25809" y="43059"/>
                </a:lnTo>
                <a:lnTo>
                  <a:pt x="24991" y="42224"/>
                </a:lnTo>
                <a:lnTo>
                  <a:pt x="24991" y="40172"/>
                </a:lnTo>
                <a:lnTo>
                  <a:pt x="25809" y="39336"/>
                </a:lnTo>
                <a:lnTo>
                  <a:pt x="33781" y="39336"/>
                </a:lnTo>
                <a:lnTo>
                  <a:pt x="37936" y="30282"/>
                </a:lnTo>
                <a:lnTo>
                  <a:pt x="37936" y="11705"/>
                </a:lnTo>
                <a:lnTo>
                  <a:pt x="30051" y="3716"/>
                </a:lnTo>
                <a:lnTo>
                  <a:pt x="12944" y="3716"/>
                </a:lnTo>
                <a:lnTo>
                  <a:pt x="6290" y="8480"/>
                </a:lnTo>
                <a:lnTo>
                  <a:pt x="3459" y="16544"/>
                </a:lnTo>
                <a:lnTo>
                  <a:pt x="2412" y="17055"/>
                </a:lnTo>
                <a:lnTo>
                  <a:pt x="498" y="16363"/>
                </a:lnTo>
                <a:lnTo>
                  <a:pt x="0" y="15296"/>
                </a:lnTo>
                <a:lnTo>
                  <a:pt x="3348" y="5755"/>
                </a:lnTo>
                <a:lnTo>
                  <a:pt x="11387" y="0"/>
                </a:lnTo>
                <a:lnTo>
                  <a:pt x="20356" y="0"/>
                </a:lnTo>
                <a:lnTo>
                  <a:pt x="28620" y="1693"/>
                </a:lnTo>
                <a:lnTo>
                  <a:pt x="35375" y="6310"/>
                </a:lnTo>
                <a:lnTo>
                  <a:pt x="39932" y="13154"/>
                </a:lnTo>
                <a:lnTo>
                  <a:pt x="41604" y="21526"/>
                </a:lnTo>
                <a:lnTo>
                  <a:pt x="40480" y="30071"/>
                </a:lnTo>
                <a:lnTo>
                  <a:pt x="37375" y="36897"/>
                </a:lnTo>
                <a:lnTo>
                  <a:pt x="32689" y="41421"/>
                </a:lnTo>
                <a:lnTo>
                  <a:pt x="26825" y="430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bg object 896"/>
          <p:cNvSpPr/>
          <p:nvPr/>
        </p:nvSpPr>
        <p:spPr>
          <a:xfrm>
            <a:off x="6731814" y="9836885"/>
            <a:ext cx="36830" cy="32384"/>
          </a:xfrm>
          <a:custGeom>
            <a:avLst/>
            <a:gdLst/>
            <a:ahLst/>
            <a:cxnLst/>
            <a:rect l="l" t="t" r="r" b="b"/>
            <a:pathLst>
              <a:path w="36829" h="32384">
                <a:moveTo>
                  <a:pt x="6407" y="32358"/>
                </a:moveTo>
                <a:lnTo>
                  <a:pt x="2492" y="28991"/>
                </a:lnTo>
                <a:lnTo>
                  <a:pt x="0" y="23977"/>
                </a:lnTo>
                <a:lnTo>
                  <a:pt x="0" y="18365"/>
                </a:lnTo>
                <a:lnTo>
                  <a:pt x="1424" y="11217"/>
                </a:lnTo>
                <a:lnTo>
                  <a:pt x="5307" y="5380"/>
                </a:lnTo>
                <a:lnTo>
                  <a:pt x="11067" y="1443"/>
                </a:lnTo>
                <a:lnTo>
                  <a:pt x="18121" y="0"/>
                </a:lnTo>
                <a:lnTo>
                  <a:pt x="25175" y="1443"/>
                </a:lnTo>
                <a:lnTo>
                  <a:pt x="30935" y="5380"/>
                </a:lnTo>
                <a:lnTo>
                  <a:pt x="34819" y="11217"/>
                </a:lnTo>
                <a:lnTo>
                  <a:pt x="36243" y="18365"/>
                </a:lnTo>
                <a:lnTo>
                  <a:pt x="36243" y="23366"/>
                </a:lnTo>
                <a:lnTo>
                  <a:pt x="33658" y="27544"/>
                </a:lnTo>
                <a:lnTo>
                  <a:pt x="6407" y="3235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bg object 897"/>
          <p:cNvSpPr/>
          <p:nvPr/>
        </p:nvSpPr>
        <p:spPr>
          <a:xfrm>
            <a:off x="6729976" y="9835028"/>
            <a:ext cx="40005" cy="36195"/>
          </a:xfrm>
          <a:custGeom>
            <a:avLst/>
            <a:gdLst/>
            <a:ahLst/>
            <a:cxnLst/>
            <a:rect l="l" t="t" r="r" b="b"/>
            <a:pathLst>
              <a:path w="40004" h="36195">
                <a:moveTo>
                  <a:pt x="8248" y="36075"/>
                </a:moveTo>
                <a:lnTo>
                  <a:pt x="7060" y="35632"/>
                </a:lnTo>
                <a:lnTo>
                  <a:pt x="2572" y="31778"/>
                </a:lnTo>
                <a:lnTo>
                  <a:pt x="0" y="26160"/>
                </a:lnTo>
                <a:lnTo>
                  <a:pt x="0" y="20223"/>
                </a:lnTo>
                <a:lnTo>
                  <a:pt x="1571" y="12359"/>
                </a:lnTo>
                <a:lnTo>
                  <a:pt x="5853" y="5930"/>
                </a:lnTo>
                <a:lnTo>
                  <a:pt x="12199" y="1591"/>
                </a:lnTo>
                <a:lnTo>
                  <a:pt x="19962" y="0"/>
                </a:lnTo>
                <a:lnTo>
                  <a:pt x="27723" y="1591"/>
                </a:lnTo>
                <a:lnTo>
                  <a:pt x="34067" y="5930"/>
                </a:lnTo>
                <a:lnTo>
                  <a:pt x="38347" y="12359"/>
                </a:lnTo>
                <a:lnTo>
                  <a:pt x="39918" y="20223"/>
                </a:lnTo>
                <a:lnTo>
                  <a:pt x="39918" y="25698"/>
                </a:lnTo>
                <a:lnTo>
                  <a:pt x="36249" y="24638"/>
                </a:lnTo>
                <a:lnTo>
                  <a:pt x="36249" y="11125"/>
                </a:lnTo>
                <a:lnTo>
                  <a:pt x="28943" y="3722"/>
                </a:lnTo>
                <a:lnTo>
                  <a:pt x="10981" y="3722"/>
                </a:lnTo>
                <a:lnTo>
                  <a:pt x="3674" y="11125"/>
                </a:lnTo>
                <a:lnTo>
                  <a:pt x="3674" y="25062"/>
                </a:lnTo>
                <a:lnTo>
                  <a:pt x="5773" y="29646"/>
                </a:lnTo>
                <a:lnTo>
                  <a:pt x="10205" y="33462"/>
                </a:lnTo>
                <a:lnTo>
                  <a:pt x="10304" y="34634"/>
                </a:lnTo>
                <a:lnTo>
                  <a:pt x="9645" y="35420"/>
                </a:lnTo>
                <a:lnTo>
                  <a:pt x="8248" y="3607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bg object 898"/>
          <p:cNvSpPr/>
          <p:nvPr/>
        </p:nvSpPr>
        <p:spPr>
          <a:xfrm>
            <a:off x="6716280" y="9875584"/>
            <a:ext cx="39370" cy="41910"/>
          </a:xfrm>
          <a:custGeom>
            <a:avLst/>
            <a:gdLst/>
            <a:ahLst/>
            <a:cxnLst/>
            <a:rect l="l" t="t" r="r" b="b"/>
            <a:pathLst>
              <a:path w="39370" h="41909">
                <a:moveTo>
                  <a:pt x="31103" y="41301"/>
                </a:moveTo>
                <a:lnTo>
                  <a:pt x="20713" y="41301"/>
                </a:lnTo>
                <a:lnTo>
                  <a:pt x="12651" y="39651"/>
                </a:lnTo>
                <a:lnTo>
                  <a:pt x="6067" y="35154"/>
                </a:lnTo>
                <a:lnTo>
                  <a:pt x="1628" y="28483"/>
                </a:lnTo>
                <a:lnTo>
                  <a:pt x="0" y="20316"/>
                </a:lnTo>
                <a:lnTo>
                  <a:pt x="1180" y="13326"/>
                </a:lnTo>
                <a:lnTo>
                  <a:pt x="4449" y="7340"/>
                </a:lnTo>
                <a:lnTo>
                  <a:pt x="9403" y="2763"/>
                </a:lnTo>
                <a:lnTo>
                  <a:pt x="15634" y="0"/>
                </a:lnTo>
                <a:lnTo>
                  <a:pt x="38834" y="28186"/>
                </a:lnTo>
                <a:lnTo>
                  <a:pt x="33658" y="38675"/>
                </a:lnTo>
                <a:lnTo>
                  <a:pt x="31103" y="4130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bg object 899"/>
          <p:cNvSpPr/>
          <p:nvPr/>
        </p:nvSpPr>
        <p:spPr>
          <a:xfrm>
            <a:off x="6714445" y="9873534"/>
            <a:ext cx="43180" cy="45720"/>
          </a:xfrm>
          <a:custGeom>
            <a:avLst/>
            <a:gdLst/>
            <a:ahLst/>
            <a:cxnLst/>
            <a:rect l="l" t="t" r="r" b="b"/>
            <a:pathLst>
              <a:path w="43179" h="45720">
                <a:moveTo>
                  <a:pt x="33738" y="45211"/>
                </a:moveTo>
                <a:lnTo>
                  <a:pt x="22547" y="45211"/>
                </a:lnTo>
                <a:lnTo>
                  <a:pt x="13778" y="43413"/>
                </a:lnTo>
                <a:lnTo>
                  <a:pt x="6610" y="38513"/>
                </a:lnTo>
                <a:lnTo>
                  <a:pt x="1774" y="31252"/>
                </a:lnTo>
                <a:lnTo>
                  <a:pt x="0" y="22368"/>
                </a:lnTo>
                <a:lnTo>
                  <a:pt x="1250" y="14858"/>
                </a:lnTo>
                <a:lnTo>
                  <a:pt x="4752" y="8345"/>
                </a:lnTo>
                <a:lnTo>
                  <a:pt x="10132" y="3312"/>
                </a:lnTo>
                <a:lnTo>
                  <a:pt x="17019" y="243"/>
                </a:lnTo>
                <a:lnTo>
                  <a:pt x="17992" y="0"/>
                </a:lnTo>
                <a:lnTo>
                  <a:pt x="19001" y="598"/>
                </a:lnTo>
                <a:lnTo>
                  <a:pt x="19494" y="2587"/>
                </a:lnTo>
                <a:lnTo>
                  <a:pt x="18897" y="3598"/>
                </a:lnTo>
                <a:lnTo>
                  <a:pt x="9528" y="5999"/>
                </a:lnTo>
                <a:lnTo>
                  <a:pt x="3668" y="13613"/>
                </a:lnTo>
                <a:lnTo>
                  <a:pt x="3668" y="22368"/>
                </a:lnTo>
                <a:lnTo>
                  <a:pt x="5154" y="29804"/>
                </a:lnTo>
                <a:lnTo>
                  <a:pt x="9204" y="35882"/>
                </a:lnTo>
                <a:lnTo>
                  <a:pt x="15206" y="39983"/>
                </a:lnTo>
                <a:lnTo>
                  <a:pt x="22547" y="41488"/>
                </a:lnTo>
                <a:lnTo>
                  <a:pt x="32156" y="41488"/>
                </a:lnTo>
                <a:lnTo>
                  <a:pt x="34119" y="39355"/>
                </a:lnTo>
                <a:lnTo>
                  <a:pt x="39481" y="28486"/>
                </a:lnTo>
                <a:lnTo>
                  <a:pt x="40583" y="28111"/>
                </a:lnTo>
                <a:lnTo>
                  <a:pt x="42399" y="29034"/>
                </a:lnTo>
                <a:lnTo>
                  <a:pt x="42768" y="30151"/>
                </a:lnTo>
                <a:lnTo>
                  <a:pt x="36822" y="42199"/>
                </a:lnTo>
                <a:lnTo>
                  <a:pt x="33738" y="452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bg object 900"/>
          <p:cNvSpPr/>
          <p:nvPr/>
        </p:nvSpPr>
        <p:spPr>
          <a:xfrm>
            <a:off x="6718869" y="9846071"/>
            <a:ext cx="31115" cy="36830"/>
          </a:xfrm>
          <a:custGeom>
            <a:avLst/>
            <a:gdLst/>
            <a:ahLst/>
            <a:cxnLst/>
            <a:rect l="l" t="t" r="r" b="b"/>
            <a:pathLst>
              <a:path w="31115" h="36829">
                <a:moveTo>
                  <a:pt x="15487" y="36499"/>
                </a:moveTo>
                <a:lnTo>
                  <a:pt x="6727" y="35202"/>
                </a:lnTo>
                <a:lnTo>
                  <a:pt x="0" y="27588"/>
                </a:lnTo>
                <a:lnTo>
                  <a:pt x="0" y="18358"/>
                </a:lnTo>
                <a:lnTo>
                  <a:pt x="1424" y="11212"/>
                </a:lnTo>
                <a:lnTo>
                  <a:pt x="5307" y="5377"/>
                </a:lnTo>
                <a:lnTo>
                  <a:pt x="11067" y="1442"/>
                </a:lnTo>
                <a:lnTo>
                  <a:pt x="18121" y="0"/>
                </a:lnTo>
                <a:lnTo>
                  <a:pt x="26006" y="0"/>
                </a:lnTo>
                <a:lnTo>
                  <a:pt x="28481" y="2619"/>
                </a:lnTo>
                <a:lnTo>
                  <a:pt x="31066" y="5244"/>
                </a:lnTo>
                <a:lnTo>
                  <a:pt x="25686" y="19855"/>
                </a:lnTo>
                <a:lnTo>
                  <a:pt x="21107" y="22337"/>
                </a:lnTo>
                <a:lnTo>
                  <a:pt x="17536" y="26372"/>
                </a:lnTo>
                <a:lnTo>
                  <a:pt x="15653" y="33493"/>
                </a:lnTo>
                <a:lnTo>
                  <a:pt x="15481" y="35015"/>
                </a:lnTo>
                <a:lnTo>
                  <a:pt x="15487" y="3649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bg object 901"/>
          <p:cNvSpPr/>
          <p:nvPr/>
        </p:nvSpPr>
        <p:spPr>
          <a:xfrm>
            <a:off x="6717031" y="9844210"/>
            <a:ext cx="34290" cy="40640"/>
          </a:xfrm>
          <a:custGeom>
            <a:avLst/>
            <a:gdLst/>
            <a:ahLst/>
            <a:cxnLst/>
            <a:rect l="l" t="t" r="r" b="b"/>
            <a:pathLst>
              <a:path w="34290" h="40640">
                <a:moveTo>
                  <a:pt x="17321" y="40222"/>
                </a:moveTo>
                <a:lnTo>
                  <a:pt x="0" y="20217"/>
                </a:lnTo>
                <a:lnTo>
                  <a:pt x="1571" y="12354"/>
                </a:lnTo>
                <a:lnTo>
                  <a:pt x="5853" y="5927"/>
                </a:lnTo>
                <a:lnTo>
                  <a:pt x="12199" y="1590"/>
                </a:lnTo>
                <a:lnTo>
                  <a:pt x="19962" y="0"/>
                </a:lnTo>
                <a:lnTo>
                  <a:pt x="28487" y="0"/>
                </a:lnTo>
                <a:lnTo>
                  <a:pt x="34206" y="5787"/>
                </a:lnTo>
                <a:lnTo>
                  <a:pt x="32907" y="7102"/>
                </a:lnTo>
                <a:lnTo>
                  <a:pt x="31491" y="8300"/>
                </a:lnTo>
                <a:lnTo>
                  <a:pt x="26967" y="3716"/>
                </a:lnTo>
                <a:lnTo>
                  <a:pt x="10981" y="3716"/>
                </a:lnTo>
                <a:lnTo>
                  <a:pt x="3674" y="11118"/>
                </a:lnTo>
                <a:lnTo>
                  <a:pt x="3674" y="27644"/>
                </a:lnTo>
                <a:lnTo>
                  <a:pt x="8679" y="34142"/>
                </a:lnTo>
                <a:lnTo>
                  <a:pt x="15604" y="36094"/>
                </a:lnTo>
                <a:lnTo>
                  <a:pt x="15881" y="34235"/>
                </a:lnTo>
                <a:lnTo>
                  <a:pt x="17647" y="27569"/>
                </a:lnTo>
                <a:lnTo>
                  <a:pt x="21291" y="22985"/>
                </a:lnTo>
                <a:lnTo>
                  <a:pt x="27551" y="19587"/>
                </a:lnTo>
                <a:lnTo>
                  <a:pt x="28666" y="19936"/>
                </a:lnTo>
                <a:lnTo>
                  <a:pt x="29620" y="21745"/>
                </a:lnTo>
                <a:lnTo>
                  <a:pt x="29281" y="22873"/>
                </a:lnTo>
                <a:lnTo>
                  <a:pt x="23944" y="25767"/>
                </a:lnTo>
                <a:lnTo>
                  <a:pt x="20922" y="29552"/>
                </a:lnTo>
                <a:lnTo>
                  <a:pt x="19328" y="35595"/>
                </a:lnTo>
                <a:lnTo>
                  <a:pt x="19155" y="36954"/>
                </a:lnTo>
                <a:lnTo>
                  <a:pt x="19155" y="38357"/>
                </a:lnTo>
                <a:lnTo>
                  <a:pt x="18521" y="39767"/>
                </a:lnTo>
                <a:lnTo>
                  <a:pt x="17321" y="4022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bg object 902"/>
          <p:cNvSpPr/>
          <p:nvPr/>
        </p:nvSpPr>
        <p:spPr>
          <a:xfrm>
            <a:off x="6496557" y="9615044"/>
            <a:ext cx="167005" cy="332105"/>
          </a:xfrm>
          <a:custGeom>
            <a:avLst/>
            <a:gdLst/>
            <a:ahLst/>
            <a:cxnLst/>
            <a:rect l="l" t="t" r="r" b="b"/>
            <a:pathLst>
              <a:path w="167004" h="332104">
                <a:moveTo>
                  <a:pt x="166961" y="331759"/>
                </a:moveTo>
                <a:lnTo>
                  <a:pt x="0" y="331759"/>
                </a:lnTo>
                <a:lnTo>
                  <a:pt x="0" y="0"/>
                </a:lnTo>
                <a:lnTo>
                  <a:pt x="166961" y="31716"/>
                </a:lnTo>
                <a:lnTo>
                  <a:pt x="166961" y="33175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bg object 903"/>
          <p:cNvSpPr/>
          <p:nvPr/>
        </p:nvSpPr>
        <p:spPr>
          <a:xfrm>
            <a:off x="6494468" y="9612843"/>
            <a:ext cx="171450" cy="334010"/>
          </a:xfrm>
          <a:custGeom>
            <a:avLst/>
            <a:gdLst/>
            <a:ahLst/>
            <a:cxnLst/>
            <a:rect l="l" t="t" r="r" b="b"/>
            <a:pathLst>
              <a:path w="171450" h="334009">
                <a:moveTo>
                  <a:pt x="4173" y="333961"/>
                </a:moveTo>
                <a:lnTo>
                  <a:pt x="0" y="333961"/>
                </a:lnTo>
                <a:lnTo>
                  <a:pt x="0" y="1571"/>
                </a:lnTo>
                <a:lnTo>
                  <a:pt x="276" y="979"/>
                </a:lnTo>
                <a:lnTo>
                  <a:pt x="1231" y="174"/>
                </a:lnTo>
                <a:lnTo>
                  <a:pt x="1871" y="0"/>
                </a:lnTo>
                <a:lnTo>
                  <a:pt x="26850" y="4745"/>
                </a:lnTo>
                <a:lnTo>
                  <a:pt x="4173" y="4745"/>
                </a:lnTo>
                <a:lnTo>
                  <a:pt x="4173" y="333961"/>
                </a:lnTo>
                <a:close/>
              </a:path>
              <a:path w="171450" h="334009">
                <a:moveTo>
                  <a:pt x="171141" y="333961"/>
                </a:moveTo>
                <a:lnTo>
                  <a:pt x="166961" y="333961"/>
                </a:lnTo>
                <a:lnTo>
                  <a:pt x="166961" y="35670"/>
                </a:lnTo>
                <a:lnTo>
                  <a:pt x="4173" y="4745"/>
                </a:lnTo>
                <a:lnTo>
                  <a:pt x="26850" y="4745"/>
                </a:lnTo>
                <a:lnTo>
                  <a:pt x="170420" y="32021"/>
                </a:lnTo>
                <a:lnTo>
                  <a:pt x="171141" y="32901"/>
                </a:lnTo>
                <a:lnTo>
                  <a:pt x="171141" y="33396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bg object 904"/>
          <p:cNvSpPr/>
          <p:nvPr/>
        </p:nvSpPr>
        <p:spPr>
          <a:xfrm>
            <a:off x="6499403" y="9873240"/>
            <a:ext cx="161925" cy="13335"/>
          </a:xfrm>
          <a:custGeom>
            <a:avLst/>
            <a:gdLst/>
            <a:ahLst/>
            <a:cxnLst/>
            <a:rect l="l" t="t" r="r" b="b"/>
            <a:pathLst>
              <a:path w="161925" h="13334">
                <a:moveTo>
                  <a:pt x="252" y="12889"/>
                </a:moveTo>
                <a:lnTo>
                  <a:pt x="0" y="6554"/>
                </a:lnTo>
                <a:lnTo>
                  <a:pt x="161575" y="0"/>
                </a:lnTo>
                <a:lnTo>
                  <a:pt x="161827" y="6335"/>
                </a:lnTo>
                <a:lnTo>
                  <a:pt x="252" y="12889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bg object 905"/>
          <p:cNvSpPr/>
          <p:nvPr/>
        </p:nvSpPr>
        <p:spPr>
          <a:xfrm>
            <a:off x="6484950" y="9862114"/>
            <a:ext cx="190500" cy="18415"/>
          </a:xfrm>
          <a:custGeom>
            <a:avLst/>
            <a:gdLst/>
            <a:ahLst/>
            <a:cxnLst/>
            <a:rect l="l" t="t" r="r" b="b"/>
            <a:pathLst>
              <a:path w="190500" h="18415">
                <a:moveTo>
                  <a:pt x="418" y="18246"/>
                </a:moveTo>
                <a:lnTo>
                  <a:pt x="0" y="7682"/>
                </a:lnTo>
                <a:lnTo>
                  <a:pt x="189509" y="0"/>
                </a:lnTo>
                <a:lnTo>
                  <a:pt x="189921" y="10563"/>
                </a:lnTo>
                <a:lnTo>
                  <a:pt x="418" y="18246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bg object 906"/>
          <p:cNvSpPr/>
          <p:nvPr/>
        </p:nvSpPr>
        <p:spPr>
          <a:xfrm>
            <a:off x="6483353" y="9860530"/>
            <a:ext cx="193675" cy="21590"/>
          </a:xfrm>
          <a:custGeom>
            <a:avLst/>
            <a:gdLst/>
            <a:ahLst/>
            <a:cxnLst/>
            <a:rect l="l" t="t" r="r" b="b"/>
            <a:pathLst>
              <a:path w="193675" h="21590">
                <a:moveTo>
                  <a:pt x="2080" y="21414"/>
                </a:moveTo>
                <a:lnTo>
                  <a:pt x="954" y="20996"/>
                </a:lnTo>
                <a:lnTo>
                  <a:pt x="449" y="19892"/>
                </a:lnTo>
                <a:lnTo>
                  <a:pt x="0" y="8456"/>
                </a:lnTo>
                <a:lnTo>
                  <a:pt x="670" y="7720"/>
                </a:lnTo>
                <a:lnTo>
                  <a:pt x="191041" y="0"/>
                </a:lnTo>
                <a:lnTo>
                  <a:pt x="192162" y="417"/>
                </a:lnTo>
                <a:lnTo>
                  <a:pt x="192666" y="1521"/>
                </a:lnTo>
                <a:lnTo>
                  <a:pt x="192734" y="3230"/>
                </a:lnTo>
                <a:lnTo>
                  <a:pt x="189601" y="3230"/>
                </a:lnTo>
                <a:lnTo>
                  <a:pt x="3225" y="10788"/>
                </a:lnTo>
                <a:lnTo>
                  <a:pt x="3514" y="18184"/>
                </a:lnTo>
                <a:lnTo>
                  <a:pt x="81732" y="18184"/>
                </a:lnTo>
                <a:lnTo>
                  <a:pt x="2080" y="21414"/>
                </a:lnTo>
                <a:close/>
              </a:path>
              <a:path w="193675" h="21590">
                <a:moveTo>
                  <a:pt x="81732" y="18184"/>
                </a:moveTo>
                <a:lnTo>
                  <a:pt x="3514" y="18184"/>
                </a:lnTo>
                <a:lnTo>
                  <a:pt x="189896" y="10626"/>
                </a:lnTo>
                <a:lnTo>
                  <a:pt x="189601" y="3230"/>
                </a:lnTo>
                <a:lnTo>
                  <a:pt x="192734" y="3230"/>
                </a:lnTo>
                <a:lnTo>
                  <a:pt x="193122" y="12958"/>
                </a:lnTo>
                <a:lnTo>
                  <a:pt x="192445" y="13694"/>
                </a:lnTo>
                <a:lnTo>
                  <a:pt x="81732" y="1818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bg object 907"/>
          <p:cNvSpPr/>
          <p:nvPr/>
        </p:nvSpPr>
        <p:spPr>
          <a:xfrm>
            <a:off x="6498971" y="9779240"/>
            <a:ext cx="161925" cy="13970"/>
          </a:xfrm>
          <a:custGeom>
            <a:avLst/>
            <a:gdLst/>
            <a:ahLst/>
            <a:cxnLst/>
            <a:rect l="l" t="t" r="r" b="b"/>
            <a:pathLst>
              <a:path w="161925" h="13970">
                <a:moveTo>
                  <a:pt x="161550" y="13426"/>
                </a:moveTo>
                <a:lnTo>
                  <a:pt x="0" y="6335"/>
                </a:lnTo>
                <a:lnTo>
                  <a:pt x="270" y="0"/>
                </a:lnTo>
                <a:lnTo>
                  <a:pt x="161821" y="7090"/>
                </a:lnTo>
                <a:lnTo>
                  <a:pt x="161550" y="13426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bg object 908"/>
          <p:cNvSpPr/>
          <p:nvPr/>
        </p:nvSpPr>
        <p:spPr>
          <a:xfrm>
            <a:off x="6485209" y="9768060"/>
            <a:ext cx="190500" cy="19050"/>
          </a:xfrm>
          <a:custGeom>
            <a:avLst/>
            <a:gdLst/>
            <a:ahLst/>
            <a:cxnLst/>
            <a:rect l="l" t="t" r="r" b="b"/>
            <a:pathLst>
              <a:path w="190500" h="19050">
                <a:moveTo>
                  <a:pt x="189478" y="18882"/>
                </a:moveTo>
                <a:lnTo>
                  <a:pt x="0" y="10563"/>
                </a:lnTo>
                <a:lnTo>
                  <a:pt x="449" y="0"/>
                </a:lnTo>
                <a:lnTo>
                  <a:pt x="189927" y="8318"/>
                </a:lnTo>
                <a:lnTo>
                  <a:pt x="189478" y="18882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bg object 909"/>
          <p:cNvSpPr/>
          <p:nvPr/>
        </p:nvSpPr>
        <p:spPr>
          <a:xfrm>
            <a:off x="6483645" y="9766405"/>
            <a:ext cx="193675" cy="22225"/>
          </a:xfrm>
          <a:custGeom>
            <a:avLst/>
            <a:gdLst/>
            <a:ahLst/>
            <a:cxnLst/>
            <a:rect l="l" t="t" r="r" b="b"/>
            <a:pathLst>
              <a:path w="193675" h="22225">
                <a:moveTo>
                  <a:pt x="191041" y="22119"/>
                </a:moveTo>
                <a:lnTo>
                  <a:pt x="1495" y="13800"/>
                </a:lnTo>
                <a:lnTo>
                  <a:pt x="412" y="13288"/>
                </a:lnTo>
                <a:lnTo>
                  <a:pt x="0" y="12147"/>
                </a:lnTo>
                <a:lnTo>
                  <a:pt x="486" y="710"/>
                </a:lnTo>
                <a:lnTo>
                  <a:pt x="1188" y="0"/>
                </a:lnTo>
                <a:lnTo>
                  <a:pt x="2080" y="68"/>
                </a:lnTo>
                <a:lnTo>
                  <a:pt x="75891" y="3311"/>
                </a:lnTo>
                <a:lnTo>
                  <a:pt x="3508" y="3311"/>
                </a:lnTo>
                <a:lnTo>
                  <a:pt x="3194" y="10701"/>
                </a:lnTo>
                <a:lnTo>
                  <a:pt x="189546" y="18882"/>
                </a:lnTo>
                <a:lnTo>
                  <a:pt x="192678" y="18882"/>
                </a:lnTo>
                <a:lnTo>
                  <a:pt x="192605" y="20603"/>
                </a:lnTo>
                <a:lnTo>
                  <a:pt x="192100" y="21707"/>
                </a:lnTo>
                <a:lnTo>
                  <a:pt x="191041" y="22119"/>
                </a:lnTo>
                <a:close/>
              </a:path>
              <a:path w="193675" h="22225">
                <a:moveTo>
                  <a:pt x="192678" y="18882"/>
                </a:moveTo>
                <a:lnTo>
                  <a:pt x="189546" y="18882"/>
                </a:lnTo>
                <a:lnTo>
                  <a:pt x="189859" y="11492"/>
                </a:lnTo>
                <a:lnTo>
                  <a:pt x="3508" y="3311"/>
                </a:lnTo>
                <a:lnTo>
                  <a:pt x="75891" y="3311"/>
                </a:lnTo>
                <a:lnTo>
                  <a:pt x="192426" y="8431"/>
                </a:lnTo>
                <a:lnTo>
                  <a:pt x="193091" y="9166"/>
                </a:lnTo>
                <a:lnTo>
                  <a:pt x="192678" y="188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bg object 910"/>
          <p:cNvSpPr/>
          <p:nvPr/>
        </p:nvSpPr>
        <p:spPr>
          <a:xfrm>
            <a:off x="6499289" y="9687951"/>
            <a:ext cx="161925" cy="8890"/>
          </a:xfrm>
          <a:custGeom>
            <a:avLst/>
            <a:gdLst/>
            <a:ahLst/>
            <a:cxnLst/>
            <a:rect l="l" t="t" r="r" b="b"/>
            <a:pathLst>
              <a:path w="161925" h="8890">
                <a:moveTo>
                  <a:pt x="86" y="8530"/>
                </a:moveTo>
                <a:lnTo>
                  <a:pt x="0" y="2188"/>
                </a:lnTo>
                <a:lnTo>
                  <a:pt x="161692" y="0"/>
                </a:lnTo>
                <a:lnTo>
                  <a:pt x="161778" y="6348"/>
                </a:lnTo>
                <a:lnTo>
                  <a:pt x="86" y="8530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bg object 911"/>
          <p:cNvSpPr/>
          <p:nvPr/>
        </p:nvSpPr>
        <p:spPr>
          <a:xfrm>
            <a:off x="6485104" y="9677195"/>
            <a:ext cx="189865" cy="13335"/>
          </a:xfrm>
          <a:custGeom>
            <a:avLst/>
            <a:gdLst/>
            <a:ahLst/>
            <a:cxnLst/>
            <a:rect l="l" t="t" r="r" b="b"/>
            <a:pathLst>
              <a:path w="189865" h="13334">
                <a:moveTo>
                  <a:pt x="141" y="13133"/>
                </a:moveTo>
                <a:lnTo>
                  <a:pt x="0" y="2563"/>
                </a:lnTo>
                <a:lnTo>
                  <a:pt x="189644" y="0"/>
                </a:lnTo>
                <a:lnTo>
                  <a:pt x="189779" y="10570"/>
                </a:lnTo>
                <a:lnTo>
                  <a:pt x="141" y="13133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bg object 912"/>
          <p:cNvSpPr/>
          <p:nvPr/>
        </p:nvSpPr>
        <p:spPr>
          <a:xfrm>
            <a:off x="6483617" y="9675608"/>
            <a:ext cx="193040" cy="175895"/>
          </a:xfrm>
          <a:custGeom>
            <a:avLst/>
            <a:gdLst/>
            <a:ahLst/>
            <a:cxnLst/>
            <a:rect l="l" t="t" r="r" b="b"/>
            <a:pathLst>
              <a:path w="193040" h="175895">
                <a:moveTo>
                  <a:pt x="155028" y="133096"/>
                </a:moveTo>
                <a:lnTo>
                  <a:pt x="154330" y="132384"/>
                </a:lnTo>
                <a:lnTo>
                  <a:pt x="151892" y="132384"/>
                </a:lnTo>
                <a:lnTo>
                  <a:pt x="151892" y="135547"/>
                </a:lnTo>
                <a:lnTo>
                  <a:pt x="151892" y="172554"/>
                </a:lnTo>
                <a:lnTo>
                  <a:pt x="128587" y="172554"/>
                </a:lnTo>
                <a:lnTo>
                  <a:pt x="128587" y="135547"/>
                </a:lnTo>
                <a:lnTo>
                  <a:pt x="151892" y="135547"/>
                </a:lnTo>
                <a:lnTo>
                  <a:pt x="151892" y="132384"/>
                </a:lnTo>
                <a:lnTo>
                  <a:pt x="126161" y="132384"/>
                </a:lnTo>
                <a:lnTo>
                  <a:pt x="125463" y="133096"/>
                </a:lnTo>
                <a:lnTo>
                  <a:pt x="125463" y="175006"/>
                </a:lnTo>
                <a:lnTo>
                  <a:pt x="126161" y="175717"/>
                </a:lnTo>
                <a:lnTo>
                  <a:pt x="154330" y="175717"/>
                </a:lnTo>
                <a:lnTo>
                  <a:pt x="155028" y="175006"/>
                </a:lnTo>
                <a:lnTo>
                  <a:pt x="155028" y="172554"/>
                </a:lnTo>
                <a:lnTo>
                  <a:pt x="155028" y="135547"/>
                </a:lnTo>
                <a:lnTo>
                  <a:pt x="155028" y="133096"/>
                </a:lnTo>
                <a:close/>
              </a:path>
              <a:path w="193040" h="175895">
                <a:moveTo>
                  <a:pt x="192824" y="12141"/>
                </a:moveTo>
                <a:lnTo>
                  <a:pt x="192709" y="3200"/>
                </a:lnTo>
                <a:lnTo>
                  <a:pt x="192684" y="698"/>
                </a:lnTo>
                <a:lnTo>
                  <a:pt x="191973" y="0"/>
                </a:lnTo>
                <a:lnTo>
                  <a:pt x="191109" y="0"/>
                </a:lnTo>
                <a:lnTo>
                  <a:pt x="189674" y="25"/>
                </a:lnTo>
                <a:lnTo>
                  <a:pt x="189674" y="10604"/>
                </a:lnTo>
                <a:lnTo>
                  <a:pt x="3162" y="13119"/>
                </a:lnTo>
                <a:lnTo>
                  <a:pt x="3060" y="5727"/>
                </a:lnTo>
                <a:lnTo>
                  <a:pt x="189572" y="3200"/>
                </a:lnTo>
                <a:lnTo>
                  <a:pt x="189674" y="10604"/>
                </a:lnTo>
                <a:lnTo>
                  <a:pt x="189674" y="25"/>
                </a:lnTo>
                <a:lnTo>
                  <a:pt x="596" y="2578"/>
                </a:lnTo>
                <a:lnTo>
                  <a:pt x="0" y="3200"/>
                </a:lnTo>
                <a:lnTo>
                  <a:pt x="50" y="14744"/>
                </a:lnTo>
                <a:lnTo>
                  <a:pt x="533" y="15862"/>
                </a:lnTo>
                <a:lnTo>
                  <a:pt x="1638" y="16306"/>
                </a:lnTo>
                <a:lnTo>
                  <a:pt x="191287" y="13754"/>
                </a:lnTo>
                <a:lnTo>
                  <a:pt x="192379" y="13271"/>
                </a:lnTo>
                <a:lnTo>
                  <a:pt x="192443" y="13119"/>
                </a:lnTo>
                <a:lnTo>
                  <a:pt x="192824" y="1214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bg object 913"/>
          <p:cNvSpPr/>
          <p:nvPr/>
        </p:nvSpPr>
        <p:spPr>
          <a:xfrm>
            <a:off x="6520208" y="9809566"/>
            <a:ext cx="26670" cy="40640"/>
          </a:xfrm>
          <a:custGeom>
            <a:avLst/>
            <a:gdLst/>
            <a:ahLst/>
            <a:cxnLst/>
            <a:rect l="l" t="t" r="r" b="b"/>
            <a:pathLst>
              <a:path w="26670" h="40640">
                <a:moveTo>
                  <a:pt x="26431" y="40172"/>
                </a:moveTo>
                <a:lnTo>
                  <a:pt x="0" y="40172"/>
                </a:lnTo>
                <a:lnTo>
                  <a:pt x="0" y="0"/>
                </a:lnTo>
                <a:lnTo>
                  <a:pt x="26431" y="0"/>
                </a:lnTo>
                <a:lnTo>
                  <a:pt x="26431" y="40172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bg object 914"/>
          <p:cNvSpPr/>
          <p:nvPr/>
        </p:nvSpPr>
        <p:spPr>
          <a:xfrm>
            <a:off x="6518644" y="9807976"/>
            <a:ext cx="29845" cy="43815"/>
          </a:xfrm>
          <a:custGeom>
            <a:avLst/>
            <a:gdLst/>
            <a:ahLst/>
            <a:cxnLst/>
            <a:rect l="l" t="t" r="r" b="b"/>
            <a:pathLst>
              <a:path w="29845" h="43815">
                <a:moveTo>
                  <a:pt x="28863" y="43346"/>
                </a:moveTo>
                <a:lnTo>
                  <a:pt x="701" y="43346"/>
                </a:lnTo>
                <a:lnTo>
                  <a:pt x="0" y="42635"/>
                </a:lnTo>
                <a:lnTo>
                  <a:pt x="0" y="710"/>
                </a:lnTo>
                <a:lnTo>
                  <a:pt x="701" y="0"/>
                </a:lnTo>
                <a:lnTo>
                  <a:pt x="28863" y="0"/>
                </a:lnTo>
                <a:lnTo>
                  <a:pt x="29564" y="710"/>
                </a:lnTo>
                <a:lnTo>
                  <a:pt x="29564" y="3174"/>
                </a:lnTo>
                <a:lnTo>
                  <a:pt x="3126" y="3174"/>
                </a:lnTo>
                <a:lnTo>
                  <a:pt x="3126" y="40172"/>
                </a:lnTo>
                <a:lnTo>
                  <a:pt x="29564" y="40172"/>
                </a:lnTo>
                <a:lnTo>
                  <a:pt x="29564" y="42635"/>
                </a:lnTo>
                <a:lnTo>
                  <a:pt x="28863" y="43346"/>
                </a:lnTo>
                <a:close/>
              </a:path>
              <a:path w="29845" h="43815">
                <a:moveTo>
                  <a:pt x="29564" y="40172"/>
                </a:moveTo>
                <a:lnTo>
                  <a:pt x="26431" y="40172"/>
                </a:lnTo>
                <a:lnTo>
                  <a:pt x="26431" y="3174"/>
                </a:lnTo>
                <a:lnTo>
                  <a:pt x="29564" y="3174"/>
                </a:lnTo>
                <a:lnTo>
                  <a:pt x="29564" y="401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bg object 915"/>
          <p:cNvSpPr/>
          <p:nvPr/>
        </p:nvSpPr>
        <p:spPr>
          <a:xfrm>
            <a:off x="6610645" y="9711604"/>
            <a:ext cx="26670" cy="40640"/>
          </a:xfrm>
          <a:custGeom>
            <a:avLst/>
            <a:gdLst/>
            <a:ahLst/>
            <a:cxnLst/>
            <a:rect l="l" t="t" r="r" b="b"/>
            <a:pathLst>
              <a:path w="26670" h="40640">
                <a:moveTo>
                  <a:pt x="26437" y="40172"/>
                </a:moveTo>
                <a:lnTo>
                  <a:pt x="0" y="40172"/>
                </a:lnTo>
                <a:lnTo>
                  <a:pt x="0" y="0"/>
                </a:lnTo>
                <a:lnTo>
                  <a:pt x="26437" y="0"/>
                </a:lnTo>
                <a:lnTo>
                  <a:pt x="26437" y="40172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bg object 916"/>
          <p:cNvSpPr/>
          <p:nvPr/>
        </p:nvSpPr>
        <p:spPr>
          <a:xfrm>
            <a:off x="6518643" y="9710013"/>
            <a:ext cx="120014" cy="229235"/>
          </a:xfrm>
          <a:custGeom>
            <a:avLst/>
            <a:gdLst/>
            <a:ahLst/>
            <a:cxnLst/>
            <a:rect l="l" t="t" r="r" b="b"/>
            <a:pathLst>
              <a:path w="120015" h="229234">
                <a:moveTo>
                  <a:pt x="29552" y="186423"/>
                </a:moveTo>
                <a:lnTo>
                  <a:pt x="28854" y="185724"/>
                </a:lnTo>
                <a:lnTo>
                  <a:pt x="26428" y="185724"/>
                </a:lnTo>
                <a:lnTo>
                  <a:pt x="26428" y="188887"/>
                </a:lnTo>
                <a:lnTo>
                  <a:pt x="26428" y="225894"/>
                </a:lnTo>
                <a:lnTo>
                  <a:pt x="3124" y="225894"/>
                </a:lnTo>
                <a:lnTo>
                  <a:pt x="3124" y="188887"/>
                </a:lnTo>
                <a:lnTo>
                  <a:pt x="26428" y="188887"/>
                </a:lnTo>
                <a:lnTo>
                  <a:pt x="26428" y="185724"/>
                </a:lnTo>
                <a:lnTo>
                  <a:pt x="698" y="185724"/>
                </a:lnTo>
                <a:lnTo>
                  <a:pt x="0" y="186423"/>
                </a:lnTo>
                <a:lnTo>
                  <a:pt x="0" y="228346"/>
                </a:lnTo>
                <a:lnTo>
                  <a:pt x="698" y="229057"/>
                </a:lnTo>
                <a:lnTo>
                  <a:pt x="28854" y="229057"/>
                </a:lnTo>
                <a:lnTo>
                  <a:pt x="29552" y="228346"/>
                </a:lnTo>
                <a:lnTo>
                  <a:pt x="29552" y="225894"/>
                </a:lnTo>
                <a:lnTo>
                  <a:pt x="29552" y="188887"/>
                </a:lnTo>
                <a:lnTo>
                  <a:pt x="29552" y="186423"/>
                </a:lnTo>
                <a:close/>
              </a:path>
              <a:path w="120015" h="229234">
                <a:moveTo>
                  <a:pt x="29552" y="723"/>
                </a:moveTo>
                <a:lnTo>
                  <a:pt x="28854" y="0"/>
                </a:lnTo>
                <a:lnTo>
                  <a:pt x="26428" y="0"/>
                </a:lnTo>
                <a:lnTo>
                  <a:pt x="26428" y="3175"/>
                </a:lnTo>
                <a:lnTo>
                  <a:pt x="26428" y="40182"/>
                </a:lnTo>
                <a:lnTo>
                  <a:pt x="3124" y="40182"/>
                </a:lnTo>
                <a:lnTo>
                  <a:pt x="3124" y="3175"/>
                </a:lnTo>
                <a:lnTo>
                  <a:pt x="26428" y="3175"/>
                </a:lnTo>
                <a:lnTo>
                  <a:pt x="26428" y="0"/>
                </a:lnTo>
                <a:lnTo>
                  <a:pt x="698" y="0"/>
                </a:lnTo>
                <a:lnTo>
                  <a:pt x="0" y="723"/>
                </a:lnTo>
                <a:lnTo>
                  <a:pt x="0" y="42633"/>
                </a:lnTo>
                <a:lnTo>
                  <a:pt x="698" y="43345"/>
                </a:lnTo>
                <a:lnTo>
                  <a:pt x="28854" y="43345"/>
                </a:lnTo>
                <a:lnTo>
                  <a:pt x="29552" y="42633"/>
                </a:lnTo>
                <a:lnTo>
                  <a:pt x="29552" y="40182"/>
                </a:lnTo>
                <a:lnTo>
                  <a:pt x="29552" y="3175"/>
                </a:lnTo>
                <a:lnTo>
                  <a:pt x="29552" y="723"/>
                </a:lnTo>
                <a:close/>
              </a:path>
              <a:path w="120015" h="229234">
                <a:moveTo>
                  <a:pt x="120002" y="186423"/>
                </a:moveTo>
                <a:lnTo>
                  <a:pt x="119303" y="185724"/>
                </a:lnTo>
                <a:lnTo>
                  <a:pt x="116865" y="185724"/>
                </a:lnTo>
                <a:lnTo>
                  <a:pt x="116865" y="188887"/>
                </a:lnTo>
                <a:lnTo>
                  <a:pt x="116865" y="225894"/>
                </a:lnTo>
                <a:lnTo>
                  <a:pt x="93560" y="225894"/>
                </a:lnTo>
                <a:lnTo>
                  <a:pt x="93560" y="188887"/>
                </a:lnTo>
                <a:lnTo>
                  <a:pt x="116865" y="188887"/>
                </a:lnTo>
                <a:lnTo>
                  <a:pt x="116865" y="185724"/>
                </a:lnTo>
                <a:lnTo>
                  <a:pt x="91135" y="185724"/>
                </a:lnTo>
                <a:lnTo>
                  <a:pt x="90436" y="186423"/>
                </a:lnTo>
                <a:lnTo>
                  <a:pt x="90436" y="228346"/>
                </a:lnTo>
                <a:lnTo>
                  <a:pt x="91135" y="229057"/>
                </a:lnTo>
                <a:lnTo>
                  <a:pt x="119303" y="229057"/>
                </a:lnTo>
                <a:lnTo>
                  <a:pt x="120002" y="228346"/>
                </a:lnTo>
                <a:lnTo>
                  <a:pt x="120002" y="225894"/>
                </a:lnTo>
                <a:lnTo>
                  <a:pt x="120002" y="188887"/>
                </a:lnTo>
                <a:lnTo>
                  <a:pt x="120002" y="186423"/>
                </a:lnTo>
                <a:close/>
              </a:path>
              <a:path w="120015" h="229234">
                <a:moveTo>
                  <a:pt x="120002" y="723"/>
                </a:moveTo>
                <a:lnTo>
                  <a:pt x="119303" y="12"/>
                </a:lnTo>
                <a:lnTo>
                  <a:pt x="116865" y="12"/>
                </a:lnTo>
                <a:lnTo>
                  <a:pt x="116865" y="3175"/>
                </a:lnTo>
                <a:lnTo>
                  <a:pt x="116865" y="40182"/>
                </a:lnTo>
                <a:lnTo>
                  <a:pt x="93560" y="40182"/>
                </a:lnTo>
                <a:lnTo>
                  <a:pt x="93560" y="3175"/>
                </a:lnTo>
                <a:lnTo>
                  <a:pt x="116865" y="3175"/>
                </a:lnTo>
                <a:lnTo>
                  <a:pt x="116865" y="12"/>
                </a:lnTo>
                <a:lnTo>
                  <a:pt x="91135" y="12"/>
                </a:lnTo>
                <a:lnTo>
                  <a:pt x="90436" y="723"/>
                </a:lnTo>
                <a:lnTo>
                  <a:pt x="90436" y="42633"/>
                </a:lnTo>
                <a:lnTo>
                  <a:pt x="91135" y="43345"/>
                </a:lnTo>
                <a:lnTo>
                  <a:pt x="119303" y="43345"/>
                </a:lnTo>
                <a:lnTo>
                  <a:pt x="120002" y="42633"/>
                </a:lnTo>
                <a:lnTo>
                  <a:pt x="120002" y="40182"/>
                </a:lnTo>
                <a:lnTo>
                  <a:pt x="120002" y="3175"/>
                </a:lnTo>
                <a:lnTo>
                  <a:pt x="120002" y="7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bg object 917"/>
          <p:cNvSpPr/>
          <p:nvPr/>
        </p:nvSpPr>
        <p:spPr>
          <a:xfrm>
            <a:off x="6521078" y="9637775"/>
            <a:ext cx="23495" cy="24130"/>
          </a:xfrm>
          <a:custGeom>
            <a:avLst/>
            <a:gdLst/>
            <a:ahLst/>
            <a:cxnLst/>
            <a:rect l="l" t="t" r="r" b="b"/>
            <a:pathLst>
              <a:path w="23495" h="24129">
                <a:moveTo>
                  <a:pt x="18220" y="23784"/>
                </a:moveTo>
                <a:lnTo>
                  <a:pt x="5256" y="23784"/>
                </a:lnTo>
                <a:lnTo>
                  <a:pt x="0" y="18458"/>
                </a:lnTo>
                <a:lnTo>
                  <a:pt x="0" y="11892"/>
                </a:lnTo>
                <a:lnTo>
                  <a:pt x="0" y="5325"/>
                </a:lnTo>
                <a:lnTo>
                  <a:pt x="5256" y="0"/>
                </a:lnTo>
                <a:lnTo>
                  <a:pt x="18220" y="0"/>
                </a:lnTo>
                <a:lnTo>
                  <a:pt x="23477" y="5325"/>
                </a:lnTo>
                <a:lnTo>
                  <a:pt x="23477" y="18458"/>
                </a:lnTo>
                <a:lnTo>
                  <a:pt x="18220" y="23784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bg object 918"/>
          <p:cNvSpPr/>
          <p:nvPr/>
        </p:nvSpPr>
        <p:spPr>
          <a:xfrm>
            <a:off x="6509944" y="9582987"/>
            <a:ext cx="139065" cy="268605"/>
          </a:xfrm>
          <a:custGeom>
            <a:avLst/>
            <a:gdLst/>
            <a:ahLst/>
            <a:cxnLst/>
            <a:rect l="l" t="t" r="r" b="b"/>
            <a:pathLst>
              <a:path w="139065" h="268604">
                <a:moveTo>
                  <a:pt x="36169" y="59245"/>
                </a:moveTo>
                <a:lnTo>
                  <a:pt x="33337" y="56375"/>
                </a:lnTo>
                <a:lnTo>
                  <a:pt x="33045" y="56083"/>
                </a:lnTo>
                <a:lnTo>
                  <a:pt x="33045" y="60998"/>
                </a:lnTo>
                <a:lnTo>
                  <a:pt x="33045" y="72377"/>
                </a:lnTo>
                <a:lnTo>
                  <a:pt x="28473" y="76987"/>
                </a:lnTo>
                <a:lnTo>
                  <a:pt x="17259" y="76987"/>
                </a:lnTo>
                <a:lnTo>
                  <a:pt x="12700" y="72377"/>
                </a:lnTo>
                <a:lnTo>
                  <a:pt x="12700" y="60998"/>
                </a:lnTo>
                <a:lnTo>
                  <a:pt x="17259" y="56375"/>
                </a:lnTo>
                <a:lnTo>
                  <a:pt x="28473" y="56375"/>
                </a:lnTo>
                <a:lnTo>
                  <a:pt x="33045" y="60998"/>
                </a:lnTo>
                <a:lnTo>
                  <a:pt x="33045" y="56083"/>
                </a:lnTo>
                <a:lnTo>
                  <a:pt x="30200" y="53213"/>
                </a:lnTo>
                <a:lnTo>
                  <a:pt x="15532" y="53213"/>
                </a:lnTo>
                <a:lnTo>
                  <a:pt x="9563" y="59245"/>
                </a:lnTo>
                <a:lnTo>
                  <a:pt x="9563" y="74117"/>
                </a:lnTo>
                <a:lnTo>
                  <a:pt x="15532" y="80162"/>
                </a:lnTo>
                <a:lnTo>
                  <a:pt x="30200" y="80162"/>
                </a:lnTo>
                <a:lnTo>
                  <a:pt x="33337" y="76987"/>
                </a:lnTo>
                <a:lnTo>
                  <a:pt x="36169" y="74117"/>
                </a:lnTo>
                <a:lnTo>
                  <a:pt x="36169" y="59245"/>
                </a:lnTo>
                <a:close/>
              </a:path>
              <a:path w="139065" h="268604">
                <a:moveTo>
                  <a:pt x="46951" y="265925"/>
                </a:moveTo>
                <a:lnTo>
                  <a:pt x="46253" y="265226"/>
                </a:lnTo>
                <a:lnTo>
                  <a:pt x="698" y="265226"/>
                </a:lnTo>
                <a:lnTo>
                  <a:pt x="0" y="265925"/>
                </a:lnTo>
                <a:lnTo>
                  <a:pt x="0" y="267677"/>
                </a:lnTo>
                <a:lnTo>
                  <a:pt x="698" y="268389"/>
                </a:lnTo>
                <a:lnTo>
                  <a:pt x="1562" y="268389"/>
                </a:lnTo>
                <a:lnTo>
                  <a:pt x="46253" y="268389"/>
                </a:lnTo>
                <a:lnTo>
                  <a:pt x="46951" y="267677"/>
                </a:lnTo>
                <a:lnTo>
                  <a:pt x="46951" y="265925"/>
                </a:lnTo>
                <a:close/>
              </a:path>
              <a:path w="139065" h="268604">
                <a:moveTo>
                  <a:pt x="46951" y="167919"/>
                </a:moveTo>
                <a:lnTo>
                  <a:pt x="46253" y="167208"/>
                </a:lnTo>
                <a:lnTo>
                  <a:pt x="698" y="167208"/>
                </a:lnTo>
                <a:lnTo>
                  <a:pt x="0" y="167919"/>
                </a:lnTo>
                <a:lnTo>
                  <a:pt x="0" y="169672"/>
                </a:lnTo>
                <a:lnTo>
                  <a:pt x="698" y="170383"/>
                </a:lnTo>
                <a:lnTo>
                  <a:pt x="1562" y="170383"/>
                </a:lnTo>
                <a:lnTo>
                  <a:pt x="46253" y="170383"/>
                </a:lnTo>
                <a:lnTo>
                  <a:pt x="46951" y="169672"/>
                </a:lnTo>
                <a:lnTo>
                  <a:pt x="46951" y="167919"/>
                </a:lnTo>
                <a:close/>
              </a:path>
              <a:path w="139065" h="268604">
                <a:moveTo>
                  <a:pt x="134429" y="13970"/>
                </a:moveTo>
                <a:lnTo>
                  <a:pt x="133908" y="13106"/>
                </a:lnTo>
                <a:lnTo>
                  <a:pt x="115481" y="8572"/>
                </a:lnTo>
                <a:lnTo>
                  <a:pt x="115481" y="889"/>
                </a:lnTo>
                <a:lnTo>
                  <a:pt x="114782" y="177"/>
                </a:lnTo>
                <a:lnTo>
                  <a:pt x="113055" y="177"/>
                </a:lnTo>
                <a:lnTo>
                  <a:pt x="112356" y="889"/>
                </a:lnTo>
                <a:lnTo>
                  <a:pt x="112356" y="7797"/>
                </a:lnTo>
                <a:lnTo>
                  <a:pt x="80746" y="0"/>
                </a:lnTo>
                <a:lnTo>
                  <a:pt x="79895" y="533"/>
                </a:lnTo>
                <a:lnTo>
                  <a:pt x="79489" y="2235"/>
                </a:lnTo>
                <a:lnTo>
                  <a:pt x="80010" y="3086"/>
                </a:lnTo>
                <a:lnTo>
                  <a:pt x="112356" y="11036"/>
                </a:lnTo>
                <a:lnTo>
                  <a:pt x="112356" y="55664"/>
                </a:lnTo>
                <a:lnTo>
                  <a:pt x="113055" y="56375"/>
                </a:lnTo>
                <a:lnTo>
                  <a:pt x="113919" y="56375"/>
                </a:lnTo>
                <a:lnTo>
                  <a:pt x="114782" y="56375"/>
                </a:lnTo>
                <a:lnTo>
                  <a:pt x="115481" y="55664"/>
                </a:lnTo>
                <a:lnTo>
                  <a:pt x="115481" y="11798"/>
                </a:lnTo>
                <a:lnTo>
                  <a:pt x="132702" y="16027"/>
                </a:lnTo>
                <a:lnTo>
                  <a:pt x="133400" y="16027"/>
                </a:lnTo>
                <a:lnTo>
                  <a:pt x="134048" y="15544"/>
                </a:lnTo>
                <a:lnTo>
                  <a:pt x="134429" y="13970"/>
                </a:lnTo>
                <a:close/>
              </a:path>
              <a:path w="139065" h="268604">
                <a:moveTo>
                  <a:pt x="137388" y="265925"/>
                </a:moveTo>
                <a:lnTo>
                  <a:pt x="136702" y="265214"/>
                </a:lnTo>
                <a:lnTo>
                  <a:pt x="91135" y="265214"/>
                </a:lnTo>
                <a:lnTo>
                  <a:pt x="90436" y="265925"/>
                </a:lnTo>
                <a:lnTo>
                  <a:pt x="90436" y="267677"/>
                </a:lnTo>
                <a:lnTo>
                  <a:pt x="91135" y="268389"/>
                </a:lnTo>
                <a:lnTo>
                  <a:pt x="91998" y="268389"/>
                </a:lnTo>
                <a:lnTo>
                  <a:pt x="136702" y="268389"/>
                </a:lnTo>
                <a:lnTo>
                  <a:pt x="137388" y="267677"/>
                </a:lnTo>
                <a:lnTo>
                  <a:pt x="137388" y="265925"/>
                </a:lnTo>
                <a:close/>
              </a:path>
              <a:path w="139065" h="268604">
                <a:moveTo>
                  <a:pt x="138518" y="167919"/>
                </a:moveTo>
                <a:lnTo>
                  <a:pt x="137820" y="167208"/>
                </a:lnTo>
                <a:lnTo>
                  <a:pt x="92265" y="167208"/>
                </a:lnTo>
                <a:lnTo>
                  <a:pt x="91554" y="167919"/>
                </a:lnTo>
                <a:lnTo>
                  <a:pt x="91554" y="169672"/>
                </a:lnTo>
                <a:lnTo>
                  <a:pt x="92265" y="170383"/>
                </a:lnTo>
                <a:lnTo>
                  <a:pt x="93129" y="170383"/>
                </a:lnTo>
                <a:lnTo>
                  <a:pt x="137820" y="170383"/>
                </a:lnTo>
                <a:lnTo>
                  <a:pt x="138518" y="169672"/>
                </a:lnTo>
                <a:lnTo>
                  <a:pt x="138518" y="16791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bg object 919"/>
          <p:cNvSpPr/>
          <p:nvPr/>
        </p:nvSpPr>
        <p:spPr>
          <a:xfrm>
            <a:off x="6512179" y="9722256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7404" y="2400"/>
                </a:moveTo>
                <a:lnTo>
                  <a:pt x="6781" y="368"/>
                </a:lnTo>
                <a:lnTo>
                  <a:pt x="5016" y="0"/>
                </a:lnTo>
                <a:lnTo>
                  <a:pt x="1270" y="1155"/>
                </a:lnTo>
                <a:lnTo>
                  <a:pt x="0" y="2451"/>
                </a:lnTo>
                <a:lnTo>
                  <a:pt x="304" y="3467"/>
                </a:lnTo>
                <a:lnTo>
                  <a:pt x="609" y="4495"/>
                </a:lnTo>
                <a:lnTo>
                  <a:pt x="2374" y="4851"/>
                </a:lnTo>
                <a:lnTo>
                  <a:pt x="6134" y="3708"/>
                </a:lnTo>
                <a:lnTo>
                  <a:pt x="7404" y="2400"/>
                </a:lnTo>
                <a:close/>
              </a:path>
              <a:path w="8890" h="12700">
                <a:moveTo>
                  <a:pt x="8331" y="9436"/>
                </a:moveTo>
                <a:lnTo>
                  <a:pt x="7137" y="8191"/>
                </a:lnTo>
                <a:lnTo>
                  <a:pt x="3721" y="7454"/>
                </a:lnTo>
                <a:lnTo>
                  <a:pt x="2133" y="8102"/>
                </a:lnTo>
                <a:lnTo>
                  <a:pt x="1879" y="9271"/>
                </a:lnTo>
                <a:lnTo>
                  <a:pt x="1638" y="10452"/>
                </a:lnTo>
                <a:lnTo>
                  <a:pt x="2819" y="11696"/>
                </a:lnTo>
                <a:lnTo>
                  <a:pt x="6248" y="12433"/>
                </a:lnTo>
                <a:lnTo>
                  <a:pt x="7835" y="11785"/>
                </a:lnTo>
                <a:lnTo>
                  <a:pt x="8331" y="943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bg object 920"/>
          <p:cNvSpPr/>
          <p:nvPr/>
        </p:nvSpPr>
        <p:spPr>
          <a:xfrm>
            <a:off x="6511776" y="9737680"/>
            <a:ext cx="15875" cy="12700"/>
          </a:xfrm>
          <a:custGeom>
            <a:avLst/>
            <a:gdLst/>
            <a:ahLst/>
            <a:cxnLst/>
            <a:rect l="l" t="t" r="r" b="b"/>
            <a:pathLst>
              <a:path w="15875" h="12700">
                <a:moveTo>
                  <a:pt x="13474" y="12297"/>
                </a:moveTo>
                <a:lnTo>
                  <a:pt x="1335" y="12297"/>
                </a:lnTo>
                <a:lnTo>
                  <a:pt x="0" y="0"/>
                </a:lnTo>
                <a:lnTo>
                  <a:pt x="15825" y="0"/>
                </a:lnTo>
                <a:lnTo>
                  <a:pt x="13474" y="1229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bg object 921"/>
          <p:cNvSpPr/>
          <p:nvPr/>
        </p:nvSpPr>
        <p:spPr>
          <a:xfrm>
            <a:off x="6510731" y="9716109"/>
            <a:ext cx="18415" cy="35560"/>
          </a:xfrm>
          <a:custGeom>
            <a:avLst/>
            <a:gdLst/>
            <a:ahLst/>
            <a:cxnLst/>
            <a:rect l="l" t="t" r="r" b="b"/>
            <a:pathLst>
              <a:path w="18415" h="35559">
                <a:moveTo>
                  <a:pt x="17894" y="21767"/>
                </a:moveTo>
                <a:lnTo>
                  <a:pt x="17665" y="20904"/>
                </a:lnTo>
                <a:lnTo>
                  <a:pt x="16865" y="20523"/>
                </a:lnTo>
                <a:lnTo>
                  <a:pt x="15595" y="20523"/>
                </a:lnTo>
                <a:lnTo>
                  <a:pt x="15595" y="22631"/>
                </a:lnTo>
                <a:lnTo>
                  <a:pt x="13652" y="32816"/>
                </a:lnTo>
                <a:lnTo>
                  <a:pt x="3302" y="32816"/>
                </a:lnTo>
                <a:lnTo>
                  <a:pt x="2197" y="22631"/>
                </a:lnTo>
                <a:lnTo>
                  <a:pt x="8445" y="22631"/>
                </a:lnTo>
                <a:lnTo>
                  <a:pt x="15595" y="22631"/>
                </a:lnTo>
                <a:lnTo>
                  <a:pt x="15595" y="20523"/>
                </a:lnTo>
                <a:lnTo>
                  <a:pt x="9829" y="20523"/>
                </a:lnTo>
                <a:lnTo>
                  <a:pt x="11442" y="14922"/>
                </a:lnTo>
                <a:lnTo>
                  <a:pt x="10756" y="7734"/>
                </a:lnTo>
                <a:lnTo>
                  <a:pt x="7378" y="508"/>
                </a:lnTo>
                <a:lnTo>
                  <a:pt x="5981" y="0"/>
                </a:lnTo>
                <a:lnTo>
                  <a:pt x="5486" y="1409"/>
                </a:lnTo>
                <a:lnTo>
                  <a:pt x="8636" y="8153"/>
                </a:lnTo>
                <a:lnTo>
                  <a:pt x="9296" y="14846"/>
                </a:lnTo>
                <a:lnTo>
                  <a:pt x="7658" y="20523"/>
                </a:lnTo>
                <a:lnTo>
                  <a:pt x="1041" y="20523"/>
                </a:lnTo>
                <a:lnTo>
                  <a:pt x="254" y="20866"/>
                </a:lnTo>
                <a:lnTo>
                  <a:pt x="0" y="21691"/>
                </a:lnTo>
                <a:lnTo>
                  <a:pt x="1333" y="33985"/>
                </a:lnTo>
                <a:lnTo>
                  <a:pt x="2374" y="34937"/>
                </a:lnTo>
                <a:lnTo>
                  <a:pt x="14516" y="34937"/>
                </a:lnTo>
                <a:lnTo>
                  <a:pt x="15532" y="34074"/>
                </a:lnTo>
                <a:lnTo>
                  <a:pt x="15773" y="32816"/>
                </a:lnTo>
                <a:lnTo>
                  <a:pt x="17729" y="22631"/>
                </a:lnTo>
                <a:lnTo>
                  <a:pt x="17894" y="2176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bg object 922"/>
          <p:cNvSpPr/>
          <p:nvPr/>
        </p:nvSpPr>
        <p:spPr>
          <a:xfrm>
            <a:off x="6510820" y="9711422"/>
            <a:ext cx="135890" cy="121920"/>
          </a:xfrm>
          <a:custGeom>
            <a:avLst/>
            <a:gdLst/>
            <a:ahLst/>
            <a:cxnLst/>
            <a:rect l="l" t="t" r="r" b="b"/>
            <a:pathLst>
              <a:path w="135890" h="121920">
                <a:moveTo>
                  <a:pt x="7569" y="3162"/>
                </a:moveTo>
                <a:lnTo>
                  <a:pt x="6527" y="1536"/>
                </a:lnTo>
                <a:lnTo>
                  <a:pt x="2908" y="0"/>
                </a:lnTo>
                <a:lnTo>
                  <a:pt x="1028" y="381"/>
                </a:lnTo>
                <a:lnTo>
                  <a:pt x="520" y="1612"/>
                </a:lnTo>
                <a:lnTo>
                  <a:pt x="0" y="2857"/>
                </a:lnTo>
                <a:lnTo>
                  <a:pt x="1054" y="4483"/>
                </a:lnTo>
                <a:lnTo>
                  <a:pt x="4660" y="6019"/>
                </a:lnTo>
                <a:lnTo>
                  <a:pt x="6540" y="5638"/>
                </a:lnTo>
                <a:lnTo>
                  <a:pt x="7569" y="3162"/>
                </a:lnTo>
                <a:close/>
              </a:path>
              <a:path w="135890" h="121920">
                <a:moveTo>
                  <a:pt x="14820" y="6477"/>
                </a:moveTo>
                <a:lnTo>
                  <a:pt x="13627" y="4902"/>
                </a:lnTo>
                <a:lnTo>
                  <a:pt x="11887" y="5245"/>
                </a:lnTo>
                <a:lnTo>
                  <a:pt x="8775" y="7645"/>
                </a:lnTo>
                <a:lnTo>
                  <a:pt x="7988" y="9258"/>
                </a:lnTo>
                <a:lnTo>
                  <a:pt x="8572" y="10045"/>
                </a:lnTo>
                <a:lnTo>
                  <a:pt x="9169" y="10833"/>
                </a:lnTo>
                <a:lnTo>
                  <a:pt x="10909" y="10502"/>
                </a:lnTo>
                <a:lnTo>
                  <a:pt x="14033" y="8089"/>
                </a:lnTo>
                <a:lnTo>
                  <a:pt x="14820" y="6477"/>
                </a:lnTo>
                <a:close/>
              </a:path>
              <a:path w="135890" h="121920">
                <a:moveTo>
                  <a:pt x="15862" y="14160"/>
                </a:moveTo>
                <a:lnTo>
                  <a:pt x="14033" y="12141"/>
                </a:lnTo>
                <a:lnTo>
                  <a:pt x="12115" y="12433"/>
                </a:lnTo>
                <a:lnTo>
                  <a:pt x="9182" y="15163"/>
                </a:lnTo>
                <a:lnTo>
                  <a:pt x="8724" y="17094"/>
                </a:lnTo>
                <a:lnTo>
                  <a:pt x="9626" y="18097"/>
                </a:lnTo>
                <a:lnTo>
                  <a:pt x="10541" y="19100"/>
                </a:lnTo>
                <a:lnTo>
                  <a:pt x="12471" y="18808"/>
                </a:lnTo>
                <a:lnTo>
                  <a:pt x="15417" y="16078"/>
                </a:lnTo>
                <a:lnTo>
                  <a:pt x="15862" y="14160"/>
                </a:lnTo>
                <a:close/>
              </a:path>
              <a:path w="135890" h="121920">
                <a:moveTo>
                  <a:pt x="133616" y="119697"/>
                </a:moveTo>
                <a:lnTo>
                  <a:pt x="133362" y="118529"/>
                </a:lnTo>
                <a:lnTo>
                  <a:pt x="133108" y="117360"/>
                </a:lnTo>
                <a:lnTo>
                  <a:pt x="131495" y="116700"/>
                </a:lnTo>
                <a:lnTo>
                  <a:pt x="128016" y="117449"/>
                </a:lnTo>
                <a:lnTo>
                  <a:pt x="126809" y="118694"/>
                </a:lnTo>
                <a:lnTo>
                  <a:pt x="127304" y="121031"/>
                </a:lnTo>
                <a:lnTo>
                  <a:pt x="128917" y="121691"/>
                </a:lnTo>
                <a:lnTo>
                  <a:pt x="132397" y="120954"/>
                </a:lnTo>
                <a:lnTo>
                  <a:pt x="133616" y="119697"/>
                </a:lnTo>
                <a:close/>
              </a:path>
              <a:path w="135890" h="121920">
                <a:moveTo>
                  <a:pt x="135267" y="111696"/>
                </a:moveTo>
                <a:lnTo>
                  <a:pt x="133972" y="110413"/>
                </a:lnTo>
                <a:lnTo>
                  <a:pt x="130162" y="109258"/>
                </a:lnTo>
                <a:lnTo>
                  <a:pt x="128371" y="109613"/>
                </a:lnTo>
                <a:lnTo>
                  <a:pt x="127749" y="111658"/>
                </a:lnTo>
                <a:lnTo>
                  <a:pt x="129044" y="112953"/>
                </a:lnTo>
                <a:lnTo>
                  <a:pt x="132854" y="114096"/>
                </a:lnTo>
                <a:lnTo>
                  <a:pt x="134658" y="113741"/>
                </a:lnTo>
                <a:lnTo>
                  <a:pt x="134962" y="112725"/>
                </a:lnTo>
                <a:lnTo>
                  <a:pt x="135267" y="11169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bg object 923"/>
          <p:cNvSpPr/>
          <p:nvPr/>
        </p:nvSpPr>
        <p:spPr>
          <a:xfrm>
            <a:off x="6630421" y="9836100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09" h="12700">
                <a:moveTo>
                  <a:pt x="14736" y="12297"/>
                </a:moveTo>
                <a:lnTo>
                  <a:pt x="2388" y="12297"/>
                </a:lnTo>
                <a:lnTo>
                  <a:pt x="0" y="0"/>
                </a:lnTo>
                <a:lnTo>
                  <a:pt x="16096" y="0"/>
                </a:lnTo>
                <a:lnTo>
                  <a:pt x="14736" y="1229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bg object 924"/>
          <p:cNvSpPr/>
          <p:nvPr/>
        </p:nvSpPr>
        <p:spPr>
          <a:xfrm>
            <a:off x="6629387" y="9814534"/>
            <a:ext cx="18415" cy="34925"/>
          </a:xfrm>
          <a:custGeom>
            <a:avLst/>
            <a:gdLst/>
            <a:ahLst/>
            <a:cxnLst/>
            <a:rect l="l" t="t" r="r" b="b"/>
            <a:pathLst>
              <a:path w="18415" h="34925">
                <a:moveTo>
                  <a:pt x="18161" y="21691"/>
                </a:moveTo>
                <a:lnTo>
                  <a:pt x="17907" y="20866"/>
                </a:lnTo>
                <a:lnTo>
                  <a:pt x="17132" y="20510"/>
                </a:lnTo>
                <a:lnTo>
                  <a:pt x="15963" y="20510"/>
                </a:lnTo>
                <a:lnTo>
                  <a:pt x="15963" y="22618"/>
                </a:lnTo>
                <a:lnTo>
                  <a:pt x="14833" y="32816"/>
                </a:lnTo>
                <a:lnTo>
                  <a:pt x="4279" y="32816"/>
                </a:lnTo>
                <a:lnTo>
                  <a:pt x="2298" y="22618"/>
                </a:lnTo>
                <a:lnTo>
                  <a:pt x="9563" y="22618"/>
                </a:lnTo>
                <a:lnTo>
                  <a:pt x="15963" y="22618"/>
                </a:lnTo>
                <a:lnTo>
                  <a:pt x="15963" y="20510"/>
                </a:lnTo>
                <a:lnTo>
                  <a:pt x="10363" y="20510"/>
                </a:lnTo>
                <a:lnTo>
                  <a:pt x="8699" y="14833"/>
                </a:lnTo>
                <a:lnTo>
                  <a:pt x="9372" y="8153"/>
                </a:lnTo>
                <a:lnTo>
                  <a:pt x="12585" y="1409"/>
                </a:lnTo>
                <a:lnTo>
                  <a:pt x="12090" y="0"/>
                </a:lnTo>
                <a:lnTo>
                  <a:pt x="10706" y="495"/>
                </a:lnTo>
                <a:lnTo>
                  <a:pt x="7264" y="7734"/>
                </a:lnTo>
                <a:lnTo>
                  <a:pt x="6553" y="14922"/>
                </a:lnTo>
                <a:lnTo>
                  <a:pt x="8178" y="20510"/>
                </a:lnTo>
                <a:lnTo>
                  <a:pt x="1028" y="20510"/>
                </a:lnTo>
                <a:lnTo>
                  <a:pt x="215" y="20891"/>
                </a:lnTo>
                <a:lnTo>
                  <a:pt x="0" y="21780"/>
                </a:lnTo>
                <a:lnTo>
                  <a:pt x="2387" y="34074"/>
                </a:lnTo>
                <a:lnTo>
                  <a:pt x="3416" y="34925"/>
                </a:lnTo>
                <a:lnTo>
                  <a:pt x="15760" y="34925"/>
                </a:lnTo>
                <a:lnTo>
                  <a:pt x="16802" y="33985"/>
                </a:lnTo>
                <a:lnTo>
                  <a:pt x="16929" y="32816"/>
                </a:lnTo>
                <a:lnTo>
                  <a:pt x="18059" y="22618"/>
                </a:lnTo>
                <a:lnTo>
                  <a:pt x="18161" y="2169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bg object 925"/>
          <p:cNvSpPr/>
          <p:nvPr/>
        </p:nvSpPr>
        <p:spPr>
          <a:xfrm>
            <a:off x="6631343" y="9809835"/>
            <a:ext cx="16510" cy="19685"/>
          </a:xfrm>
          <a:custGeom>
            <a:avLst/>
            <a:gdLst/>
            <a:ahLst/>
            <a:cxnLst/>
            <a:rect l="l" t="t" r="r" b="b"/>
            <a:pathLst>
              <a:path w="16509" h="19684">
                <a:moveTo>
                  <a:pt x="7264" y="17094"/>
                </a:moveTo>
                <a:lnTo>
                  <a:pt x="6807" y="15163"/>
                </a:lnTo>
                <a:lnTo>
                  <a:pt x="3822" y="12433"/>
                </a:lnTo>
                <a:lnTo>
                  <a:pt x="1854" y="12153"/>
                </a:lnTo>
                <a:lnTo>
                  <a:pt x="0" y="14160"/>
                </a:lnTo>
                <a:lnTo>
                  <a:pt x="457" y="16090"/>
                </a:lnTo>
                <a:lnTo>
                  <a:pt x="3441" y="18821"/>
                </a:lnTo>
                <a:lnTo>
                  <a:pt x="5410" y="19100"/>
                </a:lnTo>
                <a:lnTo>
                  <a:pt x="6337" y="18097"/>
                </a:lnTo>
                <a:lnTo>
                  <a:pt x="7264" y="17094"/>
                </a:lnTo>
                <a:close/>
              </a:path>
              <a:path w="16509" h="19684">
                <a:moveTo>
                  <a:pt x="8013" y="9258"/>
                </a:moveTo>
                <a:lnTo>
                  <a:pt x="7213" y="7645"/>
                </a:lnTo>
                <a:lnTo>
                  <a:pt x="4038" y="5245"/>
                </a:lnTo>
                <a:lnTo>
                  <a:pt x="2260" y="4914"/>
                </a:lnTo>
                <a:lnTo>
                  <a:pt x="1066" y="6489"/>
                </a:lnTo>
                <a:lnTo>
                  <a:pt x="1866" y="8102"/>
                </a:lnTo>
                <a:lnTo>
                  <a:pt x="5041" y="10502"/>
                </a:lnTo>
                <a:lnTo>
                  <a:pt x="6807" y="10833"/>
                </a:lnTo>
                <a:lnTo>
                  <a:pt x="7416" y="10045"/>
                </a:lnTo>
                <a:lnTo>
                  <a:pt x="8013" y="9258"/>
                </a:lnTo>
                <a:close/>
              </a:path>
              <a:path w="16509" h="19684">
                <a:moveTo>
                  <a:pt x="16129" y="2857"/>
                </a:moveTo>
                <a:lnTo>
                  <a:pt x="15608" y="1625"/>
                </a:lnTo>
                <a:lnTo>
                  <a:pt x="15087" y="381"/>
                </a:lnTo>
                <a:lnTo>
                  <a:pt x="13169" y="0"/>
                </a:lnTo>
                <a:lnTo>
                  <a:pt x="9499" y="1536"/>
                </a:lnTo>
                <a:lnTo>
                  <a:pt x="8432" y="3175"/>
                </a:lnTo>
                <a:lnTo>
                  <a:pt x="9474" y="5651"/>
                </a:lnTo>
                <a:lnTo>
                  <a:pt x="11391" y="6019"/>
                </a:lnTo>
                <a:lnTo>
                  <a:pt x="15062" y="4483"/>
                </a:lnTo>
                <a:lnTo>
                  <a:pt x="16129" y="285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bg object 926"/>
          <p:cNvSpPr/>
          <p:nvPr/>
        </p:nvSpPr>
        <p:spPr>
          <a:xfrm>
            <a:off x="6383214" y="9886760"/>
            <a:ext cx="4445" cy="60325"/>
          </a:xfrm>
          <a:custGeom>
            <a:avLst/>
            <a:gdLst/>
            <a:ahLst/>
            <a:cxnLst/>
            <a:rect l="l" t="t" r="r" b="b"/>
            <a:pathLst>
              <a:path w="4445" h="60325">
                <a:moveTo>
                  <a:pt x="4345" y="60045"/>
                </a:moveTo>
                <a:lnTo>
                  <a:pt x="0" y="60045"/>
                </a:lnTo>
                <a:lnTo>
                  <a:pt x="0" y="985"/>
                </a:lnTo>
                <a:lnTo>
                  <a:pt x="972" y="0"/>
                </a:lnTo>
                <a:lnTo>
                  <a:pt x="3373" y="0"/>
                </a:lnTo>
                <a:lnTo>
                  <a:pt x="4345" y="985"/>
                </a:lnTo>
                <a:lnTo>
                  <a:pt x="4345" y="6004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bg object 927"/>
          <p:cNvSpPr/>
          <p:nvPr/>
        </p:nvSpPr>
        <p:spPr>
          <a:xfrm>
            <a:off x="6362560" y="9793859"/>
            <a:ext cx="57785" cy="91440"/>
          </a:xfrm>
          <a:custGeom>
            <a:avLst/>
            <a:gdLst/>
            <a:ahLst/>
            <a:cxnLst/>
            <a:rect l="l" t="t" r="r" b="b"/>
            <a:pathLst>
              <a:path w="57785" h="91440">
                <a:moveTo>
                  <a:pt x="57569" y="24625"/>
                </a:moveTo>
                <a:lnTo>
                  <a:pt x="53251" y="17767"/>
                </a:lnTo>
                <a:lnTo>
                  <a:pt x="47548" y="14630"/>
                </a:lnTo>
                <a:lnTo>
                  <a:pt x="47548" y="0"/>
                </a:lnTo>
                <a:lnTo>
                  <a:pt x="6629" y="3441"/>
                </a:lnTo>
                <a:lnTo>
                  <a:pt x="2082" y="14249"/>
                </a:lnTo>
                <a:lnTo>
                  <a:pt x="0" y="45593"/>
                </a:lnTo>
                <a:lnTo>
                  <a:pt x="3162" y="80860"/>
                </a:lnTo>
                <a:lnTo>
                  <a:pt x="9220" y="91186"/>
                </a:lnTo>
                <a:lnTo>
                  <a:pt x="37084" y="91186"/>
                </a:lnTo>
                <a:lnTo>
                  <a:pt x="40208" y="57264"/>
                </a:lnTo>
                <a:lnTo>
                  <a:pt x="41173" y="52768"/>
                </a:lnTo>
                <a:lnTo>
                  <a:pt x="47434" y="50406"/>
                </a:lnTo>
                <a:lnTo>
                  <a:pt x="52755" y="45859"/>
                </a:lnTo>
                <a:lnTo>
                  <a:pt x="56299" y="39738"/>
                </a:lnTo>
                <a:lnTo>
                  <a:pt x="57569" y="32499"/>
                </a:lnTo>
                <a:lnTo>
                  <a:pt x="57569" y="2462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bg object 928"/>
          <p:cNvSpPr/>
          <p:nvPr/>
        </p:nvSpPr>
        <p:spPr>
          <a:xfrm>
            <a:off x="6391922" y="9805635"/>
            <a:ext cx="30480" cy="43815"/>
          </a:xfrm>
          <a:custGeom>
            <a:avLst/>
            <a:gdLst/>
            <a:ahLst/>
            <a:cxnLst/>
            <a:rect l="l" t="t" r="r" b="b"/>
            <a:pathLst>
              <a:path w="30479" h="43815">
                <a:moveTo>
                  <a:pt x="11818" y="43296"/>
                </a:moveTo>
                <a:lnTo>
                  <a:pt x="11424" y="43334"/>
                </a:lnTo>
                <a:lnTo>
                  <a:pt x="10396" y="43334"/>
                </a:lnTo>
                <a:lnTo>
                  <a:pt x="9479" y="42592"/>
                </a:lnTo>
                <a:lnTo>
                  <a:pt x="9073" y="40328"/>
                </a:lnTo>
                <a:lnTo>
                  <a:pt x="9854" y="39180"/>
                </a:lnTo>
                <a:lnTo>
                  <a:pt x="19734" y="37353"/>
                </a:lnTo>
                <a:lnTo>
                  <a:pt x="26043" y="29677"/>
                </a:lnTo>
                <a:lnTo>
                  <a:pt x="26043" y="14548"/>
                </a:lnTo>
                <a:lnTo>
                  <a:pt x="23027" y="8830"/>
                </a:lnTo>
                <a:lnTo>
                  <a:pt x="18060" y="5387"/>
                </a:lnTo>
                <a:lnTo>
                  <a:pt x="14668" y="9591"/>
                </a:lnTo>
                <a:lnTo>
                  <a:pt x="10156" y="12603"/>
                </a:lnTo>
                <a:lnTo>
                  <a:pt x="5029" y="14087"/>
                </a:lnTo>
                <a:lnTo>
                  <a:pt x="5595" y="16269"/>
                </a:lnTo>
                <a:lnTo>
                  <a:pt x="5878" y="18489"/>
                </a:lnTo>
                <a:lnTo>
                  <a:pt x="5878" y="21938"/>
                </a:lnTo>
                <a:lnTo>
                  <a:pt x="4905" y="22923"/>
                </a:lnTo>
                <a:lnTo>
                  <a:pt x="2505" y="22923"/>
                </a:lnTo>
                <a:lnTo>
                  <a:pt x="1532" y="21938"/>
                </a:lnTo>
                <a:lnTo>
                  <a:pt x="1532" y="18196"/>
                </a:lnTo>
                <a:lnTo>
                  <a:pt x="1089" y="15677"/>
                </a:lnTo>
                <a:lnTo>
                  <a:pt x="0" y="12621"/>
                </a:lnTo>
                <a:lnTo>
                  <a:pt x="61" y="11948"/>
                </a:lnTo>
                <a:lnTo>
                  <a:pt x="689" y="10831"/>
                </a:lnTo>
                <a:lnTo>
                  <a:pt x="1237" y="10439"/>
                </a:lnTo>
                <a:lnTo>
                  <a:pt x="7503" y="9241"/>
                </a:lnTo>
                <a:lnTo>
                  <a:pt x="12427" y="6011"/>
                </a:lnTo>
                <a:lnTo>
                  <a:pt x="16361" y="286"/>
                </a:lnTo>
                <a:lnTo>
                  <a:pt x="17573" y="0"/>
                </a:lnTo>
                <a:lnTo>
                  <a:pt x="25853" y="4564"/>
                </a:lnTo>
                <a:lnTo>
                  <a:pt x="30395" y="12297"/>
                </a:lnTo>
                <a:lnTo>
                  <a:pt x="30395" y="20722"/>
                </a:lnTo>
                <a:lnTo>
                  <a:pt x="29007" y="28646"/>
                </a:lnTo>
                <a:lnTo>
                  <a:pt x="25144" y="35419"/>
                </a:lnTo>
                <a:lnTo>
                  <a:pt x="19263" y="40486"/>
                </a:lnTo>
                <a:lnTo>
                  <a:pt x="11818" y="4329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bg object 929"/>
          <p:cNvSpPr/>
          <p:nvPr/>
        </p:nvSpPr>
        <p:spPr>
          <a:xfrm>
            <a:off x="6360496" y="9849348"/>
            <a:ext cx="8890" cy="31750"/>
          </a:xfrm>
          <a:custGeom>
            <a:avLst/>
            <a:gdLst/>
            <a:ahLst/>
            <a:cxnLst/>
            <a:rect l="l" t="t" r="r" b="b"/>
            <a:pathLst>
              <a:path w="8889" h="31750">
                <a:moveTo>
                  <a:pt x="8703" y="31161"/>
                </a:moveTo>
                <a:lnTo>
                  <a:pt x="3385" y="26702"/>
                </a:lnTo>
                <a:lnTo>
                  <a:pt x="0" y="19967"/>
                </a:lnTo>
                <a:lnTo>
                  <a:pt x="0" y="7882"/>
                </a:lnTo>
                <a:lnTo>
                  <a:pt x="1249" y="3641"/>
                </a:lnTo>
                <a:lnTo>
                  <a:pt x="3391" y="0"/>
                </a:lnTo>
                <a:lnTo>
                  <a:pt x="8703" y="3116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bg object 930"/>
          <p:cNvSpPr/>
          <p:nvPr/>
        </p:nvSpPr>
        <p:spPr>
          <a:xfrm>
            <a:off x="6358315" y="9846838"/>
            <a:ext cx="13335" cy="36195"/>
          </a:xfrm>
          <a:custGeom>
            <a:avLst/>
            <a:gdLst/>
            <a:ahLst/>
            <a:cxnLst/>
            <a:rect l="l" t="t" r="r" b="b"/>
            <a:pathLst>
              <a:path w="13335" h="36195">
                <a:moveTo>
                  <a:pt x="11510" y="35875"/>
                </a:moveTo>
                <a:lnTo>
                  <a:pt x="10882" y="35875"/>
                </a:lnTo>
                <a:lnTo>
                  <a:pt x="9497" y="35370"/>
                </a:lnTo>
                <a:lnTo>
                  <a:pt x="3465" y="30307"/>
                </a:lnTo>
                <a:lnTo>
                  <a:pt x="0" y="22861"/>
                </a:lnTo>
                <a:lnTo>
                  <a:pt x="0" y="10183"/>
                </a:lnTo>
                <a:lnTo>
                  <a:pt x="1280" y="5500"/>
                </a:lnTo>
                <a:lnTo>
                  <a:pt x="4321" y="336"/>
                </a:lnTo>
                <a:lnTo>
                  <a:pt x="5650" y="0"/>
                </a:lnTo>
                <a:lnTo>
                  <a:pt x="7718" y="1240"/>
                </a:lnTo>
                <a:lnTo>
                  <a:pt x="8057" y="2594"/>
                </a:lnTo>
                <a:lnTo>
                  <a:pt x="5422" y="7071"/>
                </a:lnTo>
                <a:lnTo>
                  <a:pt x="4351" y="10981"/>
                </a:lnTo>
                <a:lnTo>
                  <a:pt x="4351" y="21545"/>
                </a:lnTo>
                <a:lnTo>
                  <a:pt x="7238" y="27750"/>
                </a:lnTo>
                <a:lnTo>
                  <a:pt x="13197" y="32751"/>
                </a:lnTo>
                <a:lnTo>
                  <a:pt x="13326" y="34142"/>
                </a:lnTo>
                <a:lnTo>
                  <a:pt x="12126" y="35601"/>
                </a:lnTo>
                <a:lnTo>
                  <a:pt x="11510" y="3587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bg object 931"/>
          <p:cNvSpPr/>
          <p:nvPr/>
        </p:nvSpPr>
        <p:spPr>
          <a:xfrm>
            <a:off x="6399644" y="9846766"/>
            <a:ext cx="8890" cy="34290"/>
          </a:xfrm>
          <a:custGeom>
            <a:avLst/>
            <a:gdLst/>
            <a:ahLst/>
            <a:cxnLst/>
            <a:rect l="l" t="t" r="r" b="b"/>
            <a:pathLst>
              <a:path w="8889" h="34290">
                <a:moveTo>
                  <a:pt x="141" y="33743"/>
                </a:moveTo>
                <a:lnTo>
                  <a:pt x="0" y="355"/>
                </a:lnTo>
                <a:lnTo>
                  <a:pt x="1268" y="355"/>
                </a:lnTo>
                <a:lnTo>
                  <a:pt x="2499" y="224"/>
                </a:lnTo>
                <a:lnTo>
                  <a:pt x="3705" y="0"/>
                </a:lnTo>
                <a:lnTo>
                  <a:pt x="6918" y="4134"/>
                </a:lnTo>
                <a:lnTo>
                  <a:pt x="8845" y="9335"/>
                </a:lnTo>
                <a:lnTo>
                  <a:pt x="8845" y="22549"/>
                </a:lnTo>
                <a:lnTo>
                  <a:pt x="5459" y="29284"/>
                </a:lnTo>
                <a:lnTo>
                  <a:pt x="141" y="3374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bg object 932"/>
          <p:cNvSpPr/>
          <p:nvPr/>
        </p:nvSpPr>
        <p:spPr>
          <a:xfrm>
            <a:off x="6397341" y="9844443"/>
            <a:ext cx="13335" cy="38735"/>
          </a:xfrm>
          <a:custGeom>
            <a:avLst/>
            <a:gdLst/>
            <a:ahLst/>
            <a:cxnLst/>
            <a:rect l="l" t="t" r="r" b="b"/>
            <a:pathLst>
              <a:path w="13335" h="38734">
                <a:moveTo>
                  <a:pt x="2443" y="38270"/>
                </a:moveTo>
                <a:lnTo>
                  <a:pt x="1815" y="38270"/>
                </a:lnTo>
                <a:lnTo>
                  <a:pt x="1194" y="37996"/>
                </a:lnTo>
                <a:lnTo>
                  <a:pt x="0" y="36536"/>
                </a:lnTo>
                <a:lnTo>
                  <a:pt x="129" y="35146"/>
                </a:lnTo>
                <a:lnTo>
                  <a:pt x="6087" y="30151"/>
                </a:lnTo>
                <a:lnTo>
                  <a:pt x="8974" y="23940"/>
                </a:lnTo>
                <a:lnTo>
                  <a:pt x="8974" y="12765"/>
                </a:lnTo>
                <a:lnTo>
                  <a:pt x="7620" y="8424"/>
                </a:lnTo>
                <a:lnTo>
                  <a:pt x="5047" y="4701"/>
                </a:lnTo>
                <a:lnTo>
                  <a:pt x="3207" y="4882"/>
                </a:lnTo>
                <a:lnTo>
                  <a:pt x="1101" y="4882"/>
                </a:lnTo>
                <a:lnTo>
                  <a:pt x="129" y="3891"/>
                </a:lnTo>
                <a:lnTo>
                  <a:pt x="129" y="1459"/>
                </a:lnTo>
                <a:lnTo>
                  <a:pt x="1101" y="473"/>
                </a:lnTo>
                <a:lnTo>
                  <a:pt x="3367" y="473"/>
                </a:lnTo>
                <a:lnTo>
                  <a:pt x="4450" y="367"/>
                </a:lnTo>
                <a:lnTo>
                  <a:pt x="6420" y="0"/>
                </a:lnTo>
                <a:lnTo>
                  <a:pt x="7220" y="318"/>
                </a:lnTo>
                <a:lnTo>
                  <a:pt x="11387" y="5681"/>
                </a:lnTo>
                <a:lnTo>
                  <a:pt x="13326" y="11343"/>
                </a:lnTo>
                <a:lnTo>
                  <a:pt x="13326" y="25255"/>
                </a:lnTo>
                <a:lnTo>
                  <a:pt x="9867" y="32707"/>
                </a:lnTo>
                <a:lnTo>
                  <a:pt x="3828" y="37765"/>
                </a:lnTo>
                <a:lnTo>
                  <a:pt x="2443" y="3827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bg object 933"/>
          <p:cNvSpPr/>
          <p:nvPr/>
        </p:nvSpPr>
        <p:spPr>
          <a:xfrm>
            <a:off x="6399644" y="9846765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4">
                <a:moveTo>
                  <a:pt x="1268" y="355"/>
                </a:moveTo>
                <a:lnTo>
                  <a:pt x="0" y="355"/>
                </a:lnTo>
                <a:lnTo>
                  <a:pt x="3705" y="0"/>
                </a:lnTo>
                <a:lnTo>
                  <a:pt x="2499" y="224"/>
                </a:lnTo>
                <a:lnTo>
                  <a:pt x="1268" y="35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bg object 934"/>
          <p:cNvSpPr/>
          <p:nvPr/>
        </p:nvSpPr>
        <p:spPr>
          <a:xfrm>
            <a:off x="6397470" y="9844379"/>
            <a:ext cx="8255" cy="5080"/>
          </a:xfrm>
          <a:custGeom>
            <a:avLst/>
            <a:gdLst/>
            <a:ahLst/>
            <a:cxnLst/>
            <a:rect l="l" t="t" r="r" b="b"/>
            <a:pathLst>
              <a:path w="8254" h="5079">
                <a:moveTo>
                  <a:pt x="3502" y="4945"/>
                </a:moveTo>
                <a:lnTo>
                  <a:pt x="2172" y="4945"/>
                </a:lnTo>
                <a:lnTo>
                  <a:pt x="972" y="4945"/>
                </a:lnTo>
                <a:lnTo>
                  <a:pt x="0" y="3959"/>
                </a:lnTo>
                <a:lnTo>
                  <a:pt x="0" y="1527"/>
                </a:lnTo>
                <a:lnTo>
                  <a:pt x="972" y="536"/>
                </a:lnTo>
                <a:lnTo>
                  <a:pt x="3237" y="536"/>
                </a:lnTo>
                <a:lnTo>
                  <a:pt x="4321" y="430"/>
                </a:lnTo>
                <a:lnTo>
                  <a:pt x="6672" y="0"/>
                </a:lnTo>
                <a:lnTo>
                  <a:pt x="7805" y="791"/>
                </a:lnTo>
                <a:lnTo>
                  <a:pt x="8236" y="3186"/>
                </a:lnTo>
                <a:lnTo>
                  <a:pt x="7454" y="4334"/>
                </a:lnTo>
                <a:lnTo>
                  <a:pt x="4844" y="4820"/>
                </a:lnTo>
                <a:lnTo>
                  <a:pt x="3502" y="494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bg object 935"/>
          <p:cNvSpPr/>
          <p:nvPr/>
        </p:nvSpPr>
        <p:spPr>
          <a:xfrm>
            <a:off x="6347632" y="9802476"/>
            <a:ext cx="28575" cy="46990"/>
          </a:xfrm>
          <a:custGeom>
            <a:avLst/>
            <a:gdLst/>
            <a:ahLst/>
            <a:cxnLst/>
            <a:rect l="l" t="t" r="r" b="b"/>
            <a:pathLst>
              <a:path w="28575" h="46990">
                <a:moveTo>
                  <a:pt x="16256" y="46876"/>
                </a:moveTo>
                <a:lnTo>
                  <a:pt x="9730" y="43406"/>
                </a:lnTo>
                <a:lnTo>
                  <a:pt x="4585" y="38157"/>
                </a:lnTo>
                <a:lnTo>
                  <a:pt x="1211" y="31518"/>
                </a:lnTo>
                <a:lnTo>
                  <a:pt x="0" y="23877"/>
                </a:lnTo>
                <a:lnTo>
                  <a:pt x="1489" y="15433"/>
                </a:lnTo>
                <a:lnTo>
                  <a:pt x="5600" y="8279"/>
                </a:lnTo>
                <a:lnTo>
                  <a:pt x="11797" y="2954"/>
                </a:lnTo>
                <a:lnTo>
                  <a:pt x="19543" y="0"/>
                </a:lnTo>
                <a:lnTo>
                  <a:pt x="28038" y="35863"/>
                </a:lnTo>
                <a:lnTo>
                  <a:pt x="21568" y="38569"/>
                </a:lnTo>
                <a:lnTo>
                  <a:pt x="20103" y="40334"/>
                </a:lnTo>
                <a:lnTo>
                  <a:pt x="16256" y="4687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bg object 936"/>
          <p:cNvSpPr/>
          <p:nvPr/>
        </p:nvSpPr>
        <p:spPr>
          <a:xfrm>
            <a:off x="6345452" y="9800083"/>
            <a:ext cx="33020" cy="52069"/>
          </a:xfrm>
          <a:custGeom>
            <a:avLst/>
            <a:gdLst/>
            <a:ahLst/>
            <a:cxnLst/>
            <a:rect l="l" t="t" r="r" b="b"/>
            <a:pathLst>
              <a:path w="33020" h="52070">
                <a:moveTo>
                  <a:pt x="19186" y="51472"/>
                </a:moveTo>
                <a:lnTo>
                  <a:pt x="18435" y="51472"/>
                </a:lnTo>
                <a:lnTo>
                  <a:pt x="17733" y="51353"/>
                </a:lnTo>
                <a:lnTo>
                  <a:pt x="10488" y="47482"/>
                </a:lnTo>
                <a:lnTo>
                  <a:pt x="4889" y="41689"/>
                </a:lnTo>
                <a:lnTo>
                  <a:pt x="1279" y="34458"/>
                </a:lnTo>
                <a:lnTo>
                  <a:pt x="0" y="26272"/>
                </a:lnTo>
                <a:lnTo>
                  <a:pt x="1594" y="17159"/>
                </a:lnTo>
                <a:lnTo>
                  <a:pt x="6028" y="9355"/>
                </a:lnTo>
                <a:lnTo>
                  <a:pt x="12779" y="3499"/>
                </a:lnTo>
                <a:lnTo>
                  <a:pt x="21322" y="230"/>
                </a:lnTo>
                <a:lnTo>
                  <a:pt x="22510" y="0"/>
                </a:lnTo>
                <a:lnTo>
                  <a:pt x="23637" y="791"/>
                </a:lnTo>
                <a:lnTo>
                  <a:pt x="24080" y="3186"/>
                </a:lnTo>
                <a:lnTo>
                  <a:pt x="23304" y="4334"/>
                </a:lnTo>
                <a:lnTo>
                  <a:pt x="22122" y="4558"/>
                </a:lnTo>
                <a:lnTo>
                  <a:pt x="15001" y="7286"/>
                </a:lnTo>
                <a:lnTo>
                  <a:pt x="9375" y="12169"/>
                </a:lnTo>
                <a:lnTo>
                  <a:pt x="5680" y="18675"/>
                </a:lnTo>
                <a:lnTo>
                  <a:pt x="4351" y="26272"/>
                </a:lnTo>
                <a:lnTo>
                  <a:pt x="4351" y="35133"/>
                </a:lnTo>
                <a:lnTo>
                  <a:pt x="9571" y="43072"/>
                </a:lnTo>
                <a:lnTo>
                  <a:pt x="17518" y="46551"/>
                </a:lnTo>
                <a:lnTo>
                  <a:pt x="20977" y="40858"/>
                </a:lnTo>
                <a:lnTo>
                  <a:pt x="23009" y="38887"/>
                </a:lnTo>
                <a:lnTo>
                  <a:pt x="30500" y="35757"/>
                </a:lnTo>
                <a:lnTo>
                  <a:pt x="31768" y="36293"/>
                </a:lnTo>
                <a:lnTo>
                  <a:pt x="32685" y="38544"/>
                </a:lnTo>
                <a:lnTo>
                  <a:pt x="32156" y="39829"/>
                </a:lnTo>
                <a:lnTo>
                  <a:pt x="25157" y="42754"/>
                </a:lnTo>
                <a:lnTo>
                  <a:pt x="24024" y="44076"/>
                </a:lnTo>
                <a:lnTo>
                  <a:pt x="19900" y="51079"/>
                </a:lnTo>
                <a:lnTo>
                  <a:pt x="19186" y="514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bg object 937"/>
          <p:cNvSpPr/>
          <p:nvPr/>
        </p:nvSpPr>
        <p:spPr>
          <a:xfrm>
            <a:off x="6365732" y="9769925"/>
            <a:ext cx="48260" cy="38735"/>
          </a:xfrm>
          <a:custGeom>
            <a:avLst/>
            <a:gdLst/>
            <a:ahLst/>
            <a:cxnLst/>
            <a:rect l="l" t="t" r="r" b="b"/>
            <a:pathLst>
              <a:path w="48260" h="38734">
                <a:moveTo>
                  <a:pt x="43697" y="38176"/>
                </a:moveTo>
                <a:lnTo>
                  <a:pt x="5896" y="32115"/>
                </a:lnTo>
                <a:lnTo>
                  <a:pt x="4370" y="32115"/>
                </a:lnTo>
                <a:lnTo>
                  <a:pt x="2886" y="32277"/>
                </a:lnTo>
                <a:lnTo>
                  <a:pt x="1440" y="32552"/>
                </a:lnTo>
                <a:lnTo>
                  <a:pt x="523" y="29976"/>
                </a:lnTo>
                <a:lnTo>
                  <a:pt x="0" y="27207"/>
                </a:lnTo>
                <a:lnTo>
                  <a:pt x="0" y="24314"/>
                </a:lnTo>
                <a:lnTo>
                  <a:pt x="1885" y="14850"/>
                </a:lnTo>
                <a:lnTo>
                  <a:pt x="7028" y="7122"/>
                </a:lnTo>
                <a:lnTo>
                  <a:pt x="14656" y="1911"/>
                </a:lnTo>
                <a:lnTo>
                  <a:pt x="24000" y="0"/>
                </a:lnTo>
                <a:lnTo>
                  <a:pt x="33341" y="1911"/>
                </a:lnTo>
                <a:lnTo>
                  <a:pt x="40970" y="7122"/>
                </a:lnTo>
                <a:lnTo>
                  <a:pt x="46114" y="14850"/>
                </a:lnTo>
                <a:lnTo>
                  <a:pt x="48000" y="24314"/>
                </a:lnTo>
                <a:lnTo>
                  <a:pt x="48000" y="29471"/>
                </a:lnTo>
                <a:lnTo>
                  <a:pt x="46406" y="34248"/>
                </a:lnTo>
                <a:lnTo>
                  <a:pt x="43697" y="3817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bg object 938"/>
          <p:cNvSpPr/>
          <p:nvPr/>
        </p:nvSpPr>
        <p:spPr>
          <a:xfrm>
            <a:off x="6363554" y="9767723"/>
            <a:ext cx="52705" cy="43180"/>
          </a:xfrm>
          <a:custGeom>
            <a:avLst/>
            <a:gdLst/>
            <a:ahLst/>
            <a:cxnLst/>
            <a:rect l="l" t="t" r="r" b="b"/>
            <a:pathLst>
              <a:path w="52704" h="43179">
                <a:moveTo>
                  <a:pt x="46566" y="42585"/>
                </a:moveTo>
                <a:lnTo>
                  <a:pt x="45876" y="42585"/>
                </a:lnTo>
                <a:lnTo>
                  <a:pt x="44633" y="42192"/>
                </a:lnTo>
                <a:lnTo>
                  <a:pt x="43648" y="41494"/>
                </a:lnTo>
                <a:lnTo>
                  <a:pt x="43408" y="40122"/>
                </a:lnTo>
                <a:lnTo>
                  <a:pt x="46652" y="35401"/>
                </a:lnTo>
                <a:lnTo>
                  <a:pt x="48000" y="31042"/>
                </a:lnTo>
                <a:lnTo>
                  <a:pt x="48000" y="26515"/>
                </a:lnTo>
                <a:lnTo>
                  <a:pt x="46283" y="17918"/>
                </a:lnTo>
                <a:lnTo>
                  <a:pt x="41602" y="10890"/>
                </a:lnTo>
                <a:lnTo>
                  <a:pt x="34665" y="6148"/>
                </a:lnTo>
                <a:lnTo>
                  <a:pt x="26179" y="4408"/>
                </a:lnTo>
                <a:lnTo>
                  <a:pt x="17691" y="6148"/>
                </a:lnTo>
                <a:lnTo>
                  <a:pt x="10752" y="10890"/>
                </a:lnTo>
                <a:lnTo>
                  <a:pt x="6070" y="17918"/>
                </a:lnTo>
                <a:lnTo>
                  <a:pt x="4351" y="26515"/>
                </a:lnTo>
                <a:lnTo>
                  <a:pt x="4351" y="28454"/>
                </a:lnTo>
                <a:lnTo>
                  <a:pt x="4616" y="30388"/>
                </a:lnTo>
                <a:lnTo>
                  <a:pt x="5127" y="32290"/>
                </a:lnTo>
                <a:lnTo>
                  <a:pt x="6124" y="32171"/>
                </a:lnTo>
                <a:lnTo>
                  <a:pt x="9276" y="32115"/>
                </a:lnTo>
                <a:lnTo>
                  <a:pt x="10248" y="33100"/>
                </a:lnTo>
                <a:lnTo>
                  <a:pt x="10248" y="35532"/>
                </a:lnTo>
                <a:lnTo>
                  <a:pt x="9276" y="36524"/>
                </a:lnTo>
                <a:lnTo>
                  <a:pt x="6764" y="36524"/>
                </a:lnTo>
                <a:lnTo>
                  <a:pt x="5404" y="36655"/>
                </a:lnTo>
                <a:lnTo>
                  <a:pt x="2985" y="37110"/>
                </a:lnTo>
                <a:lnTo>
                  <a:pt x="1938" y="36518"/>
                </a:lnTo>
                <a:lnTo>
                  <a:pt x="529" y="32570"/>
                </a:lnTo>
                <a:lnTo>
                  <a:pt x="0" y="29546"/>
                </a:lnTo>
                <a:lnTo>
                  <a:pt x="0" y="26515"/>
                </a:lnTo>
                <a:lnTo>
                  <a:pt x="2060" y="16203"/>
                </a:lnTo>
                <a:lnTo>
                  <a:pt x="7676" y="7773"/>
                </a:lnTo>
                <a:lnTo>
                  <a:pt x="15999" y="2086"/>
                </a:lnTo>
                <a:lnTo>
                  <a:pt x="26179" y="0"/>
                </a:lnTo>
                <a:lnTo>
                  <a:pt x="36355" y="2086"/>
                </a:lnTo>
                <a:lnTo>
                  <a:pt x="44676" y="7773"/>
                </a:lnTo>
                <a:lnTo>
                  <a:pt x="50291" y="16203"/>
                </a:lnTo>
                <a:lnTo>
                  <a:pt x="52352" y="26515"/>
                </a:lnTo>
                <a:lnTo>
                  <a:pt x="52352" y="31947"/>
                </a:lnTo>
                <a:lnTo>
                  <a:pt x="50727" y="37179"/>
                </a:lnTo>
                <a:lnTo>
                  <a:pt x="47237" y="42255"/>
                </a:lnTo>
                <a:lnTo>
                  <a:pt x="46566" y="4258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bg object 939"/>
          <p:cNvSpPr/>
          <p:nvPr/>
        </p:nvSpPr>
        <p:spPr>
          <a:xfrm>
            <a:off x="6381358" y="9817004"/>
            <a:ext cx="13335" cy="1905"/>
          </a:xfrm>
          <a:custGeom>
            <a:avLst/>
            <a:gdLst/>
            <a:ahLst/>
            <a:cxnLst/>
            <a:rect l="l" t="t" r="r" b="b"/>
            <a:pathLst>
              <a:path w="13335" h="1904">
                <a:moveTo>
                  <a:pt x="9898" y="1552"/>
                </a:moveTo>
                <a:lnTo>
                  <a:pt x="5422" y="1552"/>
                </a:lnTo>
                <a:lnTo>
                  <a:pt x="2609" y="985"/>
                </a:lnTo>
                <a:lnTo>
                  <a:pt x="0" y="0"/>
                </a:lnTo>
                <a:lnTo>
                  <a:pt x="12828" y="1116"/>
                </a:lnTo>
                <a:lnTo>
                  <a:pt x="11381" y="1390"/>
                </a:lnTo>
                <a:lnTo>
                  <a:pt x="9898" y="155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bg object 940"/>
          <p:cNvSpPr/>
          <p:nvPr/>
        </p:nvSpPr>
        <p:spPr>
          <a:xfrm>
            <a:off x="6378897" y="9814509"/>
            <a:ext cx="17780" cy="6350"/>
          </a:xfrm>
          <a:custGeom>
            <a:avLst/>
            <a:gdLst/>
            <a:ahLst/>
            <a:cxnLst/>
            <a:rect l="l" t="t" r="r" b="b"/>
            <a:pathLst>
              <a:path w="17779" h="6350">
                <a:moveTo>
                  <a:pt x="12409" y="6248"/>
                </a:moveTo>
                <a:lnTo>
                  <a:pt x="10833" y="6248"/>
                </a:lnTo>
                <a:lnTo>
                  <a:pt x="7743" y="6248"/>
                </a:lnTo>
                <a:lnTo>
                  <a:pt x="4672" y="5681"/>
                </a:lnTo>
                <a:lnTo>
                  <a:pt x="578" y="4134"/>
                </a:lnTo>
                <a:lnTo>
                  <a:pt x="0" y="2862"/>
                </a:lnTo>
                <a:lnTo>
                  <a:pt x="843" y="579"/>
                </a:lnTo>
                <a:lnTo>
                  <a:pt x="2092" y="0"/>
                </a:lnTo>
                <a:lnTo>
                  <a:pt x="6968" y="1839"/>
                </a:lnTo>
                <a:lnTo>
                  <a:pt x="10796" y="2220"/>
                </a:lnTo>
                <a:lnTo>
                  <a:pt x="16059" y="1209"/>
                </a:lnTo>
                <a:lnTo>
                  <a:pt x="17204" y="2001"/>
                </a:lnTo>
                <a:lnTo>
                  <a:pt x="17647" y="4396"/>
                </a:lnTo>
                <a:lnTo>
                  <a:pt x="16872" y="5550"/>
                </a:lnTo>
                <a:lnTo>
                  <a:pt x="14046" y="6086"/>
                </a:lnTo>
                <a:lnTo>
                  <a:pt x="12409" y="624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bg object 941"/>
          <p:cNvSpPr/>
          <p:nvPr/>
        </p:nvSpPr>
        <p:spPr>
          <a:xfrm>
            <a:off x="6366058" y="9880509"/>
            <a:ext cx="37465" cy="29209"/>
          </a:xfrm>
          <a:custGeom>
            <a:avLst/>
            <a:gdLst/>
            <a:ahLst/>
            <a:cxnLst/>
            <a:rect l="l" t="t" r="r" b="b"/>
            <a:pathLst>
              <a:path w="37464" h="29209">
                <a:moveTo>
                  <a:pt x="18435" y="29097"/>
                </a:moveTo>
                <a:lnTo>
                  <a:pt x="11259" y="27630"/>
                </a:lnTo>
                <a:lnTo>
                  <a:pt x="5399" y="23629"/>
                </a:lnTo>
                <a:lnTo>
                  <a:pt x="1448" y="17695"/>
                </a:lnTo>
                <a:lnTo>
                  <a:pt x="0" y="10426"/>
                </a:lnTo>
                <a:lnTo>
                  <a:pt x="0" y="6566"/>
                </a:lnTo>
                <a:lnTo>
                  <a:pt x="1157" y="2974"/>
                </a:lnTo>
                <a:lnTo>
                  <a:pt x="3139" y="0"/>
                </a:lnTo>
                <a:lnTo>
                  <a:pt x="33725" y="0"/>
                </a:lnTo>
                <a:lnTo>
                  <a:pt x="35708" y="2974"/>
                </a:lnTo>
                <a:lnTo>
                  <a:pt x="36865" y="6566"/>
                </a:lnTo>
                <a:lnTo>
                  <a:pt x="36865" y="10426"/>
                </a:lnTo>
                <a:lnTo>
                  <a:pt x="35416" y="17695"/>
                </a:lnTo>
                <a:lnTo>
                  <a:pt x="31466" y="23629"/>
                </a:lnTo>
                <a:lnTo>
                  <a:pt x="25607" y="27630"/>
                </a:lnTo>
                <a:lnTo>
                  <a:pt x="18435" y="2909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bg object 942"/>
          <p:cNvSpPr/>
          <p:nvPr/>
        </p:nvSpPr>
        <p:spPr>
          <a:xfrm>
            <a:off x="6363883" y="9878001"/>
            <a:ext cx="41275" cy="34290"/>
          </a:xfrm>
          <a:custGeom>
            <a:avLst/>
            <a:gdLst/>
            <a:ahLst/>
            <a:cxnLst/>
            <a:rect l="l" t="t" r="r" b="b"/>
            <a:pathLst>
              <a:path w="41275" h="34290">
                <a:moveTo>
                  <a:pt x="20608" y="33811"/>
                </a:moveTo>
                <a:lnTo>
                  <a:pt x="12594" y="32168"/>
                </a:lnTo>
                <a:lnTo>
                  <a:pt x="6043" y="27689"/>
                </a:lnTo>
                <a:lnTo>
                  <a:pt x="1622" y="21052"/>
                </a:lnTo>
                <a:lnTo>
                  <a:pt x="0" y="12933"/>
                </a:lnTo>
                <a:lnTo>
                  <a:pt x="0" y="8761"/>
                </a:lnTo>
                <a:lnTo>
                  <a:pt x="1218" y="4726"/>
                </a:lnTo>
                <a:lnTo>
                  <a:pt x="4185" y="268"/>
                </a:lnTo>
                <a:lnTo>
                  <a:pt x="5533" y="6"/>
                </a:lnTo>
                <a:lnTo>
                  <a:pt x="7528" y="1365"/>
                </a:lnTo>
                <a:lnTo>
                  <a:pt x="7792" y="2731"/>
                </a:lnTo>
                <a:lnTo>
                  <a:pt x="5312" y="6460"/>
                </a:lnTo>
                <a:lnTo>
                  <a:pt x="4351" y="9640"/>
                </a:lnTo>
                <a:lnTo>
                  <a:pt x="4351" y="22013"/>
                </a:lnTo>
                <a:lnTo>
                  <a:pt x="11646" y="29402"/>
                </a:lnTo>
                <a:lnTo>
                  <a:pt x="29570" y="29402"/>
                </a:lnTo>
                <a:lnTo>
                  <a:pt x="36865" y="22013"/>
                </a:lnTo>
                <a:lnTo>
                  <a:pt x="36865" y="9640"/>
                </a:lnTo>
                <a:lnTo>
                  <a:pt x="35904" y="6460"/>
                </a:lnTo>
                <a:lnTo>
                  <a:pt x="33424" y="2731"/>
                </a:lnTo>
                <a:lnTo>
                  <a:pt x="33688" y="1365"/>
                </a:lnTo>
                <a:lnTo>
                  <a:pt x="35677" y="0"/>
                </a:lnTo>
                <a:lnTo>
                  <a:pt x="37031" y="268"/>
                </a:lnTo>
                <a:lnTo>
                  <a:pt x="40004" y="4726"/>
                </a:lnTo>
                <a:lnTo>
                  <a:pt x="41217" y="8761"/>
                </a:lnTo>
                <a:lnTo>
                  <a:pt x="41217" y="12933"/>
                </a:lnTo>
                <a:lnTo>
                  <a:pt x="39595" y="21052"/>
                </a:lnTo>
                <a:lnTo>
                  <a:pt x="35174" y="27689"/>
                </a:lnTo>
                <a:lnTo>
                  <a:pt x="28622" y="32168"/>
                </a:lnTo>
                <a:lnTo>
                  <a:pt x="20608" y="338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bg object 943"/>
          <p:cNvSpPr/>
          <p:nvPr/>
        </p:nvSpPr>
        <p:spPr>
          <a:xfrm>
            <a:off x="6389731" y="9871597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60" h="9525">
                <a:moveTo>
                  <a:pt x="10051" y="8911"/>
                </a:moveTo>
                <a:lnTo>
                  <a:pt x="0" y="0"/>
                </a:lnTo>
                <a:lnTo>
                  <a:pt x="5416" y="1883"/>
                </a:lnTo>
                <a:lnTo>
                  <a:pt x="6740" y="3934"/>
                </a:lnTo>
                <a:lnTo>
                  <a:pt x="10051" y="891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bg object 944"/>
          <p:cNvSpPr/>
          <p:nvPr/>
        </p:nvSpPr>
        <p:spPr>
          <a:xfrm>
            <a:off x="6387282" y="9869123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0599" y="12472"/>
                </a:moveTo>
                <a:lnTo>
                  <a:pt x="6414" y="6186"/>
                </a:lnTo>
                <a:lnTo>
                  <a:pt x="603" y="4165"/>
                </a:lnTo>
                <a:lnTo>
                  <a:pt x="0" y="2912"/>
                </a:lnTo>
                <a:lnTo>
                  <a:pt x="781" y="611"/>
                </a:lnTo>
                <a:lnTo>
                  <a:pt x="2012" y="0"/>
                </a:lnTo>
                <a:lnTo>
                  <a:pt x="9208" y="2494"/>
                </a:lnTo>
                <a:lnTo>
                  <a:pt x="14305" y="10152"/>
                </a:lnTo>
                <a:lnTo>
                  <a:pt x="12501" y="11386"/>
                </a:lnTo>
                <a:lnTo>
                  <a:pt x="10599" y="124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bg object 945"/>
          <p:cNvSpPr/>
          <p:nvPr/>
        </p:nvSpPr>
        <p:spPr>
          <a:xfrm>
            <a:off x="6473914" y="9922967"/>
            <a:ext cx="36195" cy="24130"/>
          </a:xfrm>
          <a:custGeom>
            <a:avLst/>
            <a:gdLst/>
            <a:ahLst/>
            <a:cxnLst/>
            <a:rect l="l" t="t" r="r" b="b"/>
            <a:pathLst>
              <a:path w="36195" h="24129">
                <a:moveTo>
                  <a:pt x="36068" y="9842"/>
                </a:moveTo>
                <a:lnTo>
                  <a:pt x="34531" y="8864"/>
                </a:lnTo>
                <a:lnTo>
                  <a:pt x="33820" y="3911"/>
                </a:lnTo>
                <a:lnTo>
                  <a:pt x="29502" y="0"/>
                </a:lnTo>
                <a:lnTo>
                  <a:pt x="22974" y="0"/>
                </a:lnTo>
                <a:lnTo>
                  <a:pt x="21729" y="254"/>
                </a:lnTo>
                <a:lnTo>
                  <a:pt x="21386" y="393"/>
                </a:lnTo>
                <a:lnTo>
                  <a:pt x="20802" y="0"/>
                </a:lnTo>
                <a:lnTo>
                  <a:pt x="6934" y="2819"/>
                </a:lnTo>
                <a:lnTo>
                  <a:pt x="0" y="5664"/>
                </a:lnTo>
                <a:lnTo>
                  <a:pt x="0" y="19685"/>
                </a:lnTo>
                <a:lnTo>
                  <a:pt x="4775" y="23850"/>
                </a:lnTo>
                <a:lnTo>
                  <a:pt x="26860" y="23850"/>
                </a:lnTo>
                <a:lnTo>
                  <a:pt x="36068" y="984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bg object 946"/>
          <p:cNvSpPr/>
          <p:nvPr/>
        </p:nvSpPr>
        <p:spPr>
          <a:xfrm>
            <a:off x="6492731" y="9921376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5751" y="12172"/>
                </a:moveTo>
                <a:lnTo>
                  <a:pt x="15247" y="12085"/>
                </a:lnTo>
                <a:lnTo>
                  <a:pt x="14317" y="11767"/>
                </a:lnTo>
                <a:lnTo>
                  <a:pt x="13357" y="11605"/>
                </a:lnTo>
                <a:lnTo>
                  <a:pt x="11541" y="11605"/>
                </a:lnTo>
                <a:lnTo>
                  <a:pt x="10839" y="10894"/>
                </a:lnTo>
                <a:lnTo>
                  <a:pt x="10839" y="9142"/>
                </a:lnTo>
                <a:lnTo>
                  <a:pt x="11541" y="8431"/>
                </a:lnTo>
                <a:lnTo>
                  <a:pt x="12409" y="8431"/>
                </a:lnTo>
                <a:lnTo>
                  <a:pt x="13529" y="8487"/>
                </a:lnTo>
                <a:lnTo>
                  <a:pt x="12138" y="5338"/>
                </a:lnTo>
                <a:lnTo>
                  <a:pt x="8999" y="3174"/>
                </a:lnTo>
                <a:lnTo>
                  <a:pt x="4407" y="3174"/>
                </a:lnTo>
                <a:lnTo>
                  <a:pt x="3348" y="3373"/>
                </a:lnTo>
                <a:lnTo>
                  <a:pt x="1520" y="4078"/>
                </a:lnTo>
                <a:lnTo>
                  <a:pt x="615" y="3673"/>
                </a:lnTo>
                <a:lnTo>
                  <a:pt x="0" y="2032"/>
                </a:lnTo>
                <a:lnTo>
                  <a:pt x="406" y="1116"/>
                </a:lnTo>
                <a:lnTo>
                  <a:pt x="2591" y="268"/>
                </a:lnTo>
                <a:lnTo>
                  <a:pt x="4025" y="0"/>
                </a:lnTo>
                <a:lnTo>
                  <a:pt x="11356" y="0"/>
                </a:lnTo>
                <a:lnTo>
                  <a:pt x="16441" y="4452"/>
                </a:lnTo>
                <a:lnTo>
                  <a:pt x="17303" y="10358"/>
                </a:lnTo>
                <a:lnTo>
                  <a:pt x="16755" y="11804"/>
                </a:lnTo>
                <a:lnTo>
                  <a:pt x="15751" y="121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bg object 947"/>
          <p:cNvSpPr/>
          <p:nvPr/>
        </p:nvSpPr>
        <p:spPr>
          <a:xfrm>
            <a:off x="6475340" y="9918744"/>
            <a:ext cx="19685" cy="10160"/>
          </a:xfrm>
          <a:custGeom>
            <a:avLst/>
            <a:gdLst/>
            <a:ahLst/>
            <a:cxnLst/>
            <a:rect l="l" t="t" r="r" b="b"/>
            <a:pathLst>
              <a:path w="19685" h="10159">
                <a:moveTo>
                  <a:pt x="0" y="9877"/>
                </a:moveTo>
                <a:lnTo>
                  <a:pt x="338" y="4365"/>
                </a:lnTo>
                <a:lnTo>
                  <a:pt x="4844" y="0"/>
                </a:lnTo>
                <a:lnTo>
                  <a:pt x="14071" y="0"/>
                </a:lnTo>
                <a:lnTo>
                  <a:pt x="17315" y="1964"/>
                </a:lnTo>
                <a:lnTo>
                  <a:pt x="19162" y="4913"/>
                </a:lnTo>
                <a:lnTo>
                  <a:pt x="0" y="987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bg object 948"/>
          <p:cNvSpPr/>
          <p:nvPr/>
        </p:nvSpPr>
        <p:spPr>
          <a:xfrm>
            <a:off x="6473721" y="9917156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60" h="13334">
                <a:moveTo>
                  <a:pt x="2437" y="13051"/>
                </a:moveTo>
                <a:lnTo>
                  <a:pt x="1618" y="13051"/>
                </a:lnTo>
                <a:lnTo>
                  <a:pt x="658" y="12995"/>
                </a:lnTo>
                <a:lnTo>
                  <a:pt x="0" y="12241"/>
                </a:lnTo>
                <a:lnTo>
                  <a:pt x="449" y="4995"/>
                </a:lnTo>
                <a:lnTo>
                  <a:pt x="5693" y="0"/>
                </a:lnTo>
                <a:lnTo>
                  <a:pt x="16108" y="0"/>
                </a:lnTo>
                <a:lnTo>
                  <a:pt x="19888" y="2114"/>
                </a:lnTo>
                <a:lnTo>
                  <a:pt x="22566" y="6398"/>
                </a:lnTo>
                <a:lnTo>
                  <a:pt x="22350" y="7377"/>
                </a:lnTo>
                <a:lnTo>
                  <a:pt x="20891" y="8312"/>
                </a:lnTo>
                <a:lnTo>
                  <a:pt x="19925" y="8094"/>
                </a:lnTo>
                <a:lnTo>
                  <a:pt x="17820" y="4739"/>
                </a:lnTo>
                <a:lnTo>
                  <a:pt x="15031" y="3174"/>
                </a:lnTo>
                <a:lnTo>
                  <a:pt x="7343" y="3174"/>
                </a:lnTo>
                <a:lnTo>
                  <a:pt x="3471" y="6859"/>
                </a:lnTo>
                <a:lnTo>
                  <a:pt x="3126" y="12403"/>
                </a:lnTo>
                <a:lnTo>
                  <a:pt x="2437" y="1305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bg object 949"/>
          <p:cNvSpPr/>
          <p:nvPr/>
        </p:nvSpPr>
        <p:spPr>
          <a:xfrm>
            <a:off x="6464207" y="9928588"/>
            <a:ext cx="17145" cy="18415"/>
          </a:xfrm>
          <a:custGeom>
            <a:avLst/>
            <a:gdLst/>
            <a:ahLst/>
            <a:cxnLst/>
            <a:rect l="l" t="t" r="r" b="b"/>
            <a:pathLst>
              <a:path w="17145" h="18415">
                <a:moveTo>
                  <a:pt x="16600" y="18216"/>
                </a:moveTo>
                <a:lnTo>
                  <a:pt x="1829" y="18216"/>
                </a:lnTo>
                <a:lnTo>
                  <a:pt x="0" y="16363"/>
                </a:lnTo>
                <a:lnTo>
                  <a:pt x="0" y="4714"/>
                </a:lnTo>
                <a:lnTo>
                  <a:pt x="4659" y="0"/>
                </a:lnTo>
                <a:lnTo>
                  <a:pt x="10402" y="0"/>
                </a:lnTo>
                <a:lnTo>
                  <a:pt x="11129" y="31"/>
                </a:lnTo>
                <a:lnTo>
                  <a:pt x="11098" y="698"/>
                </a:lnTo>
                <a:lnTo>
                  <a:pt x="16600" y="1821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bg object 950"/>
          <p:cNvSpPr/>
          <p:nvPr/>
        </p:nvSpPr>
        <p:spPr>
          <a:xfrm>
            <a:off x="6462636" y="99270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4249" y="1892"/>
                </a:moveTo>
                <a:lnTo>
                  <a:pt x="13868" y="660"/>
                </a:lnTo>
                <a:lnTo>
                  <a:pt x="12801" y="38"/>
                </a:lnTo>
                <a:lnTo>
                  <a:pt x="11976" y="0"/>
                </a:lnTo>
                <a:lnTo>
                  <a:pt x="5372" y="0"/>
                </a:lnTo>
                <a:lnTo>
                  <a:pt x="0" y="5448"/>
                </a:lnTo>
                <a:lnTo>
                  <a:pt x="0" y="18821"/>
                </a:lnTo>
                <a:lnTo>
                  <a:pt x="977" y="19812"/>
                </a:lnTo>
                <a:lnTo>
                  <a:pt x="5829" y="19812"/>
                </a:lnTo>
                <a:lnTo>
                  <a:pt x="3136" y="17068"/>
                </a:lnTo>
                <a:lnTo>
                  <a:pt x="3136" y="7391"/>
                </a:lnTo>
                <a:lnTo>
                  <a:pt x="6769" y="3505"/>
                </a:lnTo>
                <a:lnTo>
                  <a:pt x="11379" y="3187"/>
                </a:lnTo>
                <a:lnTo>
                  <a:pt x="12661" y="3873"/>
                </a:lnTo>
                <a:lnTo>
                  <a:pt x="13525" y="3873"/>
                </a:lnTo>
                <a:lnTo>
                  <a:pt x="14198" y="3187"/>
                </a:lnTo>
                <a:lnTo>
                  <a:pt x="14249" y="1892"/>
                </a:lnTo>
                <a:close/>
              </a:path>
              <a:path w="20320" h="20320">
                <a:moveTo>
                  <a:pt x="19862" y="19812"/>
                </a:moveTo>
                <a:lnTo>
                  <a:pt x="19685" y="19596"/>
                </a:lnTo>
                <a:lnTo>
                  <a:pt x="19253" y="18859"/>
                </a:lnTo>
                <a:lnTo>
                  <a:pt x="19100" y="18834"/>
                </a:lnTo>
                <a:lnTo>
                  <a:pt x="18643" y="18719"/>
                </a:lnTo>
                <a:lnTo>
                  <a:pt x="18288" y="18630"/>
                </a:lnTo>
                <a:lnTo>
                  <a:pt x="18084" y="18643"/>
                </a:lnTo>
                <a:lnTo>
                  <a:pt x="17449" y="19151"/>
                </a:lnTo>
                <a:lnTo>
                  <a:pt x="16814" y="19545"/>
                </a:lnTo>
                <a:lnTo>
                  <a:pt x="16776" y="19697"/>
                </a:lnTo>
                <a:lnTo>
                  <a:pt x="16624" y="19812"/>
                </a:lnTo>
                <a:lnTo>
                  <a:pt x="16751" y="19812"/>
                </a:lnTo>
                <a:lnTo>
                  <a:pt x="19824" y="1981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bg object 951"/>
          <p:cNvSpPr/>
          <p:nvPr/>
        </p:nvSpPr>
        <p:spPr>
          <a:xfrm>
            <a:off x="6498971" y="9931964"/>
            <a:ext cx="17145" cy="15240"/>
          </a:xfrm>
          <a:custGeom>
            <a:avLst/>
            <a:gdLst/>
            <a:ahLst/>
            <a:cxnLst/>
            <a:rect l="l" t="t" r="r" b="b"/>
            <a:pathLst>
              <a:path w="17145" h="15240">
                <a:moveTo>
                  <a:pt x="16572" y="14840"/>
                </a:moveTo>
                <a:lnTo>
                  <a:pt x="0" y="14840"/>
                </a:lnTo>
                <a:lnTo>
                  <a:pt x="9511" y="0"/>
                </a:lnTo>
                <a:lnTo>
                  <a:pt x="13617" y="1415"/>
                </a:lnTo>
                <a:lnTo>
                  <a:pt x="16572" y="5338"/>
                </a:lnTo>
                <a:lnTo>
                  <a:pt x="16572" y="1484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bg object 952"/>
          <p:cNvSpPr/>
          <p:nvPr/>
        </p:nvSpPr>
        <p:spPr>
          <a:xfrm>
            <a:off x="6506726" y="9930177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10384" y="16627"/>
                </a:moveTo>
                <a:lnTo>
                  <a:pt x="7251" y="16627"/>
                </a:lnTo>
                <a:lnTo>
                  <a:pt x="7251" y="7925"/>
                </a:lnTo>
                <a:lnTo>
                  <a:pt x="4844" y="4521"/>
                </a:lnTo>
                <a:lnTo>
                  <a:pt x="437" y="3005"/>
                </a:lnTo>
                <a:lnTo>
                  <a:pt x="0" y="2107"/>
                </a:lnTo>
                <a:lnTo>
                  <a:pt x="553" y="448"/>
                </a:lnTo>
                <a:lnTo>
                  <a:pt x="1440" y="0"/>
                </a:lnTo>
                <a:lnTo>
                  <a:pt x="7115" y="1958"/>
                </a:lnTo>
                <a:lnTo>
                  <a:pt x="10384" y="6566"/>
                </a:lnTo>
                <a:lnTo>
                  <a:pt x="10384" y="1662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bg object 953"/>
          <p:cNvSpPr/>
          <p:nvPr/>
        </p:nvSpPr>
        <p:spPr>
          <a:xfrm>
            <a:off x="6505138" y="9931396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4">
                <a:moveTo>
                  <a:pt x="3342" y="567"/>
                </a:moveTo>
                <a:lnTo>
                  <a:pt x="0" y="0"/>
                </a:lnTo>
                <a:lnTo>
                  <a:pt x="1169" y="0"/>
                </a:lnTo>
                <a:lnTo>
                  <a:pt x="2295" y="205"/>
                </a:lnTo>
                <a:lnTo>
                  <a:pt x="3342" y="56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bg object 954"/>
          <p:cNvSpPr/>
          <p:nvPr/>
        </p:nvSpPr>
        <p:spPr>
          <a:xfrm>
            <a:off x="6503571" y="9929807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09">
                <a:moveTo>
                  <a:pt x="5564" y="3741"/>
                </a:moveTo>
                <a:lnTo>
                  <a:pt x="4912" y="3741"/>
                </a:lnTo>
                <a:lnTo>
                  <a:pt x="4407" y="3654"/>
                </a:lnTo>
                <a:lnTo>
                  <a:pt x="3477" y="3336"/>
                </a:lnTo>
                <a:lnTo>
                  <a:pt x="2517" y="3174"/>
                </a:lnTo>
                <a:lnTo>
                  <a:pt x="701" y="3174"/>
                </a:lnTo>
                <a:lnTo>
                  <a:pt x="0" y="2463"/>
                </a:lnTo>
                <a:lnTo>
                  <a:pt x="0" y="710"/>
                </a:lnTo>
                <a:lnTo>
                  <a:pt x="701" y="0"/>
                </a:lnTo>
                <a:lnTo>
                  <a:pt x="2862" y="0"/>
                </a:lnTo>
                <a:lnTo>
                  <a:pt x="4154" y="224"/>
                </a:lnTo>
                <a:lnTo>
                  <a:pt x="6235" y="935"/>
                </a:lnTo>
                <a:lnTo>
                  <a:pt x="6672" y="1833"/>
                </a:lnTo>
                <a:lnTo>
                  <a:pt x="6173" y="3323"/>
                </a:lnTo>
                <a:lnTo>
                  <a:pt x="5564" y="374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bg object 955"/>
          <p:cNvSpPr/>
          <p:nvPr/>
        </p:nvSpPr>
        <p:spPr>
          <a:xfrm>
            <a:off x="6646304" y="9922967"/>
            <a:ext cx="36195" cy="24130"/>
          </a:xfrm>
          <a:custGeom>
            <a:avLst/>
            <a:gdLst/>
            <a:ahLst/>
            <a:cxnLst/>
            <a:rect l="l" t="t" r="r" b="b"/>
            <a:pathLst>
              <a:path w="36195" h="24129">
                <a:moveTo>
                  <a:pt x="36080" y="9842"/>
                </a:moveTo>
                <a:lnTo>
                  <a:pt x="34544" y="8864"/>
                </a:lnTo>
                <a:lnTo>
                  <a:pt x="33832" y="3911"/>
                </a:lnTo>
                <a:lnTo>
                  <a:pt x="29514" y="0"/>
                </a:lnTo>
                <a:lnTo>
                  <a:pt x="22987" y="0"/>
                </a:lnTo>
                <a:lnTo>
                  <a:pt x="21742" y="254"/>
                </a:lnTo>
                <a:lnTo>
                  <a:pt x="21399" y="393"/>
                </a:lnTo>
                <a:lnTo>
                  <a:pt x="20815" y="0"/>
                </a:lnTo>
                <a:lnTo>
                  <a:pt x="6934" y="2819"/>
                </a:lnTo>
                <a:lnTo>
                  <a:pt x="0" y="5664"/>
                </a:lnTo>
                <a:lnTo>
                  <a:pt x="0" y="19685"/>
                </a:lnTo>
                <a:lnTo>
                  <a:pt x="4787" y="23850"/>
                </a:lnTo>
                <a:lnTo>
                  <a:pt x="26860" y="23850"/>
                </a:lnTo>
                <a:lnTo>
                  <a:pt x="36080" y="984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bg object 956"/>
          <p:cNvSpPr/>
          <p:nvPr/>
        </p:nvSpPr>
        <p:spPr>
          <a:xfrm>
            <a:off x="6665126" y="9921376"/>
            <a:ext cx="17780" cy="12700"/>
          </a:xfrm>
          <a:custGeom>
            <a:avLst/>
            <a:gdLst/>
            <a:ahLst/>
            <a:cxnLst/>
            <a:rect l="l" t="t" r="r" b="b"/>
            <a:pathLst>
              <a:path w="17779" h="12700">
                <a:moveTo>
                  <a:pt x="15751" y="12172"/>
                </a:moveTo>
                <a:lnTo>
                  <a:pt x="15247" y="12085"/>
                </a:lnTo>
                <a:lnTo>
                  <a:pt x="14317" y="11767"/>
                </a:lnTo>
                <a:lnTo>
                  <a:pt x="13357" y="11605"/>
                </a:lnTo>
                <a:lnTo>
                  <a:pt x="11541" y="11605"/>
                </a:lnTo>
                <a:lnTo>
                  <a:pt x="10839" y="10894"/>
                </a:lnTo>
                <a:lnTo>
                  <a:pt x="10839" y="9142"/>
                </a:lnTo>
                <a:lnTo>
                  <a:pt x="11541" y="8431"/>
                </a:lnTo>
                <a:lnTo>
                  <a:pt x="12409" y="8431"/>
                </a:lnTo>
                <a:lnTo>
                  <a:pt x="13529" y="8487"/>
                </a:lnTo>
                <a:lnTo>
                  <a:pt x="12138" y="5338"/>
                </a:lnTo>
                <a:lnTo>
                  <a:pt x="8999" y="3174"/>
                </a:lnTo>
                <a:lnTo>
                  <a:pt x="4407" y="3174"/>
                </a:lnTo>
                <a:lnTo>
                  <a:pt x="3348" y="3373"/>
                </a:lnTo>
                <a:lnTo>
                  <a:pt x="1520" y="4078"/>
                </a:lnTo>
                <a:lnTo>
                  <a:pt x="615" y="3673"/>
                </a:lnTo>
                <a:lnTo>
                  <a:pt x="0" y="2032"/>
                </a:lnTo>
                <a:lnTo>
                  <a:pt x="406" y="1116"/>
                </a:lnTo>
                <a:lnTo>
                  <a:pt x="2591" y="268"/>
                </a:lnTo>
                <a:lnTo>
                  <a:pt x="4025" y="0"/>
                </a:lnTo>
                <a:lnTo>
                  <a:pt x="11356" y="0"/>
                </a:lnTo>
                <a:lnTo>
                  <a:pt x="16441" y="4452"/>
                </a:lnTo>
                <a:lnTo>
                  <a:pt x="17303" y="10358"/>
                </a:lnTo>
                <a:lnTo>
                  <a:pt x="16755" y="11804"/>
                </a:lnTo>
                <a:lnTo>
                  <a:pt x="15751" y="121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bg object 957"/>
          <p:cNvSpPr/>
          <p:nvPr/>
        </p:nvSpPr>
        <p:spPr>
          <a:xfrm>
            <a:off x="6647734" y="9918744"/>
            <a:ext cx="19685" cy="10160"/>
          </a:xfrm>
          <a:custGeom>
            <a:avLst/>
            <a:gdLst/>
            <a:ahLst/>
            <a:cxnLst/>
            <a:rect l="l" t="t" r="r" b="b"/>
            <a:pathLst>
              <a:path w="19684" h="10159">
                <a:moveTo>
                  <a:pt x="0" y="9877"/>
                </a:moveTo>
                <a:lnTo>
                  <a:pt x="338" y="4365"/>
                </a:lnTo>
                <a:lnTo>
                  <a:pt x="4844" y="0"/>
                </a:lnTo>
                <a:lnTo>
                  <a:pt x="14077" y="0"/>
                </a:lnTo>
                <a:lnTo>
                  <a:pt x="17315" y="1964"/>
                </a:lnTo>
                <a:lnTo>
                  <a:pt x="19162" y="4913"/>
                </a:lnTo>
                <a:lnTo>
                  <a:pt x="0" y="987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bg object 958"/>
          <p:cNvSpPr/>
          <p:nvPr/>
        </p:nvSpPr>
        <p:spPr>
          <a:xfrm>
            <a:off x="6646115" y="9917156"/>
            <a:ext cx="22860" cy="13335"/>
          </a:xfrm>
          <a:custGeom>
            <a:avLst/>
            <a:gdLst/>
            <a:ahLst/>
            <a:cxnLst/>
            <a:rect l="l" t="t" r="r" b="b"/>
            <a:pathLst>
              <a:path w="22859" h="13334">
                <a:moveTo>
                  <a:pt x="2437" y="13051"/>
                </a:moveTo>
                <a:lnTo>
                  <a:pt x="1618" y="13051"/>
                </a:lnTo>
                <a:lnTo>
                  <a:pt x="658" y="12995"/>
                </a:lnTo>
                <a:lnTo>
                  <a:pt x="0" y="12241"/>
                </a:lnTo>
                <a:lnTo>
                  <a:pt x="449" y="4995"/>
                </a:lnTo>
                <a:lnTo>
                  <a:pt x="5693" y="0"/>
                </a:lnTo>
                <a:lnTo>
                  <a:pt x="16108" y="0"/>
                </a:lnTo>
                <a:lnTo>
                  <a:pt x="19888" y="2114"/>
                </a:lnTo>
                <a:lnTo>
                  <a:pt x="22566" y="6398"/>
                </a:lnTo>
                <a:lnTo>
                  <a:pt x="22350" y="7377"/>
                </a:lnTo>
                <a:lnTo>
                  <a:pt x="20891" y="8312"/>
                </a:lnTo>
                <a:lnTo>
                  <a:pt x="19925" y="8094"/>
                </a:lnTo>
                <a:lnTo>
                  <a:pt x="17820" y="4739"/>
                </a:lnTo>
                <a:lnTo>
                  <a:pt x="15031" y="3174"/>
                </a:lnTo>
                <a:lnTo>
                  <a:pt x="7343" y="3174"/>
                </a:lnTo>
                <a:lnTo>
                  <a:pt x="3471" y="6859"/>
                </a:lnTo>
                <a:lnTo>
                  <a:pt x="3126" y="12403"/>
                </a:lnTo>
                <a:lnTo>
                  <a:pt x="2437" y="1305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bg object 959"/>
          <p:cNvSpPr/>
          <p:nvPr/>
        </p:nvSpPr>
        <p:spPr>
          <a:xfrm>
            <a:off x="6636603" y="9928588"/>
            <a:ext cx="17145" cy="18415"/>
          </a:xfrm>
          <a:custGeom>
            <a:avLst/>
            <a:gdLst/>
            <a:ahLst/>
            <a:cxnLst/>
            <a:rect l="l" t="t" r="r" b="b"/>
            <a:pathLst>
              <a:path w="17145" h="18415">
                <a:moveTo>
                  <a:pt x="16600" y="18216"/>
                </a:moveTo>
                <a:lnTo>
                  <a:pt x="1829" y="18216"/>
                </a:lnTo>
                <a:lnTo>
                  <a:pt x="0" y="16363"/>
                </a:lnTo>
                <a:lnTo>
                  <a:pt x="0" y="4714"/>
                </a:lnTo>
                <a:lnTo>
                  <a:pt x="4659" y="0"/>
                </a:lnTo>
                <a:lnTo>
                  <a:pt x="10402" y="0"/>
                </a:lnTo>
                <a:lnTo>
                  <a:pt x="11129" y="31"/>
                </a:lnTo>
                <a:lnTo>
                  <a:pt x="11098" y="698"/>
                </a:lnTo>
                <a:lnTo>
                  <a:pt x="16600" y="1821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bg object 960"/>
          <p:cNvSpPr/>
          <p:nvPr/>
        </p:nvSpPr>
        <p:spPr>
          <a:xfrm>
            <a:off x="6635026" y="992700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14312" y="1016"/>
                </a:moveTo>
                <a:lnTo>
                  <a:pt x="13665" y="101"/>
                </a:lnTo>
                <a:lnTo>
                  <a:pt x="11976" y="0"/>
                </a:lnTo>
                <a:lnTo>
                  <a:pt x="5372" y="0"/>
                </a:lnTo>
                <a:lnTo>
                  <a:pt x="0" y="5448"/>
                </a:lnTo>
                <a:lnTo>
                  <a:pt x="0" y="18821"/>
                </a:lnTo>
                <a:lnTo>
                  <a:pt x="977" y="19812"/>
                </a:lnTo>
                <a:lnTo>
                  <a:pt x="5842" y="19812"/>
                </a:lnTo>
                <a:lnTo>
                  <a:pt x="3136" y="17068"/>
                </a:lnTo>
                <a:lnTo>
                  <a:pt x="3136" y="7391"/>
                </a:lnTo>
                <a:lnTo>
                  <a:pt x="6781" y="3505"/>
                </a:lnTo>
                <a:lnTo>
                  <a:pt x="11379" y="3187"/>
                </a:lnTo>
                <a:lnTo>
                  <a:pt x="12674" y="3873"/>
                </a:lnTo>
                <a:lnTo>
                  <a:pt x="13538" y="3873"/>
                </a:lnTo>
                <a:lnTo>
                  <a:pt x="14198" y="3187"/>
                </a:lnTo>
                <a:lnTo>
                  <a:pt x="14312" y="1016"/>
                </a:lnTo>
                <a:close/>
              </a:path>
              <a:path w="20320" h="20320">
                <a:moveTo>
                  <a:pt x="19875" y="19812"/>
                </a:moveTo>
                <a:lnTo>
                  <a:pt x="19646" y="19532"/>
                </a:lnTo>
                <a:lnTo>
                  <a:pt x="19253" y="18859"/>
                </a:lnTo>
                <a:lnTo>
                  <a:pt x="19100" y="18834"/>
                </a:lnTo>
                <a:lnTo>
                  <a:pt x="18643" y="18719"/>
                </a:lnTo>
                <a:lnTo>
                  <a:pt x="18288" y="18630"/>
                </a:lnTo>
                <a:lnTo>
                  <a:pt x="18084" y="18643"/>
                </a:lnTo>
                <a:lnTo>
                  <a:pt x="17449" y="19151"/>
                </a:lnTo>
                <a:lnTo>
                  <a:pt x="16814" y="19545"/>
                </a:lnTo>
                <a:lnTo>
                  <a:pt x="16776" y="19697"/>
                </a:lnTo>
                <a:lnTo>
                  <a:pt x="16624" y="19812"/>
                </a:lnTo>
                <a:lnTo>
                  <a:pt x="16751" y="19812"/>
                </a:lnTo>
                <a:lnTo>
                  <a:pt x="19824" y="1981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bg object 961"/>
          <p:cNvSpPr/>
          <p:nvPr/>
        </p:nvSpPr>
        <p:spPr>
          <a:xfrm>
            <a:off x="6671366" y="9931964"/>
            <a:ext cx="17145" cy="15240"/>
          </a:xfrm>
          <a:custGeom>
            <a:avLst/>
            <a:gdLst/>
            <a:ahLst/>
            <a:cxnLst/>
            <a:rect l="l" t="t" r="r" b="b"/>
            <a:pathLst>
              <a:path w="17145" h="15240">
                <a:moveTo>
                  <a:pt x="16572" y="14840"/>
                </a:moveTo>
                <a:lnTo>
                  <a:pt x="0" y="14840"/>
                </a:lnTo>
                <a:lnTo>
                  <a:pt x="9511" y="0"/>
                </a:lnTo>
                <a:lnTo>
                  <a:pt x="13617" y="1415"/>
                </a:lnTo>
                <a:lnTo>
                  <a:pt x="16572" y="5338"/>
                </a:lnTo>
                <a:lnTo>
                  <a:pt x="16572" y="1484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bg object 962"/>
          <p:cNvSpPr/>
          <p:nvPr/>
        </p:nvSpPr>
        <p:spPr>
          <a:xfrm>
            <a:off x="6679121" y="9930177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10384" y="16627"/>
                </a:moveTo>
                <a:lnTo>
                  <a:pt x="7251" y="16627"/>
                </a:lnTo>
                <a:lnTo>
                  <a:pt x="7251" y="7925"/>
                </a:lnTo>
                <a:lnTo>
                  <a:pt x="4844" y="4521"/>
                </a:lnTo>
                <a:lnTo>
                  <a:pt x="437" y="3005"/>
                </a:lnTo>
                <a:lnTo>
                  <a:pt x="0" y="2107"/>
                </a:lnTo>
                <a:lnTo>
                  <a:pt x="553" y="448"/>
                </a:lnTo>
                <a:lnTo>
                  <a:pt x="1440" y="0"/>
                </a:lnTo>
                <a:lnTo>
                  <a:pt x="7121" y="1958"/>
                </a:lnTo>
                <a:lnTo>
                  <a:pt x="10384" y="6566"/>
                </a:lnTo>
                <a:lnTo>
                  <a:pt x="10384" y="1662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bg object 963"/>
          <p:cNvSpPr/>
          <p:nvPr/>
        </p:nvSpPr>
        <p:spPr>
          <a:xfrm>
            <a:off x="6677532" y="9931396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4">
                <a:moveTo>
                  <a:pt x="3342" y="567"/>
                </a:moveTo>
                <a:lnTo>
                  <a:pt x="0" y="0"/>
                </a:lnTo>
                <a:lnTo>
                  <a:pt x="1169" y="0"/>
                </a:lnTo>
                <a:lnTo>
                  <a:pt x="2295" y="205"/>
                </a:lnTo>
                <a:lnTo>
                  <a:pt x="3342" y="56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bg object 964"/>
          <p:cNvSpPr/>
          <p:nvPr/>
        </p:nvSpPr>
        <p:spPr>
          <a:xfrm>
            <a:off x="6675966" y="9929807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09">
                <a:moveTo>
                  <a:pt x="5564" y="3741"/>
                </a:moveTo>
                <a:lnTo>
                  <a:pt x="4912" y="3741"/>
                </a:lnTo>
                <a:lnTo>
                  <a:pt x="4407" y="3654"/>
                </a:lnTo>
                <a:lnTo>
                  <a:pt x="3477" y="3336"/>
                </a:lnTo>
                <a:lnTo>
                  <a:pt x="2517" y="3174"/>
                </a:lnTo>
                <a:lnTo>
                  <a:pt x="701" y="3174"/>
                </a:lnTo>
                <a:lnTo>
                  <a:pt x="0" y="2463"/>
                </a:lnTo>
                <a:lnTo>
                  <a:pt x="0" y="710"/>
                </a:lnTo>
                <a:lnTo>
                  <a:pt x="701" y="0"/>
                </a:lnTo>
                <a:lnTo>
                  <a:pt x="2862" y="0"/>
                </a:lnTo>
                <a:lnTo>
                  <a:pt x="4154" y="224"/>
                </a:lnTo>
                <a:lnTo>
                  <a:pt x="6235" y="935"/>
                </a:lnTo>
                <a:lnTo>
                  <a:pt x="6672" y="1833"/>
                </a:lnTo>
                <a:lnTo>
                  <a:pt x="6173" y="3323"/>
                </a:lnTo>
                <a:lnTo>
                  <a:pt x="5564" y="374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bg object 965"/>
          <p:cNvSpPr/>
          <p:nvPr/>
        </p:nvSpPr>
        <p:spPr>
          <a:xfrm>
            <a:off x="6131356" y="9921773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20">
                <a:moveTo>
                  <a:pt x="22326" y="9017"/>
                </a:moveTo>
                <a:lnTo>
                  <a:pt x="22186" y="8026"/>
                </a:lnTo>
                <a:lnTo>
                  <a:pt x="12725" y="990"/>
                </a:lnTo>
                <a:lnTo>
                  <a:pt x="12026" y="215"/>
                </a:lnTo>
                <a:lnTo>
                  <a:pt x="11544" y="114"/>
                </a:lnTo>
                <a:lnTo>
                  <a:pt x="11404" y="0"/>
                </a:lnTo>
                <a:lnTo>
                  <a:pt x="11137" y="50"/>
                </a:lnTo>
                <a:lnTo>
                  <a:pt x="10934" y="12"/>
                </a:lnTo>
                <a:lnTo>
                  <a:pt x="10807" y="101"/>
                </a:lnTo>
                <a:lnTo>
                  <a:pt x="10414" y="165"/>
                </a:lnTo>
                <a:lnTo>
                  <a:pt x="9601" y="927"/>
                </a:lnTo>
                <a:lnTo>
                  <a:pt x="152" y="8026"/>
                </a:lnTo>
                <a:lnTo>
                  <a:pt x="0" y="9017"/>
                </a:lnTo>
                <a:lnTo>
                  <a:pt x="520" y="9715"/>
                </a:lnTo>
                <a:lnTo>
                  <a:pt x="1778" y="10375"/>
                </a:lnTo>
                <a:lnTo>
                  <a:pt x="2705" y="10058"/>
                </a:lnTo>
                <a:lnTo>
                  <a:pt x="9601" y="4940"/>
                </a:lnTo>
                <a:lnTo>
                  <a:pt x="9601" y="19443"/>
                </a:lnTo>
                <a:lnTo>
                  <a:pt x="10312" y="20154"/>
                </a:lnTo>
                <a:lnTo>
                  <a:pt x="11163" y="20154"/>
                </a:lnTo>
                <a:lnTo>
                  <a:pt x="12026" y="20154"/>
                </a:lnTo>
                <a:lnTo>
                  <a:pt x="12725" y="19443"/>
                </a:lnTo>
                <a:lnTo>
                  <a:pt x="12725" y="4927"/>
                </a:lnTo>
                <a:lnTo>
                  <a:pt x="19634" y="10058"/>
                </a:lnTo>
                <a:lnTo>
                  <a:pt x="20561" y="10375"/>
                </a:lnTo>
                <a:lnTo>
                  <a:pt x="21818" y="9715"/>
                </a:lnTo>
                <a:lnTo>
                  <a:pt x="22326" y="901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bg object 966"/>
          <p:cNvSpPr/>
          <p:nvPr/>
        </p:nvSpPr>
        <p:spPr>
          <a:xfrm>
            <a:off x="6137125" y="99109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89" y="10950"/>
                </a:moveTo>
                <a:lnTo>
                  <a:pt x="2419" y="10950"/>
                </a:lnTo>
                <a:lnTo>
                  <a:pt x="0" y="8499"/>
                </a:lnTo>
                <a:lnTo>
                  <a:pt x="0" y="5475"/>
                </a:lnTo>
                <a:lnTo>
                  <a:pt x="0" y="2450"/>
                </a:lnTo>
                <a:lnTo>
                  <a:pt x="2419" y="0"/>
                </a:lnTo>
                <a:lnTo>
                  <a:pt x="8389" y="0"/>
                </a:lnTo>
                <a:lnTo>
                  <a:pt x="10809" y="2450"/>
                </a:lnTo>
                <a:lnTo>
                  <a:pt x="10809" y="8499"/>
                </a:lnTo>
                <a:lnTo>
                  <a:pt x="8389" y="1095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bg object 967"/>
          <p:cNvSpPr/>
          <p:nvPr/>
        </p:nvSpPr>
        <p:spPr>
          <a:xfrm>
            <a:off x="6136081" y="9909848"/>
            <a:ext cx="13335" cy="37465"/>
          </a:xfrm>
          <a:custGeom>
            <a:avLst/>
            <a:gdLst/>
            <a:ahLst/>
            <a:cxnLst/>
            <a:rect l="l" t="t" r="r" b="b"/>
            <a:pathLst>
              <a:path w="13335" h="37465">
                <a:moveTo>
                  <a:pt x="11861" y="36969"/>
                </a:moveTo>
                <a:lnTo>
                  <a:pt x="8191" y="29743"/>
                </a:lnTo>
                <a:lnTo>
                  <a:pt x="7924" y="28727"/>
                </a:lnTo>
                <a:lnTo>
                  <a:pt x="7607" y="28575"/>
                </a:lnTo>
                <a:lnTo>
                  <a:pt x="7442" y="28232"/>
                </a:lnTo>
                <a:lnTo>
                  <a:pt x="6502" y="27927"/>
                </a:lnTo>
                <a:lnTo>
                  <a:pt x="5448" y="28232"/>
                </a:lnTo>
                <a:lnTo>
                  <a:pt x="5270" y="28575"/>
                </a:lnTo>
                <a:lnTo>
                  <a:pt x="4965" y="28727"/>
                </a:lnTo>
                <a:lnTo>
                  <a:pt x="4660" y="29679"/>
                </a:lnTo>
                <a:lnTo>
                  <a:pt x="1028" y="36969"/>
                </a:lnTo>
                <a:lnTo>
                  <a:pt x="4546" y="36969"/>
                </a:lnTo>
                <a:lnTo>
                  <a:pt x="6438" y="33223"/>
                </a:lnTo>
                <a:lnTo>
                  <a:pt x="8331" y="36969"/>
                </a:lnTo>
                <a:lnTo>
                  <a:pt x="11861" y="36969"/>
                </a:lnTo>
                <a:close/>
              </a:path>
              <a:path w="13335" h="37465">
                <a:moveTo>
                  <a:pt x="12890" y="2933"/>
                </a:moveTo>
                <a:lnTo>
                  <a:pt x="12090" y="2120"/>
                </a:lnTo>
                <a:lnTo>
                  <a:pt x="10807" y="825"/>
                </a:lnTo>
                <a:lnTo>
                  <a:pt x="10807" y="4102"/>
                </a:lnTo>
                <a:lnTo>
                  <a:pt x="10807" y="8978"/>
                </a:lnTo>
                <a:lnTo>
                  <a:pt x="8851" y="10960"/>
                </a:lnTo>
                <a:lnTo>
                  <a:pt x="4038" y="10960"/>
                </a:lnTo>
                <a:lnTo>
                  <a:pt x="2082" y="8978"/>
                </a:lnTo>
                <a:lnTo>
                  <a:pt x="2082" y="4102"/>
                </a:lnTo>
                <a:lnTo>
                  <a:pt x="4038" y="2120"/>
                </a:lnTo>
                <a:lnTo>
                  <a:pt x="8851" y="2120"/>
                </a:lnTo>
                <a:lnTo>
                  <a:pt x="10807" y="4102"/>
                </a:lnTo>
                <a:lnTo>
                  <a:pt x="10807" y="825"/>
                </a:lnTo>
                <a:lnTo>
                  <a:pt x="9994" y="0"/>
                </a:lnTo>
                <a:lnTo>
                  <a:pt x="2882" y="0"/>
                </a:lnTo>
                <a:lnTo>
                  <a:pt x="0" y="2933"/>
                </a:lnTo>
                <a:lnTo>
                  <a:pt x="0" y="10147"/>
                </a:lnTo>
                <a:lnTo>
                  <a:pt x="2882" y="13081"/>
                </a:lnTo>
                <a:lnTo>
                  <a:pt x="9994" y="13081"/>
                </a:lnTo>
                <a:lnTo>
                  <a:pt x="12090" y="10960"/>
                </a:lnTo>
                <a:lnTo>
                  <a:pt x="12890" y="10147"/>
                </a:lnTo>
                <a:lnTo>
                  <a:pt x="12890" y="29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bg object 968"/>
          <p:cNvSpPr/>
          <p:nvPr/>
        </p:nvSpPr>
        <p:spPr>
          <a:xfrm>
            <a:off x="6006185" y="9921773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20">
                <a:moveTo>
                  <a:pt x="22326" y="9017"/>
                </a:moveTo>
                <a:lnTo>
                  <a:pt x="22174" y="8026"/>
                </a:lnTo>
                <a:lnTo>
                  <a:pt x="12725" y="1003"/>
                </a:lnTo>
                <a:lnTo>
                  <a:pt x="12014" y="215"/>
                </a:lnTo>
                <a:lnTo>
                  <a:pt x="11531" y="114"/>
                </a:lnTo>
                <a:lnTo>
                  <a:pt x="11391" y="0"/>
                </a:lnTo>
                <a:lnTo>
                  <a:pt x="11125" y="50"/>
                </a:lnTo>
                <a:lnTo>
                  <a:pt x="10922" y="12"/>
                </a:lnTo>
                <a:lnTo>
                  <a:pt x="10795" y="101"/>
                </a:lnTo>
                <a:lnTo>
                  <a:pt x="10414" y="165"/>
                </a:lnTo>
                <a:lnTo>
                  <a:pt x="9588" y="927"/>
                </a:lnTo>
                <a:lnTo>
                  <a:pt x="139" y="8026"/>
                </a:lnTo>
                <a:lnTo>
                  <a:pt x="0" y="9017"/>
                </a:lnTo>
                <a:lnTo>
                  <a:pt x="508" y="9715"/>
                </a:lnTo>
                <a:lnTo>
                  <a:pt x="1765" y="10375"/>
                </a:lnTo>
                <a:lnTo>
                  <a:pt x="2692" y="10058"/>
                </a:lnTo>
                <a:lnTo>
                  <a:pt x="9588" y="4940"/>
                </a:lnTo>
                <a:lnTo>
                  <a:pt x="9588" y="19443"/>
                </a:lnTo>
                <a:lnTo>
                  <a:pt x="10299" y="20154"/>
                </a:lnTo>
                <a:lnTo>
                  <a:pt x="11163" y="20154"/>
                </a:lnTo>
                <a:lnTo>
                  <a:pt x="12014" y="20154"/>
                </a:lnTo>
                <a:lnTo>
                  <a:pt x="12725" y="19443"/>
                </a:lnTo>
                <a:lnTo>
                  <a:pt x="12725" y="4940"/>
                </a:lnTo>
                <a:lnTo>
                  <a:pt x="19621" y="10058"/>
                </a:lnTo>
                <a:lnTo>
                  <a:pt x="20548" y="10375"/>
                </a:lnTo>
                <a:lnTo>
                  <a:pt x="21805" y="9715"/>
                </a:lnTo>
                <a:lnTo>
                  <a:pt x="22326" y="901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bg object 969"/>
          <p:cNvSpPr/>
          <p:nvPr/>
        </p:nvSpPr>
        <p:spPr>
          <a:xfrm>
            <a:off x="6011942" y="99109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89" y="10950"/>
                </a:moveTo>
                <a:lnTo>
                  <a:pt x="2419" y="10950"/>
                </a:lnTo>
                <a:lnTo>
                  <a:pt x="0" y="8499"/>
                </a:lnTo>
                <a:lnTo>
                  <a:pt x="0" y="5475"/>
                </a:lnTo>
                <a:lnTo>
                  <a:pt x="0" y="2450"/>
                </a:lnTo>
                <a:lnTo>
                  <a:pt x="2419" y="0"/>
                </a:lnTo>
                <a:lnTo>
                  <a:pt x="8389" y="0"/>
                </a:lnTo>
                <a:lnTo>
                  <a:pt x="10809" y="2450"/>
                </a:lnTo>
                <a:lnTo>
                  <a:pt x="10809" y="8499"/>
                </a:lnTo>
                <a:lnTo>
                  <a:pt x="8389" y="1095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bg object 970"/>
          <p:cNvSpPr/>
          <p:nvPr/>
        </p:nvSpPr>
        <p:spPr>
          <a:xfrm>
            <a:off x="6010897" y="9909848"/>
            <a:ext cx="13335" cy="37465"/>
          </a:xfrm>
          <a:custGeom>
            <a:avLst/>
            <a:gdLst/>
            <a:ahLst/>
            <a:cxnLst/>
            <a:rect l="l" t="t" r="r" b="b"/>
            <a:pathLst>
              <a:path w="13335" h="37465">
                <a:moveTo>
                  <a:pt x="11861" y="36969"/>
                </a:moveTo>
                <a:lnTo>
                  <a:pt x="8191" y="29743"/>
                </a:lnTo>
                <a:lnTo>
                  <a:pt x="7924" y="28727"/>
                </a:lnTo>
                <a:lnTo>
                  <a:pt x="7607" y="28575"/>
                </a:lnTo>
                <a:lnTo>
                  <a:pt x="7442" y="28232"/>
                </a:lnTo>
                <a:lnTo>
                  <a:pt x="6502" y="27927"/>
                </a:lnTo>
                <a:lnTo>
                  <a:pt x="5448" y="28232"/>
                </a:lnTo>
                <a:lnTo>
                  <a:pt x="5270" y="28575"/>
                </a:lnTo>
                <a:lnTo>
                  <a:pt x="4965" y="28727"/>
                </a:lnTo>
                <a:lnTo>
                  <a:pt x="4660" y="29679"/>
                </a:lnTo>
                <a:lnTo>
                  <a:pt x="1028" y="36969"/>
                </a:lnTo>
                <a:lnTo>
                  <a:pt x="4546" y="36969"/>
                </a:lnTo>
                <a:lnTo>
                  <a:pt x="6438" y="33223"/>
                </a:lnTo>
                <a:lnTo>
                  <a:pt x="8343" y="36969"/>
                </a:lnTo>
                <a:lnTo>
                  <a:pt x="11861" y="36969"/>
                </a:lnTo>
                <a:close/>
              </a:path>
              <a:path w="13335" h="37465">
                <a:moveTo>
                  <a:pt x="12890" y="2933"/>
                </a:moveTo>
                <a:lnTo>
                  <a:pt x="12090" y="2120"/>
                </a:lnTo>
                <a:lnTo>
                  <a:pt x="10807" y="825"/>
                </a:lnTo>
                <a:lnTo>
                  <a:pt x="10807" y="4102"/>
                </a:lnTo>
                <a:lnTo>
                  <a:pt x="10807" y="8978"/>
                </a:lnTo>
                <a:lnTo>
                  <a:pt x="8851" y="10960"/>
                </a:lnTo>
                <a:lnTo>
                  <a:pt x="4038" y="10960"/>
                </a:lnTo>
                <a:lnTo>
                  <a:pt x="2082" y="8978"/>
                </a:lnTo>
                <a:lnTo>
                  <a:pt x="2082" y="4102"/>
                </a:lnTo>
                <a:lnTo>
                  <a:pt x="4038" y="2120"/>
                </a:lnTo>
                <a:lnTo>
                  <a:pt x="8851" y="2120"/>
                </a:lnTo>
                <a:lnTo>
                  <a:pt x="10807" y="4102"/>
                </a:lnTo>
                <a:lnTo>
                  <a:pt x="10807" y="825"/>
                </a:lnTo>
                <a:lnTo>
                  <a:pt x="9994" y="0"/>
                </a:lnTo>
                <a:lnTo>
                  <a:pt x="2882" y="0"/>
                </a:lnTo>
                <a:lnTo>
                  <a:pt x="0" y="2933"/>
                </a:lnTo>
                <a:lnTo>
                  <a:pt x="0" y="10147"/>
                </a:lnTo>
                <a:lnTo>
                  <a:pt x="2882" y="13081"/>
                </a:lnTo>
                <a:lnTo>
                  <a:pt x="9994" y="13081"/>
                </a:lnTo>
                <a:lnTo>
                  <a:pt x="12090" y="10960"/>
                </a:lnTo>
                <a:lnTo>
                  <a:pt x="12890" y="10147"/>
                </a:lnTo>
                <a:lnTo>
                  <a:pt x="12890" y="29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bg object 971"/>
          <p:cNvSpPr/>
          <p:nvPr/>
        </p:nvSpPr>
        <p:spPr>
          <a:xfrm>
            <a:off x="5911189" y="9921201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20">
                <a:moveTo>
                  <a:pt x="22326" y="9004"/>
                </a:moveTo>
                <a:lnTo>
                  <a:pt x="22186" y="8001"/>
                </a:lnTo>
                <a:lnTo>
                  <a:pt x="12725" y="990"/>
                </a:lnTo>
                <a:lnTo>
                  <a:pt x="12039" y="215"/>
                </a:lnTo>
                <a:lnTo>
                  <a:pt x="11506" y="88"/>
                </a:lnTo>
                <a:lnTo>
                  <a:pt x="11163" y="38"/>
                </a:lnTo>
                <a:lnTo>
                  <a:pt x="10934" y="0"/>
                </a:lnTo>
                <a:lnTo>
                  <a:pt x="10807" y="101"/>
                </a:lnTo>
                <a:lnTo>
                  <a:pt x="10414" y="152"/>
                </a:lnTo>
                <a:lnTo>
                  <a:pt x="9601" y="914"/>
                </a:lnTo>
                <a:lnTo>
                  <a:pt x="152" y="8001"/>
                </a:lnTo>
                <a:lnTo>
                  <a:pt x="0" y="9004"/>
                </a:lnTo>
                <a:lnTo>
                  <a:pt x="508" y="9702"/>
                </a:lnTo>
                <a:lnTo>
                  <a:pt x="1778" y="10350"/>
                </a:lnTo>
                <a:lnTo>
                  <a:pt x="2705" y="10045"/>
                </a:lnTo>
                <a:lnTo>
                  <a:pt x="9601" y="4927"/>
                </a:lnTo>
                <a:lnTo>
                  <a:pt x="9601" y="19418"/>
                </a:lnTo>
                <a:lnTo>
                  <a:pt x="10299" y="20129"/>
                </a:lnTo>
                <a:lnTo>
                  <a:pt x="11163" y="20129"/>
                </a:lnTo>
                <a:lnTo>
                  <a:pt x="12039" y="20129"/>
                </a:lnTo>
                <a:lnTo>
                  <a:pt x="12725" y="19418"/>
                </a:lnTo>
                <a:lnTo>
                  <a:pt x="12725" y="4914"/>
                </a:lnTo>
                <a:lnTo>
                  <a:pt x="19634" y="10045"/>
                </a:lnTo>
                <a:lnTo>
                  <a:pt x="20561" y="10350"/>
                </a:lnTo>
                <a:lnTo>
                  <a:pt x="21818" y="9702"/>
                </a:lnTo>
                <a:lnTo>
                  <a:pt x="22326" y="900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bg object 972"/>
          <p:cNvSpPr/>
          <p:nvPr/>
        </p:nvSpPr>
        <p:spPr>
          <a:xfrm>
            <a:off x="5916957" y="991031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89" y="10950"/>
                </a:moveTo>
                <a:lnTo>
                  <a:pt x="2419" y="10950"/>
                </a:lnTo>
                <a:lnTo>
                  <a:pt x="0" y="8499"/>
                </a:lnTo>
                <a:lnTo>
                  <a:pt x="0" y="5475"/>
                </a:lnTo>
                <a:lnTo>
                  <a:pt x="0" y="2450"/>
                </a:lnTo>
                <a:lnTo>
                  <a:pt x="2419" y="0"/>
                </a:lnTo>
                <a:lnTo>
                  <a:pt x="8389" y="0"/>
                </a:lnTo>
                <a:lnTo>
                  <a:pt x="10809" y="2450"/>
                </a:lnTo>
                <a:lnTo>
                  <a:pt x="10809" y="8499"/>
                </a:lnTo>
                <a:lnTo>
                  <a:pt x="8389" y="1095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bg object 973"/>
          <p:cNvSpPr/>
          <p:nvPr/>
        </p:nvSpPr>
        <p:spPr>
          <a:xfrm>
            <a:off x="5915901" y="9909263"/>
            <a:ext cx="13335" cy="38100"/>
          </a:xfrm>
          <a:custGeom>
            <a:avLst/>
            <a:gdLst/>
            <a:ahLst/>
            <a:cxnLst/>
            <a:rect l="l" t="t" r="r" b="b"/>
            <a:pathLst>
              <a:path w="13335" h="38100">
                <a:moveTo>
                  <a:pt x="12166" y="37541"/>
                </a:moveTo>
                <a:lnTo>
                  <a:pt x="8204" y="29743"/>
                </a:lnTo>
                <a:lnTo>
                  <a:pt x="7937" y="28727"/>
                </a:lnTo>
                <a:lnTo>
                  <a:pt x="7620" y="28575"/>
                </a:lnTo>
                <a:lnTo>
                  <a:pt x="7454" y="28232"/>
                </a:lnTo>
                <a:lnTo>
                  <a:pt x="6502" y="27927"/>
                </a:lnTo>
                <a:lnTo>
                  <a:pt x="5461" y="28232"/>
                </a:lnTo>
                <a:lnTo>
                  <a:pt x="5283" y="28562"/>
                </a:lnTo>
                <a:lnTo>
                  <a:pt x="4978" y="28727"/>
                </a:lnTo>
                <a:lnTo>
                  <a:pt x="4660" y="29679"/>
                </a:lnTo>
                <a:lnTo>
                  <a:pt x="749" y="37541"/>
                </a:lnTo>
                <a:lnTo>
                  <a:pt x="4267" y="37541"/>
                </a:lnTo>
                <a:lnTo>
                  <a:pt x="6451" y="33223"/>
                </a:lnTo>
                <a:lnTo>
                  <a:pt x="8648" y="37541"/>
                </a:lnTo>
                <a:lnTo>
                  <a:pt x="12166" y="37541"/>
                </a:lnTo>
                <a:close/>
              </a:path>
              <a:path w="13335" h="38100">
                <a:moveTo>
                  <a:pt x="12903" y="2933"/>
                </a:moveTo>
                <a:lnTo>
                  <a:pt x="12090" y="2120"/>
                </a:lnTo>
                <a:lnTo>
                  <a:pt x="10820" y="838"/>
                </a:lnTo>
                <a:lnTo>
                  <a:pt x="10820" y="4102"/>
                </a:lnTo>
                <a:lnTo>
                  <a:pt x="10820" y="8978"/>
                </a:lnTo>
                <a:lnTo>
                  <a:pt x="8851" y="10960"/>
                </a:lnTo>
                <a:lnTo>
                  <a:pt x="4051" y="10960"/>
                </a:lnTo>
                <a:lnTo>
                  <a:pt x="2095" y="8978"/>
                </a:lnTo>
                <a:lnTo>
                  <a:pt x="2095" y="4102"/>
                </a:lnTo>
                <a:lnTo>
                  <a:pt x="4051" y="2120"/>
                </a:lnTo>
                <a:lnTo>
                  <a:pt x="8851" y="2120"/>
                </a:lnTo>
                <a:lnTo>
                  <a:pt x="10820" y="4102"/>
                </a:lnTo>
                <a:lnTo>
                  <a:pt x="10820" y="838"/>
                </a:lnTo>
                <a:lnTo>
                  <a:pt x="10007" y="0"/>
                </a:lnTo>
                <a:lnTo>
                  <a:pt x="2895" y="0"/>
                </a:lnTo>
                <a:lnTo>
                  <a:pt x="0" y="2933"/>
                </a:lnTo>
                <a:lnTo>
                  <a:pt x="0" y="10147"/>
                </a:lnTo>
                <a:lnTo>
                  <a:pt x="2895" y="13068"/>
                </a:lnTo>
                <a:lnTo>
                  <a:pt x="10007" y="13068"/>
                </a:lnTo>
                <a:lnTo>
                  <a:pt x="12090" y="10960"/>
                </a:lnTo>
                <a:lnTo>
                  <a:pt x="12903" y="10147"/>
                </a:lnTo>
                <a:lnTo>
                  <a:pt x="12903" y="29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bg object 974"/>
          <p:cNvSpPr/>
          <p:nvPr/>
        </p:nvSpPr>
        <p:spPr>
          <a:xfrm>
            <a:off x="5849518" y="9920223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20">
                <a:moveTo>
                  <a:pt x="22326" y="9004"/>
                </a:moveTo>
                <a:lnTo>
                  <a:pt x="22186" y="8013"/>
                </a:lnTo>
                <a:lnTo>
                  <a:pt x="12725" y="990"/>
                </a:lnTo>
                <a:lnTo>
                  <a:pt x="12026" y="203"/>
                </a:lnTo>
                <a:lnTo>
                  <a:pt x="11506" y="88"/>
                </a:lnTo>
                <a:lnTo>
                  <a:pt x="11176" y="38"/>
                </a:lnTo>
                <a:lnTo>
                  <a:pt x="10934" y="0"/>
                </a:lnTo>
                <a:lnTo>
                  <a:pt x="10807" y="101"/>
                </a:lnTo>
                <a:lnTo>
                  <a:pt x="10414" y="152"/>
                </a:lnTo>
                <a:lnTo>
                  <a:pt x="9601" y="914"/>
                </a:lnTo>
                <a:lnTo>
                  <a:pt x="152" y="8013"/>
                </a:lnTo>
                <a:lnTo>
                  <a:pt x="0" y="9004"/>
                </a:lnTo>
                <a:lnTo>
                  <a:pt x="508" y="9702"/>
                </a:lnTo>
                <a:lnTo>
                  <a:pt x="1778" y="10350"/>
                </a:lnTo>
                <a:lnTo>
                  <a:pt x="2705" y="10045"/>
                </a:lnTo>
                <a:lnTo>
                  <a:pt x="9601" y="4927"/>
                </a:lnTo>
                <a:lnTo>
                  <a:pt x="9601" y="19418"/>
                </a:lnTo>
                <a:lnTo>
                  <a:pt x="10299" y="20129"/>
                </a:lnTo>
                <a:lnTo>
                  <a:pt x="11163" y="20129"/>
                </a:lnTo>
                <a:lnTo>
                  <a:pt x="12026" y="20129"/>
                </a:lnTo>
                <a:lnTo>
                  <a:pt x="12725" y="19418"/>
                </a:lnTo>
                <a:lnTo>
                  <a:pt x="12725" y="4914"/>
                </a:lnTo>
                <a:lnTo>
                  <a:pt x="19634" y="10045"/>
                </a:lnTo>
                <a:lnTo>
                  <a:pt x="20561" y="10350"/>
                </a:lnTo>
                <a:lnTo>
                  <a:pt x="21818" y="9702"/>
                </a:lnTo>
                <a:lnTo>
                  <a:pt x="22326" y="900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bg object 975"/>
          <p:cNvSpPr/>
          <p:nvPr/>
        </p:nvSpPr>
        <p:spPr>
          <a:xfrm>
            <a:off x="5855285" y="990933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89" y="10950"/>
                </a:moveTo>
                <a:lnTo>
                  <a:pt x="2419" y="10950"/>
                </a:lnTo>
                <a:lnTo>
                  <a:pt x="0" y="8499"/>
                </a:lnTo>
                <a:lnTo>
                  <a:pt x="0" y="5475"/>
                </a:lnTo>
                <a:lnTo>
                  <a:pt x="0" y="2450"/>
                </a:lnTo>
                <a:lnTo>
                  <a:pt x="2419" y="0"/>
                </a:lnTo>
                <a:lnTo>
                  <a:pt x="8389" y="0"/>
                </a:lnTo>
                <a:lnTo>
                  <a:pt x="10809" y="2450"/>
                </a:lnTo>
                <a:lnTo>
                  <a:pt x="10809" y="8499"/>
                </a:lnTo>
                <a:lnTo>
                  <a:pt x="8389" y="1095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bg object 976"/>
          <p:cNvSpPr/>
          <p:nvPr/>
        </p:nvSpPr>
        <p:spPr>
          <a:xfrm>
            <a:off x="5854230" y="9908285"/>
            <a:ext cx="13335" cy="38735"/>
          </a:xfrm>
          <a:custGeom>
            <a:avLst/>
            <a:gdLst/>
            <a:ahLst/>
            <a:cxnLst/>
            <a:rect l="l" t="t" r="r" b="b"/>
            <a:pathLst>
              <a:path w="13335" h="38734">
                <a:moveTo>
                  <a:pt x="12661" y="38531"/>
                </a:moveTo>
                <a:lnTo>
                  <a:pt x="8204" y="29743"/>
                </a:lnTo>
                <a:lnTo>
                  <a:pt x="7937" y="28727"/>
                </a:lnTo>
                <a:lnTo>
                  <a:pt x="7620" y="28575"/>
                </a:lnTo>
                <a:lnTo>
                  <a:pt x="7454" y="28232"/>
                </a:lnTo>
                <a:lnTo>
                  <a:pt x="6515" y="27914"/>
                </a:lnTo>
                <a:lnTo>
                  <a:pt x="5461" y="28232"/>
                </a:lnTo>
                <a:lnTo>
                  <a:pt x="5283" y="28562"/>
                </a:lnTo>
                <a:lnTo>
                  <a:pt x="4978" y="28727"/>
                </a:lnTo>
                <a:lnTo>
                  <a:pt x="4660" y="29679"/>
                </a:lnTo>
                <a:lnTo>
                  <a:pt x="254" y="38531"/>
                </a:lnTo>
                <a:lnTo>
                  <a:pt x="3771" y="38531"/>
                </a:lnTo>
                <a:lnTo>
                  <a:pt x="6451" y="33223"/>
                </a:lnTo>
                <a:lnTo>
                  <a:pt x="9144" y="38531"/>
                </a:lnTo>
                <a:lnTo>
                  <a:pt x="12661" y="38531"/>
                </a:lnTo>
                <a:close/>
              </a:path>
              <a:path w="13335" h="38734">
                <a:moveTo>
                  <a:pt x="12903" y="2933"/>
                </a:moveTo>
                <a:lnTo>
                  <a:pt x="12090" y="2108"/>
                </a:lnTo>
                <a:lnTo>
                  <a:pt x="10820" y="825"/>
                </a:lnTo>
                <a:lnTo>
                  <a:pt x="10820" y="4102"/>
                </a:lnTo>
                <a:lnTo>
                  <a:pt x="10820" y="8978"/>
                </a:lnTo>
                <a:lnTo>
                  <a:pt x="8864" y="10960"/>
                </a:lnTo>
                <a:lnTo>
                  <a:pt x="4051" y="10960"/>
                </a:lnTo>
                <a:lnTo>
                  <a:pt x="2095" y="8978"/>
                </a:lnTo>
                <a:lnTo>
                  <a:pt x="2095" y="4102"/>
                </a:lnTo>
                <a:lnTo>
                  <a:pt x="4051" y="2108"/>
                </a:lnTo>
                <a:lnTo>
                  <a:pt x="8864" y="2108"/>
                </a:lnTo>
                <a:lnTo>
                  <a:pt x="10820" y="4102"/>
                </a:lnTo>
                <a:lnTo>
                  <a:pt x="10820" y="825"/>
                </a:lnTo>
                <a:lnTo>
                  <a:pt x="10007" y="0"/>
                </a:lnTo>
                <a:lnTo>
                  <a:pt x="2895" y="0"/>
                </a:lnTo>
                <a:lnTo>
                  <a:pt x="0" y="2933"/>
                </a:lnTo>
                <a:lnTo>
                  <a:pt x="0" y="10134"/>
                </a:lnTo>
                <a:lnTo>
                  <a:pt x="2895" y="13068"/>
                </a:lnTo>
                <a:lnTo>
                  <a:pt x="10007" y="13068"/>
                </a:lnTo>
                <a:lnTo>
                  <a:pt x="12090" y="10960"/>
                </a:lnTo>
                <a:lnTo>
                  <a:pt x="12903" y="10134"/>
                </a:lnTo>
                <a:lnTo>
                  <a:pt x="12903" y="29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bg object 977"/>
          <p:cNvSpPr/>
          <p:nvPr/>
        </p:nvSpPr>
        <p:spPr>
          <a:xfrm>
            <a:off x="6408979" y="9921773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60" h="20320">
                <a:moveTo>
                  <a:pt x="22326" y="9017"/>
                </a:moveTo>
                <a:lnTo>
                  <a:pt x="22174" y="8026"/>
                </a:lnTo>
                <a:lnTo>
                  <a:pt x="12725" y="1003"/>
                </a:lnTo>
                <a:lnTo>
                  <a:pt x="12014" y="215"/>
                </a:lnTo>
                <a:lnTo>
                  <a:pt x="11531" y="114"/>
                </a:lnTo>
                <a:lnTo>
                  <a:pt x="11391" y="0"/>
                </a:lnTo>
                <a:lnTo>
                  <a:pt x="11125" y="50"/>
                </a:lnTo>
                <a:lnTo>
                  <a:pt x="10922" y="12"/>
                </a:lnTo>
                <a:lnTo>
                  <a:pt x="10795" y="101"/>
                </a:lnTo>
                <a:lnTo>
                  <a:pt x="10401" y="165"/>
                </a:lnTo>
                <a:lnTo>
                  <a:pt x="9588" y="927"/>
                </a:lnTo>
                <a:lnTo>
                  <a:pt x="139" y="8026"/>
                </a:lnTo>
                <a:lnTo>
                  <a:pt x="0" y="9017"/>
                </a:lnTo>
                <a:lnTo>
                  <a:pt x="508" y="9715"/>
                </a:lnTo>
                <a:lnTo>
                  <a:pt x="1765" y="10375"/>
                </a:lnTo>
                <a:lnTo>
                  <a:pt x="2692" y="10058"/>
                </a:lnTo>
                <a:lnTo>
                  <a:pt x="9588" y="4940"/>
                </a:lnTo>
                <a:lnTo>
                  <a:pt x="9588" y="19443"/>
                </a:lnTo>
                <a:lnTo>
                  <a:pt x="10299" y="20154"/>
                </a:lnTo>
                <a:lnTo>
                  <a:pt x="11163" y="20154"/>
                </a:lnTo>
                <a:lnTo>
                  <a:pt x="12014" y="20154"/>
                </a:lnTo>
                <a:lnTo>
                  <a:pt x="12725" y="19443"/>
                </a:lnTo>
                <a:lnTo>
                  <a:pt x="12725" y="4940"/>
                </a:lnTo>
                <a:lnTo>
                  <a:pt x="19621" y="10058"/>
                </a:lnTo>
                <a:lnTo>
                  <a:pt x="20548" y="10375"/>
                </a:lnTo>
                <a:lnTo>
                  <a:pt x="21805" y="9715"/>
                </a:lnTo>
                <a:lnTo>
                  <a:pt x="22326" y="901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bg object 978"/>
          <p:cNvSpPr/>
          <p:nvPr/>
        </p:nvSpPr>
        <p:spPr>
          <a:xfrm>
            <a:off x="6414736" y="99109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89" y="10950"/>
                </a:moveTo>
                <a:lnTo>
                  <a:pt x="2419" y="10950"/>
                </a:lnTo>
                <a:lnTo>
                  <a:pt x="0" y="8499"/>
                </a:lnTo>
                <a:lnTo>
                  <a:pt x="0" y="5475"/>
                </a:lnTo>
                <a:lnTo>
                  <a:pt x="0" y="2450"/>
                </a:lnTo>
                <a:lnTo>
                  <a:pt x="2419" y="0"/>
                </a:lnTo>
                <a:lnTo>
                  <a:pt x="8389" y="0"/>
                </a:lnTo>
                <a:lnTo>
                  <a:pt x="10815" y="2450"/>
                </a:lnTo>
                <a:lnTo>
                  <a:pt x="10815" y="8499"/>
                </a:lnTo>
                <a:lnTo>
                  <a:pt x="8389" y="1095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bg object 979"/>
          <p:cNvSpPr/>
          <p:nvPr/>
        </p:nvSpPr>
        <p:spPr>
          <a:xfrm>
            <a:off x="6413690" y="9909848"/>
            <a:ext cx="41275" cy="37465"/>
          </a:xfrm>
          <a:custGeom>
            <a:avLst/>
            <a:gdLst/>
            <a:ahLst/>
            <a:cxnLst/>
            <a:rect l="l" t="t" r="r" b="b"/>
            <a:pathLst>
              <a:path w="41275" h="37465">
                <a:moveTo>
                  <a:pt x="11861" y="36969"/>
                </a:moveTo>
                <a:lnTo>
                  <a:pt x="8191" y="29743"/>
                </a:lnTo>
                <a:lnTo>
                  <a:pt x="7924" y="28727"/>
                </a:lnTo>
                <a:lnTo>
                  <a:pt x="7607" y="28575"/>
                </a:lnTo>
                <a:lnTo>
                  <a:pt x="7442" y="28232"/>
                </a:lnTo>
                <a:lnTo>
                  <a:pt x="6502" y="27927"/>
                </a:lnTo>
                <a:lnTo>
                  <a:pt x="5448" y="28232"/>
                </a:lnTo>
                <a:lnTo>
                  <a:pt x="5270" y="28575"/>
                </a:lnTo>
                <a:lnTo>
                  <a:pt x="4965" y="28727"/>
                </a:lnTo>
                <a:lnTo>
                  <a:pt x="4660" y="29679"/>
                </a:lnTo>
                <a:lnTo>
                  <a:pt x="1028" y="36969"/>
                </a:lnTo>
                <a:lnTo>
                  <a:pt x="4559" y="36969"/>
                </a:lnTo>
                <a:lnTo>
                  <a:pt x="6438" y="33223"/>
                </a:lnTo>
                <a:lnTo>
                  <a:pt x="8343" y="36969"/>
                </a:lnTo>
                <a:lnTo>
                  <a:pt x="11861" y="36969"/>
                </a:lnTo>
                <a:close/>
              </a:path>
              <a:path w="41275" h="37465">
                <a:moveTo>
                  <a:pt x="12890" y="2933"/>
                </a:moveTo>
                <a:lnTo>
                  <a:pt x="12090" y="2120"/>
                </a:lnTo>
                <a:lnTo>
                  <a:pt x="10807" y="825"/>
                </a:lnTo>
                <a:lnTo>
                  <a:pt x="10807" y="4102"/>
                </a:lnTo>
                <a:lnTo>
                  <a:pt x="10807" y="8978"/>
                </a:lnTo>
                <a:lnTo>
                  <a:pt x="8851" y="10960"/>
                </a:lnTo>
                <a:lnTo>
                  <a:pt x="4038" y="10960"/>
                </a:lnTo>
                <a:lnTo>
                  <a:pt x="2082" y="8978"/>
                </a:lnTo>
                <a:lnTo>
                  <a:pt x="2082" y="4102"/>
                </a:lnTo>
                <a:lnTo>
                  <a:pt x="4038" y="2120"/>
                </a:lnTo>
                <a:lnTo>
                  <a:pt x="8851" y="2120"/>
                </a:lnTo>
                <a:lnTo>
                  <a:pt x="10807" y="4102"/>
                </a:lnTo>
                <a:lnTo>
                  <a:pt x="10807" y="825"/>
                </a:lnTo>
                <a:lnTo>
                  <a:pt x="9994" y="0"/>
                </a:lnTo>
                <a:lnTo>
                  <a:pt x="2895" y="0"/>
                </a:lnTo>
                <a:lnTo>
                  <a:pt x="0" y="2933"/>
                </a:lnTo>
                <a:lnTo>
                  <a:pt x="0" y="10147"/>
                </a:lnTo>
                <a:lnTo>
                  <a:pt x="2895" y="13081"/>
                </a:lnTo>
                <a:lnTo>
                  <a:pt x="9994" y="13081"/>
                </a:lnTo>
                <a:lnTo>
                  <a:pt x="12090" y="10960"/>
                </a:lnTo>
                <a:lnTo>
                  <a:pt x="12890" y="10147"/>
                </a:lnTo>
                <a:lnTo>
                  <a:pt x="12890" y="2933"/>
                </a:lnTo>
                <a:close/>
              </a:path>
              <a:path w="41275" h="37465">
                <a:moveTo>
                  <a:pt x="40728" y="21488"/>
                </a:moveTo>
                <a:lnTo>
                  <a:pt x="40589" y="20497"/>
                </a:lnTo>
                <a:lnTo>
                  <a:pt x="31127" y="13474"/>
                </a:lnTo>
                <a:lnTo>
                  <a:pt x="30429" y="12687"/>
                </a:lnTo>
                <a:lnTo>
                  <a:pt x="29921" y="12585"/>
                </a:lnTo>
                <a:lnTo>
                  <a:pt x="29565" y="12522"/>
                </a:lnTo>
                <a:lnTo>
                  <a:pt x="29337" y="12484"/>
                </a:lnTo>
                <a:lnTo>
                  <a:pt x="29210" y="12585"/>
                </a:lnTo>
                <a:lnTo>
                  <a:pt x="28816" y="12636"/>
                </a:lnTo>
                <a:lnTo>
                  <a:pt x="28003" y="13398"/>
                </a:lnTo>
                <a:lnTo>
                  <a:pt x="18554" y="20497"/>
                </a:lnTo>
                <a:lnTo>
                  <a:pt x="18402" y="21488"/>
                </a:lnTo>
                <a:lnTo>
                  <a:pt x="18923" y="22199"/>
                </a:lnTo>
                <a:lnTo>
                  <a:pt x="20180" y="22847"/>
                </a:lnTo>
                <a:lnTo>
                  <a:pt x="21107" y="22542"/>
                </a:lnTo>
                <a:lnTo>
                  <a:pt x="28003" y="17411"/>
                </a:lnTo>
                <a:lnTo>
                  <a:pt x="28003" y="31915"/>
                </a:lnTo>
                <a:lnTo>
                  <a:pt x="28702" y="32626"/>
                </a:lnTo>
                <a:lnTo>
                  <a:pt x="29565" y="32626"/>
                </a:lnTo>
                <a:lnTo>
                  <a:pt x="30429" y="32626"/>
                </a:lnTo>
                <a:lnTo>
                  <a:pt x="31127" y="31915"/>
                </a:lnTo>
                <a:lnTo>
                  <a:pt x="31127" y="17411"/>
                </a:lnTo>
                <a:lnTo>
                  <a:pt x="38036" y="22542"/>
                </a:lnTo>
                <a:lnTo>
                  <a:pt x="38963" y="22847"/>
                </a:lnTo>
                <a:lnTo>
                  <a:pt x="40220" y="22199"/>
                </a:lnTo>
                <a:lnTo>
                  <a:pt x="40728" y="2148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bg object 980"/>
          <p:cNvSpPr/>
          <p:nvPr/>
        </p:nvSpPr>
        <p:spPr>
          <a:xfrm>
            <a:off x="6437860" y="991145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89" y="10950"/>
                </a:moveTo>
                <a:lnTo>
                  <a:pt x="2419" y="10950"/>
                </a:lnTo>
                <a:lnTo>
                  <a:pt x="0" y="8499"/>
                </a:lnTo>
                <a:lnTo>
                  <a:pt x="0" y="5475"/>
                </a:lnTo>
                <a:lnTo>
                  <a:pt x="0" y="2450"/>
                </a:lnTo>
                <a:lnTo>
                  <a:pt x="2419" y="0"/>
                </a:lnTo>
                <a:lnTo>
                  <a:pt x="8389" y="0"/>
                </a:lnTo>
                <a:lnTo>
                  <a:pt x="10809" y="2450"/>
                </a:lnTo>
                <a:lnTo>
                  <a:pt x="10809" y="8499"/>
                </a:lnTo>
                <a:lnTo>
                  <a:pt x="8389" y="1095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bg object 981"/>
          <p:cNvSpPr/>
          <p:nvPr/>
        </p:nvSpPr>
        <p:spPr>
          <a:xfrm>
            <a:off x="6436804" y="9910407"/>
            <a:ext cx="13335" cy="36830"/>
          </a:xfrm>
          <a:custGeom>
            <a:avLst/>
            <a:gdLst/>
            <a:ahLst/>
            <a:cxnLst/>
            <a:rect l="l" t="t" r="r" b="b"/>
            <a:pathLst>
              <a:path w="13335" h="36829">
                <a:moveTo>
                  <a:pt x="11595" y="36410"/>
                </a:moveTo>
                <a:lnTo>
                  <a:pt x="8204" y="29730"/>
                </a:lnTo>
                <a:lnTo>
                  <a:pt x="7937" y="28714"/>
                </a:lnTo>
                <a:lnTo>
                  <a:pt x="7620" y="28562"/>
                </a:lnTo>
                <a:lnTo>
                  <a:pt x="7454" y="28219"/>
                </a:lnTo>
                <a:lnTo>
                  <a:pt x="6502" y="27914"/>
                </a:lnTo>
                <a:lnTo>
                  <a:pt x="5448" y="28219"/>
                </a:lnTo>
                <a:lnTo>
                  <a:pt x="5270" y="28562"/>
                </a:lnTo>
                <a:lnTo>
                  <a:pt x="4978" y="28714"/>
                </a:lnTo>
                <a:lnTo>
                  <a:pt x="4660" y="29667"/>
                </a:lnTo>
                <a:lnTo>
                  <a:pt x="1320" y="36410"/>
                </a:lnTo>
                <a:lnTo>
                  <a:pt x="4838" y="36410"/>
                </a:lnTo>
                <a:lnTo>
                  <a:pt x="6451" y="33210"/>
                </a:lnTo>
                <a:lnTo>
                  <a:pt x="8077" y="36410"/>
                </a:lnTo>
                <a:lnTo>
                  <a:pt x="11595" y="36410"/>
                </a:lnTo>
                <a:close/>
              </a:path>
              <a:path w="13335" h="36829">
                <a:moveTo>
                  <a:pt x="12903" y="2921"/>
                </a:moveTo>
                <a:lnTo>
                  <a:pt x="12090" y="2108"/>
                </a:lnTo>
                <a:lnTo>
                  <a:pt x="10820" y="825"/>
                </a:lnTo>
                <a:lnTo>
                  <a:pt x="10820" y="4089"/>
                </a:lnTo>
                <a:lnTo>
                  <a:pt x="10820" y="8966"/>
                </a:lnTo>
                <a:lnTo>
                  <a:pt x="8851" y="10947"/>
                </a:lnTo>
                <a:lnTo>
                  <a:pt x="4051" y="10947"/>
                </a:lnTo>
                <a:lnTo>
                  <a:pt x="2095" y="8966"/>
                </a:lnTo>
                <a:lnTo>
                  <a:pt x="2095" y="4089"/>
                </a:lnTo>
                <a:lnTo>
                  <a:pt x="4051" y="2108"/>
                </a:lnTo>
                <a:lnTo>
                  <a:pt x="8851" y="2108"/>
                </a:lnTo>
                <a:lnTo>
                  <a:pt x="10820" y="4089"/>
                </a:lnTo>
                <a:lnTo>
                  <a:pt x="10820" y="825"/>
                </a:lnTo>
                <a:lnTo>
                  <a:pt x="10007" y="0"/>
                </a:lnTo>
                <a:lnTo>
                  <a:pt x="2895" y="0"/>
                </a:lnTo>
                <a:lnTo>
                  <a:pt x="0" y="2921"/>
                </a:lnTo>
                <a:lnTo>
                  <a:pt x="0" y="10134"/>
                </a:lnTo>
                <a:lnTo>
                  <a:pt x="2895" y="13068"/>
                </a:lnTo>
                <a:lnTo>
                  <a:pt x="10007" y="13068"/>
                </a:lnTo>
                <a:lnTo>
                  <a:pt x="12090" y="10947"/>
                </a:lnTo>
                <a:lnTo>
                  <a:pt x="12903" y="10134"/>
                </a:lnTo>
                <a:lnTo>
                  <a:pt x="12903" y="292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bg object 982"/>
          <p:cNvSpPr/>
          <p:nvPr/>
        </p:nvSpPr>
        <p:spPr>
          <a:xfrm>
            <a:off x="6529209" y="9921773"/>
            <a:ext cx="22860" cy="20320"/>
          </a:xfrm>
          <a:custGeom>
            <a:avLst/>
            <a:gdLst/>
            <a:ahLst/>
            <a:cxnLst/>
            <a:rect l="l" t="t" r="r" b="b"/>
            <a:pathLst>
              <a:path w="22859" h="20320">
                <a:moveTo>
                  <a:pt x="22326" y="9017"/>
                </a:moveTo>
                <a:lnTo>
                  <a:pt x="22174" y="8026"/>
                </a:lnTo>
                <a:lnTo>
                  <a:pt x="12725" y="1003"/>
                </a:lnTo>
                <a:lnTo>
                  <a:pt x="12026" y="215"/>
                </a:lnTo>
                <a:lnTo>
                  <a:pt x="11531" y="114"/>
                </a:lnTo>
                <a:lnTo>
                  <a:pt x="11391" y="0"/>
                </a:lnTo>
                <a:lnTo>
                  <a:pt x="11125" y="50"/>
                </a:lnTo>
                <a:lnTo>
                  <a:pt x="10934" y="12"/>
                </a:lnTo>
                <a:lnTo>
                  <a:pt x="10807" y="101"/>
                </a:lnTo>
                <a:lnTo>
                  <a:pt x="10414" y="165"/>
                </a:lnTo>
                <a:lnTo>
                  <a:pt x="9601" y="927"/>
                </a:lnTo>
                <a:lnTo>
                  <a:pt x="152" y="8026"/>
                </a:lnTo>
                <a:lnTo>
                  <a:pt x="0" y="9017"/>
                </a:lnTo>
                <a:lnTo>
                  <a:pt x="508" y="9715"/>
                </a:lnTo>
                <a:lnTo>
                  <a:pt x="1778" y="10375"/>
                </a:lnTo>
                <a:lnTo>
                  <a:pt x="2692" y="10058"/>
                </a:lnTo>
                <a:lnTo>
                  <a:pt x="9601" y="4940"/>
                </a:lnTo>
                <a:lnTo>
                  <a:pt x="9601" y="19443"/>
                </a:lnTo>
                <a:lnTo>
                  <a:pt x="10299" y="20154"/>
                </a:lnTo>
                <a:lnTo>
                  <a:pt x="11163" y="20154"/>
                </a:lnTo>
                <a:lnTo>
                  <a:pt x="12026" y="20154"/>
                </a:lnTo>
                <a:lnTo>
                  <a:pt x="12725" y="19443"/>
                </a:lnTo>
                <a:lnTo>
                  <a:pt x="12725" y="4940"/>
                </a:lnTo>
                <a:lnTo>
                  <a:pt x="19634" y="10058"/>
                </a:lnTo>
                <a:lnTo>
                  <a:pt x="20548" y="10375"/>
                </a:lnTo>
                <a:lnTo>
                  <a:pt x="21818" y="9715"/>
                </a:lnTo>
                <a:lnTo>
                  <a:pt x="22326" y="901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bg object 983"/>
          <p:cNvSpPr/>
          <p:nvPr/>
        </p:nvSpPr>
        <p:spPr>
          <a:xfrm>
            <a:off x="6534972" y="99109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89" y="10950"/>
                </a:moveTo>
                <a:lnTo>
                  <a:pt x="2419" y="10950"/>
                </a:lnTo>
                <a:lnTo>
                  <a:pt x="0" y="8499"/>
                </a:lnTo>
                <a:lnTo>
                  <a:pt x="0" y="5475"/>
                </a:lnTo>
                <a:lnTo>
                  <a:pt x="0" y="2450"/>
                </a:lnTo>
                <a:lnTo>
                  <a:pt x="2419" y="0"/>
                </a:lnTo>
                <a:lnTo>
                  <a:pt x="8389" y="0"/>
                </a:lnTo>
                <a:lnTo>
                  <a:pt x="10809" y="2450"/>
                </a:lnTo>
                <a:lnTo>
                  <a:pt x="10809" y="8499"/>
                </a:lnTo>
                <a:lnTo>
                  <a:pt x="8389" y="1095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bg object 984"/>
          <p:cNvSpPr/>
          <p:nvPr/>
        </p:nvSpPr>
        <p:spPr>
          <a:xfrm>
            <a:off x="6533921" y="9909848"/>
            <a:ext cx="45720" cy="37465"/>
          </a:xfrm>
          <a:custGeom>
            <a:avLst/>
            <a:gdLst/>
            <a:ahLst/>
            <a:cxnLst/>
            <a:rect l="l" t="t" r="r" b="b"/>
            <a:pathLst>
              <a:path w="45720" h="37465">
                <a:moveTo>
                  <a:pt x="11861" y="36969"/>
                </a:moveTo>
                <a:lnTo>
                  <a:pt x="8204" y="29743"/>
                </a:lnTo>
                <a:lnTo>
                  <a:pt x="7937" y="28727"/>
                </a:lnTo>
                <a:lnTo>
                  <a:pt x="7620" y="28575"/>
                </a:lnTo>
                <a:lnTo>
                  <a:pt x="7454" y="28232"/>
                </a:lnTo>
                <a:lnTo>
                  <a:pt x="6515" y="27927"/>
                </a:lnTo>
                <a:lnTo>
                  <a:pt x="6388" y="27927"/>
                </a:lnTo>
                <a:lnTo>
                  <a:pt x="5448" y="28232"/>
                </a:lnTo>
                <a:lnTo>
                  <a:pt x="5270" y="28575"/>
                </a:lnTo>
                <a:lnTo>
                  <a:pt x="4965" y="28727"/>
                </a:lnTo>
                <a:lnTo>
                  <a:pt x="4660" y="29679"/>
                </a:lnTo>
                <a:lnTo>
                  <a:pt x="1041" y="36969"/>
                </a:lnTo>
                <a:lnTo>
                  <a:pt x="4559" y="36969"/>
                </a:lnTo>
                <a:lnTo>
                  <a:pt x="6451" y="33235"/>
                </a:lnTo>
                <a:lnTo>
                  <a:pt x="8343" y="36969"/>
                </a:lnTo>
                <a:lnTo>
                  <a:pt x="11861" y="36969"/>
                </a:lnTo>
                <a:close/>
              </a:path>
              <a:path w="45720" h="37465">
                <a:moveTo>
                  <a:pt x="12903" y="2933"/>
                </a:moveTo>
                <a:lnTo>
                  <a:pt x="12090" y="2120"/>
                </a:lnTo>
                <a:lnTo>
                  <a:pt x="10807" y="825"/>
                </a:lnTo>
                <a:lnTo>
                  <a:pt x="10807" y="4102"/>
                </a:lnTo>
                <a:lnTo>
                  <a:pt x="10807" y="8978"/>
                </a:lnTo>
                <a:lnTo>
                  <a:pt x="8851" y="10960"/>
                </a:lnTo>
                <a:lnTo>
                  <a:pt x="4051" y="10960"/>
                </a:lnTo>
                <a:lnTo>
                  <a:pt x="2082" y="8978"/>
                </a:lnTo>
                <a:lnTo>
                  <a:pt x="2082" y="4102"/>
                </a:lnTo>
                <a:lnTo>
                  <a:pt x="4051" y="2120"/>
                </a:lnTo>
                <a:lnTo>
                  <a:pt x="8851" y="2120"/>
                </a:lnTo>
                <a:lnTo>
                  <a:pt x="10807" y="4102"/>
                </a:lnTo>
                <a:lnTo>
                  <a:pt x="10807" y="825"/>
                </a:lnTo>
                <a:lnTo>
                  <a:pt x="10007" y="0"/>
                </a:lnTo>
                <a:lnTo>
                  <a:pt x="2895" y="0"/>
                </a:lnTo>
                <a:lnTo>
                  <a:pt x="0" y="2933"/>
                </a:lnTo>
                <a:lnTo>
                  <a:pt x="0" y="10147"/>
                </a:lnTo>
                <a:lnTo>
                  <a:pt x="2895" y="13081"/>
                </a:lnTo>
                <a:lnTo>
                  <a:pt x="10007" y="13081"/>
                </a:lnTo>
                <a:lnTo>
                  <a:pt x="12090" y="10960"/>
                </a:lnTo>
                <a:lnTo>
                  <a:pt x="12903" y="10147"/>
                </a:lnTo>
                <a:lnTo>
                  <a:pt x="12903" y="2933"/>
                </a:lnTo>
                <a:close/>
              </a:path>
              <a:path w="45720" h="37465">
                <a:moveTo>
                  <a:pt x="45605" y="22402"/>
                </a:moveTo>
                <a:lnTo>
                  <a:pt x="45453" y="21412"/>
                </a:lnTo>
                <a:lnTo>
                  <a:pt x="36004" y="14401"/>
                </a:lnTo>
                <a:lnTo>
                  <a:pt x="35306" y="13601"/>
                </a:lnTo>
                <a:lnTo>
                  <a:pt x="34785" y="13500"/>
                </a:lnTo>
                <a:lnTo>
                  <a:pt x="34442" y="13436"/>
                </a:lnTo>
                <a:lnTo>
                  <a:pt x="34213" y="13398"/>
                </a:lnTo>
                <a:lnTo>
                  <a:pt x="34086" y="13500"/>
                </a:lnTo>
                <a:lnTo>
                  <a:pt x="33693" y="13550"/>
                </a:lnTo>
                <a:lnTo>
                  <a:pt x="32880" y="14312"/>
                </a:lnTo>
                <a:lnTo>
                  <a:pt x="23418" y="21412"/>
                </a:lnTo>
                <a:lnTo>
                  <a:pt x="23279" y="22402"/>
                </a:lnTo>
                <a:lnTo>
                  <a:pt x="23787" y="23114"/>
                </a:lnTo>
                <a:lnTo>
                  <a:pt x="25044" y="23761"/>
                </a:lnTo>
                <a:lnTo>
                  <a:pt x="25971" y="23456"/>
                </a:lnTo>
                <a:lnTo>
                  <a:pt x="32880" y="18326"/>
                </a:lnTo>
                <a:lnTo>
                  <a:pt x="32880" y="32829"/>
                </a:lnTo>
                <a:lnTo>
                  <a:pt x="33578" y="33540"/>
                </a:lnTo>
                <a:lnTo>
                  <a:pt x="34442" y="33540"/>
                </a:lnTo>
                <a:lnTo>
                  <a:pt x="35306" y="33540"/>
                </a:lnTo>
                <a:lnTo>
                  <a:pt x="36004" y="32829"/>
                </a:lnTo>
                <a:lnTo>
                  <a:pt x="36004" y="18326"/>
                </a:lnTo>
                <a:lnTo>
                  <a:pt x="42913" y="23456"/>
                </a:lnTo>
                <a:lnTo>
                  <a:pt x="43827" y="23761"/>
                </a:lnTo>
                <a:lnTo>
                  <a:pt x="45097" y="23114"/>
                </a:lnTo>
                <a:lnTo>
                  <a:pt x="45605" y="2240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bg object 985"/>
          <p:cNvSpPr/>
          <p:nvPr/>
        </p:nvSpPr>
        <p:spPr>
          <a:xfrm>
            <a:off x="6562961" y="9912368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89" y="10950"/>
                </a:moveTo>
                <a:lnTo>
                  <a:pt x="2419" y="10950"/>
                </a:lnTo>
                <a:lnTo>
                  <a:pt x="0" y="8499"/>
                </a:lnTo>
                <a:lnTo>
                  <a:pt x="0" y="5475"/>
                </a:lnTo>
                <a:lnTo>
                  <a:pt x="0" y="2450"/>
                </a:lnTo>
                <a:lnTo>
                  <a:pt x="2419" y="0"/>
                </a:lnTo>
                <a:lnTo>
                  <a:pt x="8389" y="0"/>
                </a:lnTo>
                <a:lnTo>
                  <a:pt x="10809" y="2450"/>
                </a:lnTo>
                <a:lnTo>
                  <a:pt x="10809" y="8499"/>
                </a:lnTo>
                <a:lnTo>
                  <a:pt x="8389" y="1095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bg object 986"/>
          <p:cNvSpPr/>
          <p:nvPr/>
        </p:nvSpPr>
        <p:spPr>
          <a:xfrm>
            <a:off x="6561912" y="9911308"/>
            <a:ext cx="50800" cy="35560"/>
          </a:xfrm>
          <a:custGeom>
            <a:avLst/>
            <a:gdLst/>
            <a:ahLst/>
            <a:cxnLst/>
            <a:rect l="l" t="t" r="r" b="b"/>
            <a:pathLst>
              <a:path w="50800" h="35559">
                <a:moveTo>
                  <a:pt x="11125" y="35496"/>
                </a:moveTo>
                <a:lnTo>
                  <a:pt x="8216" y="29743"/>
                </a:lnTo>
                <a:lnTo>
                  <a:pt x="7924" y="28727"/>
                </a:lnTo>
                <a:lnTo>
                  <a:pt x="7620" y="28575"/>
                </a:lnTo>
                <a:lnTo>
                  <a:pt x="7454" y="28232"/>
                </a:lnTo>
                <a:lnTo>
                  <a:pt x="6502" y="27927"/>
                </a:lnTo>
                <a:lnTo>
                  <a:pt x="5448" y="28232"/>
                </a:lnTo>
                <a:lnTo>
                  <a:pt x="5270" y="28575"/>
                </a:lnTo>
                <a:lnTo>
                  <a:pt x="4965" y="28727"/>
                </a:lnTo>
                <a:lnTo>
                  <a:pt x="4660" y="29692"/>
                </a:lnTo>
                <a:lnTo>
                  <a:pt x="1778" y="35496"/>
                </a:lnTo>
                <a:lnTo>
                  <a:pt x="5295" y="35496"/>
                </a:lnTo>
                <a:lnTo>
                  <a:pt x="6451" y="33223"/>
                </a:lnTo>
                <a:lnTo>
                  <a:pt x="7607" y="35496"/>
                </a:lnTo>
                <a:lnTo>
                  <a:pt x="11125" y="35496"/>
                </a:lnTo>
                <a:close/>
              </a:path>
              <a:path w="50800" h="35559">
                <a:moveTo>
                  <a:pt x="12890" y="2933"/>
                </a:moveTo>
                <a:lnTo>
                  <a:pt x="12090" y="2120"/>
                </a:lnTo>
                <a:lnTo>
                  <a:pt x="10807" y="825"/>
                </a:lnTo>
                <a:lnTo>
                  <a:pt x="10807" y="4102"/>
                </a:lnTo>
                <a:lnTo>
                  <a:pt x="10807" y="8978"/>
                </a:lnTo>
                <a:lnTo>
                  <a:pt x="8851" y="10960"/>
                </a:lnTo>
                <a:lnTo>
                  <a:pt x="4038" y="10960"/>
                </a:lnTo>
                <a:lnTo>
                  <a:pt x="2082" y="8978"/>
                </a:lnTo>
                <a:lnTo>
                  <a:pt x="2082" y="4102"/>
                </a:lnTo>
                <a:lnTo>
                  <a:pt x="4038" y="2120"/>
                </a:lnTo>
                <a:lnTo>
                  <a:pt x="8851" y="2120"/>
                </a:lnTo>
                <a:lnTo>
                  <a:pt x="10807" y="4102"/>
                </a:lnTo>
                <a:lnTo>
                  <a:pt x="10807" y="825"/>
                </a:lnTo>
                <a:lnTo>
                  <a:pt x="10007" y="0"/>
                </a:lnTo>
                <a:lnTo>
                  <a:pt x="2895" y="0"/>
                </a:lnTo>
                <a:lnTo>
                  <a:pt x="0" y="2933"/>
                </a:lnTo>
                <a:lnTo>
                  <a:pt x="0" y="10147"/>
                </a:lnTo>
                <a:lnTo>
                  <a:pt x="2895" y="13081"/>
                </a:lnTo>
                <a:lnTo>
                  <a:pt x="10007" y="13081"/>
                </a:lnTo>
                <a:lnTo>
                  <a:pt x="12090" y="10960"/>
                </a:lnTo>
                <a:lnTo>
                  <a:pt x="12890" y="10147"/>
                </a:lnTo>
                <a:lnTo>
                  <a:pt x="12890" y="2933"/>
                </a:lnTo>
                <a:close/>
              </a:path>
              <a:path w="50800" h="35559">
                <a:moveTo>
                  <a:pt x="50495" y="19621"/>
                </a:moveTo>
                <a:lnTo>
                  <a:pt x="50355" y="18630"/>
                </a:lnTo>
                <a:lnTo>
                  <a:pt x="40906" y="11607"/>
                </a:lnTo>
                <a:lnTo>
                  <a:pt x="40195" y="10820"/>
                </a:lnTo>
                <a:lnTo>
                  <a:pt x="39700" y="10718"/>
                </a:lnTo>
                <a:lnTo>
                  <a:pt x="39573" y="10604"/>
                </a:lnTo>
                <a:lnTo>
                  <a:pt x="39331" y="10655"/>
                </a:lnTo>
                <a:lnTo>
                  <a:pt x="39103" y="10604"/>
                </a:lnTo>
                <a:lnTo>
                  <a:pt x="38963" y="10718"/>
                </a:lnTo>
                <a:lnTo>
                  <a:pt x="38595" y="10769"/>
                </a:lnTo>
                <a:lnTo>
                  <a:pt x="38468" y="10820"/>
                </a:lnTo>
                <a:lnTo>
                  <a:pt x="37769" y="11531"/>
                </a:lnTo>
                <a:lnTo>
                  <a:pt x="28321" y="18630"/>
                </a:lnTo>
                <a:lnTo>
                  <a:pt x="28168" y="19621"/>
                </a:lnTo>
                <a:lnTo>
                  <a:pt x="28689" y="20320"/>
                </a:lnTo>
                <a:lnTo>
                  <a:pt x="29946" y="20967"/>
                </a:lnTo>
                <a:lnTo>
                  <a:pt x="30873" y="20662"/>
                </a:lnTo>
                <a:lnTo>
                  <a:pt x="37769" y="15544"/>
                </a:lnTo>
                <a:lnTo>
                  <a:pt x="37769" y="30035"/>
                </a:lnTo>
                <a:lnTo>
                  <a:pt x="38468" y="30746"/>
                </a:lnTo>
                <a:lnTo>
                  <a:pt x="39331" y="30746"/>
                </a:lnTo>
                <a:lnTo>
                  <a:pt x="40195" y="30746"/>
                </a:lnTo>
                <a:lnTo>
                  <a:pt x="40906" y="30035"/>
                </a:lnTo>
                <a:lnTo>
                  <a:pt x="40906" y="15544"/>
                </a:lnTo>
                <a:lnTo>
                  <a:pt x="47802" y="20662"/>
                </a:lnTo>
                <a:lnTo>
                  <a:pt x="48729" y="20967"/>
                </a:lnTo>
                <a:lnTo>
                  <a:pt x="49987" y="20320"/>
                </a:lnTo>
                <a:lnTo>
                  <a:pt x="50495" y="1962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bg object 987"/>
          <p:cNvSpPr/>
          <p:nvPr/>
        </p:nvSpPr>
        <p:spPr>
          <a:xfrm>
            <a:off x="6595850" y="991104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8389" y="10950"/>
                </a:moveTo>
                <a:lnTo>
                  <a:pt x="2419" y="10950"/>
                </a:lnTo>
                <a:lnTo>
                  <a:pt x="0" y="8499"/>
                </a:lnTo>
                <a:lnTo>
                  <a:pt x="0" y="5475"/>
                </a:lnTo>
                <a:lnTo>
                  <a:pt x="0" y="2450"/>
                </a:lnTo>
                <a:lnTo>
                  <a:pt x="2419" y="0"/>
                </a:lnTo>
                <a:lnTo>
                  <a:pt x="8389" y="0"/>
                </a:lnTo>
                <a:lnTo>
                  <a:pt x="10809" y="2450"/>
                </a:lnTo>
                <a:lnTo>
                  <a:pt x="10809" y="8499"/>
                </a:lnTo>
                <a:lnTo>
                  <a:pt x="8389" y="1095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bg object 988"/>
          <p:cNvSpPr/>
          <p:nvPr/>
        </p:nvSpPr>
        <p:spPr>
          <a:xfrm>
            <a:off x="6594805" y="9909987"/>
            <a:ext cx="13335" cy="36830"/>
          </a:xfrm>
          <a:custGeom>
            <a:avLst/>
            <a:gdLst/>
            <a:ahLst/>
            <a:cxnLst/>
            <a:rect l="l" t="t" r="r" b="b"/>
            <a:pathLst>
              <a:path w="13334" h="36829">
                <a:moveTo>
                  <a:pt x="11785" y="36830"/>
                </a:moveTo>
                <a:lnTo>
                  <a:pt x="8191" y="29743"/>
                </a:lnTo>
                <a:lnTo>
                  <a:pt x="7924" y="28727"/>
                </a:lnTo>
                <a:lnTo>
                  <a:pt x="7607" y="28575"/>
                </a:lnTo>
                <a:lnTo>
                  <a:pt x="7442" y="28232"/>
                </a:lnTo>
                <a:lnTo>
                  <a:pt x="6502" y="27927"/>
                </a:lnTo>
                <a:lnTo>
                  <a:pt x="5448" y="28232"/>
                </a:lnTo>
                <a:lnTo>
                  <a:pt x="5283" y="28562"/>
                </a:lnTo>
                <a:lnTo>
                  <a:pt x="4953" y="28727"/>
                </a:lnTo>
                <a:lnTo>
                  <a:pt x="4660" y="29679"/>
                </a:lnTo>
                <a:lnTo>
                  <a:pt x="1104" y="36830"/>
                </a:lnTo>
                <a:lnTo>
                  <a:pt x="4622" y="36830"/>
                </a:lnTo>
                <a:lnTo>
                  <a:pt x="6438" y="33223"/>
                </a:lnTo>
                <a:lnTo>
                  <a:pt x="8267" y="36830"/>
                </a:lnTo>
                <a:lnTo>
                  <a:pt x="11785" y="36830"/>
                </a:lnTo>
                <a:close/>
              </a:path>
              <a:path w="13334" h="36829">
                <a:moveTo>
                  <a:pt x="12890" y="2933"/>
                </a:moveTo>
                <a:lnTo>
                  <a:pt x="12090" y="2120"/>
                </a:lnTo>
                <a:lnTo>
                  <a:pt x="10807" y="825"/>
                </a:lnTo>
                <a:lnTo>
                  <a:pt x="10807" y="4102"/>
                </a:lnTo>
                <a:lnTo>
                  <a:pt x="10807" y="8978"/>
                </a:lnTo>
                <a:lnTo>
                  <a:pt x="8851" y="10960"/>
                </a:lnTo>
                <a:lnTo>
                  <a:pt x="4038" y="10960"/>
                </a:lnTo>
                <a:lnTo>
                  <a:pt x="2082" y="8978"/>
                </a:lnTo>
                <a:lnTo>
                  <a:pt x="2082" y="4102"/>
                </a:lnTo>
                <a:lnTo>
                  <a:pt x="4038" y="2120"/>
                </a:lnTo>
                <a:lnTo>
                  <a:pt x="8851" y="2120"/>
                </a:lnTo>
                <a:lnTo>
                  <a:pt x="10807" y="4102"/>
                </a:lnTo>
                <a:lnTo>
                  <a:pt x="10807" y="825"/>
                </a:lnTo>
                <a:lnTo>
                  <a:pt x="9994" y="0"/>
                </a:lnTo>
                <a:lnTo>
                  <a:pt x="2882" y="0"/>
                </a:lnTo>
                <a:lnTo>
                  <a:pt x="0" y="2933"/>
                </a:lnTo>
                <a:lnTo>
                  <a:pt x="0" y="10147"/>
                </a:lnTo>
                <a:lnTo>
                  <a:pt x="2882" y="13068"/>
                </a:lnTo>
                <a:lnTo>
                  <a:pt x="9994" y="13068"/>
                </a:lnTo>
                <a:lnTo>
                  <a:pt x="12090" y="10960"/>
                </a:lnTo>
                <a:lnTo>
                  <a:pt x="12890" y="10147"/>
                </a:lnTo>
                <a:lnTo>
                  <a:pt x="12890" y="29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bg object 989"/>
          <p:cNvSpPr/>
          <p:nvPr/>
        </p:nvSpPr>
        <p:spPr>
          <a:xfrm>
            <a:off x="6815785" y="9909264"/>
            <a:ext cx="22860" cy="38100"/>
          </a:xfrm>
          <a:custGeom>
            <a:avLst/>
            <a:gdLst/>
            <a:ahLst/>
            <a:cxnLst/>
            <a:rect l="l" t="t" r="r" b="b"/>
            <a:pathLst>
              <a:path w="22859" h="38100">
                <a:moveTo>
                  <a:pt x="22326" y="20942"/>
                </a:moveTo>
                <a:lnTo>
                  <a:pt x="22174" y="19939"/>
                </a:lnTo>
                <a:lnTo>
                  <a:pt x="12903" y="13068"/>
                </a:lnTo>
                <a:lnTo>
                  <a:pt x="14719" y="13068"/>
                </a:lnTo>
                <a:lnTo>
                  <a:pt x="16802" y="10960"/>
                </a:lnTo>
                <a:lnTo>
                  <a:pt x="17614" y="10147"/>
                </a:lnTo>
                <a:lnTo>
                  <a:pt x="17614" y="2933"/>
                </a:lnTo>
                <a:lnTo>
                  <a:pt x="16802" y="2120"/>
                </a:lnTo>
                <a:lnTo>
                  <a:pt x="15519" y="825"/>
                </a:lnTo>
                <a:lnTo>
                  <a:pt x="15519" y="4102"/>
                </a:lnTo>
                <a:lnTo>
                  <a:pt x="15519" y="8978"/>
                </a:lnTo>
                <a:lnTo>
                  <a:pt x="13563" y="10960"/>
                </a:lnTo>
                <a:lnTo>
                  <a:pt x="8750" y="10960"/>
                </a:lnTo>
                <a:lnTo>
                  <a:pt x="6794" y="8978"/>
                </a:lnTo>
                <a:lnTo>
                  <a:pt x="6794" y="4102"/>
                </a:lnTo>
                <a:lnTo>
                  <a:pt x="8750" y="2120"/>
                </a:lnTo>
                <a:lnTo>
                  <a:pt x="13563" y="2120"/>
                </a:lnTo>
                <a:lnTo>
                  <a:pt x="15519" y="4102"/>
                </a:lnTo>
                <a:lnTo>
                  <a:pt x="15519" y="825"/>
                </a:lnTo>
                <a:lnTo>
                  <a:pt x="14719" y="0"/>
                </a:lnTo>
                <a:lnTo>
                  <a:pt x="7607" y="0"/>
                </a:lnTo>
                <a:lnTo>
                  <a:pt x="4711" y="2933"/>
                </a:lnTo>
                <a:lnTo>
                  <a:pt x="4711" y="10147"/>
                </a:lnTo>
                <a:lnTo>
                  <a:pt x="7607" y="13068"/>
                </a:lnTo>
                <a:lnTo>
                  <a:pt x="9410" y="13068"/>
                </a:lnTo>
                <a:lnTo>
                  <a:pt x="139" y="19939"/>
                </a:lnTo>
                <a:lnTo>
                  <a:pt x="0" y="20942"/>
                </a:lnTo>
                <a:lnTo>
                  <a:pt x="508" y="21640"/>
                </a:lnTo>
                <a:lnTo>
                  <a:pt x="1765" y="22288"/>
                </a:lnTo>
                <a:lnTo>
                  <a:pt x="2692" y="21983"/>
                </a:lnTo>
                <a:lnTo>
                  <a:pt x="9601" y="16852"/>
                </a:lnTo>
                <a:lnTo>
                  <a:pt x="9601" y="28968"/>
                </a:lnTo>
                <a:lnTo>
                  <a:pt x="9372" y="29679"/>
                </a:lnTo>
                <a:lnTo>
                  <a:pt x="5448" y="37541"/>
                </a:lnTo>
                <a:lnTo>
                  <a:pt x="8966" y="37541"/>
                </a:lnTo>
                <a:lnTo>
                  <a:pt x="11150" y="33223"/>
                </a:lnTo>
                <a:lnTo>
                  <a:pt x="13347" y="37541"/>
                </a:lnTo>
                <a:lnTo>
                  <a:pt x="16865" y="37541"/>
                </a:lnTo>
                <a:lnTo>
                  <a:pt x="12915" y="29743"/>
                </a:lnTo>
                <a:lnTo>
                  <a:pt x="12725" y="28994"/>
                </a:lnTo>
                <a:lnTo>
                  <a:pt x="12725" y="16865"/>
                </a:lnTo>
                <a:lnTo>
                  <a:pt x="19634" y="21983"/>
                </a:lnTo>
                <a:lnTo>
                  <a:pt x="20548" y="22288"/>
                </a:lnTo>
                <a:lnTo>
                  <a:pt x="21818" y="21640"/>
                </a:lnTo>
                <a:lnTo>
                  <a:pt x="22326" y="2094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bg object 990"/>
          <p:cNvSpPr/>
          <p:nvPr/>
        </p:nvSpPr>
        <p:spPr>
          <a:xfrm>
            <a:off x="6672397" y="9575839"/>
            <a:ext cx="50165" cy="52069"/>
          </a:xfrm>
          <a:custGeom>
            <a:avLst/>
            <a:gdLst/>
            <a:ahLst/>
            <a:cxnLst/>
            <a:rect l="l" t="t" r="r" b="b"/>
            <a:pathLst>
              <a:path w="50165" h="52070">
                <a:moveTo>
                  <a:pt x="50081" y="51578"/>
                </a:moveTo>
                <a:lnTo>
                  <a:pt x="49133" y="51285"/>
                </a:lnTo>
                <a:lnTo>
                  <a:pt x="48437" y="50387"/>
                </a:lnTo>
                <a:lnTo>
                  <a:pt x="48320" y="45947"/>
                </a:lnTo>
                <a:lnTo>
                  <a:pt x="48099" y="44294"/>
                </a:lnTo>
                <a:lnTo>
                  <a:pt x="50081" y="44780"/>
                </a:lnTo>
                <a:lnTo>
                  <a:pt x="50081" y="51578"/>
                </a:lnTo>
                <a:close/>
              </a:path>
              <a:path w="50165" h="52070">
                <a:moveTo>
                  <a:pt x="50081" y="41519"/>
                </a:moveTo>
                <a:lnTo>
                  <a:pt x="47471" y="40877"/>
                </a:lnTo>
                <a:lnTo>
                  <a:pt x="41739" y="27767"/>
                </a:lnTo>
                <a:lnTo>
                  <a:pt x="31627" y="16913"/>
                </a:lnTo>
                <a:lnTo>
                  <a:pt x="18022" y="9051"/>
                </a:lnTo>
                <a:lnTo>
                  <a:pt x="1809" y="4913"/>
                </a:lnTo>
                <a:lnTo>
                  <a:pt x="0" y="0"/>
                </a:lnTo>
                <a:lnTo>
                  <a:pt x="16697" y="3538"/>
                </a:lnTo>
                <a:lnTo>
                  <a:pt x="31125" y="10767"/>
                </a:lnTo>
                <a:lnTo>
                  <a:pt x="42510" y="21036"/>
                </a:lnTo>
                <a:lnTo>
                  <a:pt x="50081" y="33699"/>
                </a:lnTo>
                <a:lnTo>
                  <a:pt x="50081" y="41519"/>
                </a:lnTo>
                <a:close/>
              </a:path>
            </a:pathLst>
          </a:custGeom>
          <a:solidFill>
            <a:srgbClr val="716A6D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bg object 991"/>
          <p:cNvSpPr/>
          <p:nvPr/>
        </p:nvSpPr>
        <p:spPr>
          <a:xfrm>
            <a:off x="6719862" y="9609544"/>
            <a:ext cx="5715" cy="18415"/>
          </a:xfrm>
          <a:custGeom>
            <a:avLst/>
            <a:gdLst/>
            <a:ahLst/>
            <a:cxnLst/>
            <a:rect l="l" t="t" r="r" b="b"/>
            <a:pathLst>
              <a:path w="5715" h="18415">
                <a:moveTo>
                  <a:pt x="5613" y="16929"/>
                </a:moveTo>
                <a:lnTo>
                  <a:pt x="5549" y="13055"/>
                </a:lnTo>
                <a:lnTo>
                  <a:pt x="5435" y="11785"/>
                </a:lnTo>
                <a:lnTo>
                  <a:pt x="5334" y="10642"/>
                </a:lnTo>
                <a:lnTo>
                  <a:pt x="2616" y="0"/>
                </a:lnTo>
                <a:lnTo>
                  <a:pt x="2616" y="7823"/>
                </a:lnTo>
                <a:lnTo>
                  <a:pt x="0" y="7175"/>
                </a:lnTo>
                <a:lnTo>
                  <a:pt x="254" y="8305"/>
                </a:lnTo>
                <a:lnTo>
                  <a:pt x="469" y="9448"/>
                </a:lnTo>
                <a:lnTo>
                  <a:pt x="635" y="10591"/>
                </a:lnTo>
                <a:lnTo>
                  <a:pt x="2616" y="11087"/>
                </a:lnTo>
                <a:lnTo>
                  <a:pt x="2616" y="17881"/>
                </a:lnTo>
                <a:lnTo>
                  <a:pt x="2832" y="17945"/>
                </a:lnTo>
                <a:lnTo>
                  <a:pt x="3060" y="17983"/>
                </a:lnTo>
                <a:lnTo>
                  <a:pt x="4572" y="17983"/>
                </a:lnTo>
                <a:lnTo>
                  <a:pt x="5613" y="1692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bg object 992"/>
          <p:cNvSpPr/>
          <p:nvPr/>
        </p:nvSpPr>
        <p:spPr>
          <a:xfrm>
            <a:off x="6685499" y="9611355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20">
                <a:moveTo>
                  <a:pt x="8433" y="7040"/>
                </a:moveTo>
                <a:lnTo>
                  <a:pt x="3785" y="5356"/>
                </a:lnTo>
                <a:lnTo>
                  <a:pt x="3785" y="4708"/>
                </a:lnTo>
                <a:lnTo>
                  <a:pt x="1994" y="4708"/>
                </a:lnTo>
                <a:lnTo>
                  <a:pt x="1692" y="4602"/>
                </a:lnTo>
                <a:lnTo>
                  <a:pt x="0" y="0"/>
                </a:lnTo>
                <a:lnTo>
                  <a:pt x="4284" y="0"/>
                </a:lnTo>
                <a:lnTo>
                  <a:pt x="4302" y="698"/>
                </a:lnTo>
                <a:lnTo>
                  <a:pt x="4776" y="1334"/>
                </a:lnTo>
                <a:lnTo>
                  <a:pt x="8433" y="2232"/>
                </a:lnTo>
                <a:lnTo>
                  <a:pt x="8433" y="7040"/>
                </a:lnTo>
                <a:close/>
              </a:path>
            </a:pathLst>
          </a:custGeom>
          <a:solidFill>
            <a:srgbClr val="716A6D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bg object 993"/>
          <p:cNvSpPr/>
          <p:nvPr/>
        </p:nvSpPr>
        <p:spPr>
          <a:xfrm>
            <a:off x="6689781" y="961135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4148" y="2232"/>
                </a:moveTo>
                <a:lnTo>
                  <a:pt x="1200" y="1502"/>
                </a:lnTo>
                <a:lnTo>
                  <a:pt x="492" y="1334"/>
                </a:lnTo>
                <a:lnTo>
                  <a:pt x="18" y="698"/>
                </a:lnTo>
                <a:lnTo>
                  <a:pt x="0" y="0"/>
                </a:lnTo>
                <a:lnTo>
                  <a:pt x="1828" y="0"/>
                </a:lnTo>
                <a:lnTo>
                  <a:pt x="3071" y="0"/>
                </a:lnTo>
                <a:lnTo>
                  <a:pt x="4087" y="991"/>
                </a:lnTo>
                <a:lnTo>
                  <a:pt x="4148" y="223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bg object 994"/>
          <p:cNvSpPr/>
          <p:nvPr/>
        </p:nvSpPr>
        <p:spPr>
          <a:xfrm>
            <a:off x="6625434" y="9566831"/>
            <a:ext cx="90170" cy="100330"/>
          </a:xfrm>
          <a:custGeom>
            <a:avLst/>
            <a:gdLst/>
            <a:ahLst/>
            <a:cxnLst/>
            <a:rect l="l" t="t" r="r" b="b"/>
            <a:pathLst>
              <a:path w="90170" h="100329">
                <a:moveTo>
                  <a:pt x="56985" y="36175"/>
                </a:moveTo>
                <a:lnTo>
                  <a:pt x="24843" y="36175"/>
                </a:lnTo>
                <a:lnTo>
                  <a:pt x="43642" y="0"/>
                </a:lnTo>
                <a:lnTo>
                  <a:pt x="46874" y="8755"/>
                </a:lnTo>
                <a:lnTo>
                  <a:pt x="39758" y="8755"/>
                </a:lnTo>
                <a:lnTo>
                  <a:pt x="38718" y="9815"/>
                </a:lnTo>
                <a:lnTo>
                  <a:pt x="38718" y="12409"/>
                </a:lnTo>
                <a:lnTo>
                  <a:pt x="39758" y="13469"/>
                </a:lnTo>
                <a:lnTo>
                  <a:pt x="43667" y="13469"/>
                </a:lnTo>
                <a:lnTo>
                  <a:pt x="46246" y="13619"/>
                </a:lnTo>
                <a:lnTo>
                  <a:pt x="48776" y="13918"/>
                </a:lnTo>
                <a:lnTo>
                  <a:pt x="56985" y="36175"/>
                </a:lnTo>
                <a:close/>
              </a:path>
              <a:path w="90170" h="100329">
                <a:moveTo>
                  <a:pt x="46966" y="9004"/>
                </a:moveTo>
                <a:lnTo>
                  <a:pt x="45015" y="8842"/>
                </a:lnTo>
                <a:lnTo>
                  <a:pt x="43039" y="8755"/>
                </a:lnTo>
                <a:lnTo>
                  <a:pt x="46874" y="8755"/>
                </a:lnTo>
                <a:lnTo>
                  <a:pt x="46966" y="9004"/>
                </a:lnTo>
                <a:close/>
              </a:path>
              <a:path w="90170" h="100329">
                <a:moveTo>
                  <a:pt x="40096" y="79365"/>
                </a:moveTo>
                <a:lnTo>
                  <a:pt x="39893" y="78605"/>
                </a:lnTo>
                <a:lnTo>
                  <a:pt x="39272" y="78000"/>
                </a:lnTo>
                <a:lnTo>
                  <a:pt x="8328" y="72125"/>
                </a:lnTo>
                <a:lnTo>
                  <a:pt x="13554" y="57888"/>
                </a:lnTo>
                <a:lnTo>
                  <a:pt x="0" y="43016"/>
                </a:lnTo>
                <a:lnTo>
                  <a:pt x="0" y="31005"/>
                </a:lnTo>
                <a:lnTo>
                  <a:pt x="24843" y="36175"/>
                </a:lnTo>
                <a:lnTo>
                  <a:pt x="56985" y="36175"/>
                </a:lnTo>
                <a:lnTo>
                  <a:pt x="60065" y="44525"/>
                </a:lnTo>
                <a:lnTo>
                  <a:pt x="6007" y="44525"/>
                </a:lnTo>
                <a:lnTo>
                  <a:pt x="4967" y="45579"/>
                </a:lnTo>
                <a:lnTo>
                  <a:pt x="4967" y="48179"/>
                </a:lnTo>
                <a:lnTo>
                  <a:pt x="6007" y="49233"/>
                </a:lnTo>
                <a:lnTo>
                  <a:pt x="17881" y="49233"/>
                </a:lnTo>
                <a:lnTo>
                  <a:pt x="17881" y="61256"/>
                </a:lnTo>
                <a:lnTo>
                  <a:pt x="18921" y="62316"/>
                </a:lnTo>
                <a:lnTo>
                  <a:pt x="82976" y="62316"/>
                </a:lnTo>
                <a:lnTo>
                  <a:pt x="68793" y="68197"/>
                </a:lnTo>
                <a:lnTo>
                  <a:pt x="71854" y="76497"/>
                </a:lnTo>
                <a:lnTo>
                  <a:pt x="47994" y="76497"/>
                </a:lnTo>
                <a:lnTo>
                  <a:pt x="40096" y="79365"/>
                </a:lnTo>
                <a:close/>
              </a:path>
              <a:path w="90170" h="100329">
                <a:moveTo>
                  <a:pt x="41648" y="62316"/>
                </a:moveTo>
                <a:lnTo>
                  <a:pt x="21488" y="62316"/>
                </a:lnTo>
                <a:lnTo>
                  <a:pt x="22529" y="61256"/>
                </a:lnTo>
                <a:lnTo>
                  <a:pt x="22529" y="45579"/>
                </a:lnTo>
                <a:lnTo>
                  <a:pt x="21488" y="44525"/>
                </a:lnTo>
                <a:lnTo>
                  <a:pt x="28739" y="44525"/>
                </a:lnTo>
                <a:lnTo>
                  <a:pt x="27693" y="45579"/>
                </a:lnTo>
                <a:lnTo>
                  <a:pt x="27693" y="48179"/>
                </a:lnTo>
                <a:lnTo>
                  <a:pt x="28739" y="49233"/>
                </a:lnTo>
                <a:lnTo>
                  <a:pt x="40607" y="49233"/>
                </a:lnTo>
                <a:lnTo>
                  <a:pt x="40607" y="61256"/>
                </a:lnTo>
                <a:lnTo>
                  <a:pt x="41648" y="62316"/>
                </a:lnTo>
                <a:close/>
              </a:path>
              <a:path w="90170" h="100329">
                <a:moveTo>
                  <a:pt x="64891" y="62316"/>
                </a:moveTo>
                <a:lnTo>
                  <a:pt x="44214" y="62316"/>
                </a:lnTo>
                <a:lnTo>
                  <a:pt x="45255" y="61256"/>
                </a:lnTo>
                <a:lnTo>
                  <a:pt x="45255" y="45579"/>
                </a:lnTo>
                <a:lnTo>
                  <a:pt x="44214" y="44525"/>
                </a:lnTo>
                <a:lnTo>
                  <a:pt x="51983" y="44525"/>
                </a:lnTo>
                <a:lnTo>
                  <a:pt x="50942" y="45579"/>
                </a:lnTo>
                <a:lnTo>
                  <a:pt x="50942" y="48179"/>
                </a:lnTo>
                <a:lnTo>
                  <a:pt x="51983" y="49233"/>
                </a:lnTo>
                <a:lnTo>
                  <a:pt x="62059" y="49233"/>
                </a:lnTo>
                <a:lnTo>
                  <a:pt x="63850" y="49881"/>
                </a:lnTo>
                <a:lnTo>
                  <a:pt x="63850" y="61256"/>
                </a:lnTo>
                <a:lnTo>
                  <a:pt x="64891" y="62316"/>
                </a:lnTo>
                <a:close/>
              </a:path>
              <a:path w="90170" h="100329">
                <a:moveTo>
                  <a:pt x="82976" y="62316"/>
                </a:moveTo>
                <a:lnTo>
                  <a:pt x="67458" y="62316"/>
                </a:lnTo>
                <a:lnTo>
                  <a:pt x="68498" y="61256"/>
                </a:lnTo>
                <a:lnTo>
                  <a:pt x="68498" y="51565"/>
                </a:lnTo>
                <a:lnTo>
                  <a:pt x="90060" y="59379"/>
                </a:lnTo>
                <a:lnTo>
                  <a:pt x="82976" y="62316"/>
                </a:lnTo>
                <a:close/>
              </a:path>
              <a:path w="90170" h="100329">
                <a:moveTo>
                  <a:pt x="75823" y="100162"/>
                </a:moveTo>
                <a:lnTo>
                  <a:pt x="47994" y="76497"/>
                </a:lnTo>
                <a:lnTo>
                  <a:pt x="71854" y="76497"/>
                </a:lnTo>
                <a:lnTo>
                  <a:pt x="80119" y="98909"/>
                </a:lnTo>
                <a:lnTo>
                  <a:pt x="75823" y="100162"/>
                </a:lnTo>
                <a:close/>
              </a:path>
            </a:pathLst>
          </a:custGeom>
          <a:solidFill>
            <a:srgbClr val="FCBD7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bg object 995"/>
          <p:cNvSpPr/>
          <p:nvPr/>
        </p:nvSpPr>
        <p:spPr>
          <a:xfrm>
            <a:off x="6705105" y="966971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83" y="3180"/>
                </a:moveTo>
                <a:lnTo>
                  <a:pt x="0" y="555"/>
                </a:lnTo>
                <a:lnTo>
                  <a:pt x="1914" y="0"/>
                </a:lnTo>
                <a:lnTo>
                  <a:pt x="3083" y="3180"/>
                </a:lnTo>
                <a:close/>
              </a:path>
            </a:pathLst>
          </a:custGeom>
          <a:solidFill>
            <a:srgbClr val="FCBC7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bg object 996"/>
          <p:cNvSpPr/>
          <p:nvPr/>
        </p:nvSpPr>
        <p:spPr>
          <a:xfrm>
            <a:off x="6701252" y="9665740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3853" y="4527"/>
                </a:moveTo>
                <a:lnTo>
                  <a:pt x="0" y="1253"/>
                </a:lnTo>
                <a:lnTo>
                  <a:pt x="4302" y="0"/>
                </a:lnTo>
                <a:lnTo>
                  <a:pt x="5767" y="3972"/>
                </a:lnTo>
                <a:lnTo>
                  <a:pt x="3853" y="4527"/>
                </a:lnTo>
                <a:close/>
              </a:path>
            </a:pathLst>
          </a:custGeom>
          <a:solidFill>
            <a:srgbClr val="BC895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bg object 997"/>
          <p:cNvSpPr/>
          <p:nvPr/>
        </p:nvSpPr>
        <p:spPr>
          <a:xfrm>
            <a:off x="6625788" y="9642977"/>
            <a:ext cx="34290" cy="17780"/>
          </a:xfrm>
          <a:custGeom>
            <a:avLst/>
            <a:gdLst/>
            <a:ahLst/>
            <a:cxnLst/>
            <a:rect l="l" t="t" r="r" b="b"/>
            <a:pathLst>
              <a:path w="34290" h="17779">
                <a:moveTo>
                  <a:pt x="0" y="17685"/>
                </a:moveTo>
                <a:lnTo>
                  <a:pt x="6494" y="0"/>
                </a:lnTo>
                <a:lnTo>
                  <a:pt x="34156" y="5256"/>
                </a:lnTo>
                <a:lnTo>
                  <a:pt x="0" y="17685"/>
                </a:lnTo>
                <a:close/>
              </a:path>
            </a:pathLst>
          </a:custGeom>
          <a:solidFill>
            <a:srgbClr val="FCBC7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bg object 998"/>
          <p:cNvSpPr/>
          <p:nvPr/>
        </p:nvSpPr>
        <p:spPr>
          <a:xfrm>
            <a:off x="6632282" y="9638956"/>
            <a:ext cx="33655" cy="9525"/>
          </a:xfrm>
          <a:custGeom>
            <a:avLst/>
            <a:gdLst/>
            <a:ahLst/>
            <a:cxnLst/>
            <a:rect l="l" t="t" r="r" b="b"/>
            <a:pathLst>
              <a:path w="33654" h="9525">
                <a:moveTo>
                  <a:pt x="27662" y="9279"/>
                </a:moveTo>
                <a:lnTo>
                  <a:pt x="0" y="4022"/>
                </a:lnTo>
                <a:lnTo>
                  <a:pt x="1477" y="0"/>
                </a:lnTo>
                <a:lnTo>
                  <a:pt x="32420" y="5874"/>
                </a:lnTo>
                <a:lnTo>
                  <a:pt x="33042" y="6479"/>
                </a:lnTo>
                <a:lnTo>
                  <a:pt x="33251" y="7246"/>
                </a:lnTo>
                <a:lnTo>
                  <a:pt x="27662" y="9279"/>
                </a:lnTo>
                <a:close/>
              </a:path>
            </a:pathLst>
          </a:custGeom>
          <a:solidFill>
            <a:srgbClr val="BC895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bg object 999"/>
          <p:cNvSpPr/>
          <p:nvPr/>
        </p:nvSpPr>
        <p:spPr>
          <a:xfrm>
            <a:off x="6611916" y="959502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5" h="11429">
                <a:moveTo>
                  <a:pt x="10384" y="11386"/>
                </a:moveTo>
                <a:lnTo>
                  <a:pt x="0" y="0"/>
                </a:lnTo>
                <a:lnTo>
                  <a:pt x="10384" y="2157"/>
                </a:lnTo>
                <a:lnTo>
                  <a:pt x="10384" y="11386"/>
                </a:lnTo>
                <a:close/>
              </a:path>
            </a:pathLst>
          </a:custGeom>
          <a:solidFill>
            <a:srgbClr val="FCBD7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bg object 1000"/>
          <p:cNvSpPr/>
          <p:nvPr/>
        </p:nvSpPr>
        <p:spPr>
          <a:xfrm>
            <a:off x="6622300" y="9597184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3133" y="12665"/>
                </a:moveTo>
                <a:lnTo>
                  <a:pt x="0" y="9229"/>
                </a:lnTo>
                <a:lnTo>
                  <a:pt x="0" y="0"/>
                </a:lnTo>
                <a:lnTo>
                  <a:pt x="3133" y="648"/>
                </a:lnTo>
                <a:lnTo>
                  <a:pt x="3133" y="12665"/>
                </a:lnTo>
                <a:close/>
              </a:path>
            </a:pathLst>
          </a:custGeom>
          <a:solidFill>
            <a:srgbClr val="BC895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bg object 1001"/>
          <p:cNvSpPr/>
          <p:nvPr/>
        </p:nvSpPr>
        <p:spPr>
          <a:xfrm>
            <a:off x="6630403" y="9575596"/>
            <a:ext cx="64135" cy="53975"/>
          </a:xfrm>
          <a:custGeom>
            <a:avLst/>
            <a:gdLst/>
            <a:ahLst/>
            <a:cxnLst/>
            <a:rect l="l" t="t" r="r" b="b"/>
            <a:pathLst>
              <a:path w="64134" h="53975">
                <a:moveTo>
                  <a:pt x="17551" y="36817"/>
                </a:moveTo>
                <a:lnTo>
                  <a:pt x="16510" y="35763"/>
                </a:lnTo>
                <a:lnTo>
                  <a:pt x="15227" y="35763"/>
                </a:lnTo>
                <a:lnTo>
                  <a:pt x="1041" y="35763"/>
                </a:lnTo>
                <a:lnTo>
                  <a:pt x="0" y="36817"/>
                </a:lnTo>
                <a:lnTo>
                  <a:pt x="0" y="39420"/>
                </a:lnTo>
                <a:lnTo>
                  <a:pt x="1041" y="40474"/>
                </a:lnTo>
                <a:lnTo>
                  <a:pt x="12903" y="40474"/>
                </a:lnTo>
                <a:lnTo>
                  <a:pt x="12903" y="52501"/>
                </a:lnTo>
                <a:lnTo>
                  <a:pt x="13944" y="53555"/>
                </a:lnTo>
                <a:lnTo>
                  <a:pt x="16510" y="53555"/>
                </a:lnTo>
                <a:lnTo>
                  <a:pt x="17551" y="52501"/>
                </a:lnTo>
                <a:lnTo>
                  <a:pt x="17551" y="36817"/>
                </a:lnTo>
                <a:close/>
              </a:path>
              <a:path w="64134" h="53975">
                <a:moveTo>
                  <a:pt x="40284" y="36817"/>
                </a:moveTo>
                <a:lnTo>
                  <a:pt x="39243" y="35763"/>
                </a:lnTo>
                <a:lnTo>
                  <a:pt x="37960" y="35763"/>
                </a:lnTo>
                <a:lnTo>
                  <a:pt x="23761" y="35763"/>
                </a:lnTo>
                <a:lnTo>
                  <a:pt x="22720" y="36817"/>
                </a:lnTo>
                <a:lnTo>
                  <a:pt x="22720" y="39420"/>
                </a:lnTo>
                <a:lnTo>
                  <a:pt x="23761" y="40474"/>
                </a:lnTo>
                <a:lnTo>
                  <a:pt x="35636" y="40474"/>
                </a:lnTo>
                <a:lnTo>
                  <a:pt x="35636" y="52501"/>
                </a:lnTo>
                <a:lnTo>
                  <a:pt x="36677" y="53555"/>
                </a:lnTo>
                <a:lnTo>
                  <a:pt x="39243" y="53555"/>
                </a:lnTo>
                <a:lnTo>
                  <a:pt x="40284" y="52501"/>
                </a:lnTo>
                <a:lnTo>
                  <a:pt x="40284" y="36817"/>
                </a:lnTo>
                <a:close/>
              </a:path>
              <a:path w="64134" h="53975">
                <a:moveTo>
                  <a:pt x="43802" y="5156"/>
                </a:moveTo>
                <a:lnTo>
                  <a:pt x="41986" y="254"/>
                </a:lnTo>
                <a:lnTo>
                  <a:pt x="40043" y="76"/>
                </a:lnTo>
                <a:lnTo>
                  <a:pt x="38061" y="0"/>
                </a:lnTo>
                <a:lnTo>
                  <a:pt x="36068" y="0"/>
                </a:lnTo>
                <a:lnTo>
                  <a:pt x="34785" y="0"/>
                </a:lnTo>
                <a:lnTo>
                  <a:pt x="33743" y="1054"/>
                </a:lnTo>
                <a:lnTo>
                  <a:pt x="33743" y="3657"/>
                </a:lnTo>
                <a:lnTo>
                  <a:pt x="34785" y="4711"/>
                </a:lnTo>
                <a:lnTo>
                  <a:pt x="38696" y="4711"/>
                </a:lnTo>
                <a:lnTo>
                  <a:pt x="41275" y="4864"/>
                </a:lnTo>
                <a:lnTo>
                  <a:pt x="43802" y="5156"/>
                </a:lnTo>
                <a:close/>
              </a:path>
              <a:path w="64134" h="53975">
                <a:moveTo>
                  <a:pt x="57086" y="40474"/>
                </a:moveTo>
                <a:lnTo>
                  <a:pt x="56781" y="40373"/>
                </a:lnTo>
                <a:lnTo>
                  <a:pt x="55092" y="35763"/>
                </a:lnTo>
                <a:lnTo>
                  <a:pt x="47002" y="35763"/>
                </a:lnTo>
                <a:lnTo>
                  <a:pt x="45961" y="36817"/>
                </a:lnTo>
                <a:lnTo>
                  <a:pt x="45961" y="39420"/>
                </a:lnTo>
                <a:lnTo>
                  <a:pt x="47002" y="40474"/>
                </a:lnTo>
                <a:lnTo>
                  <a:pt x="57086" y="40474"/>
                </a:lnTo>
                <a:close/>
              </a:path>
              <a:path w="64134" h="53975">
                <a:moveTo>
                  <a:pt x="63525" y="42811"/>
                </a:moveTo>
                <a:lnTo>
                  <a:pt x="58877" y="41122"/>
                </a:lnTo>
                <a:lnTo>
                  <a:pt x="58877" y="52501"/>
                </a:lnTo>
                <a:lnTo>
                  <a:pt x="59918" y="53555"/>
                </a:lnTo>
                <a:lnTo>
                  <a:pt x="62484" y="53555"/>
                </a:lnTo>
                <a:lnTo>
                  <a:pt x="63525" y="52501"/>
                </a:lnTo>
                <a:lnTo>
                  <a:pt x="63525" y="42811"/>
                </a:lnTo>
                <a:close/>
              </a:path>
            </a:pathLst>
          </a:custGeom>
          <a:solidFill>
            <a:srgbClr val="F4B26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bg object 1002"/>
          <p:cNvSpPr/>
          <p:nvPr/>
        </p:nvSpPr>
        <p:spPr>
          <a:xfrm>
            <a:off x="5919335" y="9734656"/>
            <a:ext cx="54610" cy="23495"/>
          </a:xfrm>
          <a:custGeom>
            <a:avLst/>
            <a:gdLst/>
            <a:ahLst/>
            <a:cxnLst/>
            <a:rect l="l" t="t" r="r" b="b"/>
            <a:pathLst>
              <a:path w="54610" h="23495">
                <a:moveTo>
                  <a:pt x="53909" y="22929"/>
                </a:moveTo>
                <a:lnTo>
                  <a:pt x="701" y="22929"/>
                </a:lnTo>
                <a:lnTo>
                  <a:pt x="0" y="22218"/>
                </a:lnTo>
                <a:lnTo>
                  <a:pt x="0" y="7296"/>
                </a:lnTo>
                <a:lnTo>
                  <a:pt x="590" y="6622"/>
                </a:lnTo>
                <a:lnTo>
                  <a:pt x="52851" y="0"/>
                </a:lnTo>
                <a:lnTo>
                  <a:pt x="54082" y="386"/>
                </a:lnTo>
                <a:lnTo>
                  <a:pt x="54611" y="1577"/>
                </a:lnTo>
                <a:lnTo>
                  <a:pt x="54611" y="3373"/>
                </a:lnTo>
                <a:lnTo>
                  <a:pt x="51478" y="3373"/>
                </a:lnTo>
                <a:lnTo>
                  <a:pt x="3133" y="9491"/>
                </a:lnTo>
                <a:lnTo>
                  <a:pt x="3133" y="19761"/>
                </a:lnTo>
                <a:lnTo>
                  <a:pt x="54611" y="19761"/>
                </a:lnTo>
                <a:lnTo>
                  <a:pt x="54611" y="22218"/>
                </a:lnTo>
                <a:lnTo>
                  <a:pt x="53909" y="22929"/>
                </a:lnTo>
                <a:close/>
              </a:path>
              <a:path w="54610" h="23495">
                <a:moveTo>
                  <a:pt x="54611" y="19761"/>
                </a:moveTo>
                <a:lnTo>
                  <a:pt x="51478" y="19761"/>
                </a:lnTo>
                <a:lnTo>
                  <a:pt x="51478" y="3373"/>
                </a:lnTo>
                <a:lnTo>
                  <a:pt x="54611" y="3373"/>
                </a:lnTo>
                <a:lnTo>
                  <a:pt x="54611" y="1976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03" name="bg object 100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095736" y="9774799"/>
            <a:ext cx="103579" cy="106057"/>
          </a:xfrm>
          <a:prstGeom prst="rect">
            <a:avLst/>
          </a:prstGeom>
        </p:spPr>
      </p:pic>
      <p:sp>
        <p:nvSpPr>
          <p:cNvPr id="1004" name="bg object 1004"/>
          <p:cNvSpPr/>
          <p:nvPr/>
        </p:nvSpPr>
        <p:spPr>
          <a:xfrm>
            <a:off x="6436848" y="9758070"/>
            <a:ext cx="57785" cy="90805"/>
          </a:xfrm>
          <a:custGeom>
            <a:avLst/>
            <a:gdLst/>
            <a:ahLst/>
            <a:cxnLst/>
            <a:rect l="l" t="t" r="r" b="b"/>
            <a:pathLst>
              <a:path w="57785" h="90804">
                <a:moveTo>
                  <a:pt x="47477" y="79627"/>
                </a:moveTo>
                <a:lnTo>
                  <a:pt x="47477" y="50617"/>
                </a:lnTo>
                <a:lnTo>
                  <a:pt x="46775" y="49906"/>
                </a:lnTo>
                <a:lnTo>
                  <a:pt x="32365" y="49906"/>
                </a:lnTo>
                <a:lnTo>
                  <a:pt x="34027" y="45385"/>
                </a:lnTo>
                <a:lnTo>
                  <a:pt x="25643" y="36187"/>
                </a:lnTo>
                <a:lnTo>
                  <a:pt x="57621" y="37590"/>
                </a:lnTo>
                <a:lnTo>
                  <a:pt x="57621" y="75936"/>
                </a:lnTo>
                <a:lnTo>
                  <a:pt x="47477" y="79627"/>
                </a:lnTo>
                <a:close/>
              </a:path>
              <a:path w="57785" h="90804">
                <a:moveTo>
                  <a:pt x="32304" y="85152"/>
                </a:moveTo>
                <a:lnTo>
                  <a:pt x="30328" y="85152"/>
                </a:lnTo>
                <a:lnTo>
                  <a:pt x="30328" y="55456"/>
                </a:lnTo>
                <a:lnTo>
                  <a:pt x="31202" y="53081"/>
                </a:lnTo>
                <a:lnTo>
                  <a:pt x="44344" y="53081"/>
                </a:lnTo>
                <a:lnTo>
                  <a:pt x="44344" y="80768"/>
                </a:lnTo>
                <a:lnTo>
                  <a:pt x="32304" y="85152"/>
                </a:lnTo>
                <a:close/>
              </a:path>
              <a:path w="57785" h="90804">
                <a:moveTo>
                  <a:pt x="17438" y="90559"/>
                </a:moveTo>
                <a:lnTo>
                  <a:pt x="27201" y="63975"/>
                </a:lnTo>
                <a:lnTo>
                  <a:pt x="27225" y="86998"/>
                </a:lnTo>
                <a:lnTo>
                  <a:pt x="17438" y="90559"/>
                </a:lnTo>
                <a:close/>
              </a:path>
              <a:path w="57785" h="90804">
                <a:moveTo>
                  <a:pt x="46874" y="18602"/>
                </a:moveTo>
                <a:lnTo>
                  <a:pt x="8063" y="16899"/>
                </a:lnTo>
                <a:lnTo>
                  <a:pt x="0" y="8056"/>
                </a:lnTo>
                <a:lnTo>
                  <a:pt x="46910" y="17822"/>
                </a:lnTo>
                <a:lnTo>
                  <a:pt x="46874" y="18602"/>
                </a:lnTo>
                <a:close/>
              </a:path>
              <a:path w="57785" h="90804">
                <a:moveTo>
                  <a:pt x="57621" y="8792"/>
                </a:moveTo>
                <a:lnTo>
                  <a:pt x="53152" y="8593"/>
                </a:lnTo>
                <a:lnTo>
                  <a:pt x="57621" y="0"/>
                </a:lnTo>
                <a:lnTo>
                  <a:pt x="57621" y="8792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bg object 1005"/>
          <p:cNvSpPr/>
          <p:nvPr/>
        </p:nvSpPr>
        <p:spPr>
          <a:xfrm>
            <a:off x="6457971" y="9789299"/>
            <a:ext cx="36830" cy="6985"/>
          </a:xfrm>
          <a:custGeom>
            <a:avLst/>
            <a:gdLst/>
            <a:ahLst/>
            <a:cxnLst/>
            <a:rect l="l" t="t" r="r" b="b"/>
            <a:pathLst>
              <a:path w="36829" h="6984">
                <a:moveTo>
                  <a:pt x="36495" y="6366"/>
                </a:moveTo>
                <a:lnTo>
                  <a:pt x="4524" y="4963"/>
                </a:lnTo>
                <a:lnTo>
                  <a:pt x="0" y="0"/>
                </a:lnTo>
                <a:lnTo>
                  <a:pt x="36495" y="1602"/>
                </a:lnTo>
                <a:lnTo>
                  <a:pt x="36495" y="6366"/>
                </a:lnTo>
                <a:close/>
              </a:path>
            </a:pathLst>
          </a:custGeom>
          <a:solidFill>
            <a:srgbClr val="FCB1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bg object 1006"/>
          <p:cNvSpPr/>
          <p:nvPr/>
        </p:nvSpPr>
        <p:spPr>
          <a:xfrm>
            <a:off x="6447926" y="9778279"/>
            <a:ext cx="46990" cy="9525"/>
          </a:xfrm>
          <a:custGeom>
            <a:avLst/>
            <a:gdLst/>
            <a:ahLst/>
            <a:cxnLst/>
            <a:rect l="l" t="t" r="r" b="b"/>
            <a:pathLst>
              <a:path w="46989" h="9525">
                <a:moveTo>
                  <a:pt x="46541" y="9447"/>
                </a:moveTo>
                <a:lnTo>
                  <a:pt x="7029" y="7713"/>
                </a:lnTo>
                <a:lnTo>
                  <a:pt x="0" y="0"/>
                </a:lnTo>
                <a:lnTo>
                  <a:pt x="36520" y="1602"/>
                </a:lnTo>
                <a:lnTo>
                  <a:pt x="37216" y="1926"/>
                </a:lnTo>
                <a:lnTo>
                  <a:pt x="46541" y="2338"/>
                </a:lnTo>
                <a:lnTo>
                  <a:pt x="46541" y="9447"/>
                </a:lnTo>
                <a:close/>
              </a:path>
            </a:pathLst>
          </a:custGeom>
          <a:solidFill>
            <a:srgbClr val="FBB03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bg object 1007"/>
          <p:cNvSpPr/>
          <p:nvPr/>
        </p:nvSpPr>
        <p:spPr>
          <a:xfrm>
            <a:off x="6444907" y="9774986"/>
            <a:ext cx="50165" cy="70485"/>
          </a:xfrm>
          <a:custGeom>
            <a:avLst/>
            <a:gdLst/>
            <a:ahLst/>
            <a:cxnLst/>
            <a:rect l="l" t="t" r="r" b="b"/>
            <a:pathLst>
              <a:path w="50164" h="70484">
                <a:moveTo>
                  <a:pt x="24244" y="68237"/>
                </a:moveTo>
                <a:lnTo>
                  <a:pt x="22263" y="68237"/>
                </a:lnTo>
                <a:lnTo>
                  <a:pt x="22263" y="38544"/>
                </a:lnTo>
                <a:lnTo>
                  <a:pt x="19138" y="47066"/>
                </a:lnTo>
                <a:lnTo>
                  <a:pt x="19151" y="70091"/>
                </a:lnTo>
                <a:lnTo>
                  <a:pt x="24244" y="68237"/>
                </a:lnTo>
                <a:close/>
              </a:path>
              <a:path w="50164" h="70484">
                <a:moveTo>
                  <a:pt x="39408" y="33705"/>
                </a:moveTo>
                <a:lnTo>
                  <a:pt x="38709" y="33007"/>
                </a:lnTo>
                <a:lnTo>
                  <a:pt x="24307" y="33007"/>
                </a:lnTo>
                <a:lnTo>
                  <a:pt x="23139" y="36169"/>
                </a:lnTo>
                <a:lnTo>
                  <a:pt x="36283" y="36169"/>
                </a:lnTo>
                <a:lnTo>
                  <a:pt x="36283" y="63855"/>
                </a:lnTo>
                <a:lnTo>
                  <a:pt x="39408" y="62725"/>
                </a:lnTo>
                <a:lnTo>
                  <a:pt x="39408" y="33705"/>
                </a:lnTo>
                <a:close/>
              </a:path>
              <a:path w="50164" h="70484">
                <a:moveTo>
                  <a:pt x="39535" y="4902"/>
                </a:moveTo>
                <a:lnTo>
                  <a:pt x="39141" y="4711"/>
                </a:lnTo>
                <a:lnTo>
                  <a:pt x="38735" y="3568"/>
                </a:lnTo>
                <a:lnTo>
                  <a:pt x="38811" y="1701"/>
                </a:lnTo>
                <a:lnTo>
                  <a:pt x="0" y="0"/>
                </a:lnTo>
                <a:lnTo>
                  <a:pt x="3009" y="3302"/>
                </a:lnTo>
                <a:lnTo>
                  <a:pt x="39535" y="4902"/>
                </a:lnTo>
                <a:close/>
              </a:path>
              <a:path w="50164" h="70484">
                <a:moveTo>
                  <a:pt x="49555" y="12750"/>
                </a:moveTo>
                <a:lnTo>
                  <a:pt x="10045" y="11010"/>
                </a:lnTo>
                <a:lnTo>
                  <a:pt x="13055" y="14312"/>
                </a:lnTo>
                <a:lnTo>
                  <a:pt x="49555" y="15925"/>
                </a:lnTo>
                <a:lnTo>
                  <a:pt x="49555" y="12750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bg object 1008"/>
          <p:cNvSpPr/>
          <p:nvPr/>
        </p:nvSpPr>
        <p:spPr>
          <a:xfrm>
            <a:off x="6498640" y="9730692"/>
            <a:ext cx="68580" cy="133350"/>
          </a:xfrm>
          <a:custGeom>
            <a:avLst/>
            <a:gdLst/>
            <a:ahLst/>
            <a:cxnLst/>
            <a:rect l="l" t="t" r="r" b="b"/>
            <a:pathLst>
              <a:path w="68579" h="133350">
                <a:moveTo>
                  <a:pt x="59221" y="133313"/>
                </a:moveTo>
                <a:lnTo>
                  <a:pt x="44368" y="120679"/>
                </a:lnTo>
                <a:lnTo>
                  <a:pt x="54562" y="120679"/>
                </a:lnTo>
                <a:lnTo>
                  <a:pt x="59221" y="133313"/>
                </a:lnTo>
                <a:close/>
              </a:path>
              <a:path w="68579" h="133350">
                <a:moveTo>
                  <a:pt x="53392" y="117511"/>
                </a:moveTo>
                <a:lnTo>
                  <a:pt x="49570" y="117511"/>
                </a:lnTo>
                <a:lnTo>
                  <a:pt x="49570" y="107147"/>
                </a:lnTo>
                <a:lnTo>
                  <a:pt x="53392" y="117511"/>
                </a:lnTo>
                <a:close/>
              </a:path>
              <a:path w="68579" h="133350">
                <a:moveTo>
                  <a:pt x="0" y="101796"/>
                </a:moveTo>
                <a:lnTo>
                  <a:pt x="0" y="50106"/>
                </a:lnTo>
                <a:lnTo>
                  <a:pt x="535" y="50131"/>
                </a:lnTo>
                <a:lnTo>
                  <a:pt x="332" y="54883"/>
                </a:lnTo>
                <a:lnTo>
                  <a:pt x="30789" y="56223"/>
                </a:lnTo>
                <a:lnTo>
                  <a:pt x="32827" y="61749"/>
                </a:lnTo>
                <a:lnTo>
                  <a:pt x="68399" y="74632"/>
                </a:lnTo>
                <a:lnTo>
                  <a:pt x="61998" y="77289"/>
                </a:lnTo>
                <a:lnTo>
                  <a:pt x="20707" y="77289"/>
                </a:lnTo>
                <a:lnTo>
                  <a:pt x="20005" y="78000"/>
                </a:lnTo>
                <a:lnTo>
                  <a:pt x="20005" y="96153"/>
                </a:lnTo>
                <a:lnTo>
                  <a:pt x="15517" y="96153"/>
                </a:lnTo>
                <a:lnTo>
                  <a:pt x="0" y="101796"/>
                </a:lnTo>
                <a:close/>
              </a:path>
              <a:path w="68579" h="133350">
                <a:moveTo>
                  <a:pt x="49570" y="82446"/>
                </a:moveTo>
                <a:lnTo>
                  <a:pt x="49570" y="78000"/>
                </a:lnTo>
                <a:lnTo>
                  <a:pt x="48868" y="77289"/>
                </a:lnTo>
                <a:lnTo>
                  <a:pt x="61998" y="77289"/>
                </a:lnTo>
                <a:lnTo>
                  <a:pt x="49570" y="82446"/>
                </a:lnTo>
                <a:close/>
              </a:path>
              <a:path w="68579" h="133350">
                <a:moveTo>
                  <a:pt x="20005" y="99963"/>
                </a:moveTo>
                <a:lnTo>
                  <a:pt x="15517" y="96153"/>
                </a:lnTo>
                <a:lnTo>
                  <a:pt x="20005" y="96153"/>
                </a:lnTo>
                <a:lnTo>
                  <a:pt x="20005" y="99963"/>
                </a:lnTo>
                <a:close/>
              </a:path>
              <a:path w="68579" h="133350">
                <a:moveTo>
                  <a:pt x="23846" y="37397"/>
                </a:moveTo>
                <a:lnTo>
                  <a:pt x="0" y="36349"/>
                </a:lnTo>
                <a:lnTo>
                  <a:pt x="0" y="19344"/>
                </a:lnTo>
                <a:lnTo>
                  <a:pt x="10051" y="0"/>
                </a:lnTo>
                <a:lnTo>
                  <a:pt x="12366" y="6273"/>
                </a:lnTo>
                <a:lnTo>
                  <a:pt x="12095" y="7102"/>
                </a:lnTo>
                <a:lnTo>
                  <a:pt x="13431" y="19344"/>
                </a:lnTo>
                <a:lnTo>
                  <a:pt x="13542" y="19493"/>
                </a:lnTo>
                <a:lnTo>
                  <a:pt x="12009" y="19493"/>
                </a:lnTo>
                <a:lnTo>
                  <a:pt x="11307" y="20204"/>
                </a:lnTo>
                <a:lnTo>
                  <a:pt x="11307" y="21957"/>
                </a:lnTo>
                <a:lnTo>
                  <a:pt x="12009" y="22667"/>
                </a:lnTo>
                <a:lnTo>
                  <a:pt x="18411" y="22667"/>
                </a:lnTo>
                <a:lnTo>
                  <a:pt x="23846" y="37397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bg object 1009"/>
          <p:cNvSpPr/>
          <p:nvPr/>
        </p:nvSpPr>
        <p:spPr>
          <a:xfrm>
            <a:off x="6494468" y="9750037"/>
            <a:ext cx="4445" cy="84455"/>
          </a:xfrm>
          <a:custGeom>
            <a:avLst/>
            <a:gdLst/>
            <a:ahLst/>
            <a:cxnLst/>
            <a:rect l="l" t="t" r="r" b="b"/>
            <a:pathLst>
              <a:path w="4445" h="84454">
                <a:moveTo>
                  <a:pt x="0" y="83974"/>
                </a:moveTo>
                <a:lnTo>
                  <a:pt x="0" y="30581"/>
                </a:lnTo>
                <a:lnTo>
                  <a:pt x="4173" y="30762"/>
                </a:lnTo>
                <a:lnTo>
                  <a:pt x="4173" y="82452"/>
                </a:lnTo>
                <a:lnTo>
                  <a:pt x="0" y="83974"/>
                </a:lnTo>
                <a:close/>
              </a:path>
              <a:path w="4445" h="84454">
                <a:moveTo>
                  <a:pt x="4173" y="17005"/>
                </a:moveTo>
                <a:lnTo>
                  <a:pt x="0" y="16824"/>
                </a:lnTo>
                <a:lnTo>
                  <a:pt x="0" y="8031"/>
                </a:lnTo>
                <a:lnTo>
                  <a:pt x="4173" y="0"/>
                </a:lnTo>
                <a:lnTo>
                  <a:pt x="4173" y="17005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bg object 1010"/>
          <p:cNvSpPr/>
          <p:nvPr/>
        </p:nvSpPr>
        <p:spPr>
          <a:xfrm>
            <a:off x="6498971" y="9780825"/>
            <a:ext cx="30480" cy="6350"/>
          </a:xfrm>
          <a:custGeom>
            <a:avLst/>
            <a:gdLst/>
            <a:ahLst/>
            <a:cxnLst/>
            <a:rect l="l" t="t" r="r" b="b"/>
            <a:pathLst>
              <a:path w="30479" h="6350">
                <a:moveTo>
                  <a:pt x="30457" y="6086"/>
                </a:moveTo>
                <a:lnTo>
                  <a:pt x="0" y="4751"/>
                </a:lnTo>
                <a:lnTo>
                  <a:pt x="203" y="0"/>
                </a:lnTo>
                <a:lnTo>
                  <a:pt x="28672" y="1247"/>
                </a:lnTo>
                <a:lnTo>
                  <a:pt x="30457" y="6086"/>
                </a:lnTo>
                <a:close/>
              </a:path>
            </a:pathLst>
          </a:custGeom>
          <a:solidFill>
            <a:srgbClr val="FCB1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bg object 1011"/>
          <p:cNvSpPr/>
          <p:nvPr/>
        </p:nvSpPr>
        <p:spPr>
          <a:xfrm>
            <a:off x="6486838" y="9769770"/>
            <a:ext cx="40005" cy="9525"/>
          </a:xfrm>
          <a:custGeom>
            <a:avLst/>
            <a:gdLst/>
            <a:ahLst/>
            <a:cxnLst/>
            <a:rect l="l" t="t" r="r" b="b"/>
            <a:pathLst>
              <a:path w="40004" h="9525">
                <a:moveTo>
                  <a:pt x="39616" y="9079"/>
                </a:moveTo>
                <a:lnTo>
                  <a:pt x="0" y="7339"/>
                </a:lnTo>
                <a:lnTo>
                  <a:pt x="203" y="2594"/>
                </a:lnTo>
                <a:lnTo>
                  <a:pt x="1551" y="0"/>
                </a:lnTo>
                <a:lnTo>
                  <a:pt x="36840" y="1546"/>
                </a:lnTo>
                <a:lnTo>
                  <a:pt x="39616" y="9079"/>
                </a:lnTo>
                <a:close/>
              </a:path>
            </a:pathLst>
          </a:custGeom>
          <a:solidFill>
            <a:srgbClr val="FBB03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bg object 1012"/>
          <p:cNvSpPr/>
          <p:nvPr/>
        </p:nvSpPr>
        <p:spPr>
          <a:xfrm>
            <a:off x="6483750" y="9766662"/>
            <a:ext cx="44450" cy="15875"/>
          </a:xfrm>
          <a:custGeom>
            <a:avLst/>
            <a:gdLst/>
            <a:ahLst/>
            <a:cxnLst/>
            <a:rect l="l" t="t" r="r" b="b"/>
            <a:pathLst>
              <a:path w="44450" h="15875">
                <a:moveTo>
                  <a:pt x="3130" y="9497"/>
                </a:moveTo>
                <a:lnTo>
                  <a:pt x="1317" y="9497"/>
                </a:lnTo>
                <a:lnTo>
                  <a:pt x="3293" y="5699"/>
                </a:lnTo>
                <a:lnTo>
                  <a:pt x="3130" y="9497"/>
                </a:lnTo>
                <a:close/>
              </a:path>
              <a:path w="44450" h="15875">
                <a:moveTo>
                  <a:pt x="43895" y="15415"/>
                </a:moveTo>
                <a:lnTo>
                  <a:pt x="1391" y="13544"/>
                </a:lnTo>
                <a:lnTo>
                  <a:pt x="301" y="13033"/>
                </a:lnTo>
                <a:lnTo>
                  <a:pt x="0" y="12185"/>
                </a:lnTo>
                <a:lnTo>
                  <a:pt x="6" y="9229"/>
                </a:lnTo>
                <a:lnTo>
                  <a:pt x="1317" y="9497"/>
                </a:lnTo>
                <a:lnTo>
                  <a:pt x="3130" y="9497"/>
                </a:lnTo>
                <a:lnTo>
                  <a:pt x="3090" y="10445"/>
                </a:lnTo>
                <a:lnTo>
                  <a:pt x="42700" y="12185"/>
                </a:lnTo>
                <a:lnTo>
                  <a:pt x="43895" y="15415"/>
                </a:lnTo>
                <a:close/>
              </a:path>
              <a:path w="44450" h="15875">
                <a:moveTo>
                  <a:pt x="39924" y="4658"/>
                </a:moveTo>
                <a:lnTo>
                  <a:pt x="4641" y="3105"/>
                </a:lnTo>
                <a:lnTo>
                  <a:pt x="6254" y="0"/>
                </a:lnTo>
                <a:lnTo>
                  <a:pt x="38736" y="1428"/>
                </a:lnTo>
                <a:lnTo>
                  <a:pt x="39924" y="4658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bg object 1013"/>
          <p:cNvSpPr/>
          <p:nvPr/>
        </p:nvSpPr>
        <p:spPr>
          <a:xfrm>
            <a:off x="6521774" y="9811151"/>
            <a:ext cx="23495" cy="37465"/>
          </a:xfrm>
          <a:custGeom>
            <a:avLst/>
            <a:gdLst/>
            <a:ahLst/>
            <a:cxnLst/>
            <a:rect l="l" t="t" r="r" b="b"/>
            <a:pathLst>
              <a:path w="23495" h="37465">
                <a:moveTo>
                  <a:pt x="23304" y="36998"/>
                </a:moveTo>
                <a:lnTo>
                  <a:pt x="17444" y="36998"/>
                </a:lnTo>
                <a:lnTo>
                  <a:pt x="0" y="22162"/>
                </a:lnTo>
                <a:lnTo>
                  <a:pt x="0" y="0"/>
                </a:lnTo>
                <a:lnTo>
                  <a:pt x="23304" y="0"/>
                </a:lnTo>
                <a:lnTo>
                  <a:pt x="23304" y="3286"/>
                </a:lnTo>
                <a:lnTo>
                  <a:pt x="18534" y="5263"/>
                </a:lnTo>
                <a:lnTo>
                  <a:pt x="23304" y="18196"/>
                </a:lnTo>
                <a:lnTo>
                  <a:pt x="23304" y="36998"/>
                </a:lnTo>
                <a:close/>
              </a:path>
            </a:pathLst>
          </a:custGeom>
          <a:solidFill>
            <a:srgbClr val="FCB2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bg object 1014"/>
          <p:cNvSpPr/>
          <p:nvPr/>
        </p:nvSpPr>
        <p:spPr>
          <a:xfrm>
            <a:off x="6509944" y="9750196"/>
            <a:ext cx="43815" cy="101600"/>
          </a:xfrm>
          <a:custGeom>
            <a:avLst/>
            <a:gdLst/>
            <a:ahLst/>
            <a:cxnLst/>
            <a:rect l="l" t="t" r="r" b="b"/>
            <a:pathLst>
              <a:path w="43815" h="101600">
                <a:moveTo>
                  <a:pt x="7099" y="3162"/>
                </a:moveTo>
                <a:lnTo>
                  <a:pt x="6248" y="850"/>
                </a:lnTo>
                <a:lnTo>
                  <a:pt x="3162" y="850"/>
                </a:lnTo>
                <a:lnTo>
                  <a:pt x="2222" y="0"/>
                </a:lnTo>
                <a:lnTo>
                  <a:pt x="698" y="0"/>
                </a:lnTo>
                <a:lnTo>
                  <a:pt x="0" y="711"/>
                </a:lnTo>
                <a:lnTo>
                  <a:pt x="0" y="2463"/>
                </a:lnTo>
                <a:lnTo>
                  <a:pt x="698" y="3162"/>
                </a:lnTo>
                <a:lnTo>
                  <a:pt x="7099" y="3162"/>
                </a:lnTo>
                <a:close/>
              </a:path>
              <a:path w="43815" h="101600">
                <a:moveTo>
                  <a:pt x="38265" y="58496"/>
                </a:moveTo>
                <a:lnTo>
                  <a:pt x="37553" y="57785"/>
                </a:lnTo>
                <a:lnTo>
                  <a:pt x="9398" y="57785"/>
                </a:lnTo>
                <a:lnTo>
                  <a:pt x="8699" y="58496"/>
                </a:lnTo>
                <a:lnTo>
                  <a:pt x="8699" y="80467"/>
                </a:lnTo>
                <a:lnTo>
                  <a:pt x="11823" y="83121"/>
                </a:lnTo>
                <a:lnTo>
                  <a:pt x="11823" y="60960"/>
                </a:lnTo>
                <a:lnTo>
                  <a:pt x="35128" y="60960"/>
                </a:lnTo>
                <a:lnTo>
                  <a:pt x="35128" y="64249"/>
                </a:lnTo>
                <a:lnTo>
                  <a:pt x="38265" y="62941"/>
                </a:lnTo>
                <a:lnTo>
                  <a:pt x="38265" y="60960"/>
                </a:lnTo>
                <a:lnTo>
                  <a:pt x="38265" y="58496"/>
                </a:lnTo>
                <a:close/>
              </a:path>
              <a:path w="43815" h="101600">
                <a:moveTo>
                  <a:pt x="43256" y="101180"/>
                </a:moveTo>
                <a:lnTo>
                  <a:pt x="42087" y="98005"/>
                </a:lnTo>
                <a:lnTo>
                  <a:pt x="38265" y="98005"/>
                </a:lnTo>
                <a:lnTo>
                  <a:pt x="38265" y="87642"/>
                </a:lnTo>
                <a:lnTo>
                  <a:pt x="35128" y="79159"/>
                </a:lnTo>
                <a:lnTo>
                  <a:pt x="35128" y="97955"/>
                </a:lnTo>
                <a:lnTo>
                  <a:pt x="29273" y="97955"/>
                </a:lnTo>
                <a:lnTo>
                  <a:pt x="33058" y="101180"/>
                </a:lnTo>
                <a:lnTo>
                  <a:pt x="43256" y="101180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bg object 1015"/>
          <p:cNvSpPr/>
          <p:nvPr/>
        </p:nvSpPr>
        <p:spPr>
          <a:xfrm>
            <a:off x="6513474" y="9743656"/>
            <a:ext cx="2540" cy="5715"/>
          </a:xfrm>
          <a:custGeom>
            <a:avLst/>
            <a:gdLst/>
            <a:ahLst/>
            <a:cxnLst/>
            <a:rect l="l" t="t" r="r" b="b"/>
            <a:pathLst>
              <a:path w="2540" h="5715">
                <a:moveTo>
                  <a:pt x="1938" y="5263"/>
                </a:moveTo>
                <a:lnTo>
                  <a:pt x="572" y="5263"/>
                </a:lnTo>
                <a:lnTo>
                  <a:pt x="0" y="0"/>
                </a:lnTo>
                <a:lnTo>
                  <a:pt x="1938" y="5263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bg object 1016"/>
          <p:cNvSpPr/>
          <p:nvPr/>
        </p:nvSpPr>
        <p:spPr>
          <a:xfrm>
            <a:off x="6510736" y="9736968"/>
            <a:ext cx="5715" cy="14604"/>
          </a:xfrm>
          <a:custGeom>
            <a:avLst/>
            <a:gdLst/>
            <a:ahLst/>
            <a:cxnLst/>
            <a:rect l="l" t="t" r="r" b="b"/>
            <a:pathLst>
              <a:path w="5715" h="14604">
                <a:moveTo>
                  <a:pt x="5459" y="14068"/>
                </a:moveTo>
                <a:lnTo>
                  <a:pt x="2376" y="14068"/>
                </a:lnTo>
                <a:lnTo>
                  <a:pt x="1335" y="13126"/>
                </a:lnTo>
                <a:lnTo>
                  <a:pt x="0" y="829"/>
                </a:lnTo>
                <a:lnTo>
                  <a:pt x="270" y="0"/>
                </a:lnTo>
                <a:lnTo>
                  <a:pt x="2739" y="6691"/>
                </a:lnTo>
                <a:lnTo>
                  <a:pt x="3311" y="11954"/>
                </a:lnTo>
                <a:lnTo>
                  <a:pt x="4678" y="11954"/>
                </a:lnTo>
                <a:lnTo>
                  <a:pt x="5459" y="14068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bg object 1017"/>
          <p:cNvSpPr/>
          <p:nvPr/>
        </p:nvSpPr>
        <p:spPr>
          <a:xfrm>
            <a:off x="6745684" y="9857344"/>
            <a:ext cx="124460" cy="33655"/>
          </a:xfrm>
          <a:custGeom>
            <a:avLst/>
            <a:gdLst/>
            <a:ahLst/>
            <a:cxnLst/>
            <a:rect l="l" t="t" r="r" b="b"/>
            <a:pathLst>
              <a:path w="124459" h="33654">
                <a:moveTo>
                  <a:pt x="124402" y="33612"/>
                </a:moveTo>
                <a:lnTo>
                  <a:pt x="0" y="33612"/>
                </a:lnTo>
                <a:lnTo>
                  <a:pt x="12988" y="0"/>
                </a:lnTo>
                <a:lnTo>
                  <a:pt x="112466" y="0"/>
                </a:lnTo>
                <a:lnTo>
                  <a:pt x="124402" y="3361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bg object 1018"/>
          <p:cNvSpPr/>
          <p:nvPr/>
        </p:nvSpPr>
        <p:spPr>
          <a:xfrm>
            <a:off x="6743356" y="9855105"/>
            <a:ext cx="129539" cy="38100"/>
          </a:xfrm>
          <a:custGeom>
            <a:avLst/>
            <a:gdLst/>
            <a:ahLst/>
            <a:cxnLst/>
            <a:rect l="l" t="t" r="r" b="b"/>
            <a:pathLst>
              <a:path w="129540" h="38100">
                <a:moveTo>
                  <a:pt x="127455" y="38095"/>
                </a:moveTo>
                <a:lnTo>
                  <a:pt x="1594" y="38095"/>
                </a:lnTo>
                <a:lnTo>
                  <a:pt x="911" y="37727"/>
                </a:lnTo>
                <a:lnTo>
                  <a:pt x="111" y="36543"/>
                </a:lnTo>
                <a:lnTo>
                  <a:pt x="0" y="35726"/>
                </a:lnTo>
                <a:lnTo>
                  <a:pt x="13591" y="561"/>
                </a:lnTo>
                <a:lnTo>
                  <a:pt x="14403" y="0"/>
                </a:lnTo>
                <a:lnTo>
                  <a:pt x="115729" y="0"/>
                </a:lnTo>
                <a:lnTo>
                  <a:pt x="116560" y="592"/>
                </a:lnTo>
                <a:lnTo>
                  <a:pt x="117939" y="4477"/>
                </a:lnTo>
                <a:lnTo>
                  <a:pt x="16822" y="4477"/>
                </a:lnTo>
                <a:lnTo>
                  <a:pt x="5564" y="33612"/>
                </a:lnTo>
                <a:lnTo>
                  <a:pt x="128285" y="33612"/>
                </a:lnTo>
                <a:lnTo>
                  <a:pt x="129036" y="35726"/>
                </a:lnTo>
                <a:lnTo>
                  <a:pt x="128957" y="36543"/>
                </a:lnTo>
                <a:lnTo>
                  <a:pt x="128126" y="37740"/>
                </a:lnTo>
                <a:lnTo>
                  <a:pt x="127455" y="38095"/>
                </a:lnTo>
                <a:close/>
              </a:path>
              <a:path w="129540" h="38100">
                <a:moveTo>
                  <a:pt x="128285" y="33612"/>
                </a:moveTo>
                <a:lnTo>
                  <a:pt x="123583" y="33612"/>
                </a:lnTo>
                <a:lnTo>
                  <a:pt x="113236" y="4477"/>
                </a:lnTo>
                <a:lnTo>
                  <a:pt x="117939" y="4477"/>
                </a:lnTo>
                <a:lnTo>
                  <a:pt x="128285" y="3361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bg object 1019"/>
          <p:cNvSpPr/>
          <p:nvPr/>
        </p:nvSpPr>
        <p:spPr>
          <a:xfrm>
            <a:off x="6758672" y="9890959"/>
            <a:ext cx="99695" cy="55880"/>
          </a:xfrm>
          <a:custGeom>
            <a:avLst/>
            <a:gdLst/>
            <a:ahLst/>
            <a:cxnLst/>
            <a:rect l="l" t="t" r="r" b="b"/>
            <a:pathLst>
              <a:path w="99695" h="55879">
                <a:moveTo>
                  <a:pt x="0" y="55845"/>
                </a:moveTo>
                <a:lnTo>
                  <a:pt x="99478" y="55845"/>
                </a:lnTo>
                <a:lnTo>
                  <a:pt x="99478" y="0"/>
                </a:lnTo>
                <a:lnTo>
                  <a:pt x="0" y="0"/>
                </a:lnTo>
                <a:lnTo>
                  <a:pt x="0" y="5584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bg object 1020"/>
          <p:cNvSpPr/>
          <p:nvPr/>
        </p:nvSpPr>
        <p:spPr>
          <a:xfrm>
            <a:off x="6756451" y="9888397"/>
            <a:ext cx="104139" cy="59055"/>
          </a:xfrm>
          <a:custGeom>
            <a:avLst/>
            <a:gdLst/>
            <a:ahLst/>
            <a:cxnLst/>
            <a:rect l="l" t="t" r="r" b="b"/>
            <a:pathLst>
              <a:path w="104140" h="59054">
                <a:moveTo>
                  <a:pt x="103898" y="1282"/>
                </a:moveTo>
                <a:lnTo>
                  <a:pt x="103225" y="1282"/>
                </a:lnTo>
                <a:lnTo>
                  <a:pt x="103225" y="0"/>
                </a:lnTo>
                <a:lnTo>
                  <a:pt x="685" y="0"/>
                </a:lnTo>
                <a:lnTo>
                  <a:pt x="685" y="1282"/>
                </a:lnTo>
                <a:lnTo>
                  <a:pt x="0" y="1282"/>
                </a:lnTo>
                <a:lnTo>
                  <a:pt x="0" y="5118"/>
                </a:lnTo>
                <a:lnTo>
                  <a:pt x="0" y="58801"/>
                </a:lnTo>
                <a:lnTo>
                  <a:pt x="4432" y="58801"/>
                </a:lnTo>
                <a:lnTo>
                  <a:pt x="4432" y="5118"/>
                </a:lnTo>
                <a:lnTo>
                  <a:pt x="99479" y="5118"/>
                </a:lnTo>
                <a:lnTo>
                  <a:pt x="99479" y="58420"/>
                </a:lnTo>
                <a:lnTo>
                  <a:pt x="103898" y="58420"/>
                </a:lnTo>
                <a:lnTo>
                  <a:pt x="103898" y="5118"/>
                </a:lnTo>
                <a:lnTo>
                  <a:pt x="103898" y="4813"/>
                </a:lnTo>
                <a:lnTo>
                  <a:pt x="103898" y="12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bg object 1021"/>
          <p:cNvSpPr/>
          <p:nvPr/>
        </p:nvSpPr>
        <p:spPr>
          <a:xfrm>
            <a:off x="6819333" y="9914213"/>
            <a:ext cx="21590" cy="33020"/>
          </a:xfrm>
          <a:custGeom>
            <a:avLst/>
            <a:gdLst/>
            <a:ahLst/>
            <a:cxnLst/>
            <a:rect l="l" t="t" r="r" b="b"/>
            <a:pathLst>
              <a:path w="21590" h="33020">
                <a:moveTo>
                  <a:pt x="0" y="32591"/>
                </a:moveTo>
                <a:lnTo>
                  <a:pt x="20977" y="32591"/>
                </a:lnTo>
                <a:lnTo>
                  <a:pt x="20977" y="0"/>
                </a:lnTo>
                <a:lnTo>
                  <a:pt x="0" y="0"/>
                </a:lnTo>
                <a:lnTo>
                  <a:pt x="0" y="3259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bg object 1022"/>
          <p:cNvSpPr/>
          <p:nvPr/>
        </p:nvSpPr>
        <p:spPr>
          <a:xfrm>
            <a:off x="6817676" y="9912532"/>
            <a:ext cx="24765" cy="34290"/>
          </a:xfrm>
          <a:custGeom>
            <a:avLst/>
            <a:gdLst/>
            <a:ahLst/>
            <a:cxnLst/>
            <a:rect l="l" t="t" r="r" b="b"/>
            <a:pathLst>
              <a:path w="24765" h="34290">
                <a:moveTo>
                  <a:pt x="3311" y="34272"/>
                </a:moveTo>
                <a:lnTo>
                  <a:pt x="0" y="34272"/>
                </a:lnTo>
                <a:lnTo>
                  <a:pt x="0" y="748"/>
                </a:lnTo>
                <a:lnTo>
                  <a:pt x="738" y="0"/>
                </a:lnTo>
                <a:lnTo>
                  <a:pt x="23550" y="0"/>
                </a:lnTo>
                <a:lnTo>
                  <a:pt x="24295" y="748"/>
                </a:lnTo>
                <a:lnTo>
                  <a:pt x="24295" y="3361"/>
                </a:lnTo>
                <a:lnTo>
                  <a:pt x="3311" y="3361"/>
                </a:lnTo>
                <a:lnTo>
                  <a:pt x="3311" y="34272"/>
                </a:lnTo>
                <a:close/>
              </a:path>
              <a:path w="24765" h="34290">
                <a:moveTo>
                  <a:pt x="24295" y="34272"/>
                </a:moveTo>
                <a:lnTo>
                  <a:pt x="20977" y="34272"/>
                </a:lnTo>
                <a:lnTo>
                  <a:pt x="20977" y="3361"/>
                </a:lnTo>
                <a:lnTo>
                  <a:pt x="24295" y="3361"/>
                </a:lnTo>
                <a:lnTo>
                  <a:pt x="24295" y="342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bg object 1023"/>
          <p:cNvSpPr/>
          <p:nvPr/>
        </p:nvSpPr>
        <p:spPr>
          <a:xfrm>
            <a:off x="6781577" y="9902078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15659" y="23927"/>
                </a:moveTo>
                <a:lnTo>
                  <a:pt x="0" y="23927"/>
                </a:lnTo>
                <a:lnTo>
                  <a:pt x="0" y="0"/>
                </a:lnTo>
                <a:lnTo>
                  <a:pt x="15659" y="0"/>
                </a:lnTo>
                <a:lnTo>
                  <a:pt x="15659" y="23927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bg object 1024"/>
          <p:cNvSpPr/>
          <p:nvPr/>
        </p:nvSpPr>
        <p:spPr>
          <a:xfrm>
            <a:off x="6733019" y="9800209"/>
            <a:ext cx="112395" cy="127635"/>
          </a:xfrm>
          <a:custGeom>
            <a:avLst/>
            <a:gdLst/>
            <a:ahLst/>
            <a:cxnLst/>
            <a:rect l="l" t="t" r="r" b="b"/>
            <a:pathLst>
              <a:path w="112395" h="127634">
                <a:moveTo>
                  <a:pt x="41236" y="65684"/>
                </a:moveTo>
                <a:lnTo>
                  <a:pt x="40487" y="64922"/>
                </a:lnTo>
                <a:lnTo>
                  <a:pt x="38658" y="64922"/>
                </a:lnTo>
                <a:lnTo>
                  <a:pt x="37922" y="65684"/>
                </a:lnTo>
                <a:lnTo>
                  <a:pt x="37922" y="79044"/>
                </a:lnTo>
                <a:lnTo>
                  <a:pt x="38658" y="79794"/>
                </a:lnTo>
                <a:lnTo>
                  <a:pt x="39573" y="79794"/>
                </a:lnTo>
                <a:lnTo>
                  <a:pt x="40487" y="79794"/>
                </a:lnTo>
                <a:lnTo>
                  <a:pt x="41236" y="79044"/>
                </a:lnTo>
                <a:lnTo>
                  <a:pt x="41236" y="65684"/>
                </a:lnTo>
                <a:close/>
              </a:path>
              <a:path w="112395" h="127634">
                <a:moveTo>
                  <a:pt x="50126" y="65684"/>
                </a:moveTo>
                <a:lnTo>
                  <a:pt x="49377" y="64922"/>
                </a:lnTo>
                <a:lnTo>
                  <a:pt x="47548" y="64922"/>
                </a:lnTo>
                <a:lnTo>
                  <a:pt x="46799" y="65684"/>
                </a:lnTo>
                <a:lnTo>
                  <a:pt x="46799" y="79044"/>
                </a:lnTo>
                <a:lnTo>
                  <a:pt x="47548" y="79794"/>
                </a:lnTo>
                <a:lnTo>
                  <a:pt x="48463" y="79794"/>
                </a:lnTo>
                <a:lnTo>
                  <a:pt x="49377" y="79794"/>
                </a:lnTo>
                <a:lnTo>
                  <a:pt x="50126" y="79044"/>
                </a:lnTo>
                <a:lnTo>
                  <a:pt x="50126" y="65684"/>
                </a:lnTo>
                <a:close/>
              </a:path>
              <a:path w="112395" h="127634">
                <a:moveTo>
                  <a:pt x="58204" y="16865"/>
                </a:moveTo>
                <a:lnTo>
                  <a:pt x="57658" y="15951"/>
                </a:lnTo>
                <a:lnTo>
                  <a:pt x="38125" y="11150"/>
                </a:lnTo>
                <a:lnTo>
                  <a:pt x="38125" y="749"/>
                </a:lnTo>
                <a:lnTo>
                  <a:pt x="37388" y="0"/>
                </a:lnTo>
                <a:lnTo>
                  <a:pt x="35560" y="0"/>
                </a:lnTo>
                <a:lnTo>
                  <a:pt x="34823" y="749"/>
                </a:lnTo>
                <a:lnTo>
                  <a:pt x="34823" y="10325"/>
                </a:lnTo>
                <a:lnTo>
                  <a:pt x="1320" y="2070"/>
                </a:lnTo>
                <a:lnTo>
                  <a:pt x="431" y="2616"/>
                </a:lnTo>
                <a:lnTo>
                  <a:pt x="0" y="4432"/>
                </a:lnTo>
                <a:lnTo>
                  <a:pt x="546" y="5334"/>
                </a:lnTo>
                <a:lnTo>
                  <a:pt x="34823" y="13754"/>
                </a:lnTo>
                <a:lnTo>
                  <a:pt x="34823" y="58813"/>
                </a:lnTo>
                <a:lnTo>
                  <a:pt x="35560" y="59563"/>
                </a:lnTo>
                <a:lnTo>
                  <a:pt x="36474" y="59563"/>
                </a:lnTo>
                <a:lnTo>
                  <a:pt x="37388" y="59563"/>
                </a:lnTo>
                <a:lnTo>
                  <a:pt x="38125" y="58813"/>
                </a:lnTo>
                <a:lnTo>
                  <a:pt x="38125" y="14566"/>
                </a:lnTo>
                <a:lnTo>
                  <a:pt x="56388" y="19050"/>
                </a:lnTo>
                <a:lnTo>
                  <a:pt x="57124" y="19050"/>
                </a:lnTo>
                <a:lnTo>
                  <a:pt x="57810" y="18529"/>
                </a:lnTo>
                <a:lnTo>
                  <a:pt x="58204" y="16865"/>
                </a:lnTo>
                <a:close/>
              </a:path>
              <a:path w="112395" h="127634">
                <a:moveTo>
                  <a:pt x="59016" y="65684"/>
                </a:moveTo>
                <a:lnTo>
                  <a:pt x="58280" y="64922"/>
                </a:lnTo>
                <a:lnTo>
                  <a:pt x="56438" y="64922"/>
                </a:lnTo>
                <a:lnTo>
                  <a:pt x="55702" y="65684"/>
                </a:lnTo>
                <a:lnTo>
                  <a:pt x="55702" y="79044"/>
                </a:lnTo>
                <a:lnTo>
                  <a:pt x="56438" y="79794"/>
                </a:lnTo>
                <a:lnTo>
                  <a:pt x="57365" y="79794"/>
                </a:lnTo>
                <a:lnTo>
                  <a:pt x="58280" y="79794"/>
                </a:lnTo>
                <a:lnTo>
                  <a:pt x="59016" y="79044"/>
                </a:lnTo>
                <a:lnTo>
                  <a:pt x="59016" y="65684"/>
                </a:lnTo>
                <a:close/>
              </a:path>
              <a:path w="112395" h="127634">
                <a:moveTo>
                  <a:pt x="65862" y="100952"/>
                </a:moveTo>
                <a:lnTo>
                  <a:pt x="65125" y="100203"/>
                </a:lnTo>
                <a:lnTo>
                  <a:pt x="62547" y="100203"/>
                </a:lnTo>
                <a:lnTo>
                  <a:pt x="62547" y="103555"/>
                </a:lnTo>
                <a:lnTo>
                  <a:pt x="62547" y="124129"/>
                </a:lnTo>
                <a:lnTo>
                  <a:pt x="50215" y="124129"/>
                </a:lnTo>
                <a:lnTo>
                  <a:pt x="50215" y="103555"/>
                </a:lnTo>
                <a:lnTo>
                  <a:pt x="62547" y="103555"/>
                </a:lnTo>
                <a:lnTo>
                  <a:pt x="62547" y="100203"/>
                </a:lnTo>
                <a:lnTo>
                  <a:pt x="47637" y="100203"/>
                </a:lnTo>
                <a:lnTo>
                  <a:pt x="46888" y="100952"/>
                </a:lnTo>
                <a:lnTo>
                  <a:pt x="46888" y="126733"/>
                </a:lnTo>
                <a:lnTo>
                  <a:pt x="47637" y="127482"/>
                </a:lnTo>
                <a:lnTo>
                  <a:pt x="65125" y="127482"/>
                </a:lnTo>
                <a:lnTo>
                  <a:pt x="65862" y="126733"/>
                </a:lnTo>
                <a:lnTo>
                  <a:pt x="65862" y="124129"/>
                </a:lnTo>
                <a:lnTo>
                  <a:pt x="65862" y="103555"/>
                </a:lnTo>
                <a:lnTo>
                  <a:pt x="65862" y="100952"/>
                </a:lnTo>
                <a:close/>
              </a:path>
              <a:path w="112395" h="127634">
                <a:moveTo>
                  <a:pt x="67906" y="65684"/>
                </a:moveTo>
                <a:lnTo>
                  <a:pt x="67170" y="64922"/>
                </a:lnTo>
                <a:lnTo>
                  <a:pt x="65341" y="64922"/>
                </a:lnTo>
                <a:lnTo>
                  <a:pt x="64592" y="65684"/>
                </a:lnTo>
                <a:lnTo>
                  <a:pt x="64592" y="79044"/>
                </a:lnTo>
                <a:lnTo>
                  <a:pt x="65341" y="79794"/>
                </a:lnTo>
                <a:lnTo>
                  <a:pt x="66255" y="79794"/>
                </a:lnTo>
                <a:lnTo>
                  <a:pt x="67170" y="79794"/>
                </a:lnTo>
                <a:lnTo>
                  <a:pt x="67906" y="79044"/>
                </a:lnTo>
                <a:lnTo>
                  <a:pt x="67906" y="65684"/>
                </a:lnTo>
                <a:close/>
              </a:path>
              <a:path w="112395" h="127634">
                <a:moveTo>
                  <a:pt x="76796" y="65684"/>
                </a:moveTo>
                <a:lnTo>
                  <a:pt x="76060" y="64922"/>
                </a:lnTo>
                <a:lnTo>
                  <a:pt x="74231" y="64922"/>
                </a:lnTo>
                <a:lnTo>
                  <a:pt x="73482" y="65684"/>
                </a:lnTo>
                <a:lnTo>
                  <a:pt x="73482" y="79044"/>
                </a:lnTo>
                <a:lnTo>
                  <a:pt x="74231" y="79794"/>
                </a:lnTo>
                <a:lnTo>
                  <a:pt x="75145" y="79794"/>
                </a:lnTo>
                <a:lnTo>
                  <a:pt x="76060" y="79794"/>
                </a:lnTo>
                <a:lnTo>
                  <a:pt x="76796" y="79044"/>
                </a:lnTo>
                <a:lnTo>
                  <a:pt x="76796" y="65684"/>
                </a:lnTo>
                <a:close/>
              </a:path>
              <a:path w="112395" h="127634">
                <a:moveTo>
                  <a:pt x="85699" y="65684"/>
                </a:moveTo>
                <a:lnTo>
                  <a:pt x="84963" y="64922"/>
                </a:lnTo>
                <a:lnTo>
                  <a:pt x="83121" y="64922"/>
                </a:lnTo>
                <a:lnTo>
                  <a:pt x="82384" y="65684"/>
                </a:lnTo>
                <a:lnTo>
                  <a:pt x="82384" y="79044"/>
                </a:lnTo>
                <a:lnTo>
                  <a:pt x="83121" y="79794"/>
                </a:lnTo>
                <a:lnTo>
                  <a:pt x="84035" y="79794"/>
                </a:lnTo>
                <a:lnTo>
                  <a:pt x="84963" y="79794"/>
                </a:lnTo>
                <a:lnTo>
                  <a:pt x="85699" y="79044"/>
                </a:lnTo>
                <a:lnTo>
                  <a:pt x="85699" y="65684"/>
                </a:lnTo>
                <a:close/>
              </a:path>
              <a:path w="112395" h="127634">
                <a:moveTo>
                  <a:pt x="94589" y="65684"/>
                </a:moveTo>
                <a:lnTo>
                  <a:pt x="93853" y="64922"/>
                </a:lnTo>
                <a:lnTo>
                  <a:pt x="92011" y="64922"/>
                </a:lnTo>
                <a:lnTo>
                  <a:pt x="91274" y="65684"/>
                </a:lnTo>
                <a:lnTo>
                  <a:pt x="91274" y="79044"/>
                </a:lnTo>
                <a:lnTo>
                  <a:pt x="92011" y="79794"/>
                </a:lnTo>
                <a:lnTo>
                  <a:pt x="92938" y="79794"/>
                </a:lnTo>
                <a:lnTo>
                  <a:pt x="93853" y="79794"/>
                </a:lnTo>
                <a:lnTo>
                  <a:pt x="94589" y="79044"/>
                </a:lnTo>
                <a:lnTo>
                  <a:pt x="94589" y="65684"/>
                </a:lnTo>
                <a:close/>
              </a:path>
              <a:path w="112395" h="127634">
                <a:moveTo>
                  <a:pt x="103479" y="65684"/>
                </a:moveTo>
                <a:lnTo>
                  <a:pt x="102743" y="64922"/>
                </a:lnTo>
                <a:lnTo>
                  <a:pt x="100914" y="64922"/>
                </a:lnTo>
                <a:lnTo>
                  <a:pt x="100164" y="65684"/>
                </a:lnTo>
                <a:lnTo>
                  <a:pt x="100164" y="79044"/>
                </a:lnTo>
                <a:lnTo>
                  <a:pt x="100914" y="79794"/>
                </a:lnTo>
                <a:lnTo>
                  <a:pt x="101828" y="79794"/>
                </a:lnTo>
                <a:lnTo>
                  <a:pt x="102743" y="79794"/>
                </a:lnTo>
                <a:lnTo>
                  <a:pt x="103479" y="79044"/>
                </a:lnTo>
                <a:lnTo>
                  <a:pt x="103479" y="65684"/>
                </a:lnTo>
                <a:close/>
              </a:path>
              <a:path w="112395" h="127634">
                <a:moveTo>
                  <a:pt x="112382" y="65684"/>
                </a:moveTo>
                <a:lnTo>
                  <a:pt x="111645" y="64922"/>
                </a:lnTo>
                <a:lnTo>
                  <a:pt x="109804" y="64922"/>
                </a:lnTo>
                <a:lnTo>
                  <a:pt x="109067" y="65684"/>
                </a:lnTo>
                <a:lnTo>
                  <a:pt x="109067" y="79044"/>
                </a:lnTo>
                <a:lnTo>
                  <a:pt x="109804" y="79794"/>
                </a:lnTo>
                <a:lnTo>
                  <a:pt x="110718" y="79794"/>
                </a:lnTo>
                <a:lnTo>
                  <a:pt x="111645" y="79794"/>
                </a:lnTo>
                <a:lnTo>
                  <a:pt x="112382" y="79044"/>
                </a:lnTo>
                <a:lnTo>
                  <a:pt x="112382" y="6568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bg object 1025"/>
          <p:cNvSpPr/>
          <p:nvPr/>
        </p:nvSpPr>
        <p:spPr>
          <a:xfrm>
            <a:off x="6813911" y="9695329"/>
            <a:ext cx="139700" cy="252095"/>
          </a:xfrm>
          <a:custGeom>
            <a:avLst/>
            <a:gdLst/>
            <a:ahLst/>
            <a:cxnLst/>
            <a:rect l="l" t="t" r="r" b="b"/>
            <a:pathLst>
              <a:path w="139700" h="252095">
                <a:moveTo>
                  <a:pt x="139594" y="251475"/>
                </a:moveTo>
                <a:lnTo>
                  <a:pt x="0" y="251475"/>
                </a:lnTo>
                <a:lnTo>
                  <a:pt x="0" y="20260"/>
                </a:lnTo>
                <a:lnTo>
                  <a:pt x="139594" y="0"/>
                </a:lnTo>
                <a:lnTo>
                  <a:pt x="139594" y="25147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bg object 1026"/>
          <p:cNvSpPr/>
          <p:nvPr/>
        </p:nvSpPr>
        <p:spPr>
          <a:xfrm>
            <a:off x="6811698" y="9693016"/>
            <a:ext cx="144145" cy="254000"/>
          </a:xfrm>
          <a:custGeom>
            <a:avLst/>
            <a:gdLst/>
            <a:ahLst/>
            <a:cxnLst/>
            <a:rect l="l" t="t" r="r" b="b"/>
            <a:pathLst>
              <a:path w="144145" h="254000">
                <a:moveTo>
                  <a:pt x="4425" y="253789"/>
                </a:moveTo>
                <a:lnTo>
                  <a:pt x="0" y="253789"/>
                </a:lnTo>
                <a:lnTo>
                  <a:pt x="0" y="21458"/>
                </a:lnTo>
                <a:lnTo>
                  <a:pt x="806" y="20516"/>
                </a:lnTo>
                <a:lnTo>
                  <a:pt x="142124" y="0"/>
                </a:lnTo>
                <a:lnTo>
                  <a:pt x="142770" y="199"/>
                </a:lnTo>
                <a:lnTo>
                  <a:pt x="143743" y="1047"/>
                </a:lnTo>
                <a:lnTo>
                  <a:pt x="144020" y="1665"/>
                </a:lnTo>
                <a:lnTo>
                  <a:pt x="144020" y="4901"/>
                </a:lnTo>
                <a:lnTo>
                  <a:pt x="139594" y="4901"/>
                </a:lnTo>
                <a:lnTo>
                  <a:pt x="4425" y="24520"/>
                </a:lnTo>
                <a:lnTo>
                  <a:pt x="4425" y="253789"/>
                </a:lnTo>
                <a:close/>
              </a:path>
              <a:path w="144145" h="254000">
                <a:moveTo>
                  <a:pt x="144020" y="253789"/>
                </a:moveTo>
                <a:lnTo>
                  <a:pt x="139594" y="253789"/>
                </a:lnTo>
                <a:lnTo>
                  <a:pt x="139594" y="4901"/>
                </a:lnTo>
                <a:lnTo>
                  <a:pt x="144020" y="4901"/>
                </a:lnTo>
                <a:lnTo>
                  <a:pt x="144020" y="25378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bg object 1027"/>
          <p:cNvSpPr/>
          <p:nvPr/>
        </p:nvSpPr>
        <p:spPr>
          <a:xfrm>
            <a:off x="6817411" y="9867481"/>
            <a:ext cx="102235" cy="11430"/>
          </a:xfrm>
          <a:custGeom>
            <a:avLst/>
            <a:gdLst/>
            <a:ahLst/>
            <a:cxnLst/>
            <a:rect l="l" t="t" r="r" b="b"/>
            <a:pathLst>
              <a:path w="102234" h="11429">
                <a:moveTo>
                  <a:pt x="264" y="10838"/>
                </a:moveTo>
                <a:lnTo>
                  <a:pt x="0" y="4122"/>
                </a:lnTo>
                <a:lnTo>
                  <a:pt x="101670" y="0"/>
                </a:lnTo>
                <a:lnTo>
                  <a:pt x="101934" y="6716"/>
                </a:lnTo>
                <a:lnTo>
                  <a:pt x="264" y="10838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bg object 1028"/>
          <p:cNvSpPr/>
          <p:nvPr/>
        </p:nvSpPr>
        <p:spPr>
          <a:xfrm>
            <a:off x="6800832" y="9855934"/>
            <a:ext cx="127000" cy="15240"/>
          </a:xfrm>
          <a:custGeom>
            <a:avLst/>
            <a:gdLst/>
            <a:ahLst/>
            <a:cxnLst/>
            <a:rect l="l" t="t" r="r" b="b"/>
            <a:pathLst>
              <a:path w="127000" h="15240">
                <a:moveTo>
                  <a:pt x="381" y="14760"/>
                </a:moveTo>
                <a:lnTo>
                  <a:pt x="0" y="5126"/>
                </a:lnTo>
                <a:lnTo>
                  <a:pt x="126550" y="0"/>
                </a:lnTo>
                <a:lnTo>
                  <a:pt x="126932" y="9628"/>
                </a:lnTo>
                <a:lnTo>
                  <a:pt x="381" y="14760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bg object 1029"/>
          <p:cNvSpPr/>
          <p:nvPr/>
        </p:nvSpPr>
        <p:spPr>
          <a:xfrm>
            <a:off x="6799174" y="9854257"/>
            <a:ext cx="130810" cy="18415"/>
          </a:xfrm>
          <a:custGeom>
            <a:avLst/>
            <a:gdLst/>
            <a:ahLst/>
            <a:cxnLst/>
            <a:rect l="l" t="t" r="r" b="b"/>
            <a:pathLst>
              <a:path w="130809" h="18415">
                <a:moveTo>
                  <a:pt x="2037" y="18121"/>
                </a:moveTo>
                <a:lnTo>
                  <a:pt x="1151" y="18121"/>
                </a:lnTo>
                <a:lnTo>
                  <a:pt x="418" y="17410"/>
                </a:lnTo>
                <a:lnTo>
                  <a:pt x="0" y="6872"/>
                </a:lnTo>
                <a:lnTo>
                  <a:pt x="437" y="5668"/>
                </a:lnTo>
                <a:lnTo>
                  <a:pt x="1594" y="5126"/>
                </a:lnTo>
                <a:lnTo>
                  <a:pt x="128138" y="0"/>
                </a:lnTo>
                <a:lnTo>
                  <a:pt x="129333" y="442"/>
                </a:lnTo>
                <a:lnTo>
                  <a:pt x="129862" y="1608"/>
                </a:lnTo>
                <a:lnTo>
                  <a:pt x="129934" y="3423"/>
                </a:lnTo>
                <a:lnTo>
                  <a:pt x="126618" y="3423"/>
                </a:lnTo>
                <a:lnTo>
                  <a:pt x="3379" y="8418"/>
                </a:lnTo>
                <a:lnTo>
                  <a:pt x="3631" y="14692"/>
                </a:lnTo>
                <a:lnTo>
                  <a:pt x="86544" y="14692"/>
                </a:lnTo>
                <a:lnTo>
                  <a:pt x="2037" y="18121"/>
                </a:lnTo>
                <a:close/>
              </a:path>
              <a:path w="130809" h="18415">
                <a:moveTo>
                  <a:pt x="86544" y="14692"/>
                </a:moveTo>
                <a:lnTo>
                  <a:pt x="3631" y="14692"/>
                </a:lnTo>
                <a:lnTo>
                  <a:pt x="126864" y="9697"/>
                </a:lnTo>
                <a:lnTo>
                  <a:pt x="126618" y="3423"/>
                </a:lnTo>
                <a:lnTo>
                  <a:pt x="129934" y="3423"/>
                </a:lnTo>
                <a:lnTo>
                  <a:pt x="130280" y="12166"/>
                </a:lnTo>
                <a:lnTo>
                  <a:pt x="129566" y="12945"/>
                </a:lnTo>
                <a:lnTo>
                  <a:pt x="86544" y="1469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bg object 1030"/>
          <p:cNvSpPr/>
          <p:nvPr/>
        </p:nvSpPr>
        <p:spPr>
          <a:xfrm>
            <a:off x="6847176" y="9776762"/>
            <a:ext cx="118110" cy="12065"/>
          </a:xfrm>
          <a:custGeom>
            <a:avLst/>
            <a:gdLst/>
            <a:ahLst/>
            <a:cxnLst/>
            <a:rect l="l" t="t" r="r" b="b"/>
            <a:pathLst>
              <a:path w="118109" h="12065">
                <a:moveTo>
                  <a:pt x="117194" y="11860"/>
                </a:moveTo>
                <a:lnTo>
                  <a:pt x="0" y="6716"/>
                </a:lnTo>
                <a:lnTo>
                  <a:pt x="289" y="0"/>
                </a:lnTo>
                <a:lnTo>
                  <a:pt x="117483" y="5144"/>
                </a:lnTo>
                <a:lnTo>
                  <a:pt x="117194" y="11860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bg object 1031"/>
          <p:cNvSpPr/>
          <p:nvPr/>
        </p:nvSpPr>
        <p:spPr>
          <a:xfrm>
            <a:off x="6837282" y="9765122"/>
            <a:ext cx="138430" cy="17780"/>
          </a:xfrm>
          <a:custGeom>
            <a:avLst/>
            <a:gdLst/>
            <a:ahLst/>
            <a:cxnLst/>
            <a:rect l="l" t="t" r="r" b="b"/>
            <a:pathLst>
              <a:path w="138429" h="17779">
                <a:moveTo>
                  <a:pt x="137452" y="17230"/>
                </a:moveTo>
                <a:lnTo>
                  <a:pt x="0" y="11193"/>
                </a:lnTo>
                <a:lnTo>
                  <a:pt x="480" y="0"/>
                </a:lnTo>
                <a:lnTo>
                  <a:pt x="137932" y="6036"/>
                </a:lnTo>
                <a:lnTo>
                  <a:pt x="137452" y="17230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bg object 1032"/>
          <p:cNvSpPr/>
          <p:nvPr/>
        </p:nvSpPr>
        <p:spPr>
          <a:xfrm>
            <a:off x="6828231" y="9763455"/>
            <a:ext cx="149225" cy="77470"/>
          </a:xfrm>
          <a:custGeom>
            <a:avLst/>
            <a:gdLst/>
            <a:ahLst/>
            <a:cxnLst/>
            <a:rect l="l" t="t" r="r" b="b"/>
            <a:pathLst>
              <a:path w="149225" h="77470">
                <a:moveTo>
                  <a:pt x="21488" y="37515"/>
                </a:moveTo>
                <a:lnTo>
                  <a:pt x="20739" y="36766"/>
                </a:lnTo>
                <a:lnTo>
                  <a:pt x="18161" y="36766"/>
                </a:lnTo>
                <a:lnTo>
                  <a:pt x="18161" y="40132"/>
                </a:lnTo>
                <a:lnTo>
                  <a:pt x="18161" y="74117"/>
                </a:lnTo>
                <a:lnTo>
                  <a:pt x="3314" y="74117"/>
                </a:lnTo>
                <a:lnTo>
                  <a:pt x="3314" y="40132"/>
                </a:lnTo>
                <a:lnTo>
                  <a:pt x="18161" y="40132"/>
                </a:lnTo>
                <a:lnTo>
                  <a:pt x="18161" y="36766"/>
                </a:lnTo>
                <a:lnTo>
                  <a:pt x="736" y="36766"/>
                </a:lnTo>
                <a:lnTo>
                  <a:pt x="0" y="37515"/>
                </a:lnTo>
                <a:lnTo>
                  <a:pt x="0" y="76720"/>
                </a:lnTo>
                <a:lnTo>
                  <a:pt x="736" y="77470"/>
                </a:lnTo>
                <a:lnTo>
                  <a:pt x="20739" y="77470"/>
                </a:lnTo>
                <a:lnTo>
                  <a:pt x="21488" y="76720"/>
                </a:lnTo>
                <a:lnTo>
                  <a:pt x="21488" y="74117"/>
                </a:lnTo>
                <a:lnTo>
                  <a:pt x="21488" y="40132"/>
                </a:lnTo>
                <a:lnTo>
                  <a:pt x="21488" y="37515"/>
                </a:lnTo>
                <a:close/>
              </a:path>
              <a:path w="149225" h="77470">
                <a:moveTo>
                  <a:pt x="57137" y="37515"/>
                </a:moveTo>
                <a:lnTo>
                  <a:pt x="56388" y="36766"/>
                </a:lnTo>
                <a:lnTo>
                  <a:pt x="53809" y="36766"/>
                </a:lnTo>
                <a:lnTo>
                  <a:pt x="53809" y="40132"/>
                </a:lnTo>
                <a:lnTo>
                  <a:pt x="53809" y="74117"/>
                </a:lnTo>
                <a:lnTo>
                  <a:pt x="38963" y="74117"/>
                </a:lnTo>
                <a:lnTo>
                  <a:pt x="38963" y="40132"/>
                </a:lnTo>
                <a:lnTo>
                  <a:pt x="53809" y="40132"/>
                </a:lnTo>
                <a:lnTo>
                  <a:pt x="53809" y="36766"/>
                </a:lnTo>
                <a:lnTo>
                  <a:pt x="36385" y="36766"/>
                </a:lnTo>
                <a:lnTo>
                  <a:pt x="35648" y="37515"/>
                </a:lnTo>
                <a:lnTo>
                  <a:pt x="35648" y="76720"/>
                </a:lnTo>
                <a:lnTo>
                  <a:pt x="36385" y="77470"/>
                </a:lnTo>
                <a:lnTo>
                  <a:pt x="56388" y="77470"/>
                </a:lnTo>
                <a:lnTo>
                  <a:pt x="57137" y="76720"/>
                </a:lnTo>
                <a:lnTo>
                  <a:pt x="57137" y="74117"/>
                </a:lnTo>
                <a:lnTo>
                  <a:pt x="57137" y="40132"/>
                </a:lnTo>
                <a:lnTo>
                  <a:pt x="57137" y="37515"/>
                </a:lnTo>
                <a:close/>
              </a:path>
              <a:path w="149225" h="77470">
                <a:moveTo>
                  <a:pt x="92113" y="37515"/>
                </a:moveTo>
                <a:lnTo>
                  <a:pt x="91363" y="36766"/>
                </a:lnTo>
                <a:lnTo>
                  <a:pt x="88798" y="36766"/>
                </a:lnTo>
                <a:lnTo>
                  <a:pt x="88798" y="40132"/>
                </a:lnTo>
                <a:lnTo>
                  <a:pt x="88798" y="74117"/>
                </a:lnTo>
                <a:lnTo>
                  <a:pt x="73939" y="74117"/>
                </a:lnTo>
                <a:lnTo>
                  <a:pt x="73939" y="40132"/>
                </a:lnTo>
                <a:lnTo>
                  <a:pt x="88798" y="40132"/>
                </a:lnTo>
                <a:lnTo>
                  <a:pt x="88798" y="36766"/>
                </a:lnTo>
                <a:lnTo>
                  <a:pt x="71361" y="36766"/>
                </a:lnTo>
                <a:lnTo>
                  <a:pt x="70624" y="37515"/>
                </a:lnTo>
                <a:lnTo>
                  <a:pt x="70624" y="76720"/>
                </a:lnTo>
                <a:lnTo>
                  <a:pt x="71361" y="77470"/>
                </a:lnTo>
                <a:lnTo>
                  <a:pt x="91363" y="77470"/>
                </a:lnTo>
                <a:lnTo>
                  <a:pt x="92113" y="76720"/>
                </a:lnTo>
                <a:lnTo>
                  <a:pt x="92113" y="74117"/>
                </a:lnTo>
                <a:lnTo>
                  <a:pt x="92113" y="40132"/>
                </a:lnTo>
                <a:lnTo>
                  <a:pt x="92113" y="37515"/>
                </a:lnTo>
                <a:close/>
              </a:path>
              <a:path w="149225" h="77470">
                <a:moveTo>
                  <a:pt x="148678" y="6858"/>
                </a:moveTo>
                <a:lnTo>
                  <a:pt x="147967" y="6070"/>
                </a:lnTo>
                <a:lnTo>
                  <a:pt x="145249" y="5956"/>
                </a:lnTo>
                <a:lnTo>
                  <a:pt x="145249" y="9321"/>
                </a:lnTo>
                <a:lnTo>
                  <a:pt x="144919" y="17145"/>
                </a:lnTo>
                <a:lnTo>
                  <a:pt x="10769" y="11264"/>
                </a:lnTo>
                <a:lnTo>
                  <a:pt x="11112" y="3429"/>
                </a:lnTo>
                <a:lnTo>
                  <a:pt x="145249" y="9321"/>
                </a:lnTo>
                <a:lnTo>
                  <a:pt x="145249" y="5956"/>
                </a:lnTo>
                <a:lnTo>
                  <a:pt x="87731" y="3429"/>
                </a:lnTo>
                <a:lnTo>
                  <a:pt x="9601" y="0"/>
                </a:lnTo>
                <a:lnTo>
                  <a:pt x="8407" y="431"/>
                </a:lnTo>
                <a:lnTo>
                  <a:pt x="7874" y="1600"/>
                </a:lnTo>
                <a:lnTo>
                  <a:pt x="7353" y="13716"/>
                </a:lnTo>
                <a:lnTo>
                  <a:pt x="8064" y="14503"/>
                </a:lnTo>
                <a:lnTo>
                  <a:pt x="146507" y="20574"/>
                </a:lnTo>
                <a:lnTo>
                  <a:pt x="147624" y="20142"/>
                </a:lnTo>
                <a:lnTo>
                  <a:pt x="148158" y="18973"/>
                </a:lnTo>
                <a:lnTo>
                  <a:pt x="148234" y="17145"/>
                </a:lnTo>
                <a:lnTo>
                  <a:pt x="148678" y="685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bg object 1033"/>
          <p:cNvSpPr/>
          <p:nvPr/>
        </p:nvSpPr>
        <p:spPr>
          <a:xfrm>
            <a:off x="6831030" y="9896683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09">
                <a:moveTo>
                  <a:pt x="70628" y="16307"/>
                </a:moveTo>
                <a:lnTo>
                  <a:pt x="0" y="16307"/>
                </a:lnTo>
                <a:lnTo>
                  <a:pt x="0" y="0"/>
                </a:lnTo>
                <a:lnTo>
                  <a:pt x="70628" y="0"/>
                </a:lnTo>
                <a:lnTo>
                  <a:pt x="70628" y="16307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bg object 1034"/>
          <p:cNvSpPr/>
          <p:nvPr/>
        </p:nvSpPr>
        <p:spPr>
          <a:xfrm>
            <a:off x="6829373" y="9895002"/>
            <a:ext cx="74295" cy="19685"/>
          </a:xfrm>
          <a:custGeom>
            <a:avLst/>
            <a:gdLst/>
            <a:ahLst/>
            <a:cxnLst/>
            <a:rect l="l" t="t" r="r" b="b"/>
            <a:pathLst>
              <a:path w="74295" h="19684">
                <a:moveTo>
                  <a:pt x="73201" y="19668"/>
                </a:moveTo>
                <a:lnTo>
                  <a:pt x="744" y="19668"/>
                </a:lnTo>
                <a:lnTo>
                  <a:pt x="0" y="18920"/>
                </a:lnTo>
                <a:lnTo>
                  <a:pt x="0" y="754"/>
                </a:lnTo>
                <a:lnTo>
                  <a:pt x="744" y="0"/>
                </a:lnTo>
                <a:lnTo>
                  <a:pt x="73201" y="0"/>
                </a:lnTo>
                <a:lnTo>
                  <a:pt x="73945" y="754"/>
                </a:lnTo>
                <a:lnTo>
                  <a:pt x="73945" y="3361"/>
                </a:lnTo>
                <a:lnTo>
                  <a:pt x="3317" y="3361"/>
                </a:lnTo>
                <a:lnTo>
                  <a:pt x="3317" y="16307"/>
                </a:lnTo>
                <a:lnTo>
                  <a:pt x="73945" y="16307"/>
                </a:lnTo>
                <a:lnTo>
                  <a:pt x="73945" y="18920"/>
                </a:lnTo>
                <a:lnTo>
                  <a:pt x="73201" y="19668"/>
                </a:lnTo>
                <a:close/>
              </a:path>
              <a:path w="74295" h="19684">
                <a:moveTo>
                  <a:pt x="73945" y="16307"/>
                </a:moveTo>
                <a:lnTo>
                  <a:pt x="70628" y="16307"/>
                </a:lnTo>
                <a:lnTo>
                  <a:pt x="70628" y="3361"/>
                </a:lnTo>
                <a:lnTo>
                  <a:pt x="73945" y="3361"/>
                </a:lnTo>
                <a:lnTo>
                  <a:pt x="73945" y="1630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bg object 1035"/>
          <p:cNvSpPr/>
          <p:nvPr/>
        </p:nvSpPr>
        <p:spPr>
          <a:xfrm>
            <a:off x="6910726" y="9720363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9309" y="25206"/>
                </a:moveTo>
                <a:lnTo>
                  <a:pt x="5570" y="25206"/>
                </a:lnTo>
                <a:lnTo>
                  <a:pt x="0" y="19562"/>
                </a:lnTo>
                <a:lnTo>
                  <a:pt x="0" y="12603"/>
                </a:lnTo>
                <a:lnTo>
                  <a:pt x="0" y="5643"/>
                </a:lnTo>
                <a:lnTo>
                  <a:pt x="5570" y="0"/>
                </a:lnTo>
                <a:lnTo>
                  <a:pt x="19309" y="0"/>
                </a:lnTo>
                <a:lnTo>
                  <a:pt x="24880" y="5643"/>
                </a:lnTo>
                <a:lnTo>
                  <a:pt x="24880" y="19562"/>
                </a:lnTo>
                <a:lnTo>
                  <a:pt x="19309" y="25206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bg object 1036"/>
          <p:cNvSpPr/>
          <p:nvPr/>
        </p:nvSpPr>
        <p:spPr>
          <a:xfrm>
            <a:off x="6909067" y="9718687"/>
            <a:ext cx="111760" cy="228600"/>
          </a:xfrm>
          <a:custGeom>
            <a:avLst/>
            <a:gdLst/>
            <a:ahLst/>
            <a:cxnLst/>
            <a:rect l="l" t="t" r="r" b="b"/>
            <a:pathLst>
              <a:path w="111759" h="228600">
                <a:moveTo>
                  <a:pt x="28194" y="6413"/>
                </a:moveTo>
                <a:lnTo>
                  <a:pt x="25184" y="3365"/>
                </a:lnTo>
                <a:lnTo>
                  <a:pt x="24879" y="3060"/>
                </a:lnTo>
                <a:lnTo>
                  <a:pt x="24879" y="8267"/>
                </a:lnTo>
                <a:lnTo>
                  <a:pt x="24879" y="20307"/>
                </a:lnTo>
                <a:lnTo>
                  <a:pt x="20040" y="25209"/>
                </a:lnTo>
                <a:lnTo>
                  <a:pt x="8153" y="25209"/>
                </a:lnTo>
                <a:lnTo>
                  <a:pt x="3314" y="20307"/>
                </a:lnTo>
                <a:lnTo>
                  <a:pt x="3314" y="8267"/>
                </a:lnTo>
                <a:lnTo>
                  <a:pt x="8153" y="3365"/>
                </a:lnTo>
                <a:lnTo>
                  <a:pt x="20040" y="3365"/>
                </a:lnTo>
                <a:lnTo>
                  <a:pt x="24879" y="8267"/>
                </a:lnTo>
                <a:lnTo>
                  <a:pt x="24879" y="3060"/>
                </a:lnTo>
                <a:lnTo>
                  <a:pt x="21869" y="0"/>
                </a:lnTo>
                <a:lnTo>
                  <a:pt x="6311" y="0"/>
                </a:lnTo>
                <a:lnTo>
                  <a:pt x="0" y="6413"/>
                </a:lnTo>
                <a:lnTo>
                  <a:pt x="0" y="22161"/>
                </a:lnTo>
                <a:lnTo>
                  <a:pt x="6311" y="28562"/>
                </a:lnTo>
                <a:lnTo>
                  <a:pt x="21869" y="28562"/>
                </a:lnTo>
                <a:lnTo>
                  <a:pt x="25184" y="25209"/>
                </a:lnTo>
                <a:lnTo>
                  <a:pt x="28194" y="22161"/>
                </a:lnTo>
                <a:lnTo>
                  <a:pt x="28194" y="6413"/>
                </a:lnTo>
                <a:close/>
              </a:path>
              <a:path w="111759" h="228600">
                <a:moveTo>
                  <a:pt x="111671" y="171488"/>
                </a:moveTo>
                <a:lnTo>
                  <a:pt x="110807" y="170611"/>
                </a:lnTo>
                <a:lnTo>
                  <a:pt x="108648" y="170611"/>
                </a:lnTo>
                <a:lnTo>
                  <a:pt x="107784" y="171488"/>
                </a:lnTo>
                <a:lnTo>
                  <a:pt x="107784" y="228117"/>
                </a:lnTo>
                <a:lnTo>
                  <a:pt x="111671" y="228117"/>
                </a:lnTo>
                <a:lnTo>
                  <a:pt x="111671" y="17148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bg object 1037"/>
          <p:cNvSpPr/>
          <p:nvPr/>
        </p:nvSpPr>
        <p:spPr>
          <a:xfrm>
            <a:off x="6994106" y="9855136"/>
            <a:ext cx="63500" cy="58419"/>
          </a:xfrm>
          <a:custGeom>
            <a:avLst/>
            <a:gdLst/>
            <a:ahLst/>
            <a:cxnLst/>
            <a:rect l="l" t="t" r="r" b="b"/>
            <a:pathLst>
              <a:path w="63500" h="58420">
                <a:moveTo>
                  <a:pt x="63093" y="36131"/>
                </a:moveTo>
                <a:lnTo>
                  <a:pt x="61379" y="27470"/>
                </a:lnTo>
                <a:lnTo>
                  <a:pt x="56667" y="20408"/>
                </a:lnTo>
                <a:lnTo>
                  <a:pt x="49695" y="15646"/>
                </a:lnTo>
                <a:lnTo>
                  <a:pt x="41148" y="13893"/>
                </a:lnTo>
                <a:lnTo>
                  <a:pt x="40919" y="13906"/>
                </a:lnTo>
                <a:lnTo>
                  <a:pt x="40005" y="15151"/>
                </a:lnTo>
                <a:lnTo>
                  <a:pt x="39535" y="12725"/>
                </a:lnTo>
                <a:lnTo>
                  <a:pt x="35128" y="6108"/>
                </a:lnTo>
                <a:lnTo>
                  <a:pt x="28587" y="1638"/>
                </a:lnTo>
                <a:lnTo>
                  <a:pt x="20574" y="0"/>
                </a:lnTo>
                <a:lnTo>
                  <a:pt x="12560" y="1638"/>
                </a:lnTo>
                <a:lnTo>
                  <a:pt x="6019" y="6108"/>
                </a:lnTo>
                <a:lnTo>
                  <a:pt x="1612" y="12725"/>
                </a:lnTo>
                <a:lnTo>
                  <a:pt x="0" y="20840"/>
                </a:lnTo>
                <a:lnTo>
                  <a:pt x="1612" y="28956"/>
                </a:lnTo>
                <a:lnTo>
                  <a:pt x="6019" y="35585"/>
                </a:lnTo>
                <a:lnTo>
                  <a:pt x="12560" y="40055"/>
                </a:lnTo>
                <a:lnTo>
                  <a:pt x="20574" y="41694"/>
                </a:lnTo>
                <a:lnTo>
                  <a:pt x="20764" y="41656"/>
                </a:lnTo>
                <a:lnTo>
                  <a:pt x="20129" y="42532"/>
                </a:lnTo>
                <a:lnTo>
                  <a:pt x="23164" y="48869"/>
                </a:lnTo>
                <a:lnTo>
                  <a:pt x="27940" y="53886"/>
                </a:lnTo>
                <a:lnTo>
                  <a:pt x="34061" y="57188"/>
                </a:lnTo>
                <a:lnTo>
                  <a:pt x="41148" y="58369"/>
                </a:lnTo>
                <a:lnTo>
                  <a:pt x="49695" y="56616"/>
                </a:lnTo>
                <a:lnTo>
                  <a:pt x="56667" y="51854"/>
                </a:lnTo>
                <a:lnTo>
                  <a:pt x="61379" y="44792"/>
                </a:lnTo>
                <a:lnTo>
                  <a:pt x="63093" y="3613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bg object 1038"/>
          <p:cNvSpPr/>
          <p:nvPr/>
        </p:nvSpPr>
        <p:spPr>
          <a:xfrm>
            <a:off x="7012075" y="9867053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23187" y="48416"/>
                </a:moveTo>
                <a:lnTo>
                  <a:pt x="0" y="30132"/>
                </a:lnTo>
                <a:lnTo>
                  <a:pt x="584" y="29034"/>
                </a:lnTo>
                <a:lnTo>
                  <a:pt x="2653" y="28398"/>
                </a:lnTo>
                <a:lnTo>
                  <a:pt x="3730" y="28997"/>
                </a:lnTo>
                <a:lnTo>
                  <a:pt x="6555" y="38538"/>
                </a:lnTo>
                <a:lnTo>
                  <a:pt x="14428" y="44475"/>
                </a:lnTo>
                <a:lnTo>
                  <a:pt x="23187" y="44475"/>
                </a:lnTo>
                <a:lnTo>
                  <a:pt x="30967" y="42880"/>
                </a:lnTo>
                <a:lnTo>
                  <a:pt x="37326" y="38532"/>
                </a:lnTo>
                <a:lnTo>
                  <a:pt x="41618" y="32089"/>
                </a:lnTo>
                <a:lnTo>
                  <a:pt x="43193" y="24208"/>
                </a:lnTo>
                <a:lnTo>
                  <a:pt x="41618" y="16327"/>
                </a:lnTo>
                <a:lnTo>
                  <a:pt x="37328" y="9884"/>
                </a:lnTo>
                <a:lnTo>
                  <a:pt x="30972" y="5539"/>
                </a:lnTo>
                <a:lnTo>
                  <a:pt x="23200" y="3947"/>
                </a:lnTo>
                <a:lnTo>
                  <a:pt x="21919" y="3953"/>
                </a:lnTo>
                <a:lnTo>
                  <a:pt x="21113" y="3124"/>
                </a:lnTo>
                <a:lnTo>
                  <a:pt x="21020" y="1003"/>
                </a:lnTo>
                <a:lnTo>
                  <a:pt x="21876" y="87"/>
                </a:lnTo>
                <a:lnTo>
                  <a:pt x="23187" y="0"/>
                </a:lnTo>
                <a:lnTo>
                  <a:pt x="32478" y="1905"/>
                </a:lnTo>
                <a:lnTo>
                  <a:pt x="40075" y="7099"/>
                </a:lnTo>
                <a:lnTo>
                  <a:pt x="45202" y="14795"/>
                </a:lnTo>
                <a:lnTo>
                  <a:pt x="47083" y="24208"/>
                </a:lnTo>
                <a:lnTo>
                  <a:pt x="45202" y="33623"/>
                </a:lnTo>
                <a:lnTo>
                  <a:pt x="40075" y="41319"/>
                </a:lnTo>
                <a:lnTo>
                  <a:pt x="32478" y="46511"/>
                </a:lnTo>
                <a:lnTo>
                  <a:pt x="23187" y="4841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bg object 1039"/>
          <p:cNvSpPr/>
          <p:nvPr/>
        </p:nvSpPr>
        <p:spPr>
          <a:xfrm>
            <a:off x="7014518" y="9841228"/>
            <a:ext cx="40005" cy="41910"/>
          </a:xfrm>
          <a:custGeom>
            <a:avLst/>
            <a:gdLst/>
            <a:ahLst/>
            <a:cxnLst/>
            <a:rect l="l" t="t" r="r" b="b"/>
            <a:pathLst>
              <a:path w="40004" h="41909">
                <a:moveTo>
                  <a:pt x="34464" y="41694"/>
                </a:moveTo>
                <a:lnTo>
                  <a:pt x="26234" y="41694"/>
                </a:lnTo>
                <a:lnTo>
                  <a:pt x="0" y="13881"/>
                </a:lnTo>
                <a:lnTo>
                  <a:pt x="2831" y="5799"/>
                </a:lnTo>
                <a:lnTo>
                  <a:pt x="10427" y="0"/>
                </a:lnTo>
                <a:lnTo>
                  <a:pt x="19371" y="0"/>
                </a:lnTo>
                <a:lnTo>
                  <a:pt x="27382" y="1638"/>
                </a:lnTo>
                <a:lnTo>
                  <a:pt x="33923" y="6106"/>
                </a:lnTo>
                <a:lnTo>
                  <a:pt x="38332" y="12733"/>
                </a:lnTo>
                <a:lnTo>
                  <a:pt x="39949" y="20847"/>
                </a:lnTo>
                <a:lnTo>
                  <a:pt x="39949" y="31841"/>
                </a:lnTo>
                <a:lnTo>
                  <a:pt x="34464" y="4169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bg object 1040"/>
          <p:cNvSpPr/>
          <p:nvPr/>
        </p:nvSpPr>
        <p:spPr>
          <a:xfrm>
            <a:off x="7012324" y="9839259"/>
            <a:ext cx="44450" cy="45720"/>
          </a:xfrm>
          <a:custGeom>
            <a:avLst/>
            <a:gdLst/>
            <a:ahLst/>
            <a:cxnLst/>
            <a:rect l="l" t="t" r="r" b="b"/>
            <a:pathLst>
              <a:path w="44450" h="45720">
                <a:moveTo>
                  <a:pt x="28426" y="45635"/>
                </a:moveTo>
                <a:lnTo>
                  <a:pt x="27354" y="45635"/>
                </a:lnTo>
                <a:lnTo>
                  <a:pt x="26480" y="44749"/>
                </a:lnTo>
                <a:lnTo>
                  <a:pt x="26480" y="42579"/>
                </a:lnTo>
                <a:lnTo>
                  <a:pt x="27354" y="41694"/>
                </a:lnTo>
                <a:lnTo>
                  <a:pt x="35794" y="41694"/>
                </a:lnTo>
                <a:lnTo>
                  <a:pt x="40201" y="32096"/>
                </a:lnTo>
                <a:lnTo>
                  <a:pt x="40201" y="22817"/>
                </a:lnTo>
                <a:lnTo>
                  <a:pt x="38734" y="15477"/>
                </a:lnTo>
                <a:lnTo>
                  <a:pt x="34737" y="9476"/>
                </a:lnTo>
                <a:lnTo>
                  <a:pt x="28814" y="5426"/>
                </a:lnTo>
                <a:lnTo>
                  <a:pt x="21568" y="3941"/>
                </a:lnTo>
                <a:lnTo>
                  <a:pt x="13714" y="3941"/>
                </a:lnTo>
                <a:lnTo>
                  <a:pt x="6666" y="8992"/>
                </a:lnTo>
                <a:lnTo>
                  <a:pt x="3668" y="17535"/>
                </a:lnTo>
                <a:lnTo>
                  <a:pt x="2554" y="18078"/>
                </a:lnTo>
                <a:lnTo>
                  <a:pt x="529" y="17342"/>
                </a:lnTo>
                <a:lnTo>
                  <a:pt x="0" y="16219"/>
                </a:lnTo>
                <a:lnTo>
                  <a:pt x="357" y="15190"/>
                </a:lnTo>
                <a:lnTo>
                  <a:pt x="3680" y="8984"/>
                </a:lnTo>
                <a:lnTo>
                  <a:pt x="8596" y="4188"/>
                </a:lnTo>
                <a:lnTo>
                  <a:pt x="14695" y="1095"/>
                </a:lnTo>
                <a:lnTo>
                  <a:pt x="21568" y="0"/>
                </a:lnTo>
                <a:lnTo>
                  <a:pt x="30325" y="1795"/>
                </a:lnTo>
                <a:lnTo>
                  <a:pt x="37486" y="6689"/>
                </a:lnTo>
                <a:lnTo>
                  <a:pt x="42318" y="13943"/>
                </a:lnTo>
                <a:lnTo>
                  <a:pt x="44091" y="22817"/>
                </a:lnTo>
                <a:lnTo>
                  <a:pt x="42900" y="31870"/>
                </a:lnTo>
                <a:lnTo>
                  <a:pt x="39608" y="39104"/>
                </a:lnTo>
                <a:lnTo>
                  <a:pt x="34641" y="43899"/>
                </a:lnTo>
                <a:lnTo>
                  <a:pt x="28426" y="456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bg object 1041"/>
          <p:cNvSpPr/>
          <p:nvPr/>
        </p:nvSpPr>
        <p:spPr>
          <a:xfrm>
            <a:off x="6999598" y="9828725"/>
            <a:ext cx="38735" cy="34290"/>
          </a:xfrm>
          <a:custGeom>
            <a:avLst/>
            <a:gdLst/>
            <a:ahLst/>
            <a:cxnLst/>
            <a:rect l="l" t="t" r="r" b="b"/>
            <a:pathLst>
              <a:path w="38734" h="34290">
                <a:moveTo>
                  <a:pt x="6789" y="34285"/>
                </a:moveTo>
                <a:lnTo>
                  <a:pt x="2640" y="30718"/>
                </a:lnTo>
                <a:lnTo>
                  <a:pt x="0" y="25399"/>
                </a:lnTo>
                <a:lnTo>
                  <a:pt x="0" y="19456"/>
                </a:lnTo>
                <a:lnTo>
                  <a:pt x="1509" y="11880"/>
                </a:lnTo>
                <a:lnTo>
                  <a:pt x="5625" y="5696"/>
                </a:lnTo>
                <a:lnTo>
                  <a:pt x="11729" y="1528"/>
                </a:lnTo>
                <a:lnTo>
                  <a:pt x="19205" y="0"/>
                </a:lnTo>
                <a:lnTo>
                  <a:pt x="26680" y="1528"/>
                </a:lnTo>
                <a:lnTo>
                  <a:pt x="32784" y="5696"/>
                </a:lnTo>
                <a:lnTo>
                  <a:pt x="36900" y="11880"/>
                </a:lnTo>
                <a:lnTo>
                  <a:pt x="38410" y="19456"/>
                </a:lnTo>
                <a:lnTo>
                  <a:pt x="38410" y="24757"/>
                </a:lnTo>
                <a:lnTo>
                  <a:pt x="35664" y="29184"/>
                </a:lnTo>
                <a:lnTo>
                  <a:pt x="6789" y="3428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bg object 1042"/>
          <p:cNvSpPr/>
          <p:nvPr/>
        </p:nvSpPr>
        <p:spPr>
          <a:xfrm>
            <a:off x="6997649" y="9826750"/>
            <a:ext cx="42545" cy="38735"/>
          </a:xfrm>
          <a:custGeom>
            <a:avLst/>
            <a:gdLst/>
            <a:ahLst/>
            <a:cxnLst/>
            <a:rect l="l" t="t" r="r" b="b"/>
            <a:pathLst>
              <a:path w="42545" h="38734">
                <a:moveTo>
                  <a:pt x="8740" y="38233"/>
                </a:moveTo>
                <a:lnTo>
                  <a:pt x="7478" y="37765"/>
                </a:lnTo>
                <a:lnTo>
                  <a:pt x="2726" y="33680"/>
                </a:lnTo>
                <a:lnTo>
                  <a:pt x="0" y="27725"/>
                </a:lnTo>
                <a:lnTo>
                  <a:pt x="0" y="21433"/>
                </a:lnTo>
                <a:lnTo>
                  <a:pt x="1665" y="13098"/>
                </a:lnTo>
                <a:lnTo>
                  <a:pt x="6203" y="6285"/>
                </a:lnTo>
                <a:lnTo>
                  <a:pt x="12927" y="1687"/>
                </a:lnTo>
                <a:lnTo>
                  <a:pt x="21150" y="0"/>
                </a:lnTo>
                <a:lnTo>
                  <a:pt x="29376" y="1687"/>
                </a:lnTo>
                <a:lnTo>
                  <a:pt x="36099" y="6285"/>
                </a:lnTo>
                <a:lnTo>
                  <a:pt x="40636" y="13098"/>
                </a:lnTo>
                <a:lnTo>
                  <a:pt x="42300" y="21433"/>
                </a:lnTo>
                <a:lnTo>
                  <a:pt x="42300" y="27232"/>
                </a:lnTo>
                <a:lnTo>
                  <a:pt x="38410" y="26110"/>
                </a:lnTo>
                <a:lnTo>
                  <a:pt x="38410" y="11792"/>
                </a:lnTo>
                <a:lnTo>
                  <a:pt x="30666" y="3947"/>
                </a:lnTo>
                <a:lnTo>
                  <a:pt x="11633" y="3947"/>
                </a:lnTo>
                <a:lnTo>
                  <a:pt x="3890" y="11792"/>
                </a:lnTo>
                <a:lnTo>
                  <a:pt x="3890" y="26565"/>
                </a:lnTo>
                <a:lnTo>
                  <a:pt x="6118" y="31423"/>
                </a:lnTo>
                <a:lnTo>
                  <a:pt x="10815" y="35464"/>
                </a:lnTo>
                <a:lnTo>
                  <a:pt x="10919" y="36705"/>
                </a:lnTo>
                <a:lnTo>
                  <a:pt x="10224" y="37534"/>
                </a:lnTo>
                <a:lnTo>
                  <a:pt x="8740" y="3823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bg object 1043"/>
          <p:cNvSpPr/>
          <p:nvPr/>
        </p:nvSpPr>
        <p:spPr>
          <a:xfrm>
            <a:off x="6983133" y="9869729"/>
            <a:ext cx="41275" cy="43815"/>
          </a:xfrm>
          <a:custGeom>
            <a:avLst/>
            <a:gdLst/>
            <a:ahLst/>
            <a:cxnLst/>
            <a:rect l="l" t="t" r="r" b="b"/>
            <a:pathLst>
              <a:path w="41275" h="43815">
                <a:moveTo>
                  <a:pt x="32962" y="43770"/>
                </a:moveTo>
                <a:lnTo>
                  <a:pt x="21950" y="43770"/>
                </a:lnTo>
                <a:lnTo>
                  <a:pt x="13407" y="42022"/>
                </a:lnTo>
                <a:lnTo>
                  <a:pt x="6430" y="37256"/>
                </a:lnTo>
                <a:lnTo>
                  <a:pt x="1725" y="30187"/>
                </a:lnTo>
                <a:lnTo>
                  <a:pt x="0" y="21532"/>
                </a:lnTo>
                <a:lnTo>
                  <a:pt x="1250" y="14124"/>
                </a:lnTo>
                <a:lnTo>
                  <a:pt x="4716" y="7780"/>
                </a:lnTo>
                <a:lnTo>
                  <a:pt x="9966" y="2928"/>
                </a:lnTo>
                <a:lnTo>
                  <a:pt x="16570" y="0"/>
                </a:lnTo>
                <a:lnTo>
                  <a:pt x="41155" y="29870"/>
                </a:lnTo>
                <a:lnTo>
                  <a:pt x="35671" y="40989"/>
                </a:lnTo>
                <a:lnTo>
                  <a:pt x="32962" y="4377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bg object 1044"/>
          <p:cNvSpPr/>
          <p:nvPr/>
        </p:nvSpPr>
        <p:spPr>
          <a:xfrm>
            <a:off x="6981189" y="9867551"/>
            <a:ext cx="45720" cy="48260"/>
          </a:xfrm>
          <a:custGeom>
            <a:avLst/>
            <a:gdLst/>
            <a:ahLst/>
            <a:cxnLst/>
            <a:rect l="l" t="t" r="r" b="b"/>
            <a:pathLst>
              <a:path w="45720" h="48259">
                <a:moveTo>
                  <a:pt x="23895" y="47917"/>
                </a:moveTo>
                <a:lnTo>
                  <a:pt x="14604" y="46012"/>
                </a:lnTo>
                <a:lnTo>
                  <a:pt x="7008" y="40820"/>
                </a:lnTo>
                <a:lnTo>
                  <a:pt x="1881" y="33124"/>
                </a:lnTo>
                <a:lnTo>
                  <a:pt x="0" y="23709"/>
                </a:lnTo>
                <a:lnTo>
                  <a:pt x="1324" y="15750"/>
                </a:lnTo>
                <a:lnTo>
                  <a:pt x="5035" y="8848"/>
                </a:lnTo>
                <a:lnTo>
                  <a:pt x="10737" y="3516"/>
                </a:lnTo>
                <a:lnTo>
                  <a:pt x="18035" y="268"/>
                </a:lnTo>
                <a:lnTo>
                  <a:pt x="19063" y="0"/>
                </a:lnTo>
                <a:lnTo>
                  <a:pt x="20134" y="636"/>
                </a:lnTo>
                <a:lnTo>
                  <a:pt x="20657" y="2750"/>
                </a:lnTo>
                <a:lnTo>
                  <a:pt x="20029" y="3822"/>
                </a:lnTo>
                <a:lnTo>
                  <a:pt x="10101" y="6360"/>
                </a:lnTo>
                <a:lnTo>
                  <a:pt x="3890" y="14430"/>
                </a:lnTo>
                <a:lnTo>
                  <a:pt x="3890" y="23709"/>
                </a:lnTo>
                <a:lnTo>
                  <a:pt x="5464" y="31590"/>
                </a:lnTo>
                <a:lnTo>
                  <a:pt x="9756" y="38033"/>
                </a:lnTo>
                <a:lnTo>
                  <a:pt x="16116" y="42381"/>
                </a:lnTo>
                <a:lnTo>
                  <a:pt x="23895" y="43976"/>
                </a:lnTo>
                <a:lnTo>
                  <a:pt x="34076" y="43976"/>
                </a:lnTo>
                <a:lnTo>
                  <a:pt x="36157" y="41712"/>
                </a:lnTo>
                <a:lnTo>
                  <a:pt x="41838" y="30194"/>
                </a:lnTo>
                <a:lnTo>
                  <a:pt x="43008" y="29801"/>
                </a:lnTo>
                <a:lnTo>
                  <a:pt x="44935" y="30774"/>
                </a:lnTo>
                <a:lnTo>
                  <a:pt x="45322" y="31953"/>
                </a:lnTo>
                <a:lnTo>
                  <a:pt x="44842" y="32932"/>
                </a:lnTo>
                <a:lnTo>
                  <a:pt x="40781" y="40248"/>
                </a:lnTo>
                <a:lnTo>
                  <a:pt x="36633" y="44847"/>
                </a:lnTo>
                <a:lnTo>
                  <a:pt x="31353" y="47234"/>
                </a:lnTo>
                <a:lnTo>
                  <a:pt x="23895" y="4791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bg object 1045"/>
          <p:cNvSpPr/>
          <p:nvPr/>
        </p:nvSpPr>
        <p:spPr>
          <a:xfrm>
            <a:off x="6985878" y="9838450"/>
            <a:ext cx="33020" cy="38735"/>
          </a:xfrm>
          <a:custGeom>
            <a:avLst/>
            <a:gdLst/>
            <a:ahLst/>
            <a:cxnLst/>
            <a:rect l="l" t="t" r="r" b="b"/>
            <a:pathLst>
              <a:path w="33020" h="38734">
                <a:moveTo>
                  <a:pt x="16410" y="38682"/>
                </a:moveTo>
                <a:lnTo>
                  <a:pt x="7134" y="37310"/>
                </a:lnTo>
                <a:lnTo>
                  <a:pt x="0" y="29240"/>
                </a:lnTo>
                <a:lnTo>
                  <a:pt x="0" y="19456"/>
                </a:lnTo>
                <a:lnTo>
                  <a:pt x="1509" y="11883"/>
                </a:lnTo>
                <a:lnTo>
                  <a:pt x="5625" y="5698"/>
                </a:lnTo>
                <a:lnTo>
                  <a:pt x="11729" y="1529"/>
                </a:lnTo>
                <a:lnTo>
                  <a:pt x="19205" y="0"/>
                </a:lnTo>
                <a:lnTo>
                  <a:pt x="27558" y="0"/>
                </a:lnTo>
                <a:lnTo>
                  <a:pt x="30180" y="2781"/>
                </a:lnTo>
                <a:lnTo>
                  <a:pt x="32925" y="5562"/>
                </a:lnTo>
                <a:lnTo>
                  <a:pt x="27219" y="21046"/>
                </a:lnTo>
                <a:lnTo>
                  <a:pt x="22369" y="23678"/>
                </a:lnTo>
                <a:lnTo>
                  <a:pt x="18583" y="27956"/>
                </a:lnTo>
                <a:lnTo>
                  <a:pt x="16582" y="35501"/>
                </a:lnTo>
                <a:lnTo>
                  <a:pt x="16404" y="37110"/>
                </a:lnTo>
                <a:lnTo>
                  <a:pt x="16410" y="3868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bg object 1046"/>
          <p:cNvSpPr/>
          <p:nvPr/>
        </p:nvSpPr>
        <p:spPr>
          <a:xfrm>
            <a:off x="6983932" y="9836483"/>
            <a:ext cx="36830" cy="43180"/>
          </a:xfrm>
          <a:custGeom>
            <a:avLst/>
            <a:gdLst/>
            <a:ahLst/>
            <a:cxnLst/>
            <a:rect l="l" t="t" r="r" b="b"/>
            <a:pathLst>
              <a:path w="36829" h="43179">
                <a:moveTo>
                  <a:pt x="18355" y="42623"/>
                </a:moveTo>
                <a:lnTo>
                  <a:pt x="0" y="21426"/>
                </a:lnTo>
                <a:lnTo>
                  <a:pt x="1665" y="13093"/>
                </a:lnTo>
                <a:lnTo>
                  <a:pt x="6203" y="6282"/>
                </a:lnTo>
                <a:lnTo>
                  <a:pt x="12927" y="1686"/>
                </a:lnTo>
                <a:lnTo>
                  <a:pt x="21150" y="0"/>
                </a:lnTo>
                <a:lnTo>
                  <a:pt x="30192" y="0"/>
                </a:lnTo>
                <a:lnTo>
                  <a:pt x="36243" y="6136"/>
                </a:lnTo>
                <a:lnTo>
                  <a:pt x="34870" y="7526"/>
                </a:lnTo>
                <a:lnTo>
                  <a:pt x="33375" y="8799"/>
                </a:lnTo>
                <a:lnTo>
                  <a:pt x="28579" y="3941"/>
                </a:lnTo>
                <a:lnTo>
                  <a:pt x="11633" y="3941"/>
                </a:lnTo>
                <a:lnTo>
                  <a:pt x="3890" y="11786"/>
                </a:lnTo>
                <a:lnTo>
                  <a:pt x="3890" y="29296"/>
                </a:lnTo>
                <a:lnTo>
                  <a:pt x="9202" y="36181"/>
                </a:lnTo>
                <a:lnTo>
                  <a:pt x="16539" y="38251"/>
                </a:lnTo>
                <a:lnTo>
                  <a:pt x="16829" y="36281"/>
                </a:lnTo>
                <a:lnTo>
                  <a:pt x="18700" y="29215"/>
                </a:lnTo>
                <a:lnTo>
                  <a:pt x="22559" y="24357"/>
                </a:lnTo>
                <a:lnTo>
                  <a:pt x="29195" y="20759"/>
                </a:lnTo>
                <a:lnTo>
                  <a:pt x="30377" y="21121"/>
                </a:lnTo>
                <a:lnTo>
                  <a:pt x="31386" y="23042"/>
                </a:lnTo>
                <a:lnTo>
                  <a:pt x="31029" y="24239"/>
                </a:lnTo>
                <a:lnTo>
                  <a:pt x="25372" y="27307"/>
                </a:lnTo>
                <a:lnTo>
                  <a:pt x="22172" y="31317"/>
                </a:lnTo>
                <a:lnTo>
                  <a:pt x="20479" y="37721"/>
                </a:lnTo>
                <a:lnTo>
                  <a:pt x="20294" y="39162"/>
                </a:lnTo>
                <a:lnTo>
                  <a:pt x="20300" y="41220"/>
                </a:lnTo>
                <a:lnTo>
                  <a:pt x="20060" y="41768"/>
                </a:lnTo>
                <a:lnTo>
                  <a:pt x="19629" y="42143"/>
                </a:lnTo>
                <a:lnTo>
                  <a:pt x="18355" y="426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bg object 1047"/>
          <p:cNvSpPr/>
          <p:nvPr/>
        </p:nvSpPr>
        <p:spPr>
          <a:xfrm>
            <a:off x="7014896" y="9922065"/>
            <a:ext cx="38735" cy="24765"/>
          </a:xfrm>
          <a:custGeom>
            <a:avLst/>
            <a:gdLst/>
            <a:ahLst/>
            <a:cxnLst/>
            <a:rect l="l" t="t" r="r" b="b"/>
            <a:pathLst>
              <a:path w="38734" h="24765">
                <a:moveTo>
                  <a:pt x="38239" y="10426"/>
                </a:moveTo>
                <a:lnTo>
                  <a:pt x="36614" y="9385"/>
                </a:lnTo>
                <a:lnTo>
                  <a:pt x="35852" y="4152"/>
                </a:lnTo>
                <a:lnTo>
                  <a:pt x="31280" y="0"/>
                </a:lnTo>
                <a:lnTo>
                  <a:pt x="24358" y="0"/>
                </a:lnTo>
                <a:lnTo>
                  <a:pt x="23037" y="266"/>
                </a:lnTo>
                <a:lnTo>
                  <a:pt x="22682" y="406"/>
                </a:lnTo>
                <a:lnTo>
                  <a:pt x="22059" y="0"/>
                </a:lnTo>
                <a:lnTo>
                  <a:pt x="7366" y="2984"/>
                </a:lnTo>
                <a:lnTo>
                  <a:pt x="0" y="6007"/>
                </a:lnTo>
                <a:lnTo>
                  <a:pt x="0" y="20853"/>
                </a:lnTo>
                <a:lnTo>
                  <a:pt x="4470" y="24739"/>
                </a:lnTo>
                <a:lnTo>
                  <a:pt x="28816" y="24739"/>
                </a:lnTo>
                <a:lnTo>
                  <a:pt x="38239" y="1042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bg object 1048"/>
          <p:cNvSpPr/>
          <p:nvPr/>
        </p:nvSpPr>
        <p:spPr>
          <a:xfrm>
            <a:off x="7034845" y="9920386"/>
            <a:ext cx="18415" cy="13335"/>
          </a:xfrm>
          <a:custGeom>
            <a:avLst/>
            <a:gdLst/>
            <a:ahLst/>
            <a:cxnLst/>
            <a:rect l="l" t="t" r="r" b="b"/>
            <a:pathLst>
              <a:path w="18415" h="13334">
                <a:moveTo>
                  <a:pt x="16693" y="12896"/>
                </a:moveTo>
                <a:lnTo>
                  <a:pt x="16164" y="12808"/>
                </a:lnTo>
                <a:lnTo>
                  <a:pt x="15173" y="12465"/>
                </a:lnTo>
                <a:lnTo>
                  <a:pt x="14157" y="12297"/>
                </a:lnTo>
                <a:lnTo>
                  <a:pt x="12230" y="12297"/>
                </a:lnTo>
                <a:lnTo>
                  <a:pt x="11492" y="11542"/>
                </a:lnTo>
                <a:lnTo>
                  <a:pt x="11492" y="9684"/>
                </a:lnTo>
                <a:lnTo>
                  <a:pt x="12230" y="8936"/>
                </a:lnTo>
                <a:lnTo>
                  <a:pt x="13148" y="8936"/>
                </a:lnTo>
                <a:lnTo>
                  <a:pt x="14342" y="8992"/>
                </a:lnTo>
                <a:lnTo>
                  <a:pt x="12864" y="5656"/>
                </a:lnTo>
                <a:lnTo>
                  <a:pt x="9534" y="3354"/>
                </a:lnTo>
                <a:lnTo>
                  <a:pt x="4672" y="3354"/>
                </a:lnTo>
                <a:lnTo>
                  <a:pt x="3551" y="3573"/>
                </a:lnTo>
                <a:lnTo>
                  <a:pt x="1606" y="4315"/>
                </a:lnTo>
                <a:lnTo>
                  <a:pt x="652" y="3885"/>
                </a:lnTo>
                <a:lnTo>
                  <a:pt x="0" y="2145"/>
                </a:lnTo>
                <a:lnTo>
                  <a:pt x="430" y="1178"/>
                </a:lnTo>
                <a:lnTo>
                  <a:pt x="2745" y="280"/>
                </a:lnTo>
                <a:lnTo>
                  <a:pt x="4265" y="0"/>
                </a:lnTo>
                <a:lnTo>
                  <a:pt x="12033" y="0"/>
                </a:lnTo>
                <a:lnTo>
                  <a:pt x="17426" y="4714"/>
                </a:lnTo>
                <a:lnTo>
                  <a:pt x="18417" y="11549"/>
                </a:lnTo>
                <a:lnTo>
                  <a:pt x="18201" y="12135"/>
                </a:lnTo>
                <a:lnTo>
                  <a:pt x="17758" y="12503"/>
                </a:lnTo>
                <a:lnTo>
                  <a:pt x="16693" y="1289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bg object 1049"/>
          <p:cNvSpPr/>
          <p:nvPr/>
        </p:nvSpPr>
        <p:spPr>
          <a:xfrm>
            <a:off x="7016415" y="9917591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20" h="10795">
                <a:moveTo>
                  <a:pt x="0" y="10470"/>
                </a:moveTo>
                <a:lnTo>
                  <a:pt x="363" y="4627"/>
                </a:lnTo>
                <a:lnTo>
                  <a:pt x="5139" y="0"/>
                </a:lnTo>
                <a:lnTo>
                  <a:pt x="14914" y="0"/>
                </a:lnTo>
                <a:lnTo>
                  <a:pt x="18349" y="2082"/>
                </a:lnTo>
                <a:lnTo>
                  <a:pt x="20306" y="5213"/>
                </a:lnTo>
                <a:lnTo>
                  <a:pt x="0" y="1047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bg object 1050"/>
          <p:cNvSpPr/>
          <p:nvPr/>
        </p:nvSpPr>
        <p:spPr>
          <a:xfrm>
            <a:off x="7014704" y="9915910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29" h="13970">
                <a:moveTo>
                  <a:pt x="2579" y="13831"/>
                </a:moveTo>
                <a:lnTo>
                  <a:pt x="1711" y="13831"/>
                </a:lnTo>
                <a:lnTo>
                  <a:pt x="695" y="13769"/>
                </a:lnTo>
                <a:lnTo>
                  <a:pt x="0" y="12970"/>
                </a:lnTo>
                <a:lnTo>
                  <a:pt x="473" y="5294"/>
                </a:lnTo>
                <a:lnTo>
                  <a:pt x="6032" y="0"/>
                </a:lnTo>
                <a:lnTo>
                  <a:pt x="17069" y="0"/>
                </a:lnTo>
                <a:lnTo>
                  <a:pt x="21076" y="2244"/>
                </a:lnTo>
                <a:lnTo>
                  <a:pt x="23907" y="6778"/>
                </a:lnTo>
                <a:lnTo>
                  <a:pt x="23680" y="7813"/>
                </a:lnTo>
                <a:lnTo>
                  <a:pt x="22135" y="8805"/>
                </a:lnTo>
                <a:lnTo>
                  <a:pt x="21107" y="8574"/>
                </a:lnTo>
                <a:lnTo>
                  <a:pt x="18885" y="5019"/>
                </a:lnTo>
                <a:lnTo>
                  <a:pt x="15924" y="3361"/>
                </a:lnTo>
                <a:lnTo>
                  <a:pt x="7774" y="3361"/>
                </a:lnTo>
                <a:lnTo>
                  <a:pt x="3674" y="7271"/>
                </a:lnTo>
                <a:lnTo>
                  <a:pt x="3311" y="13145"/>
                </a:lnTo>
                <a:lnTo>
                  <a:pt x="2579" y="1383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bg object 1051"/>
          <p:cNvSpPr/>
          <p:nvPr/>
        </p:nvSpPr>
        <p:spPr>
          <a:xfrm>
            <a:off x="7004619" y="9928021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427" y="18783"/>
                </a:moveTo>
                <a:lnTo>
                  <a:pt x="1422" y="18783"/>
                </a:lnTo>
                <a:lnTo>
                  <a:pt x="0" y="17342"/>
                </a:lnTo>
                <a:lnTo>
                  <a:pt x="0" y="5001"/>
                </a:lnTo>
                <a:lnTo>
                  <a:pt x="4936" y="0"/>
                </a:lnTo>
                <a:lnTo>
                  <a:pt x="11024" y="0"/>
                </a:lnTo>
                <a:lnTo>
                  <a:pt x="11793" y="37"/>
                </a:lnTo>
                <a:lnTo>
                  <a:pt x="11763" y="742"/>
                </a:lnTo>
                <a:lnTo>
                  <a:pt x="17427" y="1878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bg object 1052"/>
          <p:cNvSpPr/>
          <p:nvPr/>
        </p:nvSpPr>
        <p:spPr>
          <a:xfrm>
            <a:off x="7002958" y="99263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15151" y="1079"/>
                </a:moveTo>
                <a:lnTo>
                  <a:pt x="14478" y="114"/>
                </a:lnTo>
                <a:lnTo>
                  <a:pt x="12674" y="0"/>
                </a:lnTo>
                <a:lnTo>
                  <a:pt x="5689" y="0"/>
                </a:lnTo>
                <a:lnTo>
                  <a:pt x="0" y="5765"/>
                </a:lnTo>
                <a:lnTo>
                  <a:pt x="0" y="19939"/>
                </a:lnTo>
                <a:lnTo>
                  <a:pt x="508" y="20472"/>
                </a:lnTo>
                <a:lnTo>
                  <a:pt x="5664" y="20472"/>
                </a:lnTo>
                <a:lnTo>
                  <a:pt x="3314" y="18084"/>
                </a:lnTo>
                <a:lnTo>
                  <a:pt x="3314" y="7835"/>
                </a:lnTo>
                <a:lnTo>
                  <a:pt x="7175" y="3708"/>
                </a:lnTo>
                <a:lnTo>
                  <a:pt x="12052" y="3378"/>
                </a:lnTo>
                <a:lnTo>
                  <a:pt x="12357" y="3822"/>
                </a:lnTo>
                <a:lnTo>
                  <a:pt x="12852" y="4102"/>
                </a:lnTo>
                <a:lnTo>
                  <a:pt x="14325" y="4102"/>
                </a:lnTo>
                <a:lnTo>
                  <a:pt x="15049" y="3378"/>
                </a:lnTo>
                <a:lnTo>
                  <a:pt x="15151" y="1079"/>
                </a:lnTo>
                <a:close/>
              </a:path>
              <a:path w="20954" h="20954">
                <a:moveTo>
                  <a:pt x="20675" y="20472"/>
                </a:moveTo>
                <a:lnTo>
                  <a:pt x="20396" y="19989"/>
                </a:lnTo>
                <a:lnTo>
                  <a:pt x="20231" y="19951"/>
                </a:lnTo>
                <a:lnTo>
                  <a:pt x="19773" y="19850"/>
                </a:lnTo>
                <a:lnTo>
                  <a:pt x="19367" y="19735"/>
                </a:lnTo>
                <a:lnTo>
                  <a:pt x="19151" y="19761"/>
                </a:lnTo>
                <a:lnTo>
                  <a:pt x="18491" y="20294"/>
                </a:lnTo>
                <a:lnTo>
                  <a:pt x="18199" y="20472"/>
                </a:lnTo>
                <a:lnTo>
                  <a:pt x="20637" y="204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bg object 1053"/>
          <p:cNvSpPr/>
          <p:nvPr/>
        </p:nvSpPr>
        <p:spPr>
          <a:xfrm>
            <a:off x="7041791" y="9931601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40">
                <a:moveTo>
                  <a:pt x="17232" y="15203"/>
                </a:moveTo>
                <a:lnTo>
                  <a:pt x="0" y="15203"/>
                </a:lnTo>
                <a:lnTo>
                  <a:pt x="9747" y="0"/>
                </a:lnTo>
                <a:lnTo>
                  <a:pt x="14099" y="1496"/>
                </a:lnTo>
                <a:lnTo>
                  <a:pt x="17232" y="5662"/>
                </a:lnTo>
                <a:lnTo>
                  <a:pt x="17232" y="1520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bg object 1054"/>
          <p:cNvSpPr/>
          <p:nvPr/>
        </p:nvSpPr>
        <p:spPr>
          <a:xfrm>
            <a:off x="7049673" y="9929706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29" h="17145">
                <a:moveTo>
                  <a:pt x="11006" y="17098"/>
                </a:moveTo>
                <a:lnTo>
                  <a:pt x="7688" y="17098"/>
                </a:lnTo>
                <a:lnTo>
                  <a:pt x="7688" y="8399"/>
                </a:lnTo>
                <a:lnTo>
                  <a:pt x="5133" y="4795"/>
                </a:lnTo>
                <a:lnTo>
                  <a:pt x="461" y="3186"/>
                </a:lnTo>
                <a:lnTo>
                  <a:pt x="0" y="2232"/>
                </a:lnTo>
                <a:lnTo>
                  <a:pt x="590" y="473"/>
                </a:lnTo>
                <a:lnTo>
                  <a:pt x="1532" y="0"/>
                </a:lnTo>
                <a:lnTo>
                  <a:pt x="7546" y="2076"/>
                </a:lnTo>
                <a:lnTo>
                  <a:pt x="11006" y="6959"/>
                </a:lnTo>
                <a:lnTo>
                  <a:pt x="11006" y="170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bg object 1055"/>
          <p:cNvSpPr/>
          <p:nvPr/>
        </p:nvSpPr>
        <p:spPr>
          <a:xfrm>
            <a:off x="7047993" y="993100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4">
                <a:moveTo>
                  <a:pt x="3545" y="598"/>
                </a:moveTo>
                <a:lnTo>
                  <a:pt x="0" y="0"/>
                </a:lnTo>
                <a:lnTo>
                  <a:pt x="1243" y="0"/>
                </a:lnTo>
                <a:lnTo>
                  <a:pt x="2431" y="218"/>
                </a:lnTo>
                <a:lnTo>
                  <a:pt x="3545" y="5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bg object 1056"/>
          <p:cNvSpPr/>
          <p:nvPr/>
        </p:nvSpPr>
        <p:spPr>
          <a:xfrm>
            <a:off x="7046337" y="9929322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5890" y="3959"/>
                </a:moveTo>
                <a:lnTo>
                  <a:pt x="5201" y="3959"/>
                </a:lnTo>
                <a:lnTo>
                  <a:pt x="4672" y="3872"/>
                </a:lnTo>
                <a:lnTo>
                  <a:pt x="3680" y="3529"/>
                </a:lnTo>
                <a:lnTo>
                  <a:pt x="2665" y="3361"/>
                </a:lnTo>
                <a:lnTo>
                  <a:pt x="738" y="3361"/>
                </a:lnTo>
                <a:lnTo>
                  <a:pt x="0" y="2606"/>
                </a:lnTo>
                <a:lnTo>
                  <a:pt x="0" y="748"/>
                </a:lnTo>
                <a:lnTo>
                  <a:pt x="738" y="0"/>
                </a:lnTo>
                <a:lnTo>
                  <a:pt x="3028" y="0"/>
                </a:lnTo>
                <a:lnTo>
                  <a:pt x="4401" y="230"/>
                </a:lnTo>
                <a:lnTo>
                  <a:pt x="6604" y="985"/>
                </a:lnTo>
                <a:lnTo>
                  <a:pt x="7066" y="1939"/>
                </a:lnTo>
                <a:lnTo>
                  <a:pt x="6537" y="3517"/>
                </a:lnTo>
                <a:lnTo>
                  <a:pt x="5890" y="39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bg object 1057"/>
          <p:cNvSpPr/>
          <p:nvPr/>
        </p:nvSpPr>
        <p:spPr>
          <a:xfrm>
            <a:off x="6902487" y="9857798"/>
            <a:ext cx="124460" cy="33655"/>
          </a:xfrm>
          <a:custGeom>
            <a:avLst/>
            <a:gdLst/>
            <a:ahLst/>
            <a:cxnLst/>
            <a:rect l="l" t="t" r="r" b="b"/>
            <a:pathLst>
              <a:path w="124459" h="33654">
                <a:moveTo>
                  <a:pt x="124402" y="33612"/>
                </a:moveTo>
                <a:lnTo>
                  <a:pt x="0" y="33612"/>
                </a:lnTo>
                <a:lnTo>
                  <a:pt x="12988" y="0"/>
                </a:lnTo>
                <a:lnTo>
                  <a:pt x="112466" y="0"/>
                </a:lnTo>
                <a:lnTo>
                  <a:pt x="124402" y="3361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bg object 1058"/>
          <p:cNvSpPr/>
          <p:nvPr/>
        </p:nvSpPr>
        <p:spPr>
          <a:xfrm>
            <a:off x="6900159" y="9855558"/>
            <a:ext cx="129539" cy="38100"/>
          </a:xfrm>
          <a:custGeom>
            <a:avLst/>
            <a:gdLst/>
            <a:ahLst/>
            <a:cxnLst/>
            <a:rect l="l" t="t" r="r" b="b"/>
            <a:pathLst>
              <a:path w="129540" h="38100">
                <a:moveTo>
                  <a:pt x="127455" y="38095"/>
                </a:moveTo>
                <a:lnTo>
                  <a:pt x="1594" y="38095"/>
                </a:lnTo>
                <a:lnTo>
                  <a:pt x="911" y="37727"/>
                </a:lnTo>
                <a:lnTo>
                  <a:pt x="111" y="36543"/>
                </a:lnTo>
                <a:lnTo>
                  <a:pt x="0" y="35726"/>
                </a:lnTo>
                <a:lnTo>
                  <a:pt x="13585" y="561"/>
                </a:lnTo>
                <a:lnTo>
                  <a:pt x="14403" y="0"/>
                </a:lnTo>
                <a:lnTo>
                  <a:pt x="115729" y="0"/>
                </a:lnTo>
                <a:lnTo>
                  <a:pt x="116560" y="592"/>
                </a:lnTo>
                <a:lnTo>
                  <a:pt x="117939" y="4477"/>
                </a:lnTo>
                <a:lnTo>
                  <a:pt x="16822" y="4477"/>
                </a:lnTo>
                <a:lnTo>
                  <a:pt x="5564" y="33612"/>
                </a:lnTo>
                <a:lnTo>
                  <a:pt x="128285" y="33612"/>
                </a:lnTo>
                <a:lnTo>
                  <a:pt x="129036" y="35726"/>
                </a:lnTo>
                <a:lnTo>
                  <a:pt x="128957" y="36543"/>
                </a:lnTo>
                <a:lnTo>
                  <a:pt x="128126" y="37740"/>
                </a:lnTo>
                <a:lnTo>
                  <a:pt x="127455" y="38095"/>
                </a:lnTo>
                <a:close/>
              </a:path>
              <a:path w="129540" h="38100">
                <a:moveTo>
                  <a:pt x="128285" y="33612"/>
                </a:moveTo>
                <a:lnTo>
                  <a:pt x="123589" y="33612"/>
                </a:lnTo>
                <a:lnTo>
                  <a:pt x="113236" y="4477"/>
                </a:lnTo>
                <a:lnTo>
                  <a:pt x="117939" y="4477"/>
                </a:lnTo>
                <a:lnTo>
                  <a:pt x="128285" y="3361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bg object 1059"/>
          <p:cNvSpPr/>
          <p:nvPr/>
        </p:nvSpPr>
        <p:spPr>
          <a:xfrm>
            <a:off x="6915477" y="9891414"/>
            <a:ext cx="99695" cy="55880"/>
          </a:xfrm>
          <a:custGeom>
            <a:avLst/>
            <a:gdLst/>
            <a:ahLst/>
            <a:cxnLst/>
            <a:rect l="l" t="t" r="r" b="b"/>
            <a:pathLst>
              <a:path w="99695" h="55879">
                <a:moveTo>
                  <a:pt x="0" y="55390"/>
                </a:moveTo>
                <a:lnTo>
                  <a:pt x="99478" y="55390"/>
                </a:lnTo>
                <a:lnTo>
                  <a:pt x="99478" y="0"/>
                </a:lnTo>
                <a:lnTo>
                  <a:pt x="0" y="0"/>
                </a:lnTo>
                <a:lnTo>
                  <a:pt x="0" y="5539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bg object 1060"/>
          <p:cNvSpPr/>
          <p:nvPr/>
        </p:nvSpPr>
        <p:spPr>
          <a:xfrm>
            <a:off x="6913258" y="9888855"/>
            <a:ext cx="104139" cy="58419"/>
          </a:xfrm>
          <a:custGeom>
            <a:avLst/>
            <a:gdLst/>
            <a:ahLst/>
            <a:cxnLst/>
            <a:rect l="l" t="t" r="r" b="b"/>
            <a:pathLst>
              <a:path w="104140" h="58420">
                <a:moveTo>
                  <a:pt x="103898" y="1282"/>
                </a:moveTo>
                <a:lnTo>
                  <a:pt x="103225" y="1282"/>
                </a:lnTo>
                <a:lnTo>
                  <a:pt x="103225" y="0"/>
                </a:lnTo>
                <a:lnTo>
                  <a:pt x="673" y="0"/>
                </a:lnTo>
                <a:lnTo>
                  <a:pt x="673" y="1282"/>
                </a:lnTo>
                <a:lnTo>
                  <a:pt x="0" y="1282"/>
                </a:lnTo>
                <a:lnTo>
                  <a:pt x="0" y="5118"/>
                </a:lnTo>
                <a:lnTo>
                  <a:pt x="0" y="57531"/>
                </a:lnTo>
                <a:lnTo>
                  <a:pt x="4419" y="57531"/>
                </a:lnTo>
                <a:lnTo>
                  <a:pt x="4419" y="5118"/>
                </a:lnTo>
                <a:lnTo>
                  <a:pt x="99479" y="5118"/>
                </a:lnTo>
                <a:lnTo>
                  <a:pt x="99479" y="57962"/>
                </a:lnTo>
                <a:lnTo>
                  <a:pt x="103898" y="57962"/>
                </a:lnTo>
                <a:lnTo>
                  <a:pt x="103898" y="5118"/>
                </a:lnTo>
                <a:lnTo>
                  <a:pt x="103898" y="4800"/>
                </a:lnTo>
                <a:lnTo>
                  <a:pt x="103898" y="12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bg object 1061"/>
          <p:cNvSpPr/>
          <p:nvPr/>
        </p:nvSpPr>
        <p:spPr>
          <a:xfrm>
            <a:off x="6976135" y="9914667"/>
            <a:ext cx="21590" cy="32384"/>
          </a:xfrm>
          <a:custGeom>
            <a:avLst/>
            <a:gdLst/>
            <a:ahLst/>
            <a:cxnLst/>
            <a:rect l="l" t="t" r="r" b="b"/>
            <a:pathLst>
              <a:path w="21590" h="32384">
                <a:moveTo>
                  <a:pt x="0" y="32137"/>
                </a:moveTo>
                <a:lnTo>
                  <a:pt x="20977" y="32137"/>
                </a:lnTo>
                <a:lnTo>
                  <a:pt x="20977" y="0"/>
                </a:lnTo>
                <a:lnTo>
                  <a:pt x="0" y="0"/>
                </a:lnTo>
                <a:lnTo>
                  <a:pt x="0" y="3213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bg object 1062"/>
          <p:cNvSpPr/>
          <p:nvPr/>
        </p:nvSpPr>
        <p:spPr>
          <a:xfrm>
            <a:off x="6974472" y="9912987"/>
            <a:ext cx="24765" cy="34290"/>
          </a:xfrm>
          <a:custGeom>
            <a:avLst/>
            <a:gdLst/>
            <a:ahLst/>
            <a:cxnLst/>
            <a:rect l="l" t="t" r="r" b="b"/>
            <a:pathLst>
              <a:path w="24765" h="34290">
                <a:moveTo>
                  <a:pt x="3323" y="33817"/>
                </a:moveTo>
                <a:lnTo>
                  <a:pt x="0" y="33817"/>
                </a:lnTo>
                <a:lnTo>
                  <a:pt x="0" y="748"/>
                </a:lnTo>
                <a:lnTo>
                  <a:pt x="744" y="0"/>
                </a:lnTo>
                <a:lnTo>
                  <a:pt x="23557" y="0"/>
                </a:lnTo>
                <a:lnTo>
                  <a:pt x="24301" y="748"/>
                </a:lnTo>
                <a:lnTo>
                  <a:pt x="24301" y="3361"/>
                </a:lnTo>
                <a:lnTo>
                  <a:pt x="3323" y="3361"/>
                </a:lnTo>
                <a:lnTo>
                  <a:pt x="3323" y="33817"/>
                </a:lnTo>
                <a:close/>
              </a:path>
              <a:path w="24765" h="34290">
                <a:moveTo>
                  <a:pt x="24301" y="33817"/>
                </a:moveTo>
                <a:lnTo>
                  <a:pt x="20984" y="33817"/>
                </a:lnTo>
                <a:lnTo>
                  <a:pt x="20984" y="3361"/>
                </a:lnTo>
                <a:lnTo>
                  <a:pt x="24301" y="3361"/>
                </a:lnTo>
                <a:lnTo>
                  <a:pt x="24301" y="3381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bg object 1063"/>
          <p:cNvSpPr/>
          <p:nvPr/>
        </p:nvSpPr>
        <p:spPr>
          <a:xfrm>
            <a:off x="6938382" y="9902533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15659" y="23927"/>
                </a:moveTo>
                <a:lnTo>
                  <a:pt x="0" y="23927"/>
                </a:lnTo>
                <a:lnTo>
                  <a:pt x="0" y="0"/>
                </a:lnTo>
                <a:lnTo>
                  <a:pt x="15659" y="0"/>
                </a:lnTo>
                <a:lnTo>
                  <a:pt x="15659" y="23927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bg object 1064"/>
          <p:cNvSpPr/>
          <p:nvPr/>
        </p:nvSpPr>
        <p:spPr>
          <a:xfrm>
            <a:off x="6927736" y="9865588"/>
            <a:ext cx="74930" cy="62865"/>
          </a:xfrm>
          <a:custGeom>
            <a:avLst/>
            <a:gdLst/>
            <a:ahLst/>
            <a:cxnLst/>
            <a:rect l="l" t="t" r="r" b="b"/>
            <a:pathLst>
              <a:path w="74929" h="62865">
                <a:moveTo>
                  <a:pt x="3314" y="762"/>
                </a:moveTo>
                <a:lnTo>
                  <a:pt x="2578" y="0"/>
                </a:lnTo>
                <a:lnTo>
                  <a:pt x="736" y="0"/>
                </a:lnTo>
                <a:lnTo>
                  <a:pt x="0" y="762"/>
                </a:lnTo>
                <a:lnTo>
                  <a:pt x="0" y="14122"/>
                </a:lnTo>
                <a:lnTo>
                  <a:pt x="736" y="14871"/>
                </a:lnTo>
                <a:lnTo>
                  <a:pt x="1663" y="14871"/>
                </a:lnTo>
                <a:lnTo>
                  <a:pt x="2578" y="14871"/>
                </a:lnTo>
                <a:lnTo>
                  <a:pt x="3314" y="14122"/>
                </a:lnTo>
                <a:lnTo>
                  <a:pt x="3314" y="762"/>
                </a:lnTo>
                <a:close/>
              </a:path>
              <a:path w="74929" h="62865">
                <a:moveTo>
                  <a:pt x="12217" y="762"/>
                </a:moveTo>
                <a:lnTo>
                  <a:pt x="11468" y="0"/>
                </a:lnTo>
                <a:lnTo>
                  <a:pt x="9639" y="0"/>
                </a:lnTo>
                <a:lnTo>
                  <a:pt x="8890" y="762"/>
                </a:lnTo>
                <a:lnTo>
                  <a:pt x="8890" y="14122"/>
                </a:lnTo>
                <a:lnTo>
                  <a:pt x="9639" y="14871"/>
                </a:lnTo>
                <a:lnTo>
                  <a:pt x="10553" y="14871"/>
                </a:lnTo>
                <a:lnTo>
                  <a:pt x="11468" y="14871"/>
                </a:lnTo>
                <a:lnTo>
                  <a:pt x="12217" y="14122"/>
                </a:lnTo>
                <a:lnTo>
                  <a:pt x="12217" y="762"/>
                </a:lnTo>
                <a:close/>
              </a:path>
              <a:path w="74929" h="62865">
                <a:moveTo>
                  <a:pt x="21107" y="762"/>
                </a:moveTo>
                <a:lnTo>
                  <a:pt x="20358" y="0"/>
                </a:lnTo>
                <a:lnTo>
                  <a:pt x="18529" y="0"/>
                </a:lnTo>
                <a:lnTo>
                  <a:pt x="17780" y="762"/>
                </a:lnTo>
                <a:lnTo>
                  <a:pt x="17780" y="14122"/>
                </a:lnTo>
                <a:lnTo>
                  <a:pt x="18529" y="14871"/>
                </a:lnTo>
                <a:lnTo>
                  <a:pt x="19443" y="14871"/>
                </a:lnTo>
                <a:lnTo>
                  <a:pt x="20358" y="14871"/>
                </a:lnTo>
                <a:lnTo>
                  <a:pt x="21107" y="14122"/>
                </a:lnTo>
                <a:lnTo>
                  <a:pt x="21107" y="762"/>
                </a:lnTo>
                <a:close/>
              </a:path>
              <a:path w="74929" h="62865">
                <a:moveTo>
                  <a:pt x="27952" y="36017"/>
                </a:moveTo>
                <a:lnTo>
                  <a:pt x="27216" y="35267"/>
                </a:lnTo>
                <a:lnTo>
                  <a:pt x="24638" y="35267"/>
                </a:lnTo>
                <a:lnTo>
                  <a:pt x="24638" y="38633"/>
                </a:lnTo>
                <a:lnTo>
                  <a:pt x="24638" y="59194"/>
                </a:lnTo>
                <a:lnTo>
                  <a:pt x="12293" y="59194"/>
                </a:lnTo>
                <a:lnTo>
                  <a:pt x="12293" y="38633"/>
                </a:lnTo>
                <a:lnTo>
                  <a:pt x="24638" y="38633"/>
                </a:lnTo>
                <a:lnTo>
                  <a:pt x="24638" y="35267"/>
                </a:lnTo>
                <a:lnTo>
                  <a:pt x="9728" y="35267"/>
                </a:lnTo>
                <a:lnTo>
                  <a:pt x="8978" y="36017"/>
                </a:lnTo>
                <a:lnTo>
                  <a:pt x="8978" y="61810"/>
                </a:lnTo>
                <a:lnTo>
                  <a:pt x="9728" y="62560"/>
                </a:lnTo>
                <a:lnTo>
                  <a:pt x="27216" y="62560"/>
                </a:lnTo>
                <a:lnTo>
                  <a:pt x="27952" y="61810"/>
                </a:lnTo>
                <a:lnTo>
                  <a:pt x="27952" y="59194"/>
                </a:lnTo>
                <a:lnTo>
                  <a:pt x="27952" y="38633"/>
                </a:lnTo>
                <a:lnTo>
                  <a:pt x="27952" y="36017"/>
                </a:lnTo>
                <a:close/>
              </a:path>
              <a:path w="74929" h="62865">
                <a:moveTo>
                  <a:pt x="29997" y="762"/>
                </a:moveTo>
                <a:lnTo>
                  <a:pt x="29260" y="0"/>
                </a:lnTo>
                <a:lnTo>
                  <a:pt x="27419" y="0"/>
                </a:lnTo>
                <a:lnTo>
                  <a:pt x="26682" y="762"/>
                </a:lnTo>
                <a:lnTo>
                  <a:pt x="26682" y="14122"/>
                </a:lnTo>
                <a:lnTo>
                  <a:pt x="27419" y="14871"/>
                </a:lnTo>
                <a:lnTo>
                  <a:pt x="28333" y="14871"/>
                </a:lnTo>
                <a:lnTo>
                  <a:pt x="29260" y="14871"/>
                </a:lnTo>
                <a:lnTo>
                  <a:pt x="29997" y="14122"/>
                </a:lnTo>
                <a:lnTo>
                  <a:pt x="29997" y="762"/>
                </a:lnTo>
                <a:close/>
              </a:path>
              <a:path w="74929" h="62865">
                <a:moveTo>
                  <a:pt x="38900" y="762"/>
                </a:moveTo>
                <a:lnTo>
                  <a:pt x="38150" y="0"/>
                </a:lnTo>
                <a:lnTo>
                  <a:pt x="36322" y="0"/>
                </a:lnTo>
                <a:lnTo>
                  <a:pt x="35572" y="762"/>
                </a:lnTo>
                <a:lnTo>
                  <a:pt x="35572" y="14122"/>
                </a:lnTo>
                <a:lnTo>
                  <a:pt x="36322" y="14871"/>
                </a:lnTo>
                <a:lnTo>
                  <a:pt x="37236" y="14871"/>
                </a:lnTo>
                <a:lnTo>
                  <a:pt x="38150" y="14871"/>
                </a:lnTo>
                <a:lnTo>
                  <a:pt x="38900" y="14122"/>
                </a:lnTo>
                <a:lnTo>
                  <a:pt x="38900" y="762"/>
                </a:lnTo>
                <a:close/>
              </a:path>
              <a:path w="74929" h="62865">
                <a:moveTo>
                  <a:pt x="47790" y="762"/>
                </a:moveTo>
                <a:lnTo>
                  <a:pt x="47040" y="0"/>
                </a:lnTo>
                <a:lnTo>
                  <a:pt x="45212" y="0"/>
                </a:lnTo>
                <a:lnTo>
                  <a:pt x="44475" y="762"/>
                </a:lnTo>
                <a:lnTo>
                  <a:pt x="44475" y="14122"/>
                </a:lnTo>
                <a:lnTo>
                  <a:pt x="45212" y="14871"/>
                </a:lnTo>
                <a:lnTo>
                  <a:pt x="46126" y="14871"/>
                </a:lnTo>
                <a:lnTo>
                  <a:pt x="47040" y="14871"/>
                </a:lnTo>
                <a:lnTo>
                  <a:pt x="47790" y="14122"/>
                </a:lnTo>
                <a:lnTo>
                  <a:pt x="47790" y="762"/>
                </a:lnTo>
                <a:close/>
              </a:path>
              <a:path w="74929" h="62865">
                <a:moveTo>
                  <a:pt x="56680" y="762"/>
                </a:moveTo>
                <a:lnTo>
                  <a:pt x="55943" y="0"/>
                </a:lnTo>
                <a:lnTo>
                  <a:pt x="54102" y="0"/>
                </a:lnTo>
                <a:lnTo>
                  <a:pt x="53365" y="762"/>
                </a:lnTo>
                <a:lnTo>
                  <a:pt x="53365" y="14122"/>
                </a:lnTo>
                <a:lnTo>
                  <a:pt x="54102" y="14871"/>
                </a:lnTo>
                <a:lnTo>
                  <a:pt x="55016" y="14871"/>
                </a:lnTo>
                <a:lnTo>
                  <a:pt x="55943" y="14871"/>
                </a:lnTo>
                <a:lnTo>
                  <a:pt x="56680" y="14122"/>
                </a:lnTo>
                <a:lnTo>
                  <a:pt x="56680" y="762"/>
                </a:lnTo>
                <a:close/>
              </a:path>
              <a:path w="74929" h="62865">
                <a:moveTo>
                  <a:pt x="65570" y="762"/>
                </a:moveTo>
                <a:lnTo>
                  <a:pt x="64833" y="0"/>
                </a:lnTo>
                <a:lnTo>
                  <a:pt x="62992" y="0"/>
                </a:lnTo>
                <a:lnTo>
                  <a:pt x="62255" y="762"/>
                </a:lnTo>
                <a:lnTo>
                  <a:pt x="62255" y="14122"/>
                </a:lnTo>
                <a:lnTo>
                  <a:pt x="62992" y="14871"/>
                </a:lnTo>
                <a:lnTo>
                  <a:pt x="63919" y="14871"/>
                </a:lnTo>
                <a:lnTo>
                  <a:pt x="64833" y="14871"/>
                </a:lnTo>
                <a:lnTo>
                  <a:pt x="65570" y="14122"/>
                </a:lnTo>
                <a:lnTo>
                  <a:pt x="65570" y="762"/>
                </a:lnTo>
                <a:close/>
              </a:path>
              <a:path w="74929" h="62865">
                <a:moveTo>
                  <a:pt x="74460" y="762"/>
                </a:moveTo>
                <a:lnTo>
                  <a:pt x="73723" y="0"/>
                </a:lnTo>
                <a:lnTo>
                  <a:pt x="71894" y="0"/>
                </a:lnTo>
                <a:lnTo>
                  <a:pt x="71145" y="762"/>
                </a:lnTo>
                <a:lnTo>
                  <a:pt x="71145" y="14122"/>
                </a:lnTo>
                <a:lnTo>
                  <a:pt x="71894" y="14871"/>
                </a:lnTo>
                <a:lnTo>
                  <a:pt x="72809" y="14871"/>
                </a:lnTo>
                <a:lnTo>
                  <a:pt x="73723" y="14871"/>
                </a:lnTo>
                <a:lnTo>
                  <a:pt x="74460" y="14122"/>
                </a:lnTo>
                <a:lnTo>
                  <a:pt x="74460" y="76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bg object 1065"/>
          <p:cNvSpPr/>
          <p:nvPr/>
        </p:nvSpPr>
        <p:spPr>
          <a:xfrm>
            <a:off x="7149237" y="9750971"/>
            <a:ext cx="128270" cy="99060"/>
          </a:xfrm>
          <a:custGeom>
            <a:avLst/>
            <a:gdLst/>
            <a:ahLst/>
            <a:cxnLst/>
            <a:rect l="l" t="t" r="r" b="b"/>
            <a:pathLst>
              <a:path w="128270" h="99059">
                <a:moveTo>
                  <a:pt x="127685" y="35267"/>
                </a:moveTo>
                <a:lnTo>
                  <a:pt x="127012" y="33375"/>
                </a:lnTo>
                <a:lnTo>
                  <a:pt x="122809" y="21539"/>
                </a:lnTo>
                <a:lnTo>
                  <a:pt x="122809" y="33375"/>
                </a:lnTo>
                <a:lnTo>
                  <a:pt x="111785" y="33375"/>
                </a:lnTo>
                <a:lnTo>
                  <a:pt x="111785" y="37503"/>
                </a:lnTo>
                <a:lnTo>
                  <a:pt x="111785" y="93751"/>
                </a:lnTo>
                <a:lnTo>
                  <a:pt x="16967" y="93751"/>
                </a:lnTo>
                <a:lnTo>
                  <a:pt x="16967" y="37503"/>
                </a:lnTo>
                <a:lnTo>
                  <a:pt x="111785" y="37503"/>
                </a:lnTo>
                <a:lnTo>
                  <a:pt x="111785" y="33375"/>
                </a:lnTo>
                <a:lnTo>
                  <a:pt x="4991" y="33375"/>
                </a:lnTo>
                <a:lnTo>
                  <a:pt x="16332" y="4013"/>
                </a:lnTo>
                <a:lnTo>
                  <a:pt x="112369" y="4013"/>
                </a:lnTo>
                <a:lnTo>
                  <a:pt x="122809" y="33375"/>
                </a:lnTo>
                <a:lnTo>
                  <a:pt x="122809" y="21539"/>
                </a:lnTo>
                <a:lnTo>
                  <a:pt x="116586" y="4013"/>
                </a:lnTo>
                <a:lnTo>
                  <a:pt x="115354" y="520"/>
                </a:lnTo>
                <a:lnTo>
                  <a:pt x="114604" y="0"/>
                </a:lnTo>
                <a:lnTo>
                  <a:pt x="14160" y="0"/>
                </a:lnTo>
                <a:lnTo>
                  <a:pt x="13436" y="495"/>
                </a:lnTo>
                <a:lnTo>
                  <a:pt x="0" y="35267"/>
                </a:lnTo>
                <a:lnTo>
                  <a:pt x="101" y="36004"/>
                </a:lnTo>
                <a:lnTo>
                  <a:pt x="812" y="37058"/>
                </a:lnTo>
                <a:lnTo>
                  <a:pt x="1435" y="37388"/>
                </a:lnTo>
                <a:lnTo>
                  <a:pt x="13004" y="37388"/>
                </a:lnTo>
                <a:lnTo>
                  <a:pt x="13004" y="93751"/>
                </a:lnTo>
                <a:lnTo>
                  <a:pt x="13004" y="97586"/>
                </a:lnTo>
                <a:lnTo>
                  <a:pt x="13792" y="97586"/>
                </a:lnTo>
                <a:lnTo>
                  <a:pt x="13792" y="98856"/>
                </a:lnTo>
                <a:lnTo>
                  <a:pt x="114960" y="98856"/>
                </a:lnTo>
                <a:lnTo>
                  <a:pt x="114960" y="97586"/>
                </a:lnTo>
                <a:lnTo>
                  <a:pt x="115747" y="97586"/>
                </a:lnTo>
                <a:lnTo>
                  <a:pt x="115747" y="94297"/>
                </a:lnTo>
                <a:lnTo>
                  <a:pt x="115747" y="93751"/>
                </a:lnTo>
                <a:lnTo>
                  <a:pt x="115747" y="37503"/>
                </a:lnTo>
                <a:lnTo>
                  <a:pt x="126263" y="37388"/>
                </a:lnTo>
                <a:lnTo>
                  <a:pt x="126873" y="37071"/>
                </a:lnTo>
                <a:lnTo>
                  <a:pt x="127622" y="36004"/>
                </a:lnTo>
                <a:lnTo>
                  <a:pt x="127685" y="3526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bg object 1066"/>
          <p:cNvSpPr/>
          <p:nvPr/>
        </p:nvSpPr>
        <p:spPr>
          <a:xfrm>
            <a:off x="7224459" y="9809437"/>
            <a:ext cx="20955" cy="36195"/>
          </a:xfrm>
          <a:custGeom>
            <a:avLst/>
            <a:gdLst/>
            <a:ahLst/>
            <a:cxnLst/>
            <a:rect l="l" t="t" r="r" b="b"/>
            <a:pathLst>
              <a:path w="20954" h="36195">
                <a:moveTo>
                  <a:pt x="20836" y="35825"/>
                </a:moveTo>
                <a:lnTo>
                  <a:pt x="0" y="35825"/>
                </a:lnTo>
                <a:lnTo>
                  <a:pt x="0" y="0"/>
                </a:lnTo>
                <a:lnTo>
                  <a:pt x="20836" y="0"/>
                </a:lnTo>
                <a:lnTo>
                  <a:pt x="20836" y="3582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bg object 1067"/>
          <p:cNvSpPr/>
          <p:nvPr/>
        </p:nvSpPr>
        <p:spPr>
          <a:xfrm>
            <a:off x="7222795" y="9807765"/>
            <a:ext cx="24765" cy="39370"/>
          </a:xfrm>
          <a:custGeom>
            <a:avLst/>
            <a:gdLst/>
            <a:ahLst/>
            <a:cxnLst/>
            <a:rect l="l" t="t" r="r" b="b"/>
            <a:pathLst>
              <a:path w="24765" h="39370">
                <a:moveTo>
                  <a:pt x="24155" y="749"/>
                </a:moveTo>
                <a:lnTo>
                  <a:pt x="23406" y="0"/>
                </a:lnTo>
                <a:lnTo>
                  <a:pt x="749" y="0"/>
                </a:lnTo>
                <a:lnTo>
                  <a:pt x="0" y="749"/>
                </a:lnTo>
                <a:lnTo>
                  <a:pt x="0" y="38430"/>
                </a:lnTo>
                <a:lnTo>
                  <a:pt x="749" y="39179"/>
                </a:lnTo>
                <a:lnTo>
                  <a:pt x="1663" y="39179"/>
                </a:lnTo>
                <a:lnTo>
                  <a:pt x="2578" y="39179"/>
                </a:lnTo>
                <a:lnTo>
                  <a:pt x="3314" y="38430"/>
                </a:lnTo>
                <a:lnTo>
                  <a:pt x="3314" y="3352"/>
                </a:lnTo>
                <a:lnTo>
                  <a:pt x="20840" y="3352"/>
                </a:lnTo>
                <a:lnTo>
                  <a:pt x="20840" y="38430"/>
                </a:lnTo>
                <a:lnTo>
                  <a:pt x="21577" y="39179"/>
                </a:lnTo>
                <a:lnTo>
                  <a:pt x="23406" y="39179"/>
                </a:lnTo>
                <a:lnTo>
                  <a:pt x="24155" y="38430"/>
                </a:lnTo>
                <a:lnTo>
                  <a:pt x="24155" y="74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bg object 1068"/>
          <p:cNvSpPr/>
          <p:nvPr/>
        </p:nvSpPr>
        <p:spPr>
          <a:xfrm>
            <a:off x="7186971" y="9797387"/>
            <a:ext cx="15875" cy="24130"/>
          </a:xfrm>
          <a:custGeom>
            <a:avLst/>
            <a:gdLst/>
            <a:ahLst/>
            <a:cxnLst/>
            <a:rect l="l" t="t" r="r" b="b"/>
            <a:pathLst>
              <a:path w="15875" h="24129">
                <a:moveTo>
                  <a:pt x="15548" y="23759"/>
                </a:moveTo>
                <a:lnTo>
                  <a:pt x="0" y="23759"/>
                </a:lnTo>
                <a:lnTo>
                  <a:pt x="0" y="0"/>
                </a:lnTo>
                <a:lnTo>
                  <a:pt x="15548" y="0"/>
                </a:lnTo>
                <a:lnTo>
                  <a:pt x="15548" y="23759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bg object 1069"/>
          <p:cNvSpPr/>
          <p:nvPr/>
        </p:nvSpPr>
        <p:spPr>
          <a:xfrm>
            <a:off x="7176554" y="9760864"/>
            <a:ext cx="73660" cy="62230"/>
          </a:xfrm>
          <a:custGeom>
            <a:avLst/>
            <a:gdLst/>
            <a:ahLst/>
            <a:cxnLst/>
            <a:rect l="l" t="t" r="r" b="b"/>
            <a:pathLst>
              <a:path w="73659" h="62229">
                <a:moveTo>
                  <a:pt x="2984" y="673"/>
                </a:moveTo>
                <a:lnTo>
                  <a:pt x="2311" y="0"/>
                </a:lnTo>
                <a:lnTo>
                  <a:pt x="673" y="0"/>
                </a:lnTo>
                <a:lnTo>
                  <a:pt x="0" y="673"/>
                </a:lnTo>
                <a:lnTo>
                  <a:pt x="0" y="13766"/>
                </a:lnTo>
                <a:lnTo>
                  <a:pt x="673" y="14439"/>
                </a:lnTo>
                <a:lnTo>
                  <a:pt x="1485" y="14439"/>
                </a:lnTo>
                <a:lnTo>
                  <a:pt x="2311" y="14439"/>
                </a:lnTo>
                <a:lnTo>
                  <a:pt x="2984" y="13766"/>
                </a:lnTo>
                <a:lnTo>
                  <a:pt x="2984" y="673"/>
                </a:lnTo>
                <a:close/>
              </a:path>
              <a:path w="73659" h="62229">
                <a:moveTo>
                  <a:pt x="11811" y="673"/>
                </a:moveTo>
                <a:lnTo>
                  <a:pt x="11137" y="0"/>
                </a:lnTo>
                <a:lnTo>
                  <a:pt x="9499" y="0"/>
                </a:lnTo>
                <a:lnTo>
                  <a:pt x="8839" y="673"/>
                </a:lnTo>
                <a:lnTo>
                  <a:pt x="8839" y="13766"/>
                </a:lnTo>
                <a:lnTo>
                  <a:pt x="9499" y="14439"/>
                </a:lnTo>
                <a:lnTo>
                  <a:pt x="10325" y="14439"/>
                </a:lnTo>
                <a:lnTo>
                  <a:pt x="11137" y="14439"/>
                </a:lnTo>
                <a:lnTo>
                  <a:pt x="11811" y="13766"/>
                </a:lnTo>
                <a:lnTo>
                  <a:pt x="11811" y="673"/>
                </a:lnTo>
                <a:close/>
              </a:path>
              <a:path w="73659" h="62229">
                <a:moveTo>
                  <a:pt x="20650" y="673"/>
                </a:moveTo>
                <a:lnTo>
                  <a:pt x="19977" y="0"/>
                </a:lnTo>
                <a:lnTo>
                  <a:pt x="18338" y="0"/>
                </a:lnTo>
                <a:lnTo>
                  <a:pt x="17665" y="673"/>
                </a:lnTo>
                <a:lnTo>
                  <a:pt x="17665" y="13766"/>
                </a:lnTo>
                <a:lnTo>
                  <a:pt x="18338" y="14439"/>
                </a:lnTo>
                <a:lnTo>
                  <a:pt x="19151" y="14439"/>
                </a:lnTo>
                <a:lnTo>
                  <a:pt x="19977" y="14439"/>
                </a:lnTo>
                <a:lnTo>
                  <a:pt x="20650" y="13766"/>
                </a:lnTo>
                <a:lnTo>
                  <a:pt x="20650" y="673"/>
                </a:lnTo>
                <a:close/>
              </a:path>
              <a:path w="73659" h="62229">
                <a:moveTo>
                  <a:pt x="27444" y="35699"/>
                </a:moveTo>
                <a:lnTo>
                  <a:pt x="26784" y="35026"/>
                </a:lnTo>
                <a:lnTo>
                  <a:pt x="24472" y="35026"/>
                </a:lnTo>
                <a:lnTo>
                  <a:pt x="24472" y="38036"/>
                </a:lnTo>
                <a:lnTo>
                  <a:pt x="24472" y="58788"/>
                </a:lnTo>
                <a:lnTo>
                  <a:pt x="11899" y="58788"/>
                </a:lnTo>
                <a:lnTo>
                  <a:pt x="11899" y="38036"/>
                </a:lnTo>
                <a:lnTo>
                  <a:pt x="24472" y="38036"/>
                </a:lnTo>
                <a:lnTo>
                  <a:pt x="24472" y="35026"/>
                </a:lnTo>
                <a:lnTo>
                  <a:pt x="9588" y="35026"/>
                </a:lnTo>
                <a:lnTo>
                  <a:pt x="8928" y="35699"/>
                </a:lnTo>
                <a:lnTo>
                  <a:pt x="8928" y="61125"/>
                </a:lnTo>
                <a:lnTo>
                  <a:pt x="9588" y="61798"/>
                </a:lnTo>
                <a:lnTo>
                  <a:pt x="26784" y="61798"/>
                </a:lnTo>
                <a:lnTo>
                  <a:pt x="27444" y="61125"/>
                </a:lnTo>
                <a:lnTo>
                  <a:pt x="27444" y="58788"/>
                </a:lnTo>
                <a:lnTo>
                  <a:pt x="27444" y="38036"/>
                </a:lnTo>
                <a:lnTo>
                  <a:pt x="27444" y="35699"/>
                </a:lnTo>
                <a:close/>
              </a:path>
              <a:path w="73659" h="62229">
                <a:moveTo>
                  <a:pt x="29476" y="673"/>
                </a:moveTo>
                <a:lnTo>
                  <a:pt x="28803" y="0"/>
                </a:lnTo>
                <a:lnTo>
                  <a:pt x="27165" y="0"/>
                </a:lnTo>
                <a:lnTo>
                  <a:pt x="26504" y="673"/>
                </a:lnTo>
                <a:lnTo>
                  <a:pt x="26504" y="13766"/>
                </a:lnTo>
                <a:lnTo>
                  <a:pt x="27165" y="14439"/>
                </a:lnTo>
                <a:lnTo>
                  <a:pt x="27990" y="14439"/>
                </a:lnTo>
                <a:lnTo>
                  <a:pt x="28803" y="14439"/>
                </a:lnTo>
                <a:lnTo>
                  <a:pt x="29476" y="13766"/>
                </a:lnTo>
                <a:lnTo>
                  <a:pt x="29476" y="673"/>
                </a:lnTo>
                <a:close/>
              </a:path>
              <a:path w="73659" h="62229">
                <a:moveTo>
                  <a:pt x="38303" y="673"/>
                </a:moveTo>
                <a:lnTo>
                  <a:pt x="37642" y="0"/>
                </a:lnTo>
                <a:lnTo>
                  <a:pt x="36004" y="0"/>
                </a:lnTo>
                <a:lnTo>
                  <a:pt x="35331" y="673"/>
                </a:lnTo>
                <a:lnTo>
                  <a:pt x="35331" y="13766"/>
                </a:lnTo>
                <a:lnTo>
                  <a:pt x="36004" y="14439"/>
                </a:lnTo>
                <a:lnTo>
                  <a:pt x="36817" y="14439"/>
                </a:lnTo>
                <a:lnTo>
                  <a:pt x="37642" y="14439"/>
                </a:lnTo>
                <a:lnTo>
                  <a:pt x="38303" y="13766"/>
                </a:lnTo>
                <a:lnTo>
                  <a:pt x="38303" y="673"/>
                </a:lnTo>
                <a:close/>
              </a:path>
              <a:path w="73659" h="62229">
                <a:moveTo>
                  <a:pt x="47142" y="673"/>
                </a:moveTo>
                <a:lnTo>
                  <a:pt x="46469" y="0"/>
                </a:lnTo>
                <a:lnTo>
                  <a:pt x="44831" y="0"/>
                </a:lnTo>
                <a:lnTo>
                  <a:pt x="44157" y="673"/>
                </a:lnTo>
                <a:lnTo>
                  <a:pt x="44157" y="13766"/>
                </a:lnTo>
                <a:lnTo>
                  <a:pt x="44831" y="14439"/>
                </a:lnTo>
                <a:lnTo>
                  <a:pt x="45656" y="14439"/>
                </a:lnTo>
                <a:lnTo>
                  <a:pt x="46469" y="14439"/>
                </a:lnTo>
                <a:lnTo>
                  <a:pt x="47142" y="13766"/>
                </a:lnTo>
                <a:lnTo>
                  <a:pt x="47142" y="673"/>
                </a:lnTo>
                <a:close/>
              </a:path>
              <a:path w="73659" h="62229">
                <a:moveTo>
                  <a:pt x="55968" y="673"/>
                </a:moveTo>
                <a:lnTo>
                  <a:pt x="55308" y="0"/>
                </a:lnTo>
                <a:lnTo>
                  <a:pt x="53670" y="0"/>
                </a:lnTo>
                <a:lnTo>
                  <a:pt x="52997" y="673"/>
                </a:lnTo>
                <a:lnTo>
                  <a:pt x="52997" y="13766"/>
                </a:lnTo>
                <a:lnTo>
                  <a:pt x="53670" y="14439"/>
                </a:lnTo>
                <a:lnTo>
                  <a:pt x="54483" y="14439"/>
                </a:lnTo>
                <a:lnTo>
                  <a:pt x="55308" y="14439"/>
                </a:lnTo>
                <a:lnTo>
                  <a:pt x="55968" y="13766"/>
                </a:lnTo>
                <a:lnTo>
                  <a:pt x="55968" y="673"/>
                </a:lnTo>
                <a:close/>
              </a:path>
              <a:path w="73659" h="62229">
                <a:moveTo>
                  <a:pt x="64808" y="673"/>
                </a:moveTo>
                <a:lnTo>
                  <a:pt x="64135" y="0"/>
                </a:lnTo>
                <a:lnTo>
                  <a:pt x="62496" y="0"/>
                </a:lnTo>
                <a:lnTo>
                  <a:pt x="61836" y="673"/>
                </a:lnTo>
                <a:lnTo>
                  <a:pt x="61836" y="13766"/>
                </a:lnTo>
                <a:lnTo>
                  <a:pt x="62496" y="14439"/>
                </a:lnTo>
                <a:lnTo>
                  <a:pt x="63322" y="14439"/>
                </a:lnTo>
                <a:lnTo>
                  <a:pt x="64135" y="14439"/>
                </a:lnTo>
                <a:lnTo>
                  <a:pt x="64808" y="13766"/>
                </a:lnTo>
                <a:lnTo>
                  <a:pt x="64808" y="673"/>
                </a:lnTo>
                <a:close/>
              </a:path>
              <a:path w="73659" h="62229">
                <a:moveTo>
                  <a:pt x="73634" y="673"/>
                </a:moveTo>
                <a:lnTo>
                  <a:pt x="72974" y="0"/>
                </a:lnTo>
                <a:lnTo>
                  <a:pt x="71335" y="0"/>
                </a:lnTo>
                <a:lnTo>
                  <a:pt x="70662" y="673"/>
                </a:lnTo>
                <a:lnTo>
                  <a:pt x="70662" y="13766"/>
                </a:lnTo>
                <a:lnTo>
                  <a:pt x="71335" y="14439"/>
                </a:lnTo>
                <a:lnTo>
                  <a:pt x="72148" y="14439"/>
                </a:lnTo>
                <a:lnTo>
                  <a:pt x="72974" y="14439"/>
                </a:lnTo>
                <a:lnTo>
                  <a:pt x="73634" y="13766"/>
                </a:lnTo>
                <a:lnTo>
                  <a:pt x="73634" y="67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bg object 1070"/>
          <p:cNvSpPr/>
          <p:nvPr/>
        </p:nvSpPr>
        <p:spPr>
          <a:xfrm>
            <a:off x="7018591" y="9700285"/>
            <a:ext cx="58419" cy="59690"/>
          </a:xfrm>
          <a:custGeom>
            <a:avLst/>
            <a:gdLst/>
            <a:ahLst/>
            <a:cxnLst/>
            <a:rect l="l" t="t" r="r" b="b"/>
            <a:pathLst>
              <a:path w="58420" h="59690">
                <a:moveTo>
                  <a:pt x="58204" y="16852"/>
                </a:moveTo>
                <a:lnTo>
                  <a:pt x="57658" y="15951"/>
                </a:lnTo>
                <a:lnTo>
                  <a:pt x="38138" y="11137"/>
                </a:lnTo>
                <a:lnTo>
                  <a:pt x="38138" y="749"/>
                </a:lnTo>
                <a:lnTo>
                  <a:pt x="37388" y="0"/>
                </a:lnTo>
                <a:lnTo>
                  <a:pt x="35560" y="0"/>
                </a:lnTo>
                <a:lnTo>
                  <a:pt x="34823" y="749"/>
                </a:lnTo>
                <a:lnTo>
                  <a:pt x="34823" y="10325"/>
                </a:lnTo>
                <a:lnTo>
                  <a:pt x="1320" y="2057"/>
                </a:lnTo>
                <a:lnTo>
                  <a:pt x="431" y="2616"/>
                </a:lnTo>
                <a:lnTo>
                  <a:pt x="0" y="4419"/>
                </a:lnTo>
                <a:lnTo>
                  <a:pt x="546" y="5321"/>
                </a:lnTo>
                <a:lnTo>
                  <a:pt x="34823" y="13754"/>
                </a:lnTo>
                <a:lnTo>
                  <a:pt x="34823" y="58801"/>
                </a:lnTo>
                <a:lnTo>
                  <a:pt x="35560" y="59563"/>
                </a:lnTo>
                <a:lnTo>
                  <a:pt x="36474" y="59563"/>
                </a:lnTo>
                <a:lnTo>
                  <a:pt x="37388" y="59563"/>
                </a:lnTo>
                <a:lnTo>
                  <a:pt x="38138" y="58801"/>
                </a:lnTo>
                <a:lnTo>
                  <a:pt x="38138" y="14566"/>
                </a:lnTo>
                <a:lnTo>
                  <a:pt x="56375" y="19037"/>
                </a:lnTo>
                <a:lnTo>
                  <a:pt x="57124" y="19037"/>
                </a:lnTo>
                <a:lnTo>
                  <a:pt x="57810" y="18516"/>
                </a:lnTo>
                <a:lnTo>
                  <a:pt x="58204" y="168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bg object 1071"/>
          <p:cNvSpPr/>
          <p:nvPr/>
        </p:nvSpPr>
        <p:spPr>
          <a:xfrm>
            <a:off x="7053748" y="9759890"/>
            <a:ext cx="150495" cy="187325"/>
          </a:xfrm>
          <a:custGeom>
            <a:avLst/>
            <a:gdLst/>
            <a:ahLst/>
            <a:cxnLst/>
            <a:rect l="l" t="t" r="r" b="b"/>
            <a:pathLst>
              <a:path w="150495" h="187325">
                <a:moveTo>
                  <a:pt x="139946" y="186914"/>
                </a:moveTo>
                <a:lnTo>
                  <a:pt x="0" y="186914"/>
                </a:lnTo>
                <a:lnTo>
                  <a:pt x="0" y="0"/>
                </a:lnTo>
                <a:lnTo>
                  <a:pt x="150046" y="16201"/>
                </a:lnTo>
                <a:lnTo>
                  <a:pt x="139946" y="186914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bg object 1072"/>
          <p:cNvSpPr/>
          <p:nvPr/>
        </p:nvSpPr>
        <p:spPr>
          <a:xfrm>
            <a:off x="7051537" y="9757585"/>
            <a:ext cx="154940" cy="189230"/>
          </a:xfrm>
          <a:custGeom>
            <a:avLst/>
            <a:gdLst/>
            <a:ahLst/>
            <a:cxnLst/>
            <a:rect l="l" t="t" r="r" b="b"/>
            <a:pathLst>
              <a:path w="154940" h="189229">
                <a:moveTo>
                  <a:pt x="4425" y="189220"/>
                </a:moveTo>
                <a:lnTo>
                  <a:pt x="0" y="189220"/>
                </a:lnTo>
                <a:lnTo>
                  <a:pt x="0" y="1671"/>
                </a:lnTo>
                <a:lnTo>
                  <a:pt x="264" y="1060"/>
                </a:lnTo>
                <a:lnTo>
                  <a:pt x="1200" y="218"/>
                </a:lnTo>
                <a:lnTo>
                  <a:pt x="1828" y="0"/>
                </a:lnTo>
                <a:lnTo>
                  <a:pt x="46224" y="4795"/>
                </a:lnTo>
                <a:lnTo>
                  <a:pt x="4425" y="4795"/>
                </a:lnTo>
                <a:lnTo>
                  <a:pt x="4425" y="189220"/>
                </a:lnTo>
                <a:close/>
              </a:path>
              <a:path w="154940" h="189229">
                <a:moveTo>
                  <a:pt x="144374" y="189220"/>
                </a:moveTo>
                <a:lnTo>
                  <a:pt x="139943" y="189220"/>
                </a:lnTo>
                <a:lnTo>
                  <a:pt x="149923" y="20504"/>
                </a:lnTo>
                <a:lnTo>
                  <a:pt x="4425" y="4795"/>
                </a:lnTo>
                <a:lnTo>
                  <a:pt x="46224" y="4795"/>
                </a:lnTo>
                <a:lnTo>
                  <a:pt x="153665" y="16400"/>
                </a:lnTo>
                <a:lnTo>
                  <a:pt x="154533" y="17442"/>
                </a:lnTo>
                <a:lnTo>
                  <a:pt x="144374" y="18922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bg object 1073"/>
          <p:cNvSpPr/>
          <p:nvPr/>
        </p:nvSpPr>
        <p:spPr>
          <a:xfrm>
            <a:off x="7050785" y="9867498"/>
            <a:ext cx="107950" cy="11430"/>
          </a:xfrm>
          <a:custGeom>
            <a:avLst/>
            <a:gdLst/>
            <a:ahLst/>
            <a:cxnLst/>
            <a:rect l="l" t="t" r="r" b="b"/>
            <a:pathLst>
              <a:path w="107950" h="11429">
                <a:moveTo>
                  <a:pt x="264" y="11068"/>
                </a:moveTo>
                <a:lnTo>
                  <a:pt x="0" y="4352"/>
                </a:lnTo>
                <a:lnTo>
                  <a:pt x="107284" y="0"/>
                </a:lnTo>
                <a:lnTo>
                  <a:pt x="107548" y="6722"/>
                </a:lnTo>
                <a:lnTo>
                  <a:pt x="264" y="11068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bg object 1074"/>
          <p:cNvSpPr/>
          <p:nvPr/>
        </p:nvSpPr>
        <p:spPr>
          <a:xfrm>
            <a:off x="7041022" y="9855933"/>
            <a:ext cx="126364" cy="16510"/>
          </a:xfrm>
          <a:custGeom>
            <a:avLst/>
            <a:gdLst/>
            <a:ahLst/>
            <a:cxnLst/>
            <a:rect l="l" t="t" r="r" b="b"/>
            <a:pathLst>
              <a:path w="126365" h="16509">
                <a:moveTo>
                  <a:pt x="443" y="16294"/>
                </a:moveTo>
                <a:lnTo>
                  <a:pt x="0" y="5101"/>
                </a:lnTo>
                <a:lnTo>
                  <a:pt x="125830" y="0"/>
                </a:lnTo>
                <a:lnTo>
                  <a:pt x="126267" y="11193"/>
                </a:lnTo>
                <a:lnTo>
                  <a:pt x="443" y="16294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bg object 1075"/>
          <p:cNvSpPr/>
          <p:nvPr/>
        </p:nvSpPr>
        <p:spPr>
          <a:xfrm>
            <a:off x="7039331" y="9854151"/>
            <a:ext cx="130175" cy="20320"/>
          </a:xfrm>
          <a:custGeom>
            <a:avLst/>
            <a:gdLst/>
            <a:ahLst/>
            <a:cxnLst/>
            <a:rect l="l" t="t" r="r" b="b"/>
            <a:pathLst>
              <a:path w="130175" h="20320">
                <a:moveTo>
                  <a:pt x="2197" y="19755"/>
                </a:moveTo>
                <a:lnTo>
                  <a:pt x="1009" y="19312"/>
                </a:lnTo>
                <a:lnTo>
                  <a:pt x="473" y="18146"/>
                </a:lnTo>
                <a:lnTo>
                  <a:pt x="0" y="6023"/>
                </a:lnTo>
                <a:lnTo>
                  <a:pt x="707" y="5244"/>
                </a:lnTo>
                <a:lnTo>
                  <a:pt x="127455" y="106"/>
                </a:lnTo>
                <a:lnTo>
                  <a:pt x="128372" y="0"/>
                </a:lnTo>
                <a:lnTo>
                  <a:pt x="129142" y="785"/>
                </a:lnTo>
                <a:lnTo>
                  <a:pt x="129250" y="3529"/>
                </a:lnTo>
                <a:lnTo>
                  <a:pt x="125929" y="3529"/>
                </a:lnTo>
                <a:lnTo>
                  <a:pt x="3416" y="8493"/>
                </a:lnTo>
                <a:lnTo>
                  <a:pt x="3724" y="16332"/>
                </a:lnTo>
                <a:lnTo>
                  <a:pt x="86648" y="16332"/>
                </a:lnTo>
                <a:lnTo>
                  <a:pt x="2197" y="19755"/>
                </a:lnTo>
                <a:close/>
              </a:path>
              <a:path w="130175" h="20320">
                <a:moveTo>
                  <a:pt x="86648" y="16332"/>
                </a:moveTo>
                <a:lnTo>
                  <a:pt x="3724" y="16332"/>
                </a:lnTo>
                <a:lnTo>
                  <a:pt x="126236" y="11362"/>
                </a:lnTo>
                <a:lnTo>
                  <a:pt x="125929" y="3529"/>
                </a:lnTo>
                <a:lnTo>
                  <a:pt x="129250" y="3529"/>
                </a:lnTo>
                <a:lnTo>
                  <a:pt x="129622" y="12908"/>
                </a:lnTo>
                <a:lnTo>
                  <a:pt x="129179" y="14118"/>
                </a:lnTo>
                <a:lnTo>
                  <a:pt x="128028" y="14654"/>
                </a:lnTo>
                <a:lnTo>
                  <a:pt x="86648" y="1633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bg object 1076"/>
          <p:cNvSpPr/>
          <p:nvPr/>
        </p:nvSpPr>
        <p:spPr>
          <a:xfrm>
            <a:off x="7043252" y="9753145"/>
            <a:ext cx="169545" cy="30480"/>
          </a:xfrm>
          <a:custGeom>
            <a:avLst/>
            <a:gdLst/>
            <a:ahLst/>
            <a:cxnLst/>
            <a:rect l="l" t="t" r="r" b="b"/>
            <a:pathLst>
              <a:path w="169545" h="30479">
                <a:moveTo>
                  <a:pt x="168087" y="29939"/>
                </a:moveTo>
                <a:lnTo>
                  <a:pt x="0" y="8225"/>
                </a:lnTo>
                <a:lnTo>
                  <a:pt x="1034" y="0"/>
                </a:lnTo>
                <a:lnTo>
                  <a:pt x="169122" y="21713"/>
                </a:lnTo>
                <a:lnTo>
                  <a:pt x="168087" y="29939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bg object 1077"/>
          <p:cNvSpPr/>
          <p:nvPr/>
        </p:nvSpPr>
        <p:spPr>
          <a:xfrm>
            <a:off x="7041604" y="9751377"/>
            <a:ext cx="172720" cy="78105"/>
          </a:xfrm>
          <a:custGeom>
            <a:avLst/>
            <a:gdLst/>
            <a:ahLst/>
            <a:cxnLst/>
            <a:rect l="l" t="t" r="r" b="b"/>
            <a:pathLst>
              <a:path w="172720" h="78104">
                <a:moveTo>
                  <a:pt x="44716" y="37871"/>
                </a:moveTo>
                <a:lnTo>
                  <a:pt x="43967" y="37122"/>
                </a:lnTo>
                <a:lnTo>
                  <a:pt x="41389" y="37122"/>
                </a:lnTo>
                <a:lnTo>
                  <a:pt x="41389" y="40474"/>
                </a:lnTo>
                <a:lnTo>
                  <a:pt x="41389" y="74460"/>
                </a:lnTo>
                <a:lnTo>
                  <a:pt x="32270" y="74460"/>
                </a:lnTo>
                <a:lnTo>
                  <a:pt x="32270" y="40474"/>
                </a:lnTo>
                <a:lnTo>
                  <a:pt x="41389" y="40474"/>
                </a:lnTo>
                <a:lnTo>
                  <a:pt x="41389" y="37122"/>
                </a:lnTo>
                <a:lnTo>
                  <a:pt x="29705" y="37122"/>
                </a:lnTo>
                <a:lnTo>
                  <a:pt x="28956" y="37871"/>
                </a:lnTo>
                <a:lnTo>
                  <a:pt x="28956" y="77076"/>
                </a:lnTo>
                <a:lnTo>
                  <a:pt x="29705" y="77825"/>
                </a:lnTo>
                <a:lnTo>
                  <a:pt x="43967" y="77825"/>
                </a:lnTo>
                <a:lnTo>
                  <a:pt x="44716" y="77076"/>
                </a:lnTo>
                <a:lnTo>
                  <a:pt x="44716" y="74460"/>
                </a:lnTo>
                <a:lnTo>
                  <a:pt x="44716" y="40474"/>
                </a:lnTo>
                <a:lnTo>
                  <a:pt x="44716" y="37871"/>
                </a:lnTo>
                <a:close/>
              </a:path>
              <a:path w="172720" h="78104">
                <a:moveTo>
                  <a:pt x="76860" y="37871"/>
                </a:moveTo>
                <a:lnTo>
                  <a:pt x="76111" y="37122"/>
                </a:lnTo>
                <a:lnTo>
                  <a:pt x="73545" y="37122"/>
                </a:lnTo>
                <a:lnTo>
                  <a:pt x="73545" y="40474"/>
                </a:lnTo>
                <a:lnTo>
                  <a:pt x="73545" y="74460"/>
                </a:lnTo>
                <a:lnTo>
                  <a:pt x="64414" y="74460"/>
                </a:lnTo>
                <a:lnTo>
                  <a:pt x="64414" y="40474"/>
                </a:lnTo>
                <a:lnTo>
                  <a:pt x="73545" y="40474"/>
                </a:lnTo>
                <a:lnTo>
                  <a:pt x="73545" y="37122"/>
                </a:lnTo>
                <a:lnTo>
                  <a:pt x="61849" y="37122"/>
                </a:lnTo>
                <a:lnTo>
                  <a:pt x="61099" y="37871"/>
                </a:lnTo>
                <a:lnTo>
                  <a:pt x="61099" y="77076"/>
                </a:lnTo>
                <a:lnTo>
                  <a:pt x="61849" y="77825"/>
                </a:lnTo>
                <a:lnTo>
                  <a:pt x="76111" y="77825"/>
                </a:lnTo>
                <a:lnTo>
                  <a:pt x="76860" y="77076"/>
                </a:lnTo>
                <a:lnTo>
                  <a:pt x="76860" y="74460"/>
                </a:lnTo>
                <a:lnTo>
                  <a:pt x="76860" y="40474"/>
                </a:lnTo>
                <a:lnTo>
                  <a:pt x="76860" y="37871"/>
                </a:lnTo>
                <a:close/>
              </a:path>
              <a:path w="172720" h="78104">
                <a:moveTo>
                  <a:pt x="109004" y="37871"/>
                </a:moveTo>
                <a:lnTo>
                  <a:pt x="108254" y="37122"/>
                </a:lnTo>
                <a:lnTo>
                  <a:pt x="105689" y="37122"/>
                </a:lnTo>
                <a:lnTo>
                  <a:pt x="105689" y="40474"/>
                </a:lnTo>
                <a:lnTo>
                  <a:pt x="105689" y="74460"/>
                </a:lnTo>
                <a:lnTo>
                  <a:pt x="96558" y="74460"/>
                </a:lnTo>
                <a:lnTo>
                  <a:pt x="96558" y="40474"/>
                </a:lnTo>
                <a:lnTo>
                  <a:pt x="105689" y="40474"/>
                </a:lnTo>
                <a:lnTo>
                  <a:pt x="105689" y="37122"/>
                </a:lnTo>
                <a:lnTo>
                  <a:pt x="93992" y="37122"/>
                </a:lnTo>
                <a:lnTo>
                  <a:pt x="93243" y="37871"/>
                </a:lnTo>
                <a:lnTo>
                  <a:pt x="93243" y="77076"/>
                </a:lnTo>
                <a:lnTo>
                  <a:pt x="93992" y="77825"/>
                </a:lnTo>
                <a:lnTo>
                  <a:pt x="108254" y="77825"/>
                </a:lnTo>
                <a:lnTo>
                  <a:pt x="109004" y="77076"/>
                </a:lnTo>
                <a:lnTo>
                  <a:pt x="109004" y="74460"/>
                </a:lnTo>
                <a:lnTo>
                  <a:pt x="109004" y="40474"/>
                </a:lnTo>
                <a:lnTo>
                  <a:pt x="109004" y="37871"/>
                </a:lnTo>
                <a:close/>
              </a:path>
              <a:path w="172720" h="78104">
                <a:moveTo>
                  <a:pt x="141147" y="37871"/>
                </a:moveTo>
                <a:lnTo>
                  <a:pt x="140398" y="37122"/>
                </a:lnTo>
                <a:lnTo>
                  <a:pt x="137820" y="37122"/>
                </a:lnTo>
                <a:lnTo>
                  <a:pt x="137820" y="40474"/>
                </a:lnTo>
                <a:lnTo>
                  <a:pt x="137820" y="74460"/>
                </a:lnTo>
                <a:lnTo>
                  <a:pt x="128701" y="74460"/>
                </a:lnTo>
                <a:lnTo>
                  <a:pt x="128701" y="40474"/>
                </a:lnTo>
                <a:lnTo>
                  <a:pt x="137820" y="40474"/>
                </a:lnTo>
                <a:lnTo>
                  <a:pt x="137820" y="37122"/>
                </a:lnTo>
                <a:lnTo>
                  <a:pt x="126136" y="37122"/>
                </a:lnTo>
                <a:lnTo>
                  <a:pt x="125387" y="37871"/>
                </a:lnTo>
                <a:lnTo>
                  <a:pt x="125387" y="77076"/>
                </a:lnTo>
                <a:lnTo>
                  <a:pt x="126136" y="77825"/>
                </a:lnTo>
                <a:lnTo>
                  <a:pt x="140398" y="77825"/>
                </a:lnTo>
                <a:lnTo>
                  <a:pt x="141147" y="77076"/>
                </a:lnTo>
                <a:lnTo>
                  <a:pt x="141147" y="74460"/>
                </a:lnTo>
                <a:lnTo>
                  <a:pt x="141147" y="40474"/>
                </a:lnTo>
                <a:lnTo>
                  <a:pt x="141147" y="37871"/>
                </a:lnTo>
                <a:close/>
              </a:path>
              <a:path w="172720" h="78104">
                <a:moveTo>
                  <a:pt x="172415" y="23698"/>
                </a:moveTo>
                <a:lnTo>
                  <a:pt x="172072" y="22466"/>
                </a:lnTo>
                <a:lnTo>
                  <a:pt x="170980" y="21818"/>
                </a:lnTo>
                <a:lnTo>
                  <a:pt x="168910" y="21551"/>
                </a:lnTo>
                <a:lnTo>
                  <a:pt x="168910" y="24942"/>
                </a:lnTo>
                <a:lnTo>
                  <a:pt x="168300" y="29832"/>
                </a:lnTo>
                <a:lnTo>
                  <a:pt x="3492" y="8547"/>
                </a:lnTo>
                <a:lnTo>
                  <a:pt x="4114" y="3657"/>
                </a:lnTo>
                <a:lnTo>
                  <a:pt x="168910" y="24942"/>
                </a:lnTo>
                <a:lnTo>
                  <a:pt x="168910" y="21551"/>
                </a:lnTo>
                <a:lnTo>
                  <a:pt x="30353" y="3657"/>
                </a:lnTo>
                <a:lnTo>
                  <a:pt x="2882" y="101"/>
                </a:lnTo>
                <a:lnTo>
                  <a:pt x="1981" y="0"/>
                </a:lnTo>
                <a:lnTo>
                  <a:pt x="1155" y="647"/>
                </a:lnTo>
                <a:lnTo>
                  <a:pt x="0" y="9779"/>
                </a:lnTo>
                <a:lnTo>
                  <a:pt x="330" y="11023"/>
                </a:lnTo>
                <a:lnTo>
                  <a:pt x="1435" y="11671"/>
                </a:lnTo>
                <a:lnTo>
                  <a:pt x="169519" y="33375"/>
                </a:lnTo>
                <a:lnTo>
                  <a:pt x="170561" y="33388"/>
                </a:lnTo>
                <a:lnTo>
                  <a:pt x="171272" y="32778"/>
                </a:lnTo>
                <a:lnTo>
                  <a:pt x="171640" y="29832"/>
                </a:lnTo>
                <a:lnTo>
                  <a:pt x="172415" y="236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bg object 1078"/>
          <p:cNvSpPr/>
          <p:nvPr/>
        </p:nvSpPr>
        <p:spPr>
          <a:xfrm>
            <a:off x="7145717" y="990039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9309" y="25206"/>
                </a:moveTo>
                <a:lnTo>
                  <a:pt x="5570" y="25206"/>
                </a:lnTo>
                <a:lnTo>
                  <a:pt x="0" y="19562"/>
                </a:lnTo>
                <a:lnTo>
                  <a:pt x="0" y="12603"/>
                </a:lnTo>
                <a:lnTo>
                  <a:pt x="0" y="5643"/>
                </a:lnTo>
                <a:lnTo>
                  <a:pt x="5570" y="0"/>
                </a:lnTo>
                <a:lnTo>
                  <a:pt x="19309" y="0"/>
                </a:lnTo>
                <a:lnTo>
                  <a:pt x="24880" y="5643"/>
                </a:lnTo>
                <a:lnTo>
                  <a:pt x="24880" y="19562"/>
                </a:lnTo>
                <a:lnTo>
                  <a:pt x="19309" y="25206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bg object 1079"/>
          <p:cNvSpPr/>
          <p:nvPr/>
        </p:nvSpPr>
        <p:spPr>
          <a:xfrm>
            <a:off x="7085939" y="9898710"/>
            <a:ext cx="86360" cy="48260"/>
          </a:xfrm>
          <a:custGeom>
            <a:avLst/>
            <a:gdLst/>
            <a:ahLst/>
            <a:cxnLst/>
            <a:rect l="l" t="t" r="r" b="b"/>
            <a:pathLst>
              <a:path w="86359" h="48259">
                <a:moveTo>
                  <a:pt x="3390" y="2819"/>
                </a:moveTo>
                <a:lnTo>
                  <a:pt x="2628" y="2044"/>
                </a:lnTo>
                <a:lnTo>
                  <a:pt x="762" y="2044"/>
                </a:lnTo>
                <a:lnTo>
                  <a:pt x="0" y="2819"/>
                </a:lnTo>
                <a:lnTo>
                  <a:pt x="0" y="48107"/>
                </a:lnTo>
                <a:lnTo>
                  <a:pt x="3390" y="48107"/>
                </a:lnTo>
                <a:lnTo>
                  <a:pt x="3390" y="2819"/>
                </a:lnTo>
                <a:close/>
              </a:path>
              <a:path w="86359" h="48259">
                <a:moveTo>
                  <a:pt x="86309" y="6413"/>
                </a:moveTo>
                <a:lnTo>
                  <a:pt x="83299" y="3365"/>
                </a:lnTo>
                <a:lnTo>
                  <a:pt x="82994" y="3060"/>
                </a:lnTo>
                <a:lnTo>
                  <a:pt x="82994" y="8267"/>
                </a:lnTo>
                <a:lnTo>
                  <a:pt x="82994" y="20320"/>
                </a:lnTo>
                <a:lnTo>
                  <a:pt x="78155" y="25209"/>
                </a:lnTo>
                <a:lnTo>
                  <a:pt x="66268" y="25209"/>
                </a:lnTo>
                <a:lnTo>
                  <a:pt x="61429" y="20320"/>
                </a:lnTo>
                <a:lnTo>
                  <a:pt x="61429" y="8267"/>
                </a:lnTo>
                <a:lnTo>
                  <a:pt x="66268" y="3365"/>
                </a:lnTo>
                <a:lnTo>
                  <a:pt x="78155" y="3365"/>
                </a:lnTo>
                <a:lnTo>
                  <a:pt x="82994" y="8267"/>
                </a:lnTo>
                <a:lnTo>
                  <a:pt x="82994" y="3060"/>
                </a:lnTo>
                <a:lnTo>
                  <a:pt x="79984" y="0"/>
                </a:lnTo>
                <a:lnTo>
                  <a:pt x="64439" y="0"/>
                </a:lnTo>
                <a:lnTo>
                  <a:pt x="58115" y="6413"/>
                </a:lnTo>
                <a:lnTo>
                  <a:pt x="58115" y="22161"/>
                </a:lnTo>
                <a:lnTo>
                  <a:pt x="64439" y="28575"/>
                </a:lnTo>
                <a:lnTo>
                  <a:pt x="79984" y="28575"/>
                </a:lnTo>
                <a:lnTo>
                  <a:pt x="83299" y="25209"/>
                </a:lnTo>
                <a:lnTo>
                  <a:pt x="86309" y="22161"/>
                </a:lnTo>
                <a:lnTo>
                  <a:pt x="86309" y="641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bg object 1080"/>
          <p:cNvSpPr/>
          <p:nvPr/>
        </p:nvSpPr>
        <p:spPr>
          <a:xfrm>
            <a:off x="7066165" y="9871062"/>
            <a:ext cx="55244" cy="50800"/>
          </a:xfrm>
          <a:custGeom>
            <a:avLst/>
            <a:gdLst/>
            <a:ahLst/>
            <a:cxnLst/>
            <a:rect l="l" t="t" r="r" b="b"/>
            <a:pathLst>
              <a:path w="55245" h="50800">
                <a:moveTo>
                  <a:pt x="54851" y="31407"/>
                </a:moveTo>
                <a:lnTo>
                  <a:pt x="53352" y="23888"/>
                </a:lnTo>
                <a:lnTo>
                  <a:pt x="49263" y="17741"/>
                </a:lnTo>
                <a:lnTo>
                  <a:pt x="43205" y="13601"/>
                </a:lnTo>
                <a:lnTo>
                  <a:pt x="35775" y="12077"/>
                </a:lnTo>
                <a:lnTo>
                  <a:pt x="35572" y="12090"/>
                </a:lnTo>
                <a:lnTo>
                  <a:pt x="34785" y="13182"/>
                </a:lnTo>
                <a:lnTo>
                  <a:pt x="34366" y="11074"/>
                </a:lnTo>
                <a:lnTo>
                  <a:pt x="30543" y="5308"/>
                </a:lnTo>
                <a:lnTo>
                  <a:pt x="24853" y="1422"/>
                </a:lnTo>
                <a:lnTo>
                  <a:pt x="17894" y="0"/>
                </a:lnTo>
                <a:lnTo>
                  <a:pt x="10922" y="1422"/>
                </a:lnTo>
                <a:lnTo>
                  <a:pt x="5245" y="5308"/>
                </a:lnTo>
                <a:lnTo>
                  <a:pt x="1409" y="11074"/>
                </a:lnTo>
                <a:lnTo>
                  <a:pt x="0" y="18122"/>
                </a:lnTo>
                <a:lnTo>
                  <a:pt x="1409" y="25171"/>
                </a:lnTo>
                <a:lnTo>
                  <a:pt x="5245" y="30937"/>
                </a:lnTo>
                <a:lnTo>
                  <a:pt x="10922" y="34823"/>
                </a:lnTo>
                <a:lnTo>
                  <a:pt x="17894" y="36245"/>
                </a:lnTo>
                <a:lnTo>
                  <a:pt x="18059" y="36220"/>
                </a:lnTo>
                <a:lnTo>
                  <a:pt x="17513" y="36969"/>
                </a:lnTo>
                <a:lnTo>
                  <a:pt x="19862" y="44932"/>
                </a:lnTo>
                <a:lnTo>
                  <a:pt x="27152" y="50736"/>
                </a:lnTo>
                <a:lnTo>
                  <a:pt x="35775" y="50736"/>
                </a:lnTo>
                <a:lnTo>
                  <a:pt x="43205" y="49212"/>
                </a:lnTo>
                <a:lnTo>
                  <a:pt x="49263" y="45072"/>
                </a:lnTo>
                <a:lnTo>
                  <a:pt x="53352" y="38938"/>
                </a:lnTo>
                <a:lnTo>
                  <a:pt x="54851" y="3140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bg object 1081"/>
          <p:cNvSpPr/>
          <p:nvPr/>
        </p:nvSpPr>
        <p:spPr>
          <a:xfrm>
            <a:off x="7081788" y="9881427"/>
            <a:ext cx="41275" cy="42545"/>
          </a:xfrm>
          <a:custGeom>
            <a:avLst/>
            <a:gdLst/>
            <a:ahLst/>
            <a:cxnLst/>
            <a:rect l="l" t="t" r="r" b="b"/>
            <a:pathLst>
              <a:path w="41275" h="42545">
                <a:moveTo>
                  <a:pt x="20159" y="42080"/>
                </a:moveTo>
                <a:lnTo>
                  <a:pt x="11067" y="42080"/>
                </a:lnTo>
                <a:lnTo>
                  <a:pt x="2886" y="35919"/>
                </a:lnTo>
                <a:lnTo>
                  <a:pt x="0" y="26185"/>
                </a:lnTo>
                <a:lnTo>
                  <a:pt x="510" y="25230"/>
                </a:lnTo>
                <a:lnTo>
                  <a:pt x="2308" y="24682"/>
                </a:lnTo>
                <a:lnTo>
                  <a:pt x="3243" y="25206"/>
                </a:lnTo>
                <a:lnTo>
                  <a:pt x="5699" y="33493"/>
                </a:lnTo>
                <a:lnTo>
                  <a:pt x="12544" y="38657"/>
                </a:lnTo>
                <a:lnTo>
                  <a:pt x="29743" y="38657"/>
                </a:lnTo>
                <a:lnTo>
                  <a:pt x="37548" y="30749"/>
                </a:lnTo>
                <a:lnTo>
                  <a:pt x="37548" y="11324"/>
                </a:lnTo>
                <a:lnTo>
                  <a:pt x="29743" y="3423"/>
                </a:lnTo>
                <a:lnTo>
                  <a:pt x="19057" y="3436"/>
                </a:lnTo>
                <a:lnTo>
                  <a:pt x="18355" y="2712"/>
                </a:lnTo>
                <a:lnTo>
                  <a:pt x="18275" y="866"/>
                </a:lnTo>
                <a:lnTo>
                  <a:pt x="19020" y="68"/>
                </a:lnTo>
                <a:lnTo>
                  <a:pt x="20159" y="0"/>
                </a:lnTo>
                <a:lnTo>
                  <a:pt x="28234" y="1655"/>
                </a:lnTo>
                <a:lnTo>
                  <a:pt x="34836" y="6168"/>
                </a:lnTo>
                <a:lnTo>
                  <a:pt x="39292" y="12856"/>
                </a:lnTo>
                <a:lnTo>
                  <a:pt x="40927" y="21040"/>
                </a:lnTo>
                <a:lnTo>
                  <a:pt x="39292" y="29223"/>
                </a:lnTo>
                <a:lnTo>
                  <a:pt x="34836" y="35912"/>
                </a:lnTo>
                <a:lnTo>
                  <a:pt x="28234" y="40425"/>
                </a:lnTo>
                <a:lnTo>
                  <a:pt x="20159" y="4208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bg object 1082"/>
          <p:cNvSpPr/>
          <p:nvPr/>
        </p:nvSpPr>
        <p:spPr>
          <a:xfrm>
            <a:off x="7083915" y="9858973"/>
            <a:ext cx="34925" cy="36830"/>
          </a:xfrm>
          <a:custGeom>
            <a:avLst/>
            <a:gdLst/>
            <a:ahLst/>
            <a:cxnLst/>
            <a:rect l="l" t="t" r="r" b="b"/>
            <a:pathLst>
              <a:path w="34925" h="36829">
                <a:moveTo>
                  <a:pt x="29958" y="36243"/>
                </a:moveTo>
                <a:lnTo>
                  <a:pt x="22806" y="36243"/>
                </a:lnTo>
                <a:lnTo>
                  <a:pt x="0" y="12066"/>
                </a:lnTo>
                <a:lnTo>
                  <a:pt x="2462" y="5044"/>
                </a:lnTo>
                <a:lnTo>
                  <a:pt x="9060" y="0"/>
                </a:lnTo>
                <a:lnTo>
                  <a:pt x="16841" y="0"/>
                </a:lnTo>
                <a:lnTo>
                  <a:pt x="23804" y="1424"/>
                </a:lnTo>
                <a:lnTo>
                  <a:pt x="29490" y="5307"/>
                </a:lnTo>
                <a:lnTo>
                  <a:pt x="33323" y="11067"/>
                </a:lnTo>
                <a:lnTo>
                  <a:pt x="34729" y="18121"/>
                </a:lnTo>
                <a:lnTo>
                  <a:pt x="34729" y="27681"/>
                </a:lnTo>
                <a:lnTo>
                  <a:pt x="29958" y="3624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bg object 1083"/>
          <p:cNvSpPr/>
          <p:nvPr/>
        </p:nvSpPr>
        <p:spPr>
          <a:xfrm>
            <a:off x="7082004" y="9857264"/>
            <a:ext cx="38735" cy="40005"/>
          </a:xfrm>
          <a:custGeom>
            <a:avLst/>
            <a:gdLst/>
            <a:ahLst/>
            <a:cxnLst/>
            <a:rect l="l" t="t" r="r" b="b"/>
            <a:pathLst>
              <a:path w="38734" h="40004">
                <a:moveTo>
                  <a:pt x="32476" y="39667"/>
                </a:moveTo>
                <a:lnTo>
                  <a:pt x="24714" y="39667"/>
                </a:lnTo>
                <a:lnTo>
                  <a:pt x="23778" y="39667"/>
                </a:lnTo>
                <a:lnTo>
                  <a:pt x="23021" y="38900"/>
                </a:lnTo>
                <a:lnTo>
                  <a:pt x="23021" y="37004"/>
                </a:lnTo>
                <a:lnTo>
                  <a:pt x="23778" y="36237"/>
                </a:lnTo>
                <a:lnTo>
                  <a:pt x="31116" y="36237"/>
                </a:lnTo>
                <a:lnTo>
                  <a:pt x="34944" y="27899"/>
                </a:lnTo>
                <a:lnTo>
                  <a:pt x="34944" y="10788"/>
                </a:lnTo>
                <a:lnTo>
                  <a:pt x="27681" y="3423"/>
                </a:lnTo>
                <a:lnTo>
                  <a:pt x="11923" y="3423"/>
                </a:lnTo>
                <a:lnTo>
                  <a:pt x="5798" y="7813"/>
                </a:lnTo>
                <a:lnTo>
                  <a:pt x="3188" y="15240"/>
                </a:lnTo>
                <a:lnTo>
                  <a:pt x="2228" y="15714"/>
                </a:lnTo>
                <a:lnTo>
                  <a:pt x="461" y="15072"/>
                </a:lnTo>
                <a:lnTo>
                  <a:pt x="0" y="14093"/>
                </a:lnTo>
                <a:lnTo>
                  <a:pt x="3083" y="5306"/>
                </a:lnTo>
                <a:lnTo>
                  <a:pt x="10495" y="0"/>
                </a:lnTo>
                <a:lnTo>
                  <a:pt x="18749" y="0"/>
                </a:lnTo>
                <a:lnTo>
                  <a:pt x="26363" y="1561"/>
                </a:lnTo>
                <a:lnTo>
                  <a:pt x="32588" y="5815"/>
                </a:lnTo>
                <a:lnTo>
                  <a:pt x="36789" y="12120"/>
                </a:lnTo>
                <a:lnTo>
                  <a:pt x="38330" y="19830"/>
                </a:lnTo>
                <a:lnTo>
                  <a:pt x="38330" y="31136"/>
                </a:lnTo>
                <a:lnTo>
                  <a:pt x="32476" y="3966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bg object 1084"/>
          <p:cNvSpPr/>
          <p:nvPr/>
        </p:nvSpPr>
        <p:spPr>
          <a:xfrm>
            <a:off x="7070945" y="9848107"/>
            <a:ext cx="33655" cy="29845"/>
          </a:xfrm>
          <a:custGeom>
            <a:avLst/>
            <a:gdLst/>
            <a:ahLst/>
            <a:cxnLst/>
            <a:rect l="l" t="t" r="r" b="b"/>
            <a:pathLst>
              <a:path w="33654" h="29845">
                <a:moveTo>
                  <a:pt x="5903" y="29801"/>
                </a:moveTo>
                <a:lnTo>
                  <a:pt x="2295" y="26696"/>
                </a:lnTo>
                <a:lnTo>
                  <a:pt x="0" y="22075"/>
                </a:lnTo>
                <a:lnTo>
                  <a:pt x="0" y="7570"/>
                </a:lnTo>
                <a:lnTo>
                  <a:pt x="7472" y="0"/>
                </a:lnTo>
                <a:lnTo>
                  <a:pt x="25914" y="0"/>
                </a:lnTo>
                <a:lnTo>
                  <a:pt x="33387" y="7570"/>
                </a:lnTo>
                <a:lnTo>
                  <a:pt x="33387" y="21520"/>
                </a:lnTo>
                <a:lnTo>
                  <a:pt x="31005" y="25368"/>
                </a:lnTo>
                <a:lnTo>
                  <a:pt x="5903" y="2980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bg object 1085"/>
          <p:cNvSpPr/>
          <p:nvPr/>
        </p:nvSpPr>
        <p:spPr>
          <a:xfrm>
            <a:off x="7069253" y="9846390"/>
            <a:ext cx="36830" cy="33655"/>
          </a:xfrm>
          <a:custGeom>
            <a:avLst/>
            <a:gdLst/>
            <a:ahLst/>
            <a:cxnLst/>
            <a:rect l="l" t="t" r="r" b="b"/>
            <a:pathLst>
              <a:path w="36829" h="33654">
                <a:moveTo>
                  <a:pt x="7595" y="33231"/>
                </a:moveTo>
                <a:lnTo>
                  <a:pt x="6500" y="32826"/>
                </a:lnTo>
                <a:lnTo>
                  <a:pt x="2369" y="29271"/>
                </a:lnTo>
                <a:lnTo>
                  <a:pt x="0" y="24095"/>
                </a:lnTo>
                <a:lnTo>
                  <a:pt x="0" y="18626"/>
                </a:lnTo>
                <a:lnTo>
                  <a:pt x="1447" y="11383"/>
                </a:lnTo>
                <a:lnTo>
                  <a:pt x="5391" y="5461"/>
                </a:lnTo>
                <a:lnTo>
                  <a:pt x="11236" y="1466"/>
                </a:lnTo>
                <a:lnTo>
                  <a:pt x="18386" y="0"/>
                </a:lnTo>
                <a:lnTo>
                  <a:pt x="25536" y="1466"/>
                </a:lnTo>
                <a:lnTo>
                  <a:pt x="31381" y="5461"/>
                </a:lnTo>
                <a:lnTo>
                  <a:pt x="35325" y="11383"/>
                </a:lnTo>
                <a:lnTo>
                  <a:pt x="36772" y="18626"/>
                </a:lnTo>
                <a:lnTo>
                  <a:pt x="36772" y="23671"/>
                </a:lnTo>
                <a:lnTo>
                  <a:pt x="33387" y="22692"/>
                </a:lnTo>
                <a:lnTo>
                  <a:pt x="33387" y="10245"/>
                </a:lnTo>
                <a:lnTo>
                  <a:pt x="26659" y="3429"/>
                </a:lnTo>
                <a:lnTo>
                  <a:pt x="10113" y="3429"/>
                </a:lnTo>
                <a:lnTo>
                  <a:pt x="3379" y="10245"/>
                </a:lnTo>
                <a:lnTo>
                  <a:pt x="3379" y="23085"/>
                </a:lnTo>
                <a:lnTo>
                  <a:pt x="5318" y="27313"/>
                </a:lnTo>
                <a:lnTo>
                  <a:pt x="9399" y="30824"/>
                </a:lnTo>
                <a:lnTo>
                  <a:pt x="9491" y="31903"/>
                </a:lnTo>
                <a:lnTo>
                  <a:pt x="8882" y="32626"/>
                </a:lnTo>
                <a:lnTo>
                  <a:pt x="7595" y="3323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bg object 1086"/>
          <p:cNvSpPr/>
          <p:nvPr/>
        </p:nvSpPr>
        <p:spPr>
          <a:xfrm>
            <a:off x="7056633" y="9883746"/>
            <a:ext cx="36195" cy="38100"/>
          </a:xfrm>
          <a:custGeom>
            <a:avLst/>
            <a:gdLst/>
            <a:ahLst/>
            <a:cxnLst/>
            <a:rect l="l" t="t" r="r" b="b"/>
            <a:pathLst>
              <a:path w="36195" h="38100">
                <a:moveTo>
                  <a:pt x="28653" y="38045"/>
                </a:moveTo>
                <a:lnTo>
                  <a:pt x="19082" y="38045"/>
                </a:lnTo>
                <a:lnTo>
                  <a:pt x="11654" y="36526"/>
                </a:lnTo>
                <a:lnTo>
                  <a:pt x="5589" y="32384"/>
                </a:lnTo>
                <a:lnTo>
                  <a:pt x="1499" y="26241"/>
                </a:lnTo>
                <a:lnTo>
                  <a:pt x="0" y="18720"/>
                </a:lnTo>
                <a:lnTo>
                  <a:pt x="0" y="9684"/>
                </a:lnTo>
                <a:lnTo>
                  <a:pt x="6130" y="2114"/>
                </a:lnTo>
                <a:lnTo>
                  <a:pt x="14403" y="0"/>
                </a:lnTo>
                <a:lnTo>
                  <a:pt x="35775" y="25966"/>
                </a:lnTo>
                <a:lnTo>
                  <a:pt x="31005" y="35632"/>
                </a:lnTo>
                <a:lnTo>
                  <a:pt x="28653" y="3804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bg object 1087"/>
          <p:cNvSpPr/>
          <p:nvPr/>
        </p:nvSpPr>
        <p:spPr>
          <a:xfrm>
            <a:off x="7054946" y="9881857"/>
            <a:ext cx="40005" cy="41910"/>
          </a:xfrm>
          <a:custGeom>
            <a:avLst/>
            <a:gdLst/>
            <a:ahLst/>
            <a:cxnLst/>
            <a:rect l="l" t="t" r="r" b="b"/>
            <a:pathLst>
              <a:path w="40004" h="41909">
                <a:moveTo>
                  <a:pt x="31079" y="41650"/>
                </a:moveTo>
                <a:lnTo>
                  <a:pt x="20768" y="41650"/>
                </a:lnTo>
                <a:lnTo>
                  <a:pt x="12693" y="39993"/>
                </a:lnTo>
                <a:lnTo>
                  <a:pt x="6090" y="35479"/>
                </a:lnTo>
                <a:lnTo>
                  <a:pt x="1635" y="28790"/>
                </a:lnTo>
                <a:lnTo>
                  <a:pt x="0" y="20610"/>
                </a:lnTo>
                <a:lnTo>
                  <a:pt x="1151" y="13690"/>
                </a:lnTo>
                <a:lnTo>
                  <a:pt x="4375" y="7691"/>
                </a:lnTo>
                <a:lnTo>
                  <a:pt x="9330" y="3056"/>
                </a:lnTo>
                <a:lnTo>
                  <a:pt x="15671" y="230"/>
                </a:lnTo>
                <a:lnTo>
                  <a:pt x="16570" y="0"/>
                </a:lnTo>
                <a:lnTo>
                  <a:pt x="17500" y="555"/>
                </a:lnTo>
                <a:lnTo>
                  <a:pt x="17955" y="2388"/>
                </a:lnTo>
                <a:lnTo>
                  <a:pt x="17407" y="3317"/>
                </a:lnTo>
                <a:lnTo>
                  <a:pt x="8777" y="5531"/>
                </a:lnTo>
                <a:lnTo>
                  <a:pt x="3379" y="12540"/>
                </a:lnTo>
                <a:lnTo>
                  <a:pt x="3379" y="30319"/>
                </a:lnTo>
                <a:lnTo>
                  <a:pt x="11184" y="38226"/>
                </a:lnTo>
                <a:lnTo>
                  <a:pt x="29620" y="38226"/>
                </a:lnTo>
                <a:lnTo>
                  <a:pt x="31423" y="36256"/>
                </a:lnTo>
                <a:lnTo>
                  <a:pt x="36366" y="26247"/>
                </a:lnTo>
                <a:lnTo>
                  <a:pt x="37382" y="25898"/>
                </a:lnTo>
                <a:lnTo>
                  <a:pt x="39056" y="26746"/>
                </a:lnTo>
                <a:lnTo>
                  <a:pt x="39395" y="27775"/>
                </a:lnTo>
                <a:lnTo>
                  <a:pt x="33916" y="38875"/>
                </a:lnTo>
                <a:lnTo>
                  <a:pt x="31079" y="4165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bg object 1088"/>
          <p:cNvSpPr/>
          <p:nvPr/>
        </p:nvSpPr>
        <p:spPr>
          <a:xfrm>
            <a:off x="7059019" y="9856557"/>
            <a:ext cx="29209" cy="33655"/>
          </a:xfrm>
          <a:custGeom>
            <a:avLst/>
            <a:gdLst/>
            <a:ahLst/>
            <a:cxnLst/>
            <a:rect l="l" t="t" r="r" b="b"/>
            <a:pathLst>
              <a:path w="29209" h="33654">
                <a:moveTo>
                  <a:pt x="14262" y="33630"/>
                </a:moveTo>
                <a:lnTo>
                  <a:pt x="6198" y="32433"/>
                </a:lnTo>
                <a:lnTo>
                  <a:pt x="0" y="25418"/>
                </a:lnTo>
                <a:lnTo>
                  <a:pt x="0" y="7576"/>
                </a:lnTo>
                <a:lnTo>
                  <a:pt x="7478" y="0"/>
                </a:lnTo>
                <a:lnTo>
                  <a:pt x="23957" y="0"/>
                </a:lnTo>
                <a:lnTo>
                  <a:pt x="26234" y="2419"/>
                </a:lnTo>
                <a:lnTo>
                  <a:pt x="28616" y="4832"/>
                </a:lnTo>
                <a:lnTo>
                  <a:pt x="23661" y="18296"/>
                </a:lnTo>
                <a:lnTo>
                  <a:pt x="19445" y="20585"/>
                </a:lnTo>
                <a:lnTo>
                  <a:pt x="16152" y="24301"/>
                </a:lnTo>
                <a:lnTo>
                  <a:pt x="14416" y="30862"/>
                </a:lnTo>
                <a:lnTo>
                  <a:pt x="14262" y="32258"/>
                </a:lnTo>
                <a:lnTo>
                  <a:pt x="14262" y="3363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bg object 1089"/>
          <p:cNvSpPr/>
          <p:nvPr/>
        </p:nvSpPr>
        <p:spPr>
          <a:xfrm>
            <a:off x="7057328" y="9854845"/>
            <a:ext cx="31750" cy="37465"/>
          </a:xfrm>
          <a:custGeom>
            <a:avLst/>
            <a:gdLst/>
            <a:ahLst/>
            <a:cxnLst/>
            <a:rect l="l" t="t" r="r" b="b"/>
            <a:pathLst>
              <a:path w="31750" h="37465">
                <a:moveTo>
                  <a:pt x="15955" y="37054"/>
                </a:moveTo>
                <a:lnTo>
                  <a:pt x="6752" y="35707"/>
                </a:lnTo>
                <a:lnTo>
                  <a:pt x="0" y="27793"/>
                </a:lnTo>
                <a:lnTo>
                  <a:pt x="0" y="18626"/>
                </a:lnTo>
                <a:lnTo>
                  <a:pt x="1447" y="11383"/>
                </a:lnTo>
                <a:lnTo>
                  <a:pt x="5391" y="5461"/>
                </a:lnTo>
                <a:lnTo>
                  <a:pt x="11236" y="1466"/>
                </a:lnTo>
                <a:lnTo>
                  <a:pt x="18386" y="0"/>
                </a:lnTo>
                <a:lnTo>
                  <a:pt x="26240" y="0"/>
                </a:lnTo>
                <a:lnTo>
                  <a:pt x="31503" y="5338"/>
                </a:lnTo>
                <a:lnTo>
                  <a:pt x="30309" y="6547"/>
                </a:lnTo>
                <a:lnTo>
                  <a:pt x="29010" y="7651"/>
                </a:lnTo>
                <a:lnTo>
                  <a:pt x="24843" y="3429"/>
                </a:lnTo>
                <a:lnTo>
                  <a:pt x="10113" y="3429"/>
                </a:lnTo>
                <a:lnTo>
                  <a:pt x="3385" y="10245"/>
                </a:lnTo>
                <a:lnTo>
                  <a:pt x="3385" y="25467"/>
                </a:lnTo>
                <a:lnTo>
                  <a:pt x="7995" y="31454"/>
                </a:lnTo>
                <a:lnTo>
                  <a:pt x="14373" y="33256"/>
                </a:lnTo>
                <a:lnTo>
                  <a:pt x="14631" y="31541"/>
                </a:lnTo>
                <a:lnTo>
                  <a:pt x="16256" y="25399"/>
                </a:lnTo>
                <a:lnTo>
                  <a:pt x="19611" y="21177"/>
                </a:lnTo>
                <a:lnTo>
                  <a:pt x="25379" y="18047"/>
                </a:lnTo>
                <a:lnTo>
                  <a:pt x="26400" y="18365"/>
                </a:lnTo>
                <a:lnTo>
                  <a:pt x="27281" y="20036"/>
                </a:lnTo>
                <a:lnTo>
                  <a:pt x="26973" y="21071"/>
                </a:lnTo>
                <a:lnTo>
                  <a:pt x="22055" y="23740"/>
                </a:lnTo>
                <a:lnTo>
                  <a:pt x="19272" y="27226"/>
                </a:lnTo>
                <a:lnTo>
                  <a:pt x="17801" y="32795"/>
                </a:lnTo>
                <a:lnTo>
                  <a:pt x="17641" y="34048"/>
                </a:lnTo>
                <a:lnTo>
                  <a:pt x="17647" y="35339"/>
                </a:lnTo>
                <a:lnTo>
                  <a:pt x="17063" y="36636"/>
                </a:lnTo>
                <a:lnTo>
                  <a:pt x="15955" y="3705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bg object 1090"/>
          <p:cNvSpPr/>
          <p:nvPr/>
        </p:nvSpPr>
        <p:spPr>
          <a:xfrm>
            <a:off x="7120087" y="9847526"/>
            <a:ext cx="203835" cy="37465"/>
          </a:xfrm>
          <a:custGeom>
            <a:avLst/>
            <a:gdLst/>
            <a:ahLst/>
            <a:cxnLst/>
            <a:rect l="l" t="t" r="r" b="b"/>
            <a:pathLst>
              <a:path w="203834" h="37465">
                <a:moveTo>
                  <a:pt x="203291" y="37253"/>
                </a:moveTo>
                <a:lnTo>
                  <a:pt x="0" y="37253"/>
                </a:lnTo>
                <a:lnTo>
                  <a:pt x="12686" y="0"/>
                </a:lnTo>
                <a:lnTo>
                  <a:pt x="203291" y="0"/>
                </a:lnTo>
                <a:lnTo>
                  <a:pt x="203291" y="3725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bg object 1091"/>
          <p:cNvSpPr/>
          <p:nvPr/>
        </p:nvSpPr>
        <p:spPr>
          <a:xfrm>
            <a:off x="7117765" y="9845286"/>
            <a:ext cx="208279" cy="41910"/>
          </a:xfrm>
          <a:custGeom>
            <a:avLst/>
            <a:gdLst/>
            <a:ahLst/>
            <a:cxnLst/>
            <a:rect l="l" t="t" r="r" b="b"/>
            <a:pathLst>
              <a:path w="208279" h="41909">
                <a:moveTo>
                  <a:pt x="206836" y="41731"/>
                </a:moveTo>
                <a:lnTo>
                  <a:pt x="1606" y="41731"/>
                </a:lnTo>
                <a:lnTo>
                  <a:pt x="941" y="41382"/>
                </a:lnTo>
                <a:lnTo>
                  <a:pt x="110" y="40203"/>
                </a:lnTo>
                <a:lnTo>
                  <a:pt x="0" y="39442"/>
                </a:lnTo>
                <a:lnTo>
                  <a:pt x="13228" y="604"/>
                </a:lnTo>
                <a:lnTo>
                  <a:pt x="14065" y="0"/>
                </a:lnTo>
                <a:lnTo>
                  <a:pt x="206836" y="0"/>
                </a:lnTo>
                <a:lnTo>
                  <a:pt x="207827" y="1003"/>
                </a:lnTo>
                <a:lnTo>
                  <a:pt x="207827" y="4477"/>
                </a:lnTo>
                <a:lnTo>
                  <a:pt x="16582" y="4477"/>
                </a:lnTo>
                <a:lnTo>
                  <a:pt x="5429" y="37247"/>
                </a:lnTo>
                <a:lnTo>
                  <a:pt x="207827" y="37247"/>
                </a:lnTo>
                <a:lnTo>
                  <a:pt x="207766" y="40789"/>
                </a:lnTo>
                <a:lnTo>
                  <a:pt x="206836" y="41731"/>
                </a:lnTo>
                <a:close/>
              </a:path>
              <a:path w="208279" h="41909">
                <a:moveTo>
                  <a:pt x="207827" y="37247"/>
                </a:moveTo>
                <a:lnTo>
                  <a:pt x="203402" y="37247"/>
                </a:lnTo>
                <a:lnTo>
                  <a:pt x="203402" y="4477"/>
                </a:lnTo>
                <a:lnTo>
                  <a:pt x="207827" y="4477"/>
                </a:lnTo>
                <a:lnTo>
                  <a:pt x="207827" y="372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bg object 1092"/>
          <p:cNvSpPr/>
          <p:nvPr/>
        </p:nvSpPr>
        <p:spPr>
          <a:xfrm>
            <a:off x="7132772" y="9884779"/>
            <a:ext cx="191135" cy="62230"/>
          </a:xfrm>
          <a:custGeom>
            <a:avLst/>
            <a:gdLst/>
            <a:ahLst/>
            <a:cxnLst/>
            <a:rect l="l" t="t" r="r" b="b"/>
            <a:pathLst>
              <a:path w="191134" h="62229">
                <a:moveTo>
                  <a:pt x="0" y="62025"/>
                </a:moveTo>
                <a:lnTo>
                  <a:pt x="190604" y="62025"/>
                </a:lnTo>
                <a:lnTo>
                  <a:pt x="190604" y="0"/>
                </a:lnTo>
                <a:lnTo>
                  <a:pt x="0" y="0"/>
                </a:lnTo>
                <a:lnTo>
                  <a:pt x="0" y="6202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bg object 1093"/>
          <p:cNvSpPr/>
          <p:nvPr/>
        </p:nvSpPr>
        <p:spPr>
          <a:xfrm>
            <a:off x="7130554" y="9882467"/>
            <a:ext cx="195580" cy="64769"/>
          </a:xfrm>
          <a:custGeom>
            <a:avLst/>
            <a:gdLst/>
            <a:ahLst/>
            <a:cxnLst/>
            <a:rect l="l" t="t" r="r" b="b"/>
            <a:pathLst>
              <a:path w="195579" h="64770">
                <a:moveTo>
                  <a:pt x="195033" y="1282"/>
                </a:moveTo>
                <a:lnTo>
                  <a:pt x="194602" y="1282"/>
                </a:lnTo>
                <a:lnTo>
                  <a:pt x="194602" y="0"/>
                </a:lnTo>
                <a:lnTo>
                  <a:pt x="431" y="0"/>
                </a:lnTo>
                <a:lnTo>
                  <a:pt x="431" y="1282"/>
                </a:lnTo>
                <a:lnTo>
                  <a:pt x="0" y="1282"/>
                </a:lnTo>
                <a:lnTo>
                  <a:pt x="0" y="5118"/>
                </a:lnTo>
                <a:lnTo>
                  <a:pt x="0" y="63919"/>
                </a:lnTo>
                <a:lnTo>
                  <a:pt x="4419" y="63919"/>
                </a:lnTo>
                <a:lnTo>
                  <a:pt x="4419" y="5118"/>
                </a:lnTo>
                <a:lnTo>
                  <a:pt x="190601" y="5118"/>
                </a:lnTo>
                <a:lnTo>
                  <a:pt x="190601" y="64350"/>
                </a:lnTo>
                <a:lnTo>
                  <a:pt x="195033" y="64350"/>
                </a:lnTo>
                <a:lnTo>
                  <a:pt x="195033" y="5118"/>
                </a:lnTo>
                <a:lnTo>
                  <a:pt x="195033" y="4559"/>
                </a:lnTo>
                <a:lnTo>
                  <a:pt x="195033" y="12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bg object 1094"/>
          <p:cNvSpPr/>
          <p:nvPr/>
        </p:nvSpPr>
        <p:spPr>
          <a:xfrm>
            <a:off x="7280361" y="9910544"/>
            <a:ext cx="23495" cy="36830"/>
          </a:xfrm>
          <a:custGeom>
            <a:avLst/>
            <a:gdLst/>
            <a:ahLst/>
            <a:cxnLst/>
            <a:rect l="l" t="t" r="r" b="b"/>
            <a:pathLst>
              <a:path w="23495" h="36829">
                <a:moveTo>
                  <a:pt x="0" y="36260"/>
                </a:moveTo>
                <a:lnTo>
                  <a:pt x="23249" y="36260"/>
                </a:lnTo>
                <a:lnTo>
                  <a:pt x="23249" y="0"/>
                </a:lnTo>
                <a:lnTo>
                  <a:pt x="0" y="0"/>
                </a:lnTo>
                <a:lnTo>
                  <a:pt x="0" y="3626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bg object 1095"/>
          <p:cNvSpPr/>
          <p:nvPr/>
        </p:nvSpPr>
        <p:spPr>
          <a:xfrm>
            <a:off x="7278699" y="9908864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3317" y="37940"/>
                </a:moveTo>
                <a:lnTo>
                  <a:pt x="0" y="37940"/>
                </a:lnTo>
                <a:lnTo>
                  <a:pt x="0" y="754"/>
                </a:lnTo>
                <a:lnTo>
                  <a:pt x="744" y="0"/>
                </a:lnTo>
                <a:lnTo>
                  <a:pt x="25828" y="0"/>
                </a:lnTo>
                <a:lnTo>
                  <a:pt x="26567" y="754"/>
                </a:lnTo>
                <a:lnTo>
                  <a:pt x="26567" y="3361"/>
                </a:lnTo>
                <a:lnTo>
                  <a:pt x="3317" y="3361"/>
                </a:lnTo>
                <a:lnTo>
                  <a:pt x="3317" y="37940"/>
                </a:lnTo>
                <a:close/>
              </a:path>
              <a:path w="26670" h="38100">
                <a:moveTo>
                  <a:pt x="26567" y="37940"/>
                </a:moveTo>
                <a:lnTo>
                  <a:pt x="23255" y="37940"/>
                </a:lnTo>
                <a:lnTo>
                  <a:pt x="23255" y="3361"/>
                </a:lnTo>
                <a:lnTo>
                  <a:pt x="26567" y="3361"/>
                </a:lnTo>
                <a:lnTo>
                  <a:pt x="26567" y="3794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bg object 1096"/>
          <p:cNvSpPr/>
          <p:nvPr/>
        </p:nvSpPr>
        <p:spPr>
          <a:xfrm>
            <a:off x="7238523" y="989710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17352" y="26515"/>
                </a:moveTo>
                <a:lnTo>
                  <a:pt x="0" y="26515"/>
                </a:lnTo>
                <a:lnTo>
                  <a:pt x="0" y="0"/>
                </a:lnTo>
                <a:lnTo>
                  <a:pt x="17352" y="0"/>
                </a:lnTo>
                <a:lnTo>
                  <a:pt x="17352" y="2651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bg object 1097"/>
          <p:cNvSpPr/>
          <p:nvPr/>
        </p:nvSpPr>
        <p:spPr>
          <a:xfrm>
            <a:off x="7236865" y="9895421"/>
            <a:ext cx="20955" cy="30480"/>
          </a:xfrm>
          <a:custGeom>
            <a:avLst/>
            <a:gdLst/>
            <a:ahLst/>
            <a:cxnLst/>
            <a:rect l="l" t="t" r="r" b="b"/>
            <a:pathLst>
              <a:path w="20954" h="30479">
                <a:moveTo>
                  <a:pt x="19925" y="29876"/>
                </a:moveTo>
                <a:lnTo>
                  <a:pt x="744" y="29876"/>
                </a:lnTo>
                <a:lnTo>
                  <a:pt x="0" y="29122"/>
                </a:lnTo>
                <a:lnTo>
                  <a:pt x="0" y="748"/>
                </a:lnTo>
                <a:lnTo>
                  <a:pt x="744" y="0"/>
                </a:lnTo>
                <a:lnTo>
                  <a:pt x="19925" y="0"/>
                </a:lnTo>
                <a:lnTo>
                  <a:pt x="20670" y="748"/>
                </a:lnTo>
                <a:lnTo>
                  <a:pt x="20670" y="3361"/>
                </a:lnTo>
                <a:lnTo>
                  <a:pt x="3317" y="3361"/>
                </a:lnTo>
                <a:lnTo>
                  <a:pt x="3317" y="26515"/>
                </a:lnTo>
                <a:lnTo>
                  <a:pt x="20670" y="26515"/>
                </a:lnTo>
                <a:lnTo>
                  <a:pt x="20670" y="29122"/>
                </a:lnTo>
                <a:lnTo>
                  <a:pt x="19925" y="29876"/>
                </a:lnTo>
                <a:close/>
              </a:path>
              <a:path w="20954" h="30479">
                <a:moveTo>
                  <a:pt x="20670" y="26515"/>
                </a:moveTo>
                <a:lnTo>
                  <a:pt x="17352" y="26515"/>
                </a:lnTo>
                <a:lnTo>
                  <a:pt x="17352" y="3361"/>
                </a:lnTo>
                <a:lnTo>
                  <a:pt x="20670" y="3361"/>
                </a:lnTo>
                <a:lnTo>
                  <a:pt x="20670" y="2651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bg object 1098"/>
          <p:cNvSpPr/>
          <p:nvPr/>
        </p:nvSpPr>
        <p:spPr>
          <a:xfrm>
            <a:off x="7193957" y="989710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17352" y="26515"/>
                </a:moveTo>
                <a:lnTo>
                  <a:pt x="0" y="26515"/>
                </a:lnTo>
                <a:lnTo>
                  <a:pt x="0" y="0"/>
                </a:lnTo>
                <a:lnTo>
                  <a:pt x="17352" y="0"/>
                </a:lnTo>
                <a:lnTo>
                  <a:pt x="17352" y="2651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bg object 1099"/>
          <p:cNvSpPr/>
          <p:nvPr/>
        </p:nvSpPr>
        <p:spPr>
          <a:xfrm>
            <a:off x="7192295" y="9895421"/>
            <a:ext cx="20955" cy="30480"/>
          </a:xfrm>
          <a:custGeom>
            <a:avLst/>
            <a:gdLst/>
            <a:ahLst/>
            <a:cxnLst/>
            <a:rect l="l" t="t" r="r" b="b"/>
            <a:pathLst>
              <a:path w="20954" h="30479">
                <a:moveTo>
                  <a:pt x="19925" y="29876"/>
                </a:moveTo>
                <a:lnTo>
                  <a:pt x="744" y="29876"/>
                </a:lnTo>
                <a:lnTo>
                  <a:pt x="0" y="29122"/>
                </a:lnTo>
                <a:lnTo>
                  <a:pt x="0" y="748"/>
                </a:lnTo>
                <a:lnTo>
                  <a:pt x="744" y="0"/>
                </a:lnTo>
                <a:lnTo>
                  <a:pt x="19925" y="0"/>
                </a:lnTo>
                <a:lnTo>
                  <a:pt x="20670" y="748"/>
                </a:lnTo>
                <a:lnTo>
                  <a:pt x="20670" y="3361"/>
                </a:lnTo>
                <a:lnTo>
                  <a:pt x="3317" y="3361"/>
                </a:lnTo>
                <a:lnTo>
                  <a:pt x="3317" y="26515"/>
                </a:lnTo>
                <a:lnTo>
                  <a:pt x="20670" y="26515"/>
                </a:lnTo>
                <a:lnTo>
                  <a:pt x="20670" y="29122"/>
                </a:lnTo>
                <a:lnTo>
                  <a:pt x="19925" y="29876"/>
                </a:lnTo>
                <a:close/>
              </a:path>
              <a:path w="20954" h="30479">
                <a:moveTo>
                  <a:pt x="20670" y="26515"/>
                </a:moveTo>
                <a:lnTo>
                  <a:pt x="17352" y="26515"/>
                </a:lnTo>
                <a:lnTo>
                  <a:pt x="17352" y="3361"/>
                </a:lnTo>
                <a:lnTo>
                  <a:pt x="20670" y="3361"/>
                </a:lnTo>
                <a:lnTo>
                  <a:pt x="20670" y="2651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bg object 1100"/>
          <p:cNvSpPr/>
          <p:nvPr/>
        </p:nvSpPr>
        <p:spPr>
          <a:xfrm>
            <a:off x="7149386" y="989710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17352" y="26515"/>
                </a:moveTo>
                <a:lnTo>
                  <a:pt x="0" y="26515"/>
                </a:lnTo>
                <a:lnTo>
                  <a:pt x="0" y="0"/>
                </a:lnTo>
                <a:lnTo>
                  <a:pt x="17352" y="0"/>
                </a:lnTo>
                <a:lnTo>
                  <a:pt x="17352" y="26515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bg object 1101"/>
          <p:cNvSpPr/>
          <p:nvPr/>
        </p:nvSpPr>
        <p:spPr>
          <a:xfrm>
            <a:off x="7141718" y="9856343"/>
            <a:ext cx="170815" cy="69215"/>
          </a:xfrm>
          <a:custGeom>
            <a:avLst/>
            <a:gdLst/>
            <a:ahLst/>
            <a:cxnLst/>
            <a:rect l="l" t="t" r="r" b="b"/>
            <a:pathLst>
              <a:path w="170815" h="69215">
                <a:moveTo>
                  <a:pt x="3327" y="762"/>
                </a:moveTo>
                <a:lnTo>
                  <a:pt x="2578" y="0"/>
                </a:lnTo>
                <a:lnTo>
                  <a:pt x="749" y="0"/>
                </a:lnTo>
                <a:lnTo>
                  <a:pt x="0" y="762"/>
                </a:lnTo>
                <a:lnTo>
                  <a:pt x="0" y="15367"/>
                </a:lnTo>
                <a:lnTo>
                  <a:pt x="749" y="16116"/>
                </a:lnTo>
                <a:lnTo>
                  <a:pt x="1663" y="16116"/>
                </a:lnTo>
                <a:lnTo>
                  <a:pt x="2578" y="16116"/>
                </a:lnTo>
                <a:lnTo>
                  <a:pt x="3327" y="15367"/>
                </a:lnTo>
                <a:lnTo>
                  <a:pt x="3327" y="762"/>
                </a:lnTo>
                <a:close/>
              </a:path>
              <a:path w="170815" h="69215">
                <a:moveTo>
                  <a:pt x="13182" y="762"/>
                </a:moveTo>
                <a:lnTo>
                  <a:pt x="12433" y="0"/>
                </a:lnTo>
                <a:lnTo>
                  <a:pt x="10604" y="0"/>
                </a:lnTo>
                <a:lnTo>
                  <a:pt x="9867" y="762"/>
                </a:lnTo>
                <a:lnTo>
                  <a:pt x="9867" y="15367"/>
                </a:lnTo>
                <a:lnTo>
                  <a:pt x="10604" y="16116"/>
                </a:lnTo>
                <a:lnTo>
                  <a:pt x="11518" y="16116"/>
                </a:lnTo>
                <a:lnTo>
                  <a:pt x="12433" y="16116"/>
                </a:lnTo>
                <a:lnTo>
                  <a:pt x="13182" y="15367"/>
                </a:lnTo>
                <a:lnTo>
                  <a:pt x="13182" y="762"/>
                </a:lnTo>
                <a:close/>
              </a:path>
              <a:path w="170815" h="69215">
                <a:moveTo>
                  <a:pt x="23025" y="762"/>
                </a:moveTo>
                <a:lnTo>
                  <a:pt x="22288" y="0"/>
                </a:lnTo>
                <a:lnTo>
                  <a:pt x="20459" y="0"/>
                </a:lnTo>
                <a:lnTo>
                  <a:pt x="19710" y="762"/>
                </a:lnTo>
                <a:lnTo>
                  <a:pt x="19710" y="15367"/>
                </a:lnTo>
                <a:lnTo>
                  <a:pt x="20459" y="16116"/>
                </a:lnTo>
                <a:lnTo>
                  <a:pt x="21374" y="16116"/>
                </a:lnTo>
                <a:lnTo>
                  <a:pt x="22288" y="16116"/>
                </a:lnTo>
                <a:lnTo>
                  <a:pt x="23025" y="15367"/>
                </a:lnTo>
                <a:lnTo>
                  <a:pt x="23025" y="762"/>
                </a:lnTo>
                <a:close/>
              </a:path>
              <a:path w="170815" h="69215">
                <a:moveTo>
                  <a:pt x="26670" y="39827"/>
                </a:moveTo>
                <a:lnTo>
                  <a:pt x="25933" y="39090"/>
                </a:lnTo>
                <a:lnTo>
                  <a:pt x="23355" y="39090"/>
                </a:lnTo>
                <a:lnTo>
                  <a:pt x="23355" y="42443"/>
                </a:lnTo>
                <a:lnTo>
                  <a:pt x="23355" y="65595"/>
                </a:lnTo>
                <a:lnTo>
                  <a:pt x="9321" y="65595"/>
                </a:lnTo>
                <a:lnTo>
                  <a:pt x="9321" y="42443"/>
                </a:lnTo>
                <a:lnTo>
                  <a:pt x="23355" y="42443"/>
                </a:lnTo>
                <a:lnTo>
                  <a:pt x="23355" y="39090"/>
                </a:lnTo>
                <a:lnTo>
                  <a:pt x="6743" y="39090"/>
                </a:lnTo>
                <a:lnTo>
                  <a:pt x="6007" y="39827"/>
                </a:lnTo>
                <a:lnTo>
                  <a:pt x="6007" y="68211"/>
                </a:lnTo>
                <a:lnTo>
                  <a:pt x="6743" y="68961"/>
                </a:lnTo>
                <a:lnTo>
                  <a:pt x="25933" y="68961"/>
                </a:lnTo>
                <a:lnTo>
                  <a:pt x="26670" y="68211"/>
                </a:lnTo>
                <a:lnTo>
                  <a:pt x="26670" y="65595"/>
                </a:lnTo>
                <a:lnTo>
                  <a:pt x="26670" y="42443"/>
                </a:lnTo>
                <a:lnTo>
                  <a:pt x="26670" y="39827"/>
                </a:lnTo>
                <a:close/>
              </a:path>
              <a:path w="170815" h="69215">
                <a:moveTo>
                  <a:pt x="32880" y="762"/>
                </a:moveTo>
                <a:lnTo>
                  <a:pt x="32143" y="0"/>
                </a:lnTo>
                <a:lnTo>
                  <a:pt x="30314" y="0"/>
                </a:lnTo>
                <a:lnTo>
                  <a:pt x="29565" y="762"/>
                </a:lnTo>
                <a:lnTo>
                  <a:pt x="29565" y="15367"/>
                </a:lnTo>
                <a:lnTo>
                  <a:pt x="30314" y="16116"/>
                </a:lnTo>
                <a:lnTo>
                  <a:pt x="31229" y="16116"/>
                </a:lnTo>
                <a:lnTo>
                  <a:pt x="32143" y="16116"/>
                </a:lnTo>
                <a:lnTo>
                  <a:pt x="32880" y="15367"/>
                </a:lnTo>
                <a:lnTo>
                  <a:pt x="32880" y="762"/>
                </a:lnTo>
                <a:close/>
              </a:path>
              <a:path w="170815" h="69215">
                <a:moveTo>
                  <a:pt x="42748" y="762"/>
                </a:moveTo>
                <a:lnTo>
                  <a:pt x="41998" y="0"/>
                </a:lnTo>
                <a:lnTo>
                  <a:pt x="40170" y="0"/>
                </a:lnTo>
                <a:lnTo>
                  <a:pt x="39433" y="762"/>
                </a:lnTo>
                <a:lnTo>
                  <a:pt x="39433" y="15367"/>
                </a:lnTo>
                <a:lnTo>
                  <a:pt x="40170" y="16116"/>
                </a:lnTo>
                <a:lnTo>
                  <a:pt x="41084" y="16116"/>
                </a:lnTo>
                <a:lnTo>
                  <a:pt x="41998" y="16116"/>
                </a:lnTo>
                <a:lnTo>
                  <a:pt x="42748" y="15367"/>
                </a:lnTo>
                <a:lnTo>
                  <a:pt x="42748" y="762"/>
                </a:lnTo>
                <a:close/>
              </a:path>
              <a:path w="170815" h="69215">
                <a:moveTo>
                  <a:pt x="52603" y="762"/>
                </a:moveTo>
                <a:lnTo>
                  <a:pt x="51854" y="0"/>
                </a:lnTo>
                <a:lnTo>
                  <a:pt x="50025" y="0"/>
                </a:lnTo>
                <a:lnTo>
                  <a:pt x="49276" y="762"/>
                </a:lnTo>
                <a:lnTo>
                  <a:pt x="49276" y="15367"/>
                </a:lnTo>
                <a:lnTo>
                  <a:pt x="50025" y="16116"/>
                </a:lnTo>
                <a:lnTo>
                  <a:pt x="50939" y="16116"/>
                </a:lnTo>
                <a:lnTo>
                  <a:pt x="51854" y="16116"/>
                </a:lnTo>
                <a:lnTo>
                  <a:pt x="52603" y="15367"/>
                </a:lnTo>
                <a:lnTo>
                  <a:pt x="52603" y="762"/>
                </a:lnTo>
                <a:close/>
              </a:path>
              <a:path w="170815" h="69215">
                <a:moveTo>
                  <a:pt x="62458" y="762"/>
                </a:moveTo>
                <a:lnTo>
                  <a:pt x="61709" y="0"/>
                </a:lnTo>
                <a:lnTo>
                  <a:pt x="59880" y="0"/>
                </a:lnTo>
                <a:lnTo>
                  <a:pt x="59131" y="762"/>
                </a:lnTo>
                <a:lnTo>
                  <a:pt x="59131" y="15367"/>
                </a:lnTo>
                <a:lnTo>
                  <a:pt x="59880" y="16116"/>
                </a:lnTo>
                <a:lnTo>
                  <a:pt x="60794" y="16116"/>
                </a:lnTo>
                <a:lnTo>
                  <a:pt x="61709" y="16116"/>
                </a:lnTo>
                <a:lnTo>
                  <a:pt x="62458" y="15367"/>
                </a:lnTo>
                <a:lnTo>
                  <a:pt x="62458" y="762"/>
                </a:lnTo>
                <a:close/>
              </a:path>
              <a:path w="170815" h="69215">
                <a:moveTo>
                  <a:pt x="72313" y="762"/>
                </a:moveTo>
                <a:lnTo>
                  <a:pt x="71564" y="0"/>
                </a:lnTo>
                <a:lnTo>
                  <a:pt x="69735" y="0"/>
                </a:lnTo>
                <a:lnTo>
                  <a:pt x="68999" y="762"/>
                </a:lnTo>
                <a:lnTo>
                  <a:pt x="68999" y="15367"/>
                </a:lnTo>
                <a:lnTo>
                  <a:pt x="69735" y="16116"/>
                </a:lnTo>
                <a:lnTo>
                  <a:pt x="70650" y="16116"/>
                </a:lnTo>
                <a:lnTo>
                  <a:pt x="71564" y="16116"/>
                </a:lnTo>
                <a:lnTo>
                  <a:pt x="72313" y="15367"/>
                </a:lnTo>
                <a:lnTo>
                  <a:pt x="72313" y="762"/>
                </a:lnTo>
                <a:close/>
              </a:path>
              <a:path w="170815" h="69215">
                <a:moveTo>
                  <a:pt x="82169" y="762"/>
                </a:moveTo>
                <a:lnTo>
                  <a:pt x="81419" y="0"/>
                </a:lnTo>
                <a:lnTo>
                  <a:pt x="79590" y="0"/>
                </a:lnTo>
                <a:lnTo>
                  <a:pt x="78854" y="762"/>
                </a:lnTo>
                <a:lnTo>
                  <a:pt x="78854" y="15367"/>
                </a:lnTo>
                <a:lnTo>
                  <a:pt x="79590" y="16116"/>
                </a:lnTo>
                <a:lnTo>
                  <a:pt x="80505" y="16116"/>
                </a:lnTo>
                <a:lnTo>
                  <a:pt x="81419" y="16116"/>
                </a:lnTo>
                <a:lnTo>
                  <a:pt x="82169" y="15367"/>
                </a:lnTo>
                <a:lnTo>
                  <a:pt x="82169" y="762"/>
                </a:lnTo>
                <a:close/>
              </a:path>
              <a:path w="170815" h="69215">
                <a:moveTo>
                  <a:pt x="91503" y="762"/>
                </a:moveTo>
                <a:lnTo>
                  <a:pt x="90754" y="0"/>
                </a:lnTo>
                <a:lnTo>
                  <a:pt x="88925" y="0"/>
                </a:lnTo>
                <a:lnTo>
                  <a:pt x="88176" y="762"/>
                </a:lnTo>
                <a:lnTo>
                  <a:pt x="88176" y="15367"/>
                </a:lnTo>
                <a:lnTo>
                  <a:pt x="88925" y="16116"/>
                </a:lnTo>
                <a:lnTo>
                  <a:pt x="89839" y="16116"/>
                </a:lnTo>
                <a:lnTo>
                  <a:pt x="90754" y="16116"/>
                </a:lnTo>
                <a:lnTo>
                  <a:pt x="91503" y="15367"/>
                </a:lnTo>
                <a:lnTo>
                  <a:pt x="91503" y="762"/>
                </a:lnTo>
                <a:close/>
              </a:path>
              <a:path w="170815" h="69215">
                <a:moveTo>
                  <a:pt x="101358" y="762"/>
                </a:moveTo>
                <a:lnTo>
                  <a:pt x="100609" y="0"/>
                </a:lnTo>
                <a:lnTo>
                  <a:pt x="98780" y="0"/>
                </a:lnTo>
                <a:lnTo>
                  <a:pt x="98044" y="762"/>
                </a:lnTo>
                <a:lnTo>
                  <a:pt x="98044" y="15367"/>
                </a:lnTo>
                <a:lnTo>
                  <a:pt x="98780" y="16116"/>
                </a:lnTo>
                <a:lnTo>
                  <a:pt x="99695" y="16116"/>
                </a:lnTo>
                <a:lnTo>
                  <a:pt x="100609" y="16116"/>
                </a:lnTo>
                <a:lnTo>
                  <a:pt x="101358" y="15367"/>
                </a:lnTo>
                <a:lnTo>
                  <a:pt x="101358" y="762"/>
                </a:lnTo>
                <a:close/>
              </a:path>
              <a:path w="170815" h="69215">
                <a:moveTo>
                  <a:pt x="111201" y="762"/>
                </a:moveTo>
                <a:lnTo>
                  <a:pt x="110464" y="0"/>
                </a:lnTo>
                <a:lnTo>
                  <a:pt x="108635" y="0"/>
                </a:lnTo>
                <a:lnTo>
                  <a:pt x="107886" y="762"/>
                </a:lnTo>
                <a:lnTo>
                  <a:pt x="107886" y="15367"/>
                </a:lnTo>
                <a:lnTo>
                  <a:pt x="108635" y="16116"/>
                </a:lnTo>
                <a:lnTo>
                  <a:pt x="109550" y="16116"/>
                </a:lnTo>
                <a:lnTo>
                  <a:pt x="110464" y="16116"/>
                </a:lnTo>
                <a:lnTo>
                  <a:pt x="111201" y="15367"/>
                </a:lnTo>
                <a:lnTo>
                  <a:pt x="111201" y="762"/>
                </a:lnTo>
                <a:close/>
              </a:path>
              <a:path w="170815" h="69215">
                <a:moveTo>
                  <a:pt x="121069" y="762"/>
                </a:moveTo>
                <a:lnTo>
                  <a:pt x="120319" y="0"/>
                </a:lnTo>
                <a:lnTo>
                  <a:pt x="118491" y="0"/>
                </a:lnTo>
                <a:lnTo>
                  <a:pt x="117754" y="762"/>
                </a:lnTo>
                <a:lnTo>
                  <a:pt x="117754" y="15367"/>
                </a:lnTo>
                <a:lnTo>
                  <a:pt x="118491" y="16116"/>
                </a:lnTo>
                <a:lnTo>
                  <a:pt x="119405" y="16116"/>
                </a:lnTo>
                <a:lnTo>
                  <a:pt x="120319" y="16116"/>
                </a:lnTo>
                <a:lnTo>
                  <a:pt x="121069" y="15367"/>
                </a:lnTo>
                <a:lnTo>
                  <a:pt x="121069" y="762"/>
                </a:lnTo>
                <a:close/>
              </a:path>
              <a:path w="170815" h="69215">
                <a:moveTo>
                  <a:pt x="130924" y="762"/>
                </a:moveTo>
                <a:lnTo>
                  <a:pt x="130175" y="0"/>
                </a:lnTo>
                <a:lnTo>
                  <a:pt x="128346" y="0"/>
                </a:lnTo>
                <a:lnTo>
                  <a:pt x="127609" y="762"/>
                </a:lnTo>
                <a:lnTo>
                  <a:pt x="127609" y="15367"/>
                </a:lnTo>
                <a:lnTo>
                  <a:pt x="128346" y="16116"/>
                </a:lnTo>
                <a:lnTo>
                  <a:pt x="129260" y="16116"/>
                </a:lnTo>
                <a:lnTo>
                  <a:pt x="130175" y="16116"/>
                </a:lnTo>
                <a:lnTo>
                  <a:pt x="130924" y="15367"/>
                </a:lnTo>
                <a:lnTo>
                  <a:pt x="130924" y="762"/>
                </a:lnTo>
                <a:close/>
              </a:path>
              <a:path w="170815" h="69215">
                <a:moveTo>
                  <a:pt x="140779" y="762"/>
                </a:moveTo>
                <a:lnTo>
                  <a:pt x="140042" y="0"/>
                </a:lnTo>
                <a:lnTo>
                  <a:pt x="138201" y="0"/>
                </a:lnTo>
                <a:lnTo>
                  <a:pt x="137452" y="762"/>
                </a:lnTo>
                <a:lnTo>
                  <a:pt x="137452" y="15367"/>
                </a:lnTo>
                <a:lnTo>
                  <a:pt x="138201" y="16116"/>
                </a:lnTo>
                <a:lnTo>
                  <a:pt x="139115" y="16116"/>
                </a:lnTo>
                <a:lnTo>
                  <a:pt x="140042" y="16116"/>
                </a:lnTo>
                <a:lnTo>
                  <a:pt x="140779" y="15367"/>
                </a:lnTo>
                <a:lnTo>
                  <a:pt x="140779" y="762"/>
                </a:lnTo>
                <a:close/>
              </a:path>
              <a:path w="170815" h="69215">
                <a:moveTo>
                  <a:pt x="150634" y="762"/>
                </a:moveTo>
                <a:lnTo>
                  <a:pt x="149898" y="0"/>
                </a:lnTo>
                <a:lnTo>
                  <a:pt x="148056" y="0"/>
                </a:lnTo>
                <a:lnTo>
                  <a:pt x="147320" y="762"/>
                </a:lnTo>
                <a:lnTo>
                  <a:pt x="147320" y="15367"/>
                </a:lnTo>
                <a:lnTo>
                  <a:pt x="148056" y="16116"/>
                </a:lnTo>
                <a:lnTo>
                  <a:pt x="148971" y="16116"/>
                </a:lnTo>
                <a:lnTo>
                  <a:pt x="149898" y="16116"/>
                </a:lnTo>
                <a:lnTo>
                  <a:pt x="150634" y="15367"/>
                </a:lnTo>
                <a:lnTo>
                  <a:pt x="150634" y="762"/>
                </a:lnTo>
                <a:close/>
              </a:path>
              <a:path w="170815" h="69215">
                <a:moveTo>
                  <a:pt x="160489" y="762"/>
                </a:moveTo>
                <a:lnTo>
                  <a:pt x="159753" y="0"/>
                </a:lnTo>
                <a:lnTo>
                  <a:pt x="157911" y="0"/>
                </a:lnTo>
                <a:lnTo>
                  <a:pt x="157162" y="762"/>
                </a:lnTo>
                <a:lnTo>
                  <a:pt x="157162" y="15367"/>
                </a:lnTo>
                <a:lnTo>
                  <a:pt x="157911" y="16116"/>
                </a:lnTo>
                <a:lnTo>
                  <a:pt x="158826" y="16116"/>
                </a:lnTo>
                <a:lnTo>
                  <a:pt x="159753" y="16116"/>
                </a:lnTo>
                <a:lnTo>
                  <a:pt x="160489" y="15367"/>
                </a:lnTo>
                <a:lnTo>
                  <a:pt x="160489" y="762"/>
                </a:lnTo>
                <a:close/>
              </a:path>
              <a:path w="170815" h="69215">
                <a:moveTo>
                  <a:pt x="170345" y="762"/>
                </a:moveTo>
                <a:lnTo>
                  <a:pt x="169608" y="0"/>
                </a:lnTo>
                <a:lnTo>
                  <a:pt x="167767" y="0"/>
                </a:lnTo>
                <a:lnTo>
                  <a:pt x="167030" y="762"/>
                </a:lnTo>
                <a:lnTo>
                  <a:pt x="167030" y="15367"/>
                </a:lnTo>
                <a:lnTo>
                  <a:pt x="167767" y="16116"/>
                </a:lnTo>
                <a:lnTo>
                  <a:pt x="168681" y="16116"/>
                </a:lnTo>
                <a:lnTo>
                  <a:pt x="169608" y="16116"/>
                </a:lnTo>
                <a:lnTo>
                  <a:pt x="170345" y="15367"/>
                </a:lnTo>
                <a:lnTo>
                  <a:pt x="170345" y="76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bg object 1102"/>
          <p:cNvSpPr/>
          <p:nvPr/>
        </p:nvSpPr>
        <p:spPr>
          <a:xfrm>
            <a:off x="7261123" y="9921849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7835" y="2552"/>
                </a:moveTo>
                <a:lnTo>
                  <a:pt x="7188" y="381"/>
                </a:lnTo>
                <a:lnTo>
                  <a:pt x="5308" y="0"/>
                </a:lnTo>
                <a:lnTo>
                  <a:pt x="1346" y="1231"/>
                </a:lnTo>
                <a:lnTo>
                  <a:pt x="0" y="2603"/>
                </a:lnTo>
                <a:lnTo>
                  <a:pt x="317" y="3683"/>
                </a:lnTo>
                <a:lnTo>
                  <a:pt x="647" y="4749"/>
                </a:lnTo>
                <a:lnTo>
                  <a:pt x="2514" y="5130"/>
                </a:lnTo>
                <a:lnTo>
                  <a:pt x="6489" y="3924"/>
                </a:lnTo>
                <a:lnTo>
                  <a:pt x="7835" y="2552"/>
                </a:lnTo>
                <a:close/>
              </a:path>
              <a:path w="8890" h="13334">
                <a:moveTo>
                  <a:pt x="8813" y="10007"/>
                </a:moveTo>
                <a:lnTo>
                  <a:pt x="7556" y="8674"/>
                </a:lnTo>
                <a:lnTo>
                  <a:pt x="3937" y="7899"/>
                </a:lnTo>
                <a:lnTo>
                  <a:pt x="2247" y="8585"/>
                </a:lnTo>
                <a:lnTo>
                  <a:pt x="1993" y="9829"/>
                </a:lnTo>
                <a:lnTo>
                  <a:pt x="1727" y="11074"/>
                </a:lnTo>
                <a:lnTo>
                  <a:pt x="2984" y="12395"/>
                </a:lnTo>
                <a:lnTo>
                  <a:pt x="6616" y="13182"/>
                </a:lnTo>
                <a:lnTo>
                  <a:pt x="8293" y="12484"/>
                </a:lnTo>
                <a:lnTo>
                  <a:pt x="8813" y="1000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bg object 1103"/>
          <p:cNvSpPr/>
          <p:nvPr/>
        </p:nvSpPr>
        <p:spPr>
          <a:xfrm>
            <a:off x="7260689" y="9938192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5" h="8890">
                <a:moveTo>
                  <a:pt x="15124" y="8612"/>
                </a:moveTo>
                <a:lnTo>
                  <a:pt x="935" y="8612"/>
                </a:lnTo>
                <a:lnTo>
                  <a:pt x="0" y="0"/>
                </a:lnTo>
                <a:lnTo>
                  <a:pt x="16767" y="0"/>
                </a:lnTo>
                <a:lnTo>
                  <a:pt x="15124" y="861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bg object 1104"/>
          <p:cNvSpPr/>
          <p:nvPr/>
        </p:nvSpPr>
        <p:spPr>
          <a:xfrm>
            <a:off x="7259586" y="9915347"/>
            <a:ext cx="19050" cy="31750"/>
          </a:xfrm>
          <a:custGeom>
            <a:avLst/>
            <a:gdLst/>
            <a:ahLst/>
            <a:cxnLst/>
            <a:rect l="l" t="t" r="r" b="b"/>
            <a:pathLst>
              <a:path w="19050" h="31750">
                <a:moveTo>
                  <a:pt x="18948" y="23063"/>
                </a:moveTo>
                <a:lnTo>
                  <a:pt x="18719" y="22136"/>
                </a:lnTo>
                <a:lnTo>
                  <a:pt x="17868" y="21729"/>
                </a:lnTo>
                <a:lnTo>
                  <a:pt x="10414" y="21729"/>
                </a:lnTo>
                <a:lnTo>
                  <a:pt x="12128" y="15798"/>
                </a:lnTo>
                <a:lnTo>
                  <a:pt x="11391" y="8178"/>
                </a:lnTo>
                <a:lnTo>
                  <a:pt x="7810" y="520"/>
                </a:lnTo>
                <a:lnTo>
                  <a:pt x="6337" y="0"/>
                </a:lnTo>
                <a:lnTo>
                  <a:pt x="5803" y="1485"/>
                </a:lnTo>
                <a:lnTo>
                  <a:pt x="9156" y="8636"/>
                </a:lnTo>
                <a:lnTo>
                  <a:pt x="9855" y="15709"/>
                </a:lnTo>
                <a:lnTo>
                  <a:pt x="8102" y="21729"/>
                </a:lnTo>
                <a:lnTo>
                  <a:pt x="1092" y="21729"/>
                </a:lnTo>
                <a:lnTo>
                  <a:pt x="266" y="22098"/>
                </a:lnTo>
                <a:lnTo>
                  <a:pt x="0" y="22974"/>
                </a:lnTo>
                <a:lnTo>
                  <a:pt x="914" y="31470"/>
                </a:lnTo>
                <a:lnTo>
                  <a:pt x="3136" y="31470"/>
                </a:lnTo>
                <a:lnTo>
                  <a:pt x="2324" y="23977"/>
                </a:lnTo>
                <a:lnTo>
                  <a:pt x="8940" y="23977"/>
                </a:lnTo>
                <a:lnTo>
                  <a:pt x="16522" y="23977"/>
                </a:lnTo>
                <a:lnTo>
                  <a:pt x="15100" y="31470"/>
                </a:lnTo>
                <a:lnTo>
                  <a:pt x="17348" y="31470"/>
                </a:lnTo>
                <a:lnTo>
                  <a:pt x="18770" y="23977"/>
                </a:lnTo>
                <a:lnTo>
                  <a:pt x="18948" y="2306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bg object 1105"/>
          <p:cNvSpPr/>
          <p:nvPr/>
        </p:nvSpPr>
        <p:spPr>
          <a:xfrm>
            <a:off x="7170229" y="9910369"/>
            <a:ext cx="106680" cy="24765"/>
          </a:xfrm>
          <a:custGeom>
            <a:avLst/>
            <a:gdLst/>
            <a:ahLst/>
            <a:cxnLst/>
            <a:rect l="l" t="t" r="r" b="b"/>
            <a:pathLst>
              <a:path w="106679" h="24765">
                <a:moveTo>
                  <a:pt x="7848" y="14033"/>
                </a:moveTo>
                <a:lnTo>
                  <a:pt x="7200" y="11861"/>
                </a:lnTo>
                <a:lnTo>
                  <a:pt x="5321" y="11480"/>
                </a:lnTo>
                <a:lnTo>
                  <a:pt x="1346" y="12712"/>
                </a:lnTo>
                <a:lnTo>
                  <a:pt x="0" y="14084"/>
                </a:lnTo>
                <a:lnTo>
                  <a:pt x="330" y="15163"/>
                </a:lnTo>
                <a:lnTo>
                  <a:pt x="647" y="16230"/>
                </a:lnTo>
                <a:lnTo>
                  <a:pt x="2527" y="16611"/>
                </a:lnTo>
                <a:lnTo>
                  <a:pt x="6502" y="15405"/>
                </a:lnTo>
                <a:lnTo>
                  <a:pt x="7848" y="14033"/>
                </a:lnTo>
                <a:close/>
              </a:path>
              <a:path w="106679" h="24765">
                <a:moveTo>
                  <a:pt x="8826" y="21488"/>
                </a:moveTo>
                <a:lnTo>
                  <a:pt x="7569" y="20154"/>
                </a:lnTo>
                <a:lnTo>
                  <a:pt x="3949" y="19380"/>
                </a:lnTo>
                <a:lnTo>
                  <a:pt x="2260" y="20066"/>
                </a:lnTo>
                <a:lnTo>
                  <a:pt x="1993" y="21310"/>
                </a:lnTo>
                <a:lnTo>
                  <a:pt x="1739" y="22555"/>
                </a:lnTo>
                <a:lnTo>
                  <a:pt x="2997" y="23876"/>
                </a:lnTo>
                <a:lnTo>
                  <a:pt x="6616" y="24663"/>
                </a:lnTo>
                <a:lnTo>
                  <a:pt x="8305" y="23964"/>
                </a:lnTo>
                <a:lnTo>
                  <a:pt x="8826" y="21488"/>
                </a:lnTo>
                <a:close/>
              </a:path>
              <a:path w="106679" h="24765">
                <a:moveTo>
                  <a:pt x="97472" y="3352"/>
                </a:moveTo>
                <a:lnTo>
                  <a:pt x="96354" y="1625"/>
                </a:lnTo>
                <a:lnTo>
                  <a:pt x="92532" y="0"/>
                </a:lnTo>
                <a:lnTo>
                  <a:pt x="90538" y="406"/>
                </a:lnTo>
                <a:lnTo>
                  <a:pt x="89992" y="1714"/>
                </a:lnTo>
                <a:lnTo>
                  <a:pt x="89458" y="3022"/>
                </a:lnTo>
                <a:lnTo>
                  <a:pt x="90563" y="4749"/>
                </a:lnTo>
                <a:lnTo>
                  <a:pt x="94386" y="6375"/>
                </a:lnTo>
                <a:lnTo>
                  <a:pt x="96380" y="5981"/>
                </a:lnTo>
                <a:lnTo>
                  <a:pt x="97472" y="3352"/>
                </a:lnTo>
                <a:close/>
              </a:path>
              <a:path w="106679" h="24765">
                <a:moveTo>
                  <a:pt x="105143" y="6870"/>
                </a:moveTo>
                <a:lnTo>
                  <a:pt x="103898" y="5194"/>
                </a:lnTo>
                <a:lnTo>
                  <a:pt x="102044" y="5549"/>
                </a:lnTo>
                <a:lnTo>
                  <a:pt x="98729" y="8102"/>
                </a:lnTo>
                <a:lnTo>
                  <a:pt x="97904" y="9804"/>
                </a:lnTo>
                <a:lnTo>
                  <a:pt x="98526" y="10642"/>
                </a:lnTo>
                <a:lnTo>
                  <a:pt x="99161" y="11480"/>
                </a:lnTo>
                <a:lnTo>
                  <a:pt x="101003" y="11125"/>
                </a:lnTo>
                <a:lnTo>
                  <a:pt x="104317" y="8585"/>
                </a:lnTo>
                <a:lnTo>
                  <a:pt x="105143" y="6870"/>
                </a:lnTo>
                <a:close/>
              </a:path>
              <a:path w="106679" h="24765">
                <a:moveTo>
                  <a:pt x="106260" y="14998"/>
                </a:moveTo>
                <a:lnTo>
                  <a:pt x="104330" y="12865"/>
                </a:lnTo>
                <a:lnTo>
                  <a:pt x="102285" y="13169"/>
                </a:lnTo>
                <a:lnTo>
                  <a:pt x="99174" y="16065"/>
                </a:lnTo>
                <a:lnTo>
                  <a:pt x="98691" y="18110"/>
                </a:lnTo>
                <a:lnTo>
                  <a:pt x="99656" y="19177"/>
                </a:lnTo>
                <a:lnTo>
                  <a:pt x="100622" y="20243"/>
                </a:lnTo>
                <a:lnTo>
                  <a:pt x="102666" y="19939"/>
                </a:lnTo>
                <a:lnTo>
                  <a:pt x="105778" y="17043"/>
                </a:lnTo>
                <a:lnTo>
                  <a:pt x="106260" y="149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bg object 1106"/>
          <p:cNvSpPr/>
          <p:nvPr/>
        </p:nvSpPr>
        <p:spPr>
          <a:xfrm>
            <a:off x="7169808" y="9938192"/>
            <a:ext cx="17145" cy="8890"/>
          </a:xfrm>
          <a:custGeom>
            <a:avLst/>
            <a:gdLst/>
            <a:ahLst/>
            <a:cxnLst/>
            <a:rect l="l" t="t" r="r" b="b"/>
            <a:pathLst>
              <a:path w="17145" h="8890">
                <a:moveTo>
                  <a:pt x="15124" y="8612"/>
                </a:moveTo>
                <a:lnTo>
                  <a:pt x="935" y="8612"/>
                </a:lnTo>
                <a:lnTo>
                  <a:pt x="0" y="0"/>
                </a:lnTo>
                <a:lnTo>
                  <a:pt x="16767" y="0"/>
                </a:lnTo>
                <a:lnTo>
                  <a:pt x="15124" y="8612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bg object 1107"/>
          <p:cNvSpPr/>
          <p:nvPr/>
        </p:nvSpPr>
        <p:spPr>
          <a:xfrm>
            <a:off x="7168693" y="9915080"/>
            <a:ext cx="19050" cy="31750"/>
          </a:xfrm>
          <a:custGeom>
            <a:avLst/>
            <a:gdLst/>
            <a:ahLst/>
            <a:cxnLst/>
            <a:rect l="l" t="t" r="r" b="b"/>
            <a:pathLst>
              <a:path w="19050" h="31750">
                <a:moveTo>
                  <a:pt x="18961" y="23329"/>
                </a:moveTo>
                <a:lnTo>
                  <a:pt x="18732" y="22402"/>
                </a:lnTo>
                <a:lnTo>
                  <a:pt x="17881" y="21996"/>
                </a:lnTo>
                <a:lnTo>
                  <a:pt x="10426" y="21996"/>
                </a:lnTo>
                <a:lnTo>
                  <a:pt x="12141" y="16065"/>
                </a:lnTo>
                <a:lnTo>
                  <a:pt x="11404" y="8445"/>
                </a:lnTo>
                <a:lnTo>
                  <a:pt x="7556" y="241"/>
                </a:lnTo>
                <a:lnTo>
                  <a:pt x="6896" y="0"/>
                </a:lnTo>
                <a:lnTo>
                  <a:pt x="6350" y="266"/>
                </a:lnTo>
                <a:lnTo>
                  <a:pt x="5816" y="1752"/>
                </a:lnTo>
                <a:lnTo>
                  <a:pt x="9169" y="8902"/>
                </a:lnTo>
                <a:lnTo>
                  <a:pt x="9867" y="15976"/>
                </a:lnTo>
                <a:lnTo>
                  <a:pt x="8115" y="21996"/>
                </a:lnTo>
                <a:lnTo>
                  <a:pt x="1104" y="21996"/>
                </a:lnTo>
                <a:lnTo>
                  <a:pt x="279" y="22364"/>
                </a:lnTo>
                <a:lnTo>
                  <a:pt x="0" y="23241"/>
                </a:lnTo>
                <a:lnTo>
                  <a:pt x="927" y="31737"/>
                </a:lnTo>
                <a:lnTo>
                  <a:pt x="3149" y="31737"/>
                </a:lnTo>
                <a:lnTo>
                  <a:pt x="2336" y="24244"/>
                </a:lnTo>
                <a:lnTo>
                  <a:pt x="8953" y="24244"/>
                </a:lnTo>
                <a:lnTo>
                  <a:pt x="16535" y="24244"/>
                </a:lnTo>
                <a:lnTo>
                  <a:pt x="15100" y="31737"/>
                </a:lnTo>
                <a:lnTo>
                  <a:pt x="17360" y="31737"/>
                </a:lnTo>
                <a:lnTo>
                  <a:pt x="18783" y="24244"/>
                </a:lnTo>
                <a:lnTo>
                  <a:pt x="18961" y="2332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bg object 1108"/>
          <p:cNvSpPr/>
          <p:nvPr/>
        </p:nvSpPr>
        <p:spPr>
          <a:xfrm>
            <a:off x="7168794" y="9910369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5" h="20320">
                <a:moveTo>
                  <a:pt x="8026" y="3352"/>
                </a:moveTo>
                <a:lnTo>
                  <a:pt x="6908" y="1625"/>
                </a:lnTo>
                <a:lnTo>
                  <a:pt x="3086" y="0"/>
                </a:lnTo>
                <a:lnTo>
                  <a:pt x="1092" y="406"/>
                </a:lnTo>
                <a:lnTo>
                  <a:pt x="546" y="1714"/>
                </a:lnTo>
                <a:lnTo>
                  <a:pt x="0" y="3022"/>
                </a:lnTo>
                <a:lnTo>
                  <a:pt x="1117" y="4749"/>
                </a:lnTo>
                <a:lnTo>
                  <a:pt x="4940" y="6375"/>
                </a:lnTo>
                <a:lnTo>
                  <a:pt x="6934" y="5981"/>
                </a:lnTo>
                <a:lnTo>
                  <a:pt x="8026" y="3352"/>
                </a:lnTo>
                <a:close/>
              </a:path>
              <a:path w="17145" h="20320">
                <a:moveTo>
                  <a:pt x="15697" y="6870"/>
                </a:moveTo>
                <a:lnTo>
                  <a:pt x="14452" y="5194"/>
                </a:lnTo>
                <a:lnTo>
                  <a:pt x="12598" y="5549"/>
                </a:lnTo>
                <a:lnTo>
                  <a:pt x="9283" y="8102"/>
                </a:lnTo>
                <a:lnTo>
                  <a:pt x="8458" y="9804"/>
                </a:lnTo>
                <a:lnTo>
                  <a:pt x="9080" y="10642"/>
                </a:lnTo>
                <a:lnTo>
                  <a:pt x="9715" y="11480"/>
                </a:lnTo>
                <a:lnTo>
                  <a:pt x="11557" y="11125"/>
                </a:lnTo>
                <a:lnTo>
                  <a:pt x="14871" y="8585"/>
                </a:lnTo>
                <a:lnTo>
                  <a:pt x="15697" y="6870"/>
                </a:lnTo>
                <a:close/>
              </a:path>
              <a:path w="17145" h="20320">
                <a:moveTo>
                  <a:pt x="16814" y="14998"/>
                </a:moveTo>
                <a:lnTo>
                  <a:pt x="14884" y="12865"/>
                </a:lnTo>
                <a:lnTo>
                  <a:pt x="12839" y="13169"/>
                </a:lnTo>
                <a:lnTo>
                  <a:pt x="9728" y="16065"/>
                </a:lnTo>
                <a:lnTo>
                  <a:pt x="9245" y="18110"/>
                </a:lnTo>
                <a:lnTo>
                  <a:pt x="10210" y="19177"/>
                </a:lnTo>
                <a:lnTo>
                  <a:pt x="11176" y="20243"/>
                </a:lnTo>
                <a:lnTo>
                  <a:pt x="13220" y="19939"/>
                </a:lnTo>
                <a:lnTo>
                  <a:pt x="16332" y="17043"/>
                </a:lnTo>
                <a:lnTo>
                  <a:pt x="16814" y="149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bg object 1109"/>
          <p:cNvSpPr/>
          <p:nvPr/>
        </p:nvSpPr>
        <p:spPr>
          <a:xfrm>
            <a:off x="7120648" y="9789452"/>
            <a:ext cx="58419" cy="59690"/>
          </a:xfrm>
          <a:custGeom>
            <a:avLst/>
            <a:gdLst/>
            <a:ahLst/>
            <a:cxnLst/>
            <a:rect l="l" t="t" r="r" b="b"/>
            <a:pathLst>
              <a:path w="58420" h="59690">
                <a:moveTo>
                  <a:pt x="58204" y="16852"/>
                </a:moveTo>
                <a:lnTo>
                  <a:pt x="57658" y="15938"/>
                </a:lnTo>
                <a:lnTo>
                  <a:pt x="38138" y="11137"/>
                </a:lnTo>
                <a:lnTo>
                  <a:pt x="38138" y="736"/>
                </a:lnTo>
                <a:lnTo>
                  <a:pt x="37388" y="0"/>
                </a:lnTo>
                <a:lnTo>
                  <a:pt x="35560" y="0"/>
                </a:lnTo>
                <a:lnTo>
                  <a:pt x="34810" y="736"/>
                </a:lnTo>
                <a:lnTo>
                  <a:pt x="34810" y="10312"/>
                </a:lnTo>
                <a:lnTo>
                  <a:pt x="1320" y="2057"/>
                </a:lnTo>
                <a:lnTo>
                  <a:pt x="431" y="2616"/>
                </a:lnTo>
                <a:lnTo>
                  <a:pt x="0" y="4419"/>
                </a:lnTo>
                <a:lnTo>
                  <a:pt x="546" y="5321"/>
                </a:lnTo>
                <a:lnTo>
                  <a:pt x="34810" y="13741"/>
                </a:lnTo>
                <a:lnTo>
                  <a:pt x="34810" y="58801"/>
                </a:lnTo>
                <a:lnTo>
                  <a:pt x="35560" y="59550"/>
                </a:lnTo>
                <a:lnTo>
                  <a:pt x="36474" y="59550"/>
                </a:lnTo>
                <a:lnTo>
                  <a:pt x="37388" y="59550"/>
                </a:lnTo>
                <a:lnTo>
                  <a:pt x="38138" y="58801"/>
                </a:lnTo>
                <a:lnTo>
                  <a:pt x="38138" y="14566"/>
                </a:lnTo>
                <a:lnTo>
                  <a:pt x="56375" y="19037"/>
                </a:lnTo>
                <a:lnTo>
                  <a:pt x="57124" y="19037"/>
                </a:lnTo>
                <a:lnTo>
                  <a:pt x="57810" y="18516"/>
                </a:lnTo>
                <a:lnTo>
                  <a:pt x="58204" y="168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bg object 1110"/>
          <p:cNvSpPr/>
          <p:nvPr/>
        </p:nvSpPr>
        <p:spPr>
          <a:xfrm>
            <a:off x="6896374" y="9885011"/>
            <a:ext cx="5080" cy="62230"/>
          </a:xfrm>
          <a:custGeom>
            <a:avLst/>
            <a:gdLst/>
            <a:ahLst/>
            <a:cxnLst/>
            <a:rect l="l" t="t" r="r" b="b"/>
            <a:pathLst>
              <a:path w="5079" h="62229">
                <a:moveTo>
                  <a:pt x="4610" y="61793"/>
                </a:moveTo>
                <a:lnTo>
                  <a:pt x="0" y="61793"/>
                </a:lnTo>
                <a:lnTo>
                  <a:pt x="0" y="1047"/>
                </a:lnTo>
                <a:lnTo>
                  <a:pt x="1034" y="0"/>
                </a:lnTo>
                <a:lnTo>
                  <a:pt x="3582" y="0"/>
                </a:lnTo>
                <a:lnTo>
                  <a:pt x="4610" y="1047"/>
                </a:lnTo>
                <a:lnTo>
                  <a:pt x="4610" y="6179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bg object 1111"/>
          <p:cNvSpPr/>
          <p:nvPr/>
        </p:nvSpPr>
        <p:spPr>
          <a:xfrm>
            <a:off x="6874497" y="9786569"/>
            <a:ext cx="61594" cy="97155"/>
          </a:xfrm>
          <a:custGeom>
            <a:avLst/>
            <a:gdLst/>
            <a:ahLst/>
            <a:cxnLst/>
            <a:rect l="l" t="t" r="r" b="b"/>
            <a:pathLst>
              <a:path w="61595" h="97154">
                <a:moveTo>
                  <a:pt x="61010" y="26085"/>
                </a:moveTo>
                <a:lnTo>
                  <a:pt x="56426" y="18821"/>
                </a:lnTo>
                <a:lnTo>
                  <a:pt x="50380" y="15506"/>
                </a:lnTo>
                <a:lnTo>
                  <a:pt x="50380" y="0"/>
                </a:lnTo>
                <a:lnTo>
                  <a:pt x="7023" y="3644"/>
                </a:lnTo>
                <a:lnTo>
                  <a:pt x="2209" y="15100"/>
                </a:lnTo>
                <a:lnTo>
                  <a:pt x="0" y="48310"/>
                </a:lnTo>
                <a:lnTo>
                  <a:pt x="3352" y="85674"/>
                </a:lnTo>
                <a:lnTo>
                  <a:pt x="9766" y="96621"/>
                </a:lnTo>
                <a:lnTo>
                  <a:pt x="39281" y="96621"/>
                </a:lnTo>
                <a:lnTo>
                  <a:pt x="42608" y="60667"/>
                </a:lnTo>
                <a:lnTo>
                  <a:pt x="43624" y="55918"/>
                </a:lnTo>
                <a:lnTo>
                  <a:pt x="50266" y="53416"/>
                </a:lnTo>
                <a:lnTo>
                  <a:pt x="55905" y="48590"/>
                </a:lnTo>
                <a:lnTo>
                  <a:pt x="59651" y="42100"/>
                </a:lnTo>
                <a:lnTo>
                  <a:pt x="61010" y="34429"/>
                </a:lnTo>
                <a:lnTo>
                  <a:pt x="61010" y="2608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bg object 1112"/>
          <p:cNvSpPr/>
          <p:nvPr/>
        </p:nvSpPr>
        <p:spPr>
          <a:xfrm>
            <a:off x="6905607" y="9799039"/>
            <a:ext cx="32384" cy="46355"/>
          </a:xfrm>
          <a:custGeom>
            <a:avLst/>
            <a:gdLst/>
            <a:ahLst/>
            <a:cxnLst/>
            <a:rect l="l" t="t" r="r" b="b"/>
            <a:pathLst>
              <a:path w="32384" h="46354">
                <a:moveTo>
                  <a:pt x="12526" y="45884"/>
                </a:moveTo>
                <a:lnTo>
                  <a:pt x="12107" y="45922"/>
                </a:lnTo>
                <a:lnTo>
                  <a:pt x="11018" y="45922"/>
                </a:lnTo>
                <a:lnTo>
                  <a:pt x="10045" y="45130"/>
                </a:lnTo>
                <a:lnTo>
                  <a:pt x="9614" y="42735"/>
                </a:lnTo>
                <a:lnTo>
                  <a:pt x="10445" y="41519"/>
                </a:lnTo>
                <a:lnTo>
                  <a:pt x="20910" y="39580"/>
                </a:lnTo>
                <a:lnTo>
                  <a:pt x="27601" y="31448"/>
                </a:lnTo>
                <a:lnTo>
                  <a:pt x="27601" y="15415"/>
                </a:lnTo>
                <a:lnTo>
                  <a:pt x="24400" y="9360"/>
                </a:lnTo>
                <a:lnTo>
                  <a:pt x="19137" y="5712"/>
                </a:lnTo>
                <a:lnTo>
                  <a:pt x="15548" y="10164"/>
                </a:lnTo>
                <a:lnTo>
                  <a:pt x="10759" y="13357"/>
                </a:lnTo>
                <a:lnTo>
                  <a:pt x="5330" y="14929"/>
                </a:lnTo>
                <a:lnTo>
                  <a:pt x="5933" y="17242"/>
                </a:lnTo>
                <a:lnTo>
                  <a:pt x="6235" y="19599"/>
                </a:lnTo>
                <a:lnTo>
                  <a:pt x="6235" y="23247"/>
                </a:lnTo>
                <a:lnTo>
                  <a:pt x="5201" y="24289"/>
                </a:lnTo>
                <a:lnTo>
                  <a:pt x="2653" y="24289"/>
                </a:lnTo>
                <a:lnTo>
                  <a:pt x="1625" y="23247"/>
                </a:lnTo>
                <a:lnTo>
                  <a:pt x="1625" y="19288"/>
                </a:lnTo>
                <a:lnTo>
                  <a:pt x="1157" y="16618"/>
                </a:lnTo>
                <a:lnTo>
                  <a:pt x="0" y="13376"/>
                </a:lnTo>
                <a:lnTo>
                  <a:pt x="61" y="12665"/>
                </a:lnTo>
                <a:lnTo>
                  <a:pt x="732" y="11474"/>
                </a:lnTo>
                <a:lnTo>
                  <a:pt x="1311" y="11062"/>
                </a:lnTo>
                <a:lnTo>
                  <a:pt x="7952" y="9796"/>
                </a:lnTo>
                <a:lnTo>
                  <a:pt x="13172" y="6366"/>
                </a:lnTo>
                <a:lnTo>
                  <a:pt x="17333" y="305"/>
                </a:lnTo>
                <a:lnTo>
                  <a:pt x="18620" y="0"/>
                </a:lnTo>
                <a:lnTo>
                  <a:pt x="27398" y="4839"/>
                </a:lnTo>
                <a:lnTo>
                  <a:pt x="32211" y="13033"/>
                </a:lnTo>
                <a:lnTo>
                  <a:pt x="32211" y="21957"/>
                </a:lnTo>
                <a:lnTo>
                  <a:pt x="30739" y="30354"/>
                </a:lnTo>
                <a:lnTo>
                  <a:pt x="26646" y="37533"/>
                </a:lnTo>
                <a:lnTo>
                  <a:pt x="20414" y="42906"/>
                </a:lnTo>
                <a:lnTo>
                  <a:pt x="12526" y="4588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bg object 1113"/>
          <p:cNvSpPr/>
          <p:nvPr/>
        </p:nvSpPr>
        <p:spPr>
          <a:xfrm>
            <a:off x="6872301" y="984536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227" y="33019"/>
                </a:moveTo>
                <a:lnTo>
                  <a:pt x="3594" y="28292"/>
                </a:lnTo>
                <a:lnTo>
                  <a:pt x="0" y="21152"/>
                </a:lnTo>
                <a:lnTo>
                  <a:pt x="0" y="8350"/>
                </a:lnTo>
                <a:lnTo>
                  <a:pt x="1329" y="3853"/>
                </a:lnTo>
                <a:lnTo>
                  <a:pt x="3600" y="0"/>
                </a:lnTo>
                <a:lnTo>
                  <a:pt x="9227" y="3301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bg object 1114"/>
          <p:cNvSpPr/>
          <p:nvPr/>
        </p:nvSpPr>
        <p:spPr>
          <a:xfrm>
            <a:off x="6869997" y="9842701"/>
            <a:ext cx="14604" cy="38100"/>
          </a:xfrm>
          <a:custGeom>
            <a:avLst/>
            <a:gdLst/>
            <a:ahLst/>
            <a:cxnLst/>
            <a:rect l="l" t="t" r="r" b="b"/>
            <a:pathLst>
              <a:path w="14604" h="38100">
                <a:moveTo>
                  <a:pt x="12194" y="38021"/>
                </a:moveTo>
                <a:lnTo>
                  <a:pt x="11529" y="38021"/>
                </a:lnTo>
                <a:lnTo>
                  <a:pt x="10058" y="37484"/>
                </a:lnTo>
                <a:lnTo>
                  <a:pt x="3668" y="32121"/>
                </a:lnTo>
                <a:lnTo>
                  <a:pt x="0" y="24226"/>
                </a:lnTo>
                <a:lnTo>
                  <a:pt x="0" y="10794"/>
                </a:lnTo>
                <a:lnTo>
                  <a:pt x="1354" y="5830"/>
                </a:lnTo>
                <a:lnTo>
                  <a:pt x="4573" y="361"/>
                </a:lnTo>
                <a:lnTo>
                  <a:pt x="5989" y="0"/>
                </a:lnTo>
                <a:lnTo>
                  <a:pt x="8174" y="1322"/>
                </a:lnTo>
                <a:lnTo>
                  <a:pt x="8537" y="2750"/>
                </a:lnTo>
                <a:lnTo>
                  <a:pt x="5743" y="7495"/>
                </a:lnTo>
                <a:lnTo>
                  <a:pt x="4610" y="11636"/>
                </a:lnTo>
                <a:lnTo>
                  <a:pt x="4610" y="22830"/>
                </a:lnTo>
                <a:lnTo>
                  <a:pt x="7669" y="29415"/>
                </a:lnTo>
                <a:lnTo>
                  <a:pt x="13985" y="34709"/>
                </a:lnTo>
                <a:lnTo>
                  <a:pt x="14120" y="36181"/>
                </a:lnTo>
                <a:lnTo>
                  <a:pt x="12852" y="37734"/>
                </a:lnTo>
                <a:lnTo>
                  <a:pt x="12194" y="3802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bg object 1115"/>
          <p:cNvSpPr/>
          <p:nvPr/>
        </p:nvSpPr>
        <p:spPr>
          <a:xfrm>
            <a:off x="6913790" y="9842629"/>
            <a:ext cx="9525" cy="36195"/>
          </a:xfrm>
          <a:custGeom>
            <a:avLst/>
            <a:gdLst/>
            <a:ahLst/>
            <a:cxnLst/>
            <a:rect l="l" t="t" r="r" b="b"/>
            <a:pathLst>
              <a:path w="9525" h="36195">
                <a:moveTo>
                  <a:pt x="147" y="35757"/>
                </a:moveTo>
                <a:lnTo>
                  <a:pt x="0" y="374"/>
                </a:lnTo>
                <a:lnTo>
                  <a:pt x="1341" y="374"/>
                </a:lnTo>
                <a:lnTo>
                  <a:pt x="2653" y="230"/>
                </a:lnTo>
                <a:lnTo>
                  <a:pt x="3927" y="0"/>
                </a:lnTo>
                <a:lnTo>
                  <a:pt x="7331" y="4377"/>
                </a:lnTo>
                <a:lnTo>
                  <a:pt x="9374" y="9890"/>
                </a:lnTo>
                <a:lnTo>
                  <a:pt x="9374" y="23890"/>
                </a:lnTo>
                <a:lnTo>
                  <a:pt x="5786" y="31030"/>
                </a:lnTo>
                <a:lnTo>
                  <a:pt x="147" y="3575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bg object 1116"/>
          <p:cNvSpPr/>
          <p:nvPr/>
        </p:nvSpPr>
        <p:spPr>
          <a:xfrm>
            <a:off x="6911348" y="9840169"/>
            <a:ext cx="14604" cy="40640"/>
          </a:xfrm>
          <a:custGeom>
            <a:avLst/>
            <a:gdLst/>
            <a:ahLst/>
            <a:cxnLst/>
            <a:rect l="l" t="t" r="r" b="b"/>
            <a:pathLst>
              <a:path w="14604" h="40640">
                <a:moveTo>
                  <a:pt x="2591" y="40552"/>
                </a:moveTo>
                <a:lnTo>
                  <a:pt x="1926" y="40552"/>
                </a:lnTo>
                <a:lnTo>
                  <a:pt x="1268" y="40265"/>
                </a:lnTo>
                <a:lnTo>
                  <a:pt x="0" y="38713"/>
                </a:lnTo>
                <a:lnTo>
                  <a:pt x="141" y="37241"/>
                </a:lnTo>
                <a:lnTo>
                  <a:pt x="6450" y="31947"/>
                </a:lnTo>
                <a:lnTo>
                  <a:pt x="9510" y="25361"/>
                </a:lnTo>
                <a:lnTo>
                  <a:pt x="9510" y="13525"/>
                </a:lnTo>
                <a:lnTo>
                  <a:pt x="8076" y="8923"/>
                </a:lnTo>
                <a:lnTo>
                  <a:pt x="5349" y="4976"/>
                </a:lnTo>
                <a:lnTo>
                  <a:pt x="3397" y="5169"/>
                </a:lnTo>
                <a:lnTo>
                  <a:pt x="1169" y="5169"/>
                </a:lnTo>
                <a:lnTo>
                  <a:pt x="135" y="4122"/>
                </a:lnTo>
                <a:lnTo>
                  <a:pt x="135" y="1546"/>
                </a:lnTo>
                <a:lnTo>
                  <a:pt x="1169" y="498"/>
                </a:lnTo>
                <a:lnTo>
                  <a:pt x="3570" y="498"/>
                </a:lnTo>
                <a:lnTo>
                  <a:pt x="4721" y="386"/>
                </a:lnTo>
                <a:lnTo>
                  <a:pt x="6801" y="0"/>
                </a:lnTo>
                <a:lnTo>
                  <a:pt x="7657" y="330"/>
                </a:lnTo>
                <a:lnTo>
                  <a:pt x="12070" y="6017"/>
                </a:lnTo>
                <a:lnTo>
                  <a:pt x="14120" y="12016"/>
                </a:lnTo>
                <a:lnTo>
                  <a:pt x="14120" y="26758"/>
                </a:lnTo>
                <a:lnTo>
                  <a:pt x="10452" y="34653"/>
                </a:lnTo>
                <a:lnTo>
                  <a:pt x="4056" y="40016"/>
                </a:lnTo>
                <a:lnTo>
                  <a:pt x="2591" y="405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bg object 1117"/>
          <p:cNvSpPr/>
          <p:nvPr/>
        </p:nvSpPr>
        <p:spPr>
          <a:xfrm>
            <a:off x="6913790" y="9842626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4">
                <a:moveTo>
                  <a:pt x="1341" y="374"/>
                </a:moveTo>
                <a:lnTo>
                  <a:pt x="0" y="374"/>
                </a:lnTo>
                <a:lnTo>
                  <a:pt x="3927" y="0"/>
                </a:lnTo>
                <a:lnTo>
                  <a:pt x="2653" y="236"/>
                </a:lnTo>
                <a:lnTo>
                  <a:pt x="1341" y="37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bg object 1118"/>
          <p:cNvSpPr/>
          <p:nvPr/>
        </p:nvSpPr>
        <p:spPr>
          <a:xfrm>
            <a:off x="6911482" y="9840101"/>
            <a:ext cx="8890" cy="5715"/>
          </a:xfrm>
          <a:custGeom>
            <a:avLst/>
            <a:gdLst/>
            <a:ahLst/>
            <a:cxnLst/>
            <a:rect l="l" t="t" r="r" b="b"/>
            <a:pathLst>
              <a:path w="8890" h="5715">
                <a:moveTo>
                  <a:pt x="3717" y="5238"/>
                </a:moveTo>
                <a:lnTo>
                  <a:pt x="2308" y="5238"/>
                </a:lnTo>
                <a:lnTo>
                  <a:pt x="1034" y="5238"/>
                </a:lnTo>
                <a:lnTo>
                  <a:pt x="0" y="4190"/>
                </a:lnTo>
                <a:lnTo>
                  <a:pt x="0" y="1615"/>
                </a:lnTo>
                <a:lnTo>
                  <a:pt x="1034" y="567"/>
                </a:lnTo>
                <a:lnTo>
                  <a:pt x="3434" y="567"/>
                </a:lnTo>
                <a:lnTo>
                  <a:pt x="4585" y="455"/>
                </a:lnTo>
                <a:lnTo>
                  <a:pt x="7072" y="0"/>
                </a:lnTo>
                <a:lnTo>
                  <a:pt x="8272" y="835"/>
                </a:lnTo>
                <a:lnTo>
                  <a:pt x="8728" y="3373"/>
                </a:lnTo>
                <a:lnTo>
                  <a:pt x="7903" y="4589"/>
                </a:lnTo>
                <a:lnTo>
                  <a:pt x="5139" y="5101"/>
                </a:lnTo>
                <a:lnTo>
                  <a:pt x="3717" y="523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bg object 1119"/>
          <p:cNvSpPr/>
          <p:nvPr/>
        </p:nvSpPr>
        <p:spPr>
          <a:xfrm>
            <a:off x="6858672" y="9795694"/>
            <a:ext cx="29845" cy="50165"/>
          </a:xfrm>
          <a:custGeom>
            <a:avLst/>
            <a:gdLst/>
            <a:ahLst/>
            <a:cxnLst/>
            <a:rect l="l" t="t" r="r" b="b"/>
            <a:pathLst>
              <a:path w="29845" h="50165">
                <a:moveTo>
                  <a:pt x="17229" y="49669"/>
                </a:moveTo>
                <a:lnTo>
                  <a:pt x="10312" y="45993"/>
                </a:lnTo>
                <a:lnTo>
                  <a:pt x="4858" y="40431"/>
                </a:lnTo>
                <a:lnTo>
                  <a:pt x="1283" y="33395"/>
                </a:lnTo>
                <a:lnTo>
                  <a:pt x="0" y="25299"/>
                </a:lnTo>
                <a:lnTo>
                  <a:pt x="1577" y="16350"/>
                </a:lnTo>
                <a:lnTo>
                  <a:pt x="5933" y="8770"/>
                </a:lnTo>
                <a:lnTo>
                  <a:pt x="12498" y="3129"/>
                </a:lnTo>
                <a:lnTo>
                  <a:pt x="20707" y="0"/>
                </a:lnTo>
                <a:lnTo>
                  <a:pt x="29712" y="38002"/>
                </a:lnTo>
                <a:lnTo>
                  <a:pt x="22855" y="40864"/>
                </a:lnTo>
                <a:lnTo>
                  <a:pt x="21310" y="42741"/>
                </a:lnTo>
                <a:lnTo>
                  <a:pt x="17229" y="4966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bg object 1120"/>
          <p:cNvSpPr/>
          <p:nvPr/>
        </p:nvSpPr>
        <p:spPr>
          <a:xfrm>
            <a:off x="6856368" y="9793155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09">
                <a:moveTo>
                  <a:pt x="20325" y="54546"/>
                </a:moveTo>
                <a:lnTo>
                  <a:pt x="19531" y="54546"/>
                </a:lnTo>
                <a:lnTo>
                  <a:pt x="18786" y="54421"/>
                </a:lnTo>
                <a:lnTo>
                  <a:pt x="11109" y="50318"/>
                </a:lnTo>
                <a:lnTo>
                  <a:pt x="5178" y="44179"/>
                </a:lnTo>
                <a:lnTo>
                  <a:pt x="1354" y="36514"/>
                </a:lnTo>
                <a:lnTo>
                  <a:pt x="0" y="27837"/>
                </a:lnTo>
                <a:lnTo>
                  <a:pt x="1688" y="18182"/>
                </a:lnTo>
                <a:lnTo>
                  <a:pt x="6384" y="9912"/>
                </a:lnTo>
                <a:lnTo>
                  <a:pt x="13534" y="3706"/>
                </a:lnTo>
                <a:lnTo>
                  <a:pt x="22584" y="243"/>
                </a:lnTo>
                <a:lnTo>
                  <a:pt x="23852" y="0"/>
                </a:lnTo>
                <a:lnTo>
                  <a:pt x="25046" y="835"/>
                </a:lnTo>
                <a:lnTo>
                  <a:pt x="25514" y="3373"/>
                </a:lnTo>
                <a:lnTo>
                  <a:pt x="24689" y="4595"/>
                </a:lnTo>
                <a:lnTo>
                  <a:pt x="23440" y="4832"/>
                </a:lnTo>
                <a:lnTo>
                  <a:pt x="15893" y="7721"/>
                </a:lnTo>
                <a:lnTo>
                  <a:pt x="9932" y="12895"/>
                </a:lnTo>
                <a:lnTo>
                  <a:pt x="6017" y="19789"/>
                </a:lnTo>
                <a:lnTo>
                  <a:pt x="4610" y="27837"/>
                </a:lnTo>
                <a:lnTo>
                  <a:pt x="5605" y="34639"/>
                </a:lnTo>
                <a:lnTo>
                  <a:pt x="8426" y="40724"/>
                </a:lnTo>
                <a:lnTo>
                  <a:pt x="12826" y="45737"/>
                </a:lnTo>
                <a:lnTo>
                  <a:pt x="18558" y="49326"/>
                </a:lnTo>
                <a:lnTo>
                  <a:pt x="22227" y="43296"/>
                </a:lnTo>
                <a:lnTo>
                  <a:pt x="24375" y="41207"/>
                </a:lnTo>
                <a:lnTo>
                  <a:pt x="32316" y="37896"/>
                </a:lnTo>
                <a:lnTo>
                  <a:pt x="33664" y="38463"/>
                </a:lnTo>
                <a:lnTo>
                  <a:pt x="34630" y="40845"/>
                </a:lnTo>
                <a:lnTo>
                  <a:pt x="34070" y="42211"/>
                </a:lnTo>
                <a:lnTo>
                  <a:pt x="26653" y="45310"/>
                </a:lnTo>
                <a:lnTo>
                  <a:pt x="25452" y="46707"/>
                </a:lnTo>
                <a:lnTo>
                  <a:pt x="21088" y="54128"/>
                </a:lnTo>
                <a:lnTo>
                  <a:pt x="20325" y="545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bg object 1121"/>
          <p:cNvSpPr/>
          <p:nvPr/>
        </p:nvSpPr>
        <p:spPr>
          <a:xfrm>
            <a:off x="6877855" y="9761201"/>
            <a:ext cx="51435" cy="40640"/>
          </a:xfrm>
          <a:custGeom>
            <a:avLst/>
            <a:gdLst/>
            <a:ahLst/>
            <a:cxnLst/>
            <a:rect l="l" t="t" r="r" b="b"/>
            <a:pathLst>
              <a:path w="51434" h="40640">
                <a:moveTo>
                  <a:pt x="46307" y="40453"/>
                </a:moveTo>
                <a:lnTo>
                  <a:pt x="6247" y="34029"/>
                </a:lnTo>
                <a:lnTo>
                  <a:pt x="4628" y="34029"/>
                </a:lnTo>
                <a:lnTo>
                  <a:pt x="3059" y="34198"/>
                </a:lnTo>
                <a:lnTo>
                  <a:pt x="1526" y="34491"/>
                </a:lnTo>
                <a:lnTo>
                  <a:pt x="553" y="31760"/>
                </a:lnTo>
                <a:lnTo>
                  <a:pt x="0" y="28835"/>
                </a:lnTo>
                <a:lnTo>
                  <a:pt x="0" y="25761"/>
                </a:lnTo>
                <a:lnTo>
                  <a:pt x="1998" y="15734"/>
                </a:lnTo>
                <a:lnTo>
                  <a:pt x="7448" y="7546"/>
                </a:lnTo>
                <a:lnTo>
                  <a:pt x="15531" y="2024"/>
                </a:lnTo>
                <a:lnTo>
                  <a:pt x="25428" y="0"/>
                </a:lnTo>
                <a:lnTo>
                  <a:pt x="35328" y="2024"/>
                </a:lnTo>
                <a:lnTo>
                  <a:pt x="43413" y="7546"/>
                </a:lnTo>
                <a:lnTo>
                  <a:pt x="48864" y="15734"/>
                </a:lnTo>
                <a:lnTo>
                  <a:pt x="50862" y="25761"/>
                </a:lnTo>
                <a:lnTo>
                  <a:pt x="50862" y="31230"/>
                </a:lnTo>
                <a:lnTo>
                  <a:pt x="49170" y="36287"/>
                </a:lnTo>
                <a:lnTo>
                  <a:pt x="46307" y="4045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bg object 1122"/>
          <p:cNvSpPr/>
          <p:nvPr/>
        </p:nvSpPr>
        <p:spPr>
          <a:xfrm>
            <a:off x="6875545" y="9758864"/>
            <a:ext cx="55880" cy="45720"/>
          </a:xfrm>
          <a:custGeom>
            <a:avLst/>
            <a:gdLst/>
            <a:ahLst/>
            <a:cxnLst/>
            <a:rect l="l" t="t" r="r" b="b"/>
            <a:pathLst>
              <a:path w="55879" h="45720">
                <a:moveTo>
                  <a:pt x="49342" y="45130"/>
                </a:moveTo>
                <a:lnTo>
                  <a:pt x="48616" y="45130"/>
                </a:lnTo>
                <a:lnTo>
                  <a:pt x="47298" y="44712"/>
                </a:lnTo>
                <a:lnTo>
                  <a:pt x="46252" y="43976"/>
                </a:lnTo>
                <a:lnTo>
                  <a:pt x="45999" y="42517"/>
                </a:lnTo>
                <a:lnTo>
                  <a:pt x="49434" y="37515"/>
                </a:lnTo>
                <a:lnTo>
                  <a:pt x="50868" y="32895"/>
                </a:lnTo>
                <a:lnTo>
                  <a:pt x="50868" y="28099"/>
                </a:lnTo>
                <a:lnTo>
                  <a:pt x="49048" y="18990"/>
                </a:lnTo>
                <a:lnTo>
                  <a:pt x="44086" y="11542"/>
                </a:lnTo>
                <a:lnTo>
                  <a:pt x="36734" y="6515"/>
                </a:lnTo>
                <a:lnTo>
                  <a:pt x="27742" y="4670"/>
                </a:lnTo>
                <a:lnTo>
                  <a:pt x="18748" y="6515"/>
                </a:lnTo>
                <a:lnTo>
                  <a:pt x="11396" y="11542"/>
                </a:lnTo>
                <a:lnTo>
                  <a:pt x="6436" y="18990"/>
                </a:lnTo>
                <a:lnTo>
                  <a:pt x="4616" y="28099"/>
                </a:lnTo>
                <a:lnTo>
                  <a:pt x="4616" y="30151"/>
                </a:lnTo>
                <a:lnTo>
                  <a:pt x="4887" y="32202"/>
                </a:lnTo>
                <a:lnTo>
                  <a:pt x="5435" y="34217"/>
                </a:lnTo>
                <a:lnTo>
                  <a:pt x="6494" y="34092"/>
                </a:lnTo>
                <a:lnTo>
                  <a:pt x="9830" y="34029"/>
                </a:lnTo>
                <a:lnTo>
                  <a:pt x="10864" y="35077"/>
                </a:lnTo>
                <a:lnTo>
                  <a:pt x="10864" y="37659"/>
                </a:lnTo>
                <a:lnTo>
                  <a:pt x="9830" y="38706"/>
                </a:lnTo>
                <a:lnTo>
                  <a:pt x="7171" y="38706"/>
                </a:lnTo>
                <a:lnTo>
                  <a:pt x="5724" y="38844"/>
                </a:lnTo>
                <a:lnTo>
                  <a:pt x="3163" y="39330"/>
                </a:lnTo>
                <a:lnTo>
                  <a:pt x="2049" y="38700"/>
                </a:lnTo>
                <a:lnTo>
                  <a:pt x="560" y="34516"/>
                </a:lnTo>
                <a:lnTo>
                  <a:pt x="0" y="31317"/>
                </a:lnTo>
                <a:lnTo>
                  <a:pt x="0" y="28099"/>
                </a:lnTo>
                <a:lnTo>
                  <a:pt x="2183" y="17174"/>
                </a:lnTo>
                <a:lnTo>
                  <a:pt x="8135" y="8240"/>
                </a:lnTo>
                <a:lnTo>
                  <a:pt x="16954" y="2212"/>
                </a:lnTo>
                <a:lnTo>
                  <a:pt x="27742" y="0"/>
                </a:lnTo>
                <a:lnTo>
                  <a:pt x="38527" y="2212"/>
                </a:lnTo>
                <a:lnTo>
                  <a:pt x="47344" y="8240"/>
                </a:lnTo>
                <a:lnTo>
                  <a:pt x="53295" y="17174"/>
                </a:lnTo>
                <a:lnTo>
                  <a:pt x="55479" y="28099"/>
                </a:lnTo>
                <a:lnTo>
                  <a:pt x="55479" y="33855"/>
                </a:lnTo>
                <a:lnTo>
                  <a:pt x="53762" y="39399"/>
                </a:lnTo>
                <a:lnTo>
                  <a:pt x="50062" y="44780"/>
                </a:lnTo>
                <a:lnTo>
                  <a:pt x="49342" y="4513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bg object 1123"/>
          <p:cNvSpPr/>
          <p:nvPr/>
        </p:nvSpPr>
        <p:spPr>
          <a:xfrm>
            <a:off x="6894416" y="9811084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70" h="1904">
                <a:moveTo>
                  <a:pt x="10482" y="1646"/>
                </a:moveTo>
                <a:lnTo>
                  <a:pt x="5743" y="1646"/>
                </a:lnTo>
                <a:lnTo>
                  <a:pt x="2763" y="1047"/>
                </a:lnTo>
                <a:lnTo>
                  <a:pt x="0" y="0"/>
                </a:lnTo>
                <a:lnTo>
                  <a:pt x="13591" y="1184"/>
                </a:lnTo>
                <a:lnTo>
                  <a:pt x="12058" y="1477"/>
                </a:lnTo>
                <a:lnTo>
                  <a:pt x="10482" y="164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bg object 1124"/>
          <p:cNvSpPr/>
          <p:nvPr/>
        </p:nvSpPr>
        <p:spPr>
          <a:xfrm>
            <a:off x="6891805" y="9808449"/>
            <a:ext cx="19050" cy="6985"/>
          </a:xfrm>
          <a:custGeom>
            <a:avLst/>
            <a:gdLst/>
            <a:ahLst/>
            <a:cxnLst/>
            <a:rect l="l" t="t" r="r" b="b"/>
            <a:pathLst>
              <a:path w="19050" h="6984">
                <a:moveTo>
                  <a:pt x="13154" y="6616"/>
                </a:moveTo>
                <a:lnTo>
                  <a:pt x="11479" y="6616"/>
                </a:lnTo>
                <a:lnTo>
                  <a:pt x="8205" y="6616"/>
                </a:lnTo>
                <a:lnTo>
                  <a:pt x="4949" y="6011"/>
                </a:lnTo>
                <a:lnTo>
                  <a:pt x="609" y="4377"/>
                </a:lnTo>
                <a:lnTo>
                  <a:pt x="0" y="3030"/>
                </a:lnTo>
                <a:lnTo>
                  <a:pt x="892" y="611"/>
                </a:lnTo>
                <a:lnTo>
                  <a:pt x="2215" y="0"/>
                </a:lnTo>
                <a:lnTo>
                  <a:pt x="7380" y="1945"/>
                </a:lnTo>
                <a:lnTo>
                  <a:pt x="11436" y="2350"/>
                </a:lnTo>
                <a:lnTo>
                  <a:pt x="17019" y="1278"/>
                </a:lnTo>
                <a:lnTo>
                  <a:pt x="18232" y="2120"/>
                </a:lnTo>
                <a:lnTo>
                  <a:pt x="18700" y="4658"/>
                </a:lnTo>
                <a:lnTo>
                  <a:pt x="17881" y="5880"/>
                </a:lnTo>
                <a:lnTo>
                  <a:pt x="14883" y="6448"/>
                </a:lnTo>
                <a:lnTo>
                  <a:pt x="13154" y="661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bg object 1125"/>
          <p:cNvSpPr/>
          <p:nvPr/>
        </p:nvSpPr>
        <p:spPr>
          <a:xfrm>
            <a:off x="6878200" y="9878385"/>
            <a:ext cx="39370" cy="31115"/>
          </a:xfrm>
          <a:custGeom>
            <a:avLst/>
            <a:gdLst/>
            <a:ahLst/>
            <a:cxnLst/>
            <a:rect l="l" t="t" r="r" b="b"/>
            <a:pathLst>
              <a:path w="39370" h="31115">
                <a:moveTo>
                  <a:pt x="19531" y="30837"/>
                </a:moveTo>
                <a:lnTo>
                  <a:pt x="11929" y="29281"/>
                </a:lnTo>
                <a:lnTo>
                  <a:pt x="5721" y="25040"/>
                </a:lnTo>
                <a:lnTo>
                  <a:pt x="1535" y="18751"/>
                </a:lnTo>
                <a:lnTo>
                  <a:pt x="0" y="11050"/>
                </a:lnTo>
                <a:lnTo>
                  <a:pt x="0" y="6959"/>
                </a:lnTo>
                <a:lnTo>
                  <a:pt x="1231" y="3155"/>
                </a:lnTo>
                <a:lnTo>
                  <a:pt x="3330" y="0"/>
                </a:lnTo>
                <a:lnTo>
                  <a:pt x="35738" y="0"/>
                </a:lnTo>
                <a:lnTo>
                  <a:pt x="37837" y="3155"/>
                </a:lnTo>
                <a:lnTo>
                  <a:pt x="39068" y="6959"/>
                </a:lnTo>
                <a:lnTo>
                  <a:pt x="39068" y="11050"/>
                </a:lnTo>
                <a:lnTo>
                  <a:pt x="37533" y="18751"/>
                </a:lnTo>
                <a:lnTo>
                  <a:pt x="33346" y="25040"/>
                </a:lnTo>
                <a:lnTo>
                  <a:pt x="27136" y="29281"/>
                </a:lnTo>
                <a:lnTo>
                  <a:pt x="19531" y="3083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bg object 1126"/>
          <p:cNvSpPr/>
          <p:nvPr/>
        </p:nvSpPr>
        <p:spPr>
          <a:xfrm>
            <a:off x="6875899" y="9875725"/>
            <a:ext cx="43815" cy="36195"/>
          </a:xfrm>
          <a:custGeom>
            <a:avLst/>
            <a:gdLst/>
            <a:ahLst/>
            <a:cxnLst/>
            <a:rect l="l" t="t" r="r" b="b"/>
            <a:pathLst>
              <a:path w="43815" h="36195">
                <a:moveTo>
                  <a:pt x="21833" y="35832"/>
                </a:moveTo>
                <a:lnTo>
                  <a:pt x="13342" y="34090"/>
                </a:lnTo>
                <a:lnTo>
                  <a:pt x="6401" y="29343"/>
                </a:lnTo>
                <a:lnTo>
                  <a:pt x="1718" y="22309"/>
                </a:lnTo>
                <a:lnTo>
                  <a:pt x="0" y="13706"/>
                </a:lnTo>
                <a:lnTo>
                  <a:pt x="0" y="9285"/>
                </a:lnTo>
                <a:lnTo>
                  <a:pt x="1280" y="5013"/>
                </a:lnTo>
                <a:lnTo>
                  <a:pt x="4425" y="286"/>
                </a:lnTo>
                <a:lnTo>
                  <a:pt x="5860" y="6"/>
                </a:lnTo>
                <a:lnTo>
                  <a:pt x="7971" y="1446"/>
                </a:lnTo>
                <a:lnTo>
                  <a:pt x="8254" y="2893"/>
                </a:lnTo>
                <a:lnTo>
                  <a:pt x="5619" y="6847"/>
                </a:lnTo>
                <a:lnTo>
                  <a:pt x="4610" y="10220"/>
                </a:lnTo>
                <a:lnTo>
                  <a:pt x="4610" y="23328"/>
                </a:lnTo>
                <a:lnTo>
                  <a:pt x="12335" y="31161"/>
                </a:lnTo>
                <a:lnTo>
                  <a:pt x="31331" y="31161"/>
                </a:lnTo>
                <a:lnTo>
                  <a:pt x="39062" y="23328"/>
                </a:lnTo>
                <a:lnTo>
                  <a:pt x="39062" y="10214"/>
                </a:lnTo>
                <a:lnTo>
                  <a:pt x="38047" y="6847"/>
                </a:lnTo>
                <a:lnTo>
                  <a:pt x="35418" y="2899"/>
                </a:lnTo>
                <a:lnTo>
                  <a:pt x="35695" y="1446"/>
                </a:lnTo>
                <a:lnTo>
                  <a:pt x="37800" y="0"/>
                </a:lnTo>
                <a:lnTo>
                  <a:pt x="39241" y="286"/>
                </a:lnTo>
                <a:lnTo>
                  <a:pt x="42386" y="5007"/>
                </a:lnTo>
                <a:lnTo>
                  <a:pt x="43673" y="9285"/>
                </a:lnTo>
                <a:lnTo>
                  <a:pt x="43673" y="13706"/>
                </a:lnTo>
                <a:lnTo>
                  <a:pt x="41953" y="22309"/>
                </a:lnTo>
                <a:lnTo>
                  <a:pt x="37268" y="29343"/>
                </a:lnTo>
                <a:lnTo>
                  <a:pt x="30325" y="34090"/>
                </a:lnTo>
                <a:lnTo>
                  <a:pt x="21833" y="3583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bg object 1127"/>
          <p:cNvSpPr/>
          <p:nvPr/>
        </p:nvSpPr>
        <p:spPr>
          <a:xfrm>
            <a:off x="6903286" y="9868941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0655" y="9441"/>
                </a:moveTo>
                <a:lnTo>
                  <a:pt x="0" y="0"/>
                </a:lnTo>
                <a:lnTo>
                  <a:pt x="5743" y="1995"/>
                </a:lnTo>
                <a:lnTo>
                  <a:pt x="7146" y="4171"/>
                </a:lnTo>
                <a:lnTo>
                  <a:pt x="10655" y="944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bg object 1128"/>
          <p:cNvSpPr/>
          <p:nvPr/>
        </p:nvSpPr>
        <p:spPr>
          <a:xfrm>
            <a:off x="6900689" y="9866315"/>
            <a:ext cx="15240" cy="13335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11233" y="13220"/>
                </a:moveTo>
                <a:lnTo>
                  <a:pt x="6801" y="6560"/>
                </a:lnTo>
                <a:lnTo>
                  <a:pt x="646" y="4415"/>
                </a:lnTo>
                <a:lnTo>
                  <a:pt x="0" y="3086"/>
                </a:lnTo>
                <a:lnTo>
                  <a:pt x="824" y="648"/>
                </a:lnTo>
                <a:lnTo>
                  <a:pt x="2135" y="0"/>
                </a:lnTo>
                <a:lnTo>
                  <a:pt x="9762" y="2650"/>
                </a:lnTo>
                <a:lnTo>
                  <a:pt x="15160" y="10763"/>
                </a:lnTo>
                <a:lnTo>
                  <a:pt x="13252" y="12072"/>
                </a:lnTo>
                <a:lnTo>
                  <a:pt x="11233" y="1322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bg object 1129"/>
          <p:cNvSpPr/>
          <p:nvPr/>
        </p:nvSpPr>
        <p:spPr>
          <a:xfrm>
            <a:off x="7691539" y="9709696"/>
            <a:ext cx="40640" cy="30480"/>
          </a:xfrm>
          <a:custGeom>
            <a:avLst/>
            <a:gdLst/>
            <a:ahLst/>
            <a:cxnLst/>
            <a:rect l="l" t="t" r="r" b="b"/>
            <a:pathLst>
              <a:path w="40640" h="30479">
                <a:moveTo>
                  <a:pt x="40576" y="11074"/>
                </a:moveTo>
                <a:lnTo>
                  <a:pt x="38862" y="9969"/>
                </a:lnTo>
                <a:lnTo>
                  <a:pt x="38049" y="4406"/>
                </a:lnTo>
                <a:lnTo>
                  <a:pt x="33197" y="0"/>
                </a:lnTo>
                <a:lnTo>
                  <a:pt x="25844" y="0"/>
                </a:lnTo>
                <a:lnTo>
                  <a:pt x="24447" y="292"/>
                </a:lnTo>
                <a:lnTo>
                  <a:pt x="24079" y="431"/>
                </a:lnTo>
                <a:lnTo>
                  <a:pt x="23418" y="0"/>
                </a:lnTo>
                <a:lnTo>
                  <a:pt x="7810" y="3162"/>
                </a:lnTo>
                <a:lnTo>
                  <a:pt x="0" y="6375"/>
                </a:lnTo>
                <a:lnTo>
                  <a:pt x="0" y="22136"/>
                </a:lnTo>
                <a:lnTo>
                  <a:pt x="6985" y="28232"/>
                </a:lnTo>
                <a:lnTo>
                  <a:pt x="28092" y="30048"/>
                </a:lnTo>
                <a:lnTo>
                  <a:pt x="40576" y="1107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bg object 1130"/>
          <p:cNvSpPr/>
          <p:nvPr/>
        </p:nvSpPr>
        <p:spPr>
          <a:xfrm>
            <a:off x="7712826" y="9708016"/>
            <a:ext cx="19685" cy="13970"/>
          </a:xfrm>
          <a:custGeom>
            <a:avLst/>
            <a:gdLst/>
            <a:ahLst/>
            <a:cxnLst/>
            <a:rect l="l" t="t" r="r" b="b"/>
            <a:pathLst>
              <a:path w="19684" h="13970">
                <a:moveTo>
                  <a:pt x="17598" y="13482"/>
                </a:moveTo>
                <a:lnTo>
                  <a:pt x="17063" y="13394"/>
                </a:lnTo>
                <a:lnTo>
                  <a:pt x="16010" y="13027"/>
                </a:lnTo>
                <a:lnTo>
                  <a:pt x="14927" y="12846"/>
                </a:lnTo>
                <a:lnTo>
                  <a:pt x="12920" y="12846"/>
                </a:lnTo>
                <a:lnTo>
                  <a:pt x="12175" y="12091"/>
                </a:lnTo>
                <a:lnTo>
                  <a:pt x="12175" y="10239"/>
                </a:lnTo>
                <a:lnTo>
                  <a:pt x="12920" y="9484"/>
                </a:lnTo>
                <a:lnTo>
                  <a:pt x="13837" y="9484"/>
                </a:lnTo>
                <a:lnTo>
                  <a:pt x="15265" y="9566"/>
                </a:lnTo>
                <a:lnTo>
                  <a:pt x="13720" y="5899"/>
                </a:lnTo>
                <a:lnTo>
                  <a:pt x="10107" y="3361"/>
                </a:lnTo>
                <a:lnTo>
                  <a:pt x="4825" y="3361"/>
                </a:lnTo>
                <a:lnTo>
                  <a:pt x="3625" y="3585"/>
                </a:lnTo>
                <a:lnTo>
                  <a:pt x="1612" y="4365"/>
                </a:lnTo>
                <a:lnTo>
                  <a:pt x="652" y="3928"/>
                </a:lnTo>
                <a:lnTo>
                  <a:pt x="0" y="2195"/>
                </a:lnTo>
                <a:lnTo>
                  <a:pt x="430" y="1222"/>
                </a:lnTo>
                <a:lnTo>
                  <a:pt x="2819" y="299"/>
                </a:lnTo>
                <a:lnTo>
                  <a:pt x="4419" y="0"/>
                </a:lnTo>
                <a:lnTo>
                  <a:pt x="12606" y="0"/>
                </a:lnTo>
                <a:lnTo>
                  <a:pt x="18287" y="4970"/>
                </a:lnTo>
                <a:lnTo>
                  <a:pt x="19322" y="12135"/>
                </a:lnTo>
                <a:lnTo>
                  <a:pt x="19106" y="12721"/>
                </a:lnTo>
                <a:lnTo>
                  <a:pt x="18663" y="13095"/>
                </a:lnTo>
                <a:lnTo>
                  <a:pt x="17598" y="134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bg object 1131"/>
          <p:cNvSpPr/>
          <p:nvPr/>
        </p:nvSpPr>
        <p:spPr>
          <a:xfrm>
            <a:off x="7693147" y="9704954"/>
            <a:ext cx="21590" cy="11430"/>
          </a:xfrm>
          <a:custGeom>
            <a:avLst/>
            <a:gdLst/>
            <a:ahLst/>
            <a:cxnLst/>
            <a:rect l="l" t="t" r="r" b="b"/>
            <a:pathLst>
              <a:path w="21590" h="11429">
                <a:moveTo>
                  <a:pt x="0" y="11106"/>
                </a:moveTo>
                <a:lnTo>
                  <a:pt x="381" y="4907"/>
                </a:lnTo>
                <a:lnTo>
                  <a:pt x="5453" y="0"/>
                </a:lnTo>
                <a:lnTo>
                  <a:pt x="15831" y="0"/>
                </a:lnTo>
                <a:lnTo>
                  <a:pt x="19475" y="2207"/>
                </a:lnTo>
                <a:lnTo>
                  <a:pt x="21550" y="5525"/>
                </a:lnTo>
                <a:lnTo>
                  <a:pt x="0" y="1110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bg object 1132"/>
          <p:cNvSpPr/>
          <p:nvPr/>
        </p:nvSpPr>
        <p:spPr>
          <a:xfrm>
            <a:off x="7691436" y="9703274"/>
            <a:ext cx="25400" cy="14604"/>
          </a:xfrm>
          <a:custGeom>
            <a:avLst/>
            <a:gdLst/>
            <a:ahLst/>
            <a:cxnLst/>
            <a:rect l="l" t="t" r="r" b="b"/>
            <a:pathLst>
              <a:path w="25400" h="14604">
                <a:moveTo>
                  <a:pt x="2579" y="14467"/>
                </a:moveTo>
                <a:lnTo>
                  <a:pt x="1711" y="14467"/>
                </a:lnTo>
                <a:lnTo>
                  <a:pt x="689" y="14405"/>
                </a:lnTo>
                <a:lnTo>
                  <a:pt x="0" y="13607"/>
                </a:lnTo>
                <a:lnTo>
                  <a:pt x="492" y="5568"/>
                </a:lnTo>
                <a:lnTo>
                  <a:pt x="6346" y="0"/>
                </a:lnTo>
                <a:lnTo>
                  <a:pt x="17974" y="0"/>
                </a:lnTo>
                <a:lnTo>
                  <a:pt x="22196" y="2357"/>
                </a:lnTo>
                <a:lnTo>
                  <a:pt x="25157" y="7090"/>
                </a:lnTo>
                <a:lnTo>
                  <a:pt x="24923" y="8131"/>
                </a:lnTo>
                <a:lnTo>
                  <a:pt x="23378" y="9123"/>
                </a:lnTo>
                <a:lnTo>
                  <a:pt x="22350" y="8892"/>
                </a:lnTo>
                <a:lnTo>
                  <a:pt x="20005" y="5132"/>
                </a:lnTo>
                <a:lnTo>
                  <a:pt x="16829" y="3361"/>
                </a:lnTo>
                <a:lnTo>
                  <a:pt x="8094" y="3361"/>
                </a:lnTo>
                <a:lnTo>
                  <a:pt x="3693" y="7545"/>
                </a:lnTo>
                <a:lnTo>
                  <a:pt x="3311" y="13781"/>
                </a:lnTo>
                <a:lnTo>
                  <a:pt x="2579" y="1446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bg object 1133"/>
          <p:cNvSpPr/>
          <p:nvPr/>
        </p:nvSpPr>
        <p:spPr>
          <a:xfrm>
            <a:off x="7680623" y="9716017"/>
            <a:ext cx="19050" cy="24130"/>
          </a:xfrm>
          <a:custGeom>
            <a:avLst/>
            <a:gdLst/>
            <a:ahLst/>
            <a:cxnLst/>
            <a:rect l="l" t="t" r="r" b="b"/>
            <a:pathLst>
              <a:path w="19050" h="24129">
                <a:moveTo>
                  <a:pt x="14422" y="23715"/>
                </a:moveTo>
                <a:lnTo>
                  <a:pt x="5238" y="23715"/>
                </a:lnTo>
                <a:lnTo>
                  <a:pt x="0" y="18408"/>
                </a:lnTo>
                <a:lnTo>
                  <a:pt x="0" y="5313"/>
                </a:lnTo>
                <a:lnTo>
                  <a:pt x="5238" y="0"/>
                </a:lnTo>
                <a:lnTo>
                  <a:pt x="11707" y="0"/>
                </a:lnTo>
                <a:lnTo>
                  <a:pt x="12520" y="43"/>
                </a:lnTo>
                <a:lnTo>
                  <a:pt x="12483" y="791"/>
                </a:lnTo>
                <a:lnTo>
                  <a:pt x="18897" y="21202"/>
                </a:lnTo>
                <a:lnTo>
                  <a:pt x="16909" y="22773"/>
                </a:lnTo>
                <a:lnTo>
                  <a:pt x="14422" y="2371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bg object 1134"/>
          <p:cNvSpPr/>
          <p:nvPr/>
        </p:nvSpPr>
        <p:spPr>
          <a:xfrm>
            <a:off x="7678965" y="9714338"/>
            <a:ext cx="22860" cy="27305"/>
          </a:xfrm>
          <a:custGeom>
            <a:avLst/>
            <a:gdLst/>
            <a:ahLst/>
            <a:cxnLst/>
            <a:rect l="l" t="t" r="r" b="b"/>
            <a:pathLst>
              <a:path w="22859" h="27304">
                <a:moveTo>
                  <a:pt x="16361" y="27076"/>
                </a:moveTo>
                <a:lnTo>
                  <a:pt x="13363" y="27076"/>
                </a:lnTo>
                <a:lnTo>
                  <a:pt x="5995" y="27076"/>
                </a:lnTo>
                <a:lnTo>
                  <a:pt x="0" y="21002"/>
                </a:lnTo>
                <a:lnTo>
                  <a:pt x="0" y="6073"/>
                </a:lnTo>
                <a:lnTo>
                  <a:pt x="5995" y="0"/>
                </a:lnTo>
                <a:lnTo>
                  <a:pt x="13363" y="0"/>
                </a:lnTo>
                <a:lnTo>
                  <a:pt x="15210" y="112"/>
                </a:lnTo>
                <a:lnTo>
                  <a:pt x="15887" y="1085"/>
                </a:lnTo>
                <a:lnTo>
                  <a:pt x="15825" y="2007"/>
                </a:lnTo>
                <a:lnTo>
                  <a:pt x="15801" y="3398"/>
                </a:lnTo>
                <a:lnTo>
                  <a:pt x="15062" y="4153"/>
                </a:lnTo>
                <a:lnTo>
                  <a:pt x="13560" y="4153"/>
                </a:lnTo>
                <a:lnTo>
                  <a:pt x="13043" y="3847"/>
                </a:lnTo>
                <a:lnTo>
                  <a:pt x="12748" y="3379"/>
                </a:lnTo>
                <a:lnTo>
                  <a:pt x="7497" y="3704"/>
                </a:lnTo>
                <a:lnTo>
                  <a:pt x="3317" y="8138"/>
                </a:lnTo>
                <a:lnTo>
                  <a:pt x="3317" y="19150"/>
                </a:lnTo>
                <a:lnTo>
                  <a:pt x="7823" y="23715"/>
                </a:lnTo>
                <a:lnTo>
                  <a:pt x="15616" y="23715"/>
                </a:lnTo>
                <a:lnTo>
                  <a:pt x="17746" y="22967"/>
                </a:lnTo>
                <a:lnTo>
                  <a:pt x="20257" y="20984"/>
                </a:lnTo>
                <a:lnTo>
                  <a:pt x="21297" y="21108"/>
                </a:lnTo>
                <a:lnTo>
                  <a:pt x="22424" y="22574"/>
                </a:lnTo>
                <a:lnTo>
                  <a:pt x="22295" y="23634"/>
                </a:lnTo>
                <a:lnTo>
                  <a:pt x="19205" y="26085"/>
                </a:lnTo>
                <a:lnTo>
                  <a:pt x="16361" y="2707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bg object 1135"/>
          <p:cNvSpPr/>
          <p:nvPr/>
        </p:nvSpPr>
        <p:spPr>
          <a:xfrm>
            <a:off x="7699520" y="9737217"/>
            <a:ext cx="19050" cy="5715"/>
          </a:xfrm>
          <a:custGeom>
            <a:avLst/>
            <a:gdLst/>
            <a:ahLst/>
            <a:cxnLst/>
            <a:rect l="l" t="t" r="r" b="b"/>
            <a:pathLst>
              <a:path w="19050" h="5715">
                <a:moveTo>
                  <a:pt x="13369" y="5681"/>
                </a:moveTo>
                <a:lnTo>
                  <a:pt x="5749" y="5681"/>
                </a:lnTo>
                <a:lnTo>
                  <a:pt x="2055" y="3404"/>
                </a:lnTo>
                <a:lnTo>
                  <a:pt x="0" y="0"/>
                </a:lnTo>
                <a:lnTo>
                  <a:pt x="18558" y="1864"/>
                </a:lnTo>
                <a:lnTo>
                  <a:pt x="16422" y="4203"/>
                </a:lnTo>
                <a:lnTo>
                  <a:pt x="13369" y="568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bg object 1136"/>
          <p:cNvSpPr/>
          <p:nvPr/>
        </p:nvSpPr>
        <p:spPr>
          <a:xfrm>
            <a:off x="7697628" y="9735304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15567" y="9272"/>
                </a:moveTo>
                <a:lnTo>
                  <a:pt x="11867" y="9272"/>
                </a:lnTo>
                <a:lnTo>
                  <a:pt x="7189" y="9272"/>
                </a:lnTo>
                <a:lnTo>
                  <a:pt x="2936" y="6847"/>
                </a:lnTo>
                <a:lnTo>
                  <a:pt x="0" y="2001"/>
                </a:lnTo>
                <a:lnTo>
                  <a:pt x="246" y="966"/>
                </a:lnTo>
                <a:lnTo>
                  <a:pt x="1803" y="0"/>
                </a:lnTo>
                <a:lnTo>
                  <a:pt x="2825" y="243"/>
                </a:lnTo>
                <a:lnTo>
                  <a:pt x="5152" y="4090"/>
                </a:lnTo>
                <a:lnTo>
                  <a:pt x="8353" y="5911"/>
                </a:lnTo>
                <a:lnTo>
                  <a:pt x="14687" y="5911"/>
                </a:lnTo>
                <a:lnTo>
                  <a:pt x="17303" y="4745"/>
                </a:lnTo>
                <a:lnTo>
                  <a:pt x="19857" y="1958"/>
                </a:lnTo>
                <a:lnTo>
                  <a:pt x="20910" y="1914"/>
                </a:lnTo>
                <a:lnTo>
                  <a:pt x="22252" y="3174"/>
                </a:lnTo>
                <a:lnTo>
                  <a:pt x="22289" y="4234"/>
                </a:lnTo>
                <a:lnTo>
                  <a:pt x="19143" y="7689"/>
                </a:lnTo>
                <a:lnTo>
                  <a:pt x="15567" y="92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bg object 1137"/>
          <p:cNvSpPr/>
          <p:nvPr/>
        </p:nvSpPr>
        <p:spPr>
          <a:xfrm>
            <a:off x="7718077" y="9719819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20" h="23495">
                <a:moveTo>
                  <a:pt x="15050" y="23079"/>
                </a:moveTo>
                <a:lnTo>
                  <a:pt x="5189" y="23079"/>
                </a:lnTo>
                <a:lnTo>
                  <a:pt x="2142" y="21601"/>
                </a:lnTo>
                <a:lnTo>
                  <a:pt x="0" y="19263"/>
                </a:lnTo>
                <a:lnTo>
                  <a:pt x="12347" y="0"/>
                </a:lnTo>
                <a:lnTo>
                  <a:pt x="16964" y="1590"/>
                </a:lnTo>
                <a:lnTo>
                  <a:pt x="20288" y="6005"/>
                </a:lnTo>
                <a:lnTo>
                  <a:pt x="20288" y="17766"/>
                </a:lnTo>
                <a:lnTo>
                  <a:pt x="15050" y="2307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bg object 1138"/>
          <p:cNvSpPr/>
          <p:nvPr/>
        </p:nvSpPr>
        <p:spPr>
          <a:xfrm>
            <a:off x="7716241" y="9717924"/>
            <a:ext cx="24130" cy="26670"/>
          </a:xfrm>
          <a:custGeom>
            <a:avLst/>
            <a:gdLst/>
            <a:ahLst/>
            <a:cxnLst/>
            <a:rect l="l" t="t" r="r" b="b"/>
            <a:pathLst>
              <a:path w="24129" h="26670">
                <a:moveTo>
                  <a:pt x="17789" y="26652"/>
                </a:moveTo>
                <a:lnTo>
                  <a:pt x="10421" y="26652"/>
                </a:lnTo>
                <a:lnTo>
                  <a:pt x="6721" y="26652"/>
                </a:lnTo>
                <a:lnTo>
                  <a:pt x="3145" y="25068"/>
                </a:lnTo>
                <a:lnTo>
                  <a:pt x="0" y="21614"/>
                </a:lnTo>
                <a:lnTo>
                  <a:pt x="36" y="20553"/>
                </a:lnTo>
                <a:lnTo>
                  <a:pt x="1378" y="19294"/>
                </a:lnTo>
                <a:lnTo>
                  <a:pt x="2431" y="19337"/>
                </a:lnTo>
                <a:lnTo>
                  <a:pt x="4985" y="22125"/>
                </a:lnTo>
                <a:lnTo>
                  <a:pt x="7602" y="23291"/>
                </a:lnTo>
                <a:lnTo>
                  <a:pt x="15961" y="23291"/>
                </a:lnTo>
                <a:lnTo>
                  <a:pt x="20467" y="18726"/>
                </a:lnTo>
                <a:lnTo>
                  <a:pt x="20467" y="8755"/>
                </a:lnTo>
                <a:lnTo>
                  <a:pt x="17727" y="4889"/>
                </a:lnTo>
                <a:lnTo>
                  <a:pt x="12784" y="3186"/>
                </a:lnTo>
                <a:lnTo>
                  <a:pt x="12317" y="2232"/>
                </a:lnTo>
                <a:lnTo>
                  <a:pt x="12908" y="473"/>
                </a:lnTo>
                <a:lnTo>
                  <a:pt x="13849" y="0"/>
                </a:lnTo>
                <a:lnTo>
                  <a:pt x="20140" y="2170"/>
                </a:lnTo>
                <a:lnTo>
                  <a:pt x="23784" y="7321"/>
                </a:lnTo>
                <a:lnTo>
                  <a:pt x="23784" y="20578"/>
                </a:lnTo>
                <a:lnTo>
                  <a:pt x="17789" y="266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bg object 1139"/>
          <p:cNvSpPr/>
          <p:nvPr/>
        </p:nvSpPr>
        <p:spPr>
          <a:xfrm>
            <a:off x="7726663" y="971918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4">
                <a:moveTo>
                  <a:pt x="3761" y="636"/>
                </a:moveTo>
                <a:lnTo>
                  <a:pt x="0" y="0"/>
                </a:lnTo>
                <a:lnTo>
                  <a:pt x="1317" y="0"/>
                </a:lnTo>
                <a:lnTo>
                  <a:pt x="2579" y="230"/>
                </a:lnTo>
                <a:lnTo>
                  <a:pt x="3761" y="63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bg object 1140"/>
          <p:cNvSpPr/>
          <p:nvPr/>
        </p:nvSpPr>
        <p:spPr>
          <a:xfrm>
            <a:off x="7725001" y="9717501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6112" y="3997"/>
                </a:moveTo>
                <a:lnTo>
                  <a:pt x="5422" y="3997"/>
                </a:lnTo>
                <a:lnTo>
                  <a:pt x="4887" y="3909"/>
                </a:lnTo>
                <a:lnTo>
                  <a:pt x="3834" y="3542"/>
                </a:lnTo>
                <a:lnTo>
                  <a:pt x="2751" y="3361"/>
                </a:lnTo>
                <a:lnTo>
                  <a:pt x="744" y="3361"/>
                </a:lnTo>
                <a:lnTo>
                  <a:pt x="0" y="2606"/>
                </a:lnTo>
                <a:lnTo>
                  <a:pt x="0" y="754"/>
                </a:lnTo>
                <a:lnTo>
                  <a:pt x="744" y="0"/>
                </a:lnTo>
                <a:lnTo>
                  <a:pt x="3114" y="0"/>
                </a:lnTo>
                <a:lnTo>
                  <a:pt x="4561" y="243"/>
                </a:lnTo>
                <a:lnTo>
                  <a:pt x="6826" y="1022"/>
                </a:lnTo>
                <a:lnTo>
                  <a:pt x="7288" y="1983"/>
                </a:lnTo>
                <a:lnTo>
                  <a:pt x="6758" y="3554"/>
                </a:lnTo>
                <a:lnTo>
                  <a:pt x="6112" y="399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bg object 1141"/>
          <p:cNvSpPr/>
          <p:nvPr/>
        </p:nvSpPr>
        <p:spPr>
          <a:xfrm>
            <a:off x="7770166" y="9831181"/>
            <a:ext cx="2540" cy="17780"/>
          </a:xfrm>
          <a:custGeom>
            <a:avLst/>
            <a:gdLst/>
            <a:ahLst/>
            <a:cxnLst/>
            <a:rect l="l" t="t" r="r" b="b"/>
            <a:pathLst>
              <a:path w="2540" h="17779">
                <a:moveTo>
                  <a:pt x="2233" y="17623"/>
                </a:moveTo>
                <a:lnTo>
                  <a:pt x="0" y="15361"/>
                </a:lnTo>
                <a:lnTo>
                  <a:pt x="0" y="2265"/>
                </a:lnTo>
                <a:lnTo>
                  <a:pt x="2233" y="0"/>
                </a:lnTo>
                <a:lnTo>
                  <a:pt x="2233" y="1762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bg object 1142"/>
          <p:cNvSpPr/>
          <p:nvPr/>
        </p:nvSpPr>
        <p:spPr>
          <a:xfrm>
            <a:off x="7768509" y="9828588"/>
            <a:ext cx="4445" cy="22860"/>
          </a:xfrm>
          <a:custGeom>
            <a:avLst/>
            <a:gdLst/>
            <a:ahLst/>
            <a:cxnLst/>
            <a:rect l="l" t="t" r="r" b="b"/>
            <a:pathLst>
              <a:path w="4445" h="22859">
                <a:moveTo>
                  <a:pt x="3890" y="22811"/>
                </a:moveTo>
                <a:lnTo>
                  <a:pt x="0" y="18870"/>
                </a:lnTo>
                <a:lnTo>
                  <a:pt x="0" y="3941"/>
                </a:lnTo>
                <a:lnTo>
                  <a:pt x="3890" y="0"/>
                </a:lnTo>
                <a:lnTo>
                  <a:pt x="3890" y="5397"/>
                </a:lnTo>
                <a:lnTo>
                  <a:pt x="3317" y="6005"/>
                </a:lnTo>
                <a:lnTo>
                  <a:pt x="3317" y="17018"/>
                </a:lnTo>
                <a:lnTo>
                  <a:pt x="3890" y="17598"/>
                </a:lnTo>
                <a:lnTo>
                  <a:pt x="3890" y="228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bg object 1143"/>
          <p:cNvSpPr/>
          <p:nvPr/>
        </p:nvSpPr>
        <p:spPr>
          <a:xfrm>
            <a:off x="7729522" y="9847526"/>
            <a:ext cx="43180" cy="37465"/>
          </a:xfrm>
          <a:custGeom>
            <a:avLst/>
            <a:gdLst/>
            <a:ahLst/>
            <a:cxnLst/>
            <a:rect l="l" t="t" r="r" b="b"/>
            <a:pathLst>
              <a:path w="43179" h="37465">
                <a:moveTo>
                  <a:pt x="42877" y="37253"/>
                </a:moveTo>
                <a:lnTo>
                  <a:pt x="0" y="37253"/>
                </a:lnTo>
                <a:lnTo>
                  <a:pt x="14397" y="0"/>
                </a:lnTo>
                <a:lnTo>
                  <a:pt x="42877" y="0"/>
                </a:lnTo>
                <a:lnTo>
                  <a:pt x="42877" y="3725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bg object 1144"/>
          <p:cNvSpPr/>
          <p:nvPr/>
        </p:nvSpPr>
        <p:spPr>
          <a:xfrm>
            <a:off x="7727188" y="9845294"/>
            <a:ext cx="45720" cy="101600"/>
          </a:xfrm>
          <a:custGeom>
            <a:avLst/>
            <a:gdLst/>
            <a:ahLst/>
            <a:cxnLst/>
            <a:rect l="l" t="t" r="r" b="b"/>
            <a:pathLst>
              <a:path w="45720" h="101600">
                <a:moveTo>
                  <a:pt x="45212" y="0"/>
                </a:moveTo>
                <a:lnTo>
                  <a:pt x="15811" y="0"/>
                </a:lnTo>
                <a:lnTo>
                  <a:pt x="14998" y="558"/>
                </a:lnTo>
                <a:lnTo>
                  <a:pt x="0" y="39357"/>
                </a:lnTo>
                <a:lnTo>
                  <a:pt x="88" y="40144"/>
                </a:lnTo>
                <a:lnTo>
                  <a:pt x="914" y="41363"/>
                </a:lnTo>
                <a:lnTo>
                  <a:pt x="1600" y="41732"/>
                </a:lnTo>
                <a:lnTo>
                  <a:pt x="14516" y="41732"/>
                </a:lnTo>
                <a:lnTo>
                  <a:pt x="14516" y="101523"/>
                </a:lnTo>
                <a:lnTo>
                  <a:pt x="18935" y="101523"/>
                </a:lnTo>
                <a:lnTo>
                  <a:pt x="18935" y="41732"/>
                </a:lnTo>
                <a:lnTo>
                  <a:pt x="45212" y="41732"/>
                </a:lnTo>
                <a:lnTo>
                  <a:pt x="45212" y="37249"/>
                </a:lnTo>
                <a:lnTo>
                  <a:pt x="15506" y="37249"/>
                </a:lnTo>
                <a:lnTo>
                  <a:pt x="5575" y="37249"/>
                </a:lnTo>
                <a:lnTo>
                  <a:pt x="18237" y="4470"/>
                </a:lnTo>
                <a:lnTo>
                  <a:pt x="45212" y="4470"/>
                </a:lnTo>
                <a:lnTo>
                  <a:pt x="45212" y="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bg object 1145"/>
          <p:cNvSpPr/>
          <p:nvPr/>
        </p:nvSpPr>
        <p:spPr>
          <a:xfrm>
            <a:off x="7769305" y="9897101"/>
            <a:ext cx="3175" cy="26670"/>
          </a:xfrm>
          <a:custGeom>
            <a:avLst/>
            <a:gdLst/>
            <a:ahLst/>
            <a:cxnLst/>
            <a:rect l="l" t="t" r="r" b="b"/>
            <a:pathLst>
              <a:path w="3175" h="26670">
                <a:moveTo>
                  <a:pt x="0" y="26515"/>
                </a:moveTo>
                <a:lnTo>
                  <a:pt x="3094" y="26515"/>
                </a:lnTo>
                <a:lnTo>
                  <a:pt x="3094" y="0"/>
                </a:lnTo>
                <a:lnTo>
                  <a:pt x="0" y="0"/>
                </a:lnTo>
                <a:lnTo>
                  <a:pt x="0" y="26515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bg object 1146"/>
          <p:cNvSpPr/>
          <p:nvPr/>
        </p:nvSpPr>
        <p:spPr>
          <a:xfrm>
            <a:off x="7757681" y="9856343"/>
            <a:ext cx="15240" cy="69215"/>
          </a:xfrm>
          <a:custGeom>
            <a:avLst/>
            <a:gdLst/>
            <a:ahLst/>
            <a:cxnLst/>
            <a:rect l="l" t="t" r="r" b="b"/>
            <a:pathLst>
              <a:path w="15240" h="69215">
                <a:moveTo>
                  <a:pt x="3314" y="762"/>
                </a:moveTo>
                <a:lnTo>
                  <a:pt x="2578" y="0"/>
                </a:lnTo>
                <a:lnTo>
                  <a:pt x="749" y="0"/>
                </a:lnTo>
                <a:lnTo>
                  <a:pt x="0" y="762"/>
                </a:lnTo>
                <a:lnTo>
                  <a:pt x="0" y="15367"/>
                </a:lnTo>
                <a:lnTo>
                  <a:pt x="749" y="16116"/>
                </a:lnTo>
                <a:lnTo>
                  <a:pt x="1663" y="16116"/>
                </a:lnTo>
                <a:lnTo>
                  <a:pt x="2578" y="16116"/>
                </a:lnTo>
                <a:lnTo>
                  <a:pt x="3314" y="15367"/>
                </a:lnTo>
                <a:lnTo>
                  <a:pt x="3314" y="762"/>
                </a:lnTo>
                <a:close/>
              </a:path>
              <a:path w="15240" h="69215">
                <a:moveTo>
                  <a:pt x="13169" y="762"/>
                </a:moveTo>
                <a:lnTo>
                  <a:pt x="12433" y="0"/>
                </a:lnTo>
                <a:lnTo>
                  <a:pt x="10604" y="0"/>
                </a:lnTo>
                <a:lnTo>
                  <a:pt x="9867" y="762"/>
                </a:lnTo>
                <a:lnTo>
                  <a:pt x="9867" y="15367"/>
                </a:lnTo>
                <a:lnTo>
                  <a:pt x="10604" y="16116"/>
                </a:lnTo>
                <a:lnTo>
                  <a:pt x="11518" y="16116"/>
                </a:lnTo>
                <a:lnTo>
                  <a:pt x="12433" y="16116"/>
                </a:lnTo>
                <a:lnTo>
                  <a:pt x="13169" y="15367"/>
                </a:lnTo>
                <a:lnTo>
                  <a:pt x="13169" y="762"/>
                </a:lnTo>
                <a:close/>
              </a:path>
              <a:path w="15240" h="69215">
                <a:moveTo>
                  <a:pt x="14706" y="39090"/>
                </a:moveTo>
                <a:lnTo>
                  <a:pt x="10706" y="39090"/>
                </a:lnTo>
                <a:lnTo>
                  <a:pt x="9956" y="39827"/>
                </a:lnTo>
                <a:lnTo>
                  <a:pt x="9956" y="68211"/>
                </a:lnTo>
                <a:lnTo>
                  <a:pt x="10706" y="68961"/>
                </a:lnTo>
                <a:lnTo>
                  <a:pt x="14706" y="68961"/>
                </a:lnTo>
                <a:lnTo>
                  <a:pt x="14706" y="65595"/>
                </a:lnTo>
                <a:lnTo>
                  <a:pt x="13271" y="65595"/>
                </a:lnTo>
                <a:lnTo>
                  <a:pt x="13271" y="42443"/>
                </a:lnTo>
                <a:lnTo>
                  <a:pt x="14706" y="42443"/>
                </a:lnTo>
                <a:lnTo>
                  <a:pt x="14706" y="3909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47" name="bg object 114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370146" y="9594477"/>
            <a:ext cx="142491" cy="110033"/>
          </a:xfrm>
          <a:prstGeom prst="rect">
            <a:avLst/>
          </a:prstGeom>
        </p:spPr>
      </p:pic>
      <p:sp>
        <p:nvSpPr>
          <p:cNvPr id="1148" name="bg object 1148"/>
          <p:cNvSpPr/>
          <p:nvPr/>
        </p:nvSpPr>
        <p:spPr>
          <a:xfrm>
            <a:off x="7246949" y="9766767"/>
            <a:ext cx="106045" cy="29209"/>
          </a:xfrm>
          <a:custGeom>
            <a:avLst/>
            <a:gdLst/>
            <a:ahLst/>
            <a:cxnLst/>
            <a:rect l="l" t="t" r="r" b="b"/>
            <a:pathLst>
              <a:path w="106045" h="29209">
                <a:moveTo>
                  <a:pt x="105837" y="28598"/>
                </a:moveTo>
                <a:lnTo>
                  <a:pt x="0" y="28598"/>
                </a:lnTo>
                <a:lnTo>
                  <a:pt x="11049" y="0"/>
                </a:lnTo>
                <a:lnTo>
                  <a:pt x="95680" y="0"/>
                </a:lnTo>
                <a:lnTo>
                  <a:pt x="105837" y="28598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bg object 1149"/>
          <p:cNvSpPr/>
          <p:nvPr/>
        </p:nvSpPr>
        <p:spPr>
          <a:xfrm>
            <a:off x="7245366" y="9765048"/>
            <a:ext cx="109220" cy="32384"/>
          </a:xfrm>
          <a:custGeom>
            <a:avLst/>
            <a:gdLst/>
            <a:ahLst/>
            <a:cxnLst/>
            <a:rect l="l" t="t" r="r" b="b"/>
            <a:pathLst>
              <a:path w="109220" h="32384">
                <a:moveTo>
                  <a:pt x="107419" y="32034"/>
                </a:moveTo>
                <a:lnTo>
                  <a:pt x="1021" y="32034"/>
                </a:lnTo>
                <a:lnTo>
                  <a:pt x="492" y="31753"/>
                </a:lnTo>
                <a:lnTo>
                  <a:pt x="178" y="31286"/>
                </a:lnTo>
                <a:lnTo>
                  <a:pt x="0" y="29689"/>
                </a:lnTo>
                <a:lnTo>
                  <a:pt x="11307" y="430"/>
                </a:lnTo>
                <a:lnTo>
                  <a:pt x="11935" y="0"/>
                </a:lnTo>
                <a:lnTo>
                  <a:pt x="97976" y="0"/>
                </a:lnTo>
                <a:lnTo>
                  <a:pt x="98617" y="455"/>
                </a:lnTo>
                <a:lnTo>
                  <a:pt x="99676" y="3436"/>
                </a:lnTo>
                <a:lnTo>
                  <a:pt x="13788" y="3436"/>
                </a:lnTo>
                <a:lnTo>
                  <a:pt x="4068" y="28598"/>
                </a:lnTo>
                <a:lnTo>
                  <a:pt x="108616" y="28598"/>
                </a:lnTo>
                <a:lnTo>
                  <a:pt x="109019" y="29733"/>
                </a:lnTo>
                <a:lnTo>
                  <a:pt x="108810" y="31304"/>
                </a:lnTo>
                <a:lnTo>
                  <a:pt x="107419" y="32034"/>
                </a:lnTo>
                <a:close/>
              </a:path>
              <a:path w="109220" h="32384">
                <a:moveTo>
                  <a:pt x="108616" y="28598"/>
                </a:moveTo>
                <a:lnTo>
                  <a:pt x="105006" y="28598"/>
                </a:lnTo>
                <a:lnTo>
                  <a:pt x="96068" y="3436"/>
                </a:lnTo>
                <a:lnTo>
                  <a:pt x="99676" y="3436"/>
                </a:lnTo>
                <a:lnTo>
                  <a:pt x="108616" y="285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bg object 1150"/>
          <p:cNvSpPr/>
          <p:nvPr/>
        </p:nvSpPr>
        <p:spPr>
          <a:xfrm>
            <a:off x="7257999" y="9795360"/>
            <a:ext cx="85090" cy="52705"/>
          </a:xfrm>
          <a:custGeom>
            <a:avLst/>
            <a:gdLst/>
            <a:ahLst/>
            <a:cxnLst/>
            <a:rect l="l" t="t" r="r" b="b"/>
            <a:pathLst>
              <a:path w="85090" h="52704">
                <a:moveTo>
                  <a:pt x="84631" y="52195"/>
                </a:moveTo>
                <a:lnTo>
                  <a:pt x="0" y="52195"/>
                </a:lnTo>
                <a:lnTo>
                  <a:pt x="0" y="0"/>
                </a:lnTo>
                <a:lnTo>
                  <a:pt x="84631" y="0"/>
                </a:lnTo>
                <a:lnTo>
                  <a:pt x="84631" y="5219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bg object 1151"/>
          <p:cNvSpPr/>
          <p:nvPr/>
        </p:nvSpPr>
        <p:spPr>
          <a:xfrm>
            <a:off x="7256300" y="9793642"/>
            <a:ext cx="88265" cy="55880"/>
          </a:xfrm>
          <a:custGeom>
            <a:avLst/>
            <a:gdLst/>
            <a:ahLst/>
            <a:cxnLst/>
            <a:rect l="l" t="t" r="r" b="b"/>
            <a:pathLst>
              <a:path w="88265" h="55879">
                <a:moveTo>
                  <a:pt x="87266" y="55637"/>
                </a:moveTo>
                <a:lnTo>
                  <a:pt x="757" y="55637"/>
                </a:lnTo>
                <a:lnTo>
                  <a:pt x="0" y="54864"/>
                </a:lnTo>
                <a:lnTo>
                  <a:pt x="0" y="773"/>
                </a:lnTo>
                <a:lnTo>
                  <a:pt x="757" y="0"/>
                </a:lnTo>
                <a:lnTo>
                  <a:pt x="87266" y="0"/>
                </a:lnTo>
                <a:lnTo>
                  <a:pt x="88023" y="773"/>
                </a:lnTo>
                <a:lnTo>
                  <a:pt x="88023" y="3442"/>
                </a:lnTo>
                <a:lnTo>
                  <a:pt x="3397" y="3442"/>
                </a:lnTo>
                <a:lnTo>
                  <a:pt x="3397" y="52195"/>
                </a:lnTo>
                <a:lnTo>
                  <a:pt x="88023" y="52195"/>
                </a:lnTo>
                <a:lnTo>
                  <a:pt x="88023" y="54864"/>
                </a:lnTo>
                <a:lnTo>
                  <a:pt x="87266" y="55637"/>
                </a:lnTo>
                <a:close/>
              </a:path>
              <a:path w="88265" h="55879">
                <a:moveTo>
                  <a:pt x="88023" y="52195"/>
                </a:moveTo>
                <a:lnTo>
                  <a:pt x="84631" y="52195"/>
                </a:lnTo>
                <a:lnTo>
                  <a:pt x="84631" y="3442"/>
                </a:lnTo>
                <a:lnTo>
                  <a:pt x="88023" y="3442"/>
                </a:lnTo>
                <a:lnTo>
                  <a:pt x="88023" y="5219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bg object 1152"/>
          <p:cNvSpPr/>
          <p:nvPr/>
        </p:nvSpPr>
        <p:spPr>
          <a:xfrm>
            <a:off x="7309606" y="9815146"/>
            <a:ext cx="18415" cy="31115"/>
          </a:xfrm>
          <a:custGeom>
            <a:avLst/>
            <a:gdLst/>
            <a:ahLst/>
            <a:cxnLst/>
            <a:rect l="l" t="t" r="r" b="b"/>
            <a:pathLst>
              <a:path w="18415" h="31115">
                <a:moveTo>
                  <a:pt x="17844" y="30693"/>
                </a:moveTo>
                <a:lnTo>
                  <a:pt x="0" y="30693"/>
                </a:lnTo>
                <a:lnTo>
                  <a:pt x="0" y="0"/>
                </a:lnTo>
                <a:lnTo>
                  <a:pt x="17844" y="0"/>
                </a:lnTo>
                <a:lnTo>
                  <a:pt x="17844" y="3069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bg object 1153"/>
          <p:cNvSpPr/>
          <p:nvPr/>
        </p:nvSpPr>
        <p:spPr>
          <a:xfrm>
            <a:off x="7308329" y="9813853"/>
            <a:ext cx="20955" cy="33655"/>
          </a:xfrm>
          <a:custGeom>
            <a:avLst/>
            <a:gdLst/>
            <a:ahLst/>
            <a:cxnLst/>
            <a:rect l="l" t="t" r="r" b="b"/>
            <a:pathLst>
              <a:path w="20954" h="33654">
                <a:moveTo>
                  <a:pt x="19826" y="33275"/>
                </a:moveTo>
                <a:lnTo>
                  <a:pt x="18417" y="33275"/>
                </a:lnTo>
                <a:lnTo>
                  <a:pt x="17850" y="32695"/>
                </a:lnTo>
                <a:lnTo>
                  <a:pt x="17850" y="2581"/>
                </a:lnTo>
                <a:lnTo>
                  <a:pt x="2548" y="2581"/>
                </a:lnTo>
                <a:lnTo>
                  <a:pt x="2548" y="32695"/>
                </a:lnTo>
                <a:lnTo>
                  <a:pt x="1975" y="33275"/>
                </a:lnTo>
                <a:lnTo>
                  <a:pt x="1274" y="33275"/>
                </a:lnTo>
                <a:lnTo>
                  <a:pt x="572" y="33275"/>
                </a:lnTo>
                <a:lnTo>
                  <a:pt x="0" y="32695"/>
                </a:lnTo>
                <a:lnTo>
                  <a:pt x="0" y="579"/>
                </a:lnTo>
                <a:lnTo>
                  <a:pt x="572" y="0"/>
                </a:lnTo>
                <a:lnTo>
                  <a:pt x="19826" y="0"/>
                </a:lnTo>
                <a:lnTo>
                  <a:pt x="20393" y="579"/>
                </a:lnTo>
                <a:lnTo>
                  <a:pt x="20393" y="32695"/>
                </a:lnTo>
                <a:lnTo>
                  <a:pt x="19826" y="3327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bg object 1154"/>
          <p:cNvSpPr/>
          <p:nvPr/>
        </p:nvSpPr>
        <p:spPr>
          <a:xfrm>
            <a:off x="7277482" y="9804827"/>
            <a:ext cx="13335" cy="20955"/>
          </a:xfrm>
          <a:custGeom>
            <a:avLst/>
            <a:gdLst/>
            <a:ahLst/>
            <a:cxnLst/>
            <a:rect l="l" t="t" r="r" b="b"/>
            <a:pathLst>
              <a:path w="13334" h="20954">
                <a:moveTo>
                  <a:pt x="13320" y="20354"/>
                </a:moveTo>
                <a:lnTo>
                  <a:pt x="0" y="20354"/>
                </a:lnTo>
                <a:lnTo>
                  <a:pt x="0" y="0"/>
                </a:lnTo>
                <a:lnTo>
                  <a:pt x="13320" y="0"/>
                </a:lnTo>
                <a:lnTo>
                  <a:pt x="13320" y="20354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bg object 1155"/>
          <p:cNvSpPr/>
          <p:nvPr/>
        </p:nvSpPr>
        <p:spPr>
          <a:xfrm>
            <a:off x="7268566" y="9773538"/>
            <a:ext cx="63500" cy="53340"/>
          </a:xfrm>
          <a:custGeom>
            <a:avLst/>
            <a:gdLst/>
            <a:ahLst/>
            <a:cxnLst/>
            <a:rect l="l" t="t" r="r" b="b"/>
            <a:pathLst>
              <a:path w="63500" h="53340">
                <a:moveTo>
                  <a:pt x="2552" y="584"/>
                </a:moveTo>
                <a:lnTo>
                  <a:pt x="1968" y="0"/>
                </a:lnTo>
                <a:lnTo>
                  <a:pt x="571" y="0"/>
                </a:lnTo>
                <a:lnTo>
                  <a:pt x="0" y="584"/>
                </a:lnTo>
                <a:lnTo>
                  <a:pt x="0" y="11785"/>
                </a:lnTo>
                <a:lnTo>
                  <a:pt x="571" y="12369"/>
                </a:lnTo>
                <a:lnTo>
                  <a:pt x="1270" y="12369"/>
                </a:lnTo>
                <a:lnTo>
                  <a:pt x="1968" y="12369"/>
                </a:lnTo>
                <a:lnTo>
                  <a:pt x="2552" y="11785"/>
                </a:lnTo>
                <a:lnTo>
                  <a:pt x="2552" y="584"/>
                </a:lnTo>
                <a:close/>
              </a:path>
              <a:path w="63500" h="53340">
                <a:moveTo>
                  <a:pt x="10109" y="584"/>
                </a:moveTo>
                <a:lnTo>
                  <a:pt x="9537" y="0"/>
                </a:lnTo>
                <a:lnTo>
                  <a:pt x="8140" y="0"/>
                </a:lnTo>
                <a:lnTo>
                  <a:pt x="7569" y="584"/>
                </a:lnTo>
                <a:lnTo>
                  <a:pt x="7569" y="11785"/>
                </a:lnTo>
                <a:lnTo>
                  <a:pt x="8140" y="12369"/>
                </a:lnTo>
                <a:lnTo>
                  <a:pt x="8839" y="12369"/>
                </a:lnTo>
                <a:lnTo>
                  <a:pt x="9537" y="12369"/>
                </a:lnTo>
                <a:lnTo>
                  <a:pt x="10109" y="11785"/>
                </a:lnTo>
                <a:lnTo>
                  <a:pt x="10109" y="584"/>
                </a:lnTo>
                <a:close/>
              </a:path>
              <a:path w="63500" h="53340">
                <a:moveTo>
                  <a:pt x="17678" y="584"/>
                </a:moveTo>
                <a:lnTo>
                  <a:pt x="17106" y="0"/>
                </a:lnTo>
                <a:lnTo>
                  <a:pt x="15709" y="0"/>
                </a:lnTo>
                <a:lnTo>
                  <a:pt x="15125" y="584"/>
                </a:lnTo>
                <a:lnTo>
                  <a:pt x="15125" y="11785"/>
                </a:lnTo>
                <a:lnTo>
                  <a:pt x="15709" y="12369"/>
                </a:lnTo>
                <a:lnTo>
                  <a:pt x="16408" y="12369"/>
                </a:lnTo>
                <a:lnTo>
                  <a:pt x="17106" y="12369"/>
                </a:lnTo>
                <a:lnTo>
                  <a:pt x="17678" y="11785"/>
                </a:lnTo>
                <a:lnTo>
                  <a:pt x="17678" y="584"/>
                </a:lnTo>
                <a:close/>
              </a:path>
              <a:path w="63500" h="53340">
                <a:moveTo>
                  <a:pt x="23507" y="30581"/>
                </a:moveTo>
                <a:lnTo>
                  <a:pt x="22936" y="29997"/>
                </a:lnTo>
                <a:lnTo>
                  <a:pt x="20955" y="29997"/>
                </a:lnTo>
                <a:lnTo>
                  <a:pt x="20955" y="32588"/>
                </a:lnTo>
                <a:lnTo>
                  <a:pt x="20955" y="50355"/>
                </a:lnTo>
                <a:lnTo>
                  <a:pt x="10185" y="50355"/>
                </a:lnTo>
                <a:lnTo>
                  <a:pt x="10185" y="32588"/>
                </a:lnTo>
                <a:lnTo>
                  <a:pt x="20955" y="32588"/>
                </a:lnTo>
                <a:lnTo>
                  <a:pt x="20955" y="29997"/>
                </a:lnTo>
                <a:lnTo>
                  <a:pt x="8216" y="29997"/>
                </a:lnTo>
                <a:lnTo>
                  <a:pt x="7645" y="30581"/>
                </a:lnTo>
                <a:lnTo>
                  <a:pt x="7645" y="52362"/>
                </a:lnTo>
                <a:lnTo>
                  <a:pt x="8216" y="52933"/>
                </a:lnTo>
                <a:lnTo>
                  <a:pt x="22936" y="52933"/>
                </a:lnTo>
                <a:lnTo>
                  <a:pt x="23507" y="52362"/>
                </a:lnTo>
                <a:lnTo>
                  <a:pt x="23507" y="50355"/>
                </a:lnTo>
                <a:lnTo>
                  <a:pt x="23507" y="32588"/>
                </a:lnTo>
                <a:lnTo>
                  <a:pt x="23507" y="30581"/>
                </a:lnTo>
                <a:close/>
              </a:path>
              <a:path w="63500" h="53340">
                <a:moveTo>
                  <a:pt x="25247" y="584"/>
                </a:moveTo>
                <a:lnTo>
                  <a:pt x="24676" y="0"/>
                </a:lnTo>
                <a:lnTo>
                  <a:pt x="23266" y="0"/>
                </a:lnTo>
                <a:lnTo>
                  <a:pt x="22694" y="584"/>
                </a:lnTo>
                <a:lnTo>
                  <a:pt x="22694" y="11785"/>
                </a:lnTo>
                <a:lnTo>
                  <a:pt x="23266" y="12369"/>
                </a:lnTo>
                <a:lnTo>
                  <a:pt x="23977" y="12369"/>
                </a:lnTo>
                <a:lnTo>
                  <a:pt x="24676" y="12369"/>
                </a:lnTo>
                <a:lnTo>
                  <a:pt x="25247" y="11785"/>
                </a:lnTo>
                <a:lnTo>
                  <a:pt x="25247" y="584"/>
                </a:lnTo>
                <a:close/>
              </a:path>
              <a:path w="63500" h="53340">
                <a:moveTo>
                  <a:pt x="32816" y="584"/>
                </a:moveTo>
                <a:lnTo>
                  <a:pt x="32232" y="0"/>
                </a:lnTo>
                <a:lnTo>
                  <a:pt x="30835" y="0"/>
                </a:lnTo>
                <a:lnTo>
                  <a:pt x="30264" y="584"/>
                </a:lnTo>
                <a:lnTo>
                  <a:pt x="30264" y="11785"/>
                </a:lnTo>
                <a:lnTo>
                  <a:pt x="30835" y="12369"/>
                </a:lnTo>
                <a:lnTo>
                  <a:pt x="31534" y="12369"/>
                </a:lnTo>
                <a:lnTo>
                  <a:pt x="32232" y="12369"/>
                </a:lnTo>
                <a:lnTo>
                  <a:pt x="32816" y="11785"/>
                </a:lnTo>
                <a:lnTo>
                  <a:pt x="32816" y="584"/>
                </a:lnTo>
                <a:close/>
              </a:path>
              <a:path w="63500" h="53340">
                <a:moveTo>
                  <a:pt x="40373" y="584"/>
                </a:moveTo>
                <a:lnTo>
                  <a:pt x="39801" y="0"/>
                </a:lnTo>
                <a:lnTo>
                  <a:pt x="38404" y="0"/>
                </a:lnTo>
                <a:lnTo>
                  <a:pt x="37833" y="584"/>
                </a:lnTo>
                <a:lnTo>
                  <a:pt x="37833" y="11785"/>
                </a:lnTo>
                <a:lnTo>
                  <a:pt x="38404" y="12369"/>
                </a:lnTo>
                <a:lnTo>
                  <a:pt x="39103" y="12369"/>
                </a:lnTo>
                <a:lnTo>
                  <a:pt x="39801" y="12369"/>
                </a:lnTo>
                <a:lnTo>
                  <a:pt x="40373" y="11785"/>
                </a:lnTo>
                <a:lnTo>
                  <a:pt x="40373" y="584"/>
                </a:lnTo>
                <a:close/>
              </a:path>
              <a:path w="63500" h="53340">
                <a:moveTo>
                  <a:pt x="47942" y="584"/>
                </a:moveTo>
                <a:lnTo>
                  <a:pt x="47371" y="0"/>
                </a:lnTo>
                <a:lnTo>
                  <a:pt x="45974" y="0"/>
                </a:lnTo>
                <a:lnTo>
                  <a:pt x="45402" y="584"/>
                </a:lnTo>
                <a:lnTo>
                  <a:pt x="45402" y="11785"/>
                </a:lnTo>
                <a:lnTo>
                  <a:pt x="45974" y="12369"/>
                </a:lnTo>
                <a:lnTo>
                  <a:pt x="46672" y="12369"/>
                </a:lnTo>
                <a:lnTo>
                  <a:pt x="47371" y="12369"/>
                </a:lnTo>
                <a:lnTo>
                  <a:pt x="47942" y="11785"/>
                </a:lnTo>
                <a:lnTo>
                  <a:pt x="47942" y="584"/>
                </a:lnTo>
                <a:close/>
              </a:path>
              <a:path w="63500" h="53340">
                <a:moveTo>
                  <a:pt x="55511" y="584"/>
                </a:moveTo>
                <a:lnTo>
                  <a:pt x="54940" y="0"/>
                </a:lnTo>
                <a:lnTo>
                  <a:pt x="53530" y="0"/>
                </a:lnTo>
                <a:lnTo>
                  <a:pt x="52959" y="584"/>
                </a:lnTo>
                <a:lnTo>
                  <a:pt x="52959" y="11785"/>
                </a:lnTo>
                <a:lnTo>
                  <a:pt x="53530" y="12369"/>
                </a:lnTo>
                <a:lnTo>
                  <a:pt x="54241" y="12369"/>
                </a:lnTo>
                <a:lnTo>
                  <a:pt x="54940" y="12369"/>
                </a:lnTo>
                <a:lnTo>
                  <a:pt x="55511" y="11785"/>
                </a:lnTo>
                <a:lnTo>
                  <a:pt x="55511" y="584"/>
                </a:lnTo>
                <a:close/>
              </a:path>
              <a:path w="63500" h="53340">
                <a:moveTo>
                  <a:pt x="63080" y="584"/>
                </a:moveTo>
                <a:lnTo>
                  <a:pt x="62509" y="0"/>
                </a:lnTo>
                <a:lnTo>
                  <a:pt x="61099" y="0"/>
                </a:lnTo>
                <a:lnTo>
                  <a:pt x="60528" y="584"/>
                </a:lnTo>
                <a:lnTo>
                  <a:pt x="60528" y="11785"/>
                </a:lnTo>
                <a:lnTo>
                  <a:pt x="61099" y="12369"/>
                </a:lnTo>
                <a:lnTo>
                  <a:pt x="61798" y="12369"/>
                </a:lnTo>
                <a:lnTo>
                  <a:pt x="62509" y="12369"/>
                </a:lnTo>
                <a:lnTo>
                  <a:pt x="63080" y="11785"/>
                </a:lnTo>
                <a:lnTo>
                  <a:pt x="63080" y="58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bg object 1156"/>
          <p:cNvSpPr/>
          <p:nvPr/>
        </p:nvSpPr>
        <p:spPr>
          <a:xfrm>
            <a:off x="7630394" y="9847526"/>
            <a:ext cx="138430" cy="37465"/>
          </a:xfrm>
          <a:custGeom>
            <a:avLst/>
            <a:gdLst/>
            <a:ahLst/>
            <a:cxnLst/>
            <a:rect l="l" t="t" r="r" b="b"/>
            <a:pathLst>
              <a:path w="138429" h="37465">
                <a:moveTo>
                  <a:pt x="137858" y="37253"/>
                </a:moveTo>
                <a:lnTo>
                  <a:pt x="0" y="37253"/>
                </a:lnTo>
                <a:lnTo>
                  <a:pt x="14391" y="0"/>
                </a:lnTo>
                <a:lnTo>
                  <a:pt x="124630" y="0"/>
                </a:lnTo>
                <a:lnTo>
                  <a:pt x="137858" y="3725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bg object 1157"/>
          <p:cNvSpPr/>
          <p:nvPr/>
        </p:nvSpPr>
        <p:spPr>
          <a:xfrm>
            <a:off x="7628066" y="9845285"/>
            <a:ext cx="142875" cy="41910"/>
          </a:xfrm>
          <a:custGeom>
            <a:avLst/>
            <a:gdLst/>
            <a:ahLst/>
            <a:cxnLst/>
            <a:rect l="l" t="t" r="r" b="b"/>
            <a:pathLst>
              <a:path w="142875" h="41909">
                <a:moveTo>
                  <a:pt x="140905" y="41731"/>
                </a:moveTo>
                <a:lnTo>
                  <a:pt x="1594" y="41731"/>
                </a:lnTo>
                <a:lnTo>
                  <a:pt x="911" y="41363"/>
                </a:lnTo>
                <a:lnTo>
                  <a:pt x="111" y="40178"/>
                </a:lnTo>
                <a:lnTo>
                  <a:pt x="0" y="39361"/>
                </a:lnTo>
                <a:lnTo>
                  <a:pt x="14994" y="561"/>
                </a:lnTo>
                <a:lnTo>
                  <a:pt x="15807" y="0"/>
                </a:lnTo>
                <a:lnTo>
                  <a:pt x="127892" y="0"/>
                </a:lnTo>
                <a:lnTo>
                  <a:pt x="128723" y="592"/>
                </a:lnTo>
                <a:lnTo>
                  <a:pt x="130103" y="4477"/>
                </a:lnTo>
                <a:lnTo>
                  <a:pt x="18232" y="4477"/>
                </a:lnTo>
                <a:lnTo>
                  <a:pt x="5564" y="37247"/>
                </a:lnTo>
                <a:lnTo>
                  <a:pt x="141741" y="37247"/>
                </a:lnTo>
                <a:lnTo>
                  <a:pt x="142491" y="39361"/>
                </a:lnTo>
                <a:lnTo>
                  <a:pt x="142413" y="40178"/>
                </a:lnTo>
                <a:lnTo>
                  <a:pt x="141582" y="41376"/>
                </a:lnTo>
                <a:lnTo>
                  <a:pt x="140905" y="41731"/>
                </a:lnTo>
                <a:close/>
              </a:path>
              <a:path w="142875" h="41909">
                <a:moveTo>
                  <a:pt x="141741" y="37247"/>
                </a:moveTo>
                <a:lnTo>
                  <a:pt x="137039" y="37247"/>
                </a:lnTo>
                <a:lnTo>
                  <a:pt x="125399" y="4477"/>
                </a:lnTo>
                <a:lnTo>
                  <a:pt x="130103" y="4477"/>
                </a:lnTo>
                <a:lnTo>
                  <a:pt x="141741" y="372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bg object 1158"/>
          <p:cNvSpPr/>
          <p:nvPr/>
        </p:nvSpPr>
        <p:spPr>
          <a:xfrm>
            <a:off x="7644785" y="9884779"/>
            <a:ext cx="110489" cy="62230"/>
          </a:xfrm>
          <a:custGeom>
            <a:avLst/>
            <a:gdLst/>
            <a:ahLst/>
            <a:cxnLst/>
            <a:rect l="l" t="t" r="r" b="b"/>
            <a:pathLst>
              <a:path w="110490" h="62229">
                <a:moveTo>
                  <a:pt x="0" y="62025"/>
                </a:moveTo>
                <a:lnTo>
                  <a:pt x="110238" y="62025"/>
                </a:lnTo>
                <a:lnTo>
                  <a:pt x="110238" y="0"/>
                </a:lnTo>
                <a:lnTo>
                  <a:pt x="0" y="0"/>
                </a:lnTo>
                <a:lnTo>
                  <a:pt x="0" y="62025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bg object 1159"/>
          <p:cNvSpPr/>
          <p:nvPr/>
        </p:nvSpPr>
        <p:spPr>
          <a:xfrm>
            <a:off x="7642567" y="9882466"/>
            <a:ext cx="114935" cy="64769"/>
          </a:xfrm>
          <a:custGeom>
            <a:avLst/>
            <a:gdLst/>
            <a:ahLst/>
            <a:cxnLst/>
            <a:rect l="l" t="t" r="r" b="b"/>
            <a:pathLst>
              <a:path w="114934" h="64770">
                <a:moveTo>
                  <a:pt x="114655" y="1282"/>
                </a:moveTo>
                <a:lnTo>
                  <a:pt x="114223" y="1282"/>
                </a:lnTo>
                <a:lnTo>
                  <a:pt x="114223" y="0"/>
                </a:lnTo>
                <a:lnTo>
                  <a:pt x="431" y="0"/>
                </a:lnTo>
                <a:lnTo>
                  <a:pt x="431" y="1282"/>
                </a:lnTo>
                <a:lnTo>
                  <a:pt x="0" y="1282"/>
                </a:lnTo>
                <a:lnTo>
                  <a:pt x="0" y="5118"/>
                </a:lnTo>
                <a:lnTo>
                  <a:pt x="0" y="63919"/>
                </a:lnTo>
                <a:lnTo>
                  <a:pt x="4432" y="63919"/>
                </a:lnTo>
                <a:lnTo>
                  <a:pt x="4432" y="5118"/>
                </a:lnTo>
                <a:lnTo>
                  <a:pt x="110236" y="5118"/>
                </a:lnTo>
                <a:lnTo>
                  <a:pt x="110236" y="64350"/>
                </a:lnTo>
                <a:lnTo>
                  <a:pt x="114655" y="64350"/>
                </a:lnTo>
                <a:lnTo>
                  <a:pt x="114655" y="5118"/>
                </a:lnTo>
                <a:lnTo>
                  <a:pt x="114655" y="4559"/>
                </a:lnTo>
                <a:lnTo>
                  <a:pt x="114655" y="128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bg object 1160"/>
          <p:cNvSpPr/>
          <p:nvPr/>
        </p:nvSpPr>
        <p:spPr>
          <a:xfrm>
            <a:off x="7712005" y="9910544"/>
            <a:ext cx="23495" cy="36830"/>
          </a:xfrm>
          <a:custGeom>
            <a:avLst/>
            <a:gdLst/>
            <a:ahLst/>
            <a:cxnLst/>
            <a:rect l="l" t="t" r="r" b="b"/>
            <a:pathLst>
              <a:path w="23495" h="36829">
                <a:moveTo>
                  <a:pt x="0" y="36260"/>
                </a:moveTo>
                <a:lnTo>
                  <a:pt x="23249" y="36260"/>
                </a:lnTo>
                <a:lnTo>
                  <a:pt x="23249" y="0"/>
                </a:lnTo>
                <a:lnTo>
                  <a:pt x="0" y="0"/>
                </a:lnTo>
                <a:lnTo>
                  <a:pt x="0" y="36260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bg object 1161"/>
          <p:cNvSpPr/>
          <p:nvPr/>
        </p:nvSpPr>
        <p:spPr>
          <a:xfrm>
            <a:off x="7710344" y="9908864"/>
            <a:ext cx="26670" cy="38100"/>
          </a:xfrm>
          <a:custGeom>
            <a:avLst/>
            <a:gdLst/>
            <a:ahLst/>
            <a:cxnLst/>
            <a:rect l="l" t="t" r="r" b="b"/>
            <a:pathLst>
              <a:path w="26670" h="38100">
                <a:moveTo>
                  <a:pt x="3323" y="37940"/>
                </a:moveTo>
                <a:lnTo>
                  <a:pt x="0" y="37940"/>
                </a:lnTo>
                <a:lnTo>
                  <a:pt x="0" y="754"/>
                </a:lnTo>
                <a:lnTo>
                  <a:pt x="744" y="0"/>
                </a:lnTo>
                <a:lnTo>
                  <a:pt x="25828" y="0"/>
                </a:lnTo>
                <a:lnTo>
                  <a:pt x="26567" y="754"/>
                </a:lnTo>
                <a:lnTo>
                  <a:pt x="26567" y="3361"/>
                </a:lnTo>
                <a:lnTo>
                  <a:pt x="3323" y="3361"/>
                </a:lnTo>
                <a:lnTo>
                  <a:pt x="3323" y="37940"/>
                </a:lnTo>
                <a:close/>
              </a:path>
              <a:path w="26670" h="38100">
                <a:moveTo>
                  <a:pt x="26567" y="37940"/>
                </a:moveTo>
                <a:lnTo>
                  <a:pt x="23249" y="37940"/>
                </a:lnTo>
                <a:lnTo>
                  <a:pt x="23249" y="3361"/>
                </a:lnTo>
                <a:lnTo>
                  <a:pt x="26567" y="3361"/>
                </a:lnTo>
                <a:lnTo>
                  <a:pt x="26567" y="3794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bg object 1162"/>
          <p:cNvSpPr/>
          <p:nvPr/>
        </p:nvSpPr>
        <p:spPr>
          <a:xfrm>
            <a:off x="7670171" y="9897101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17352" y="26515"/>
                </a:moveTo>
                <a:lnTo>
                  <a:pt x="0" y="26515"/>
                </a:lnTo>
                <a:lnTo>
                  <a:pt x="0" y="0"/>
                </a:lnTo>
                <a:lnTo>
                  <a:pt x="17352" y="0"/>
                </a:lnTo>
                <a:lnTo>
                  <a:pt x="17352" y="26515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bg object 1163"/>
          <p:cNvSpPr/>
          <p:nvPr/>
        </p:nvSpPr>
        <p:spPr>
          <a:xfrm>
            <a:off x="7658544" y="9856342"/>
            <a:ext cx="82550" cy="69215"/>
          </a:xfrm>
          <a:custGeom>
            <a:avLst/>
            <a:gdLst/>
            <a:ahLst/>
            <a:cxnLst/>
            <a:rect l="l" t="t" r="r" b="b"/>
            <a:pathLst>
              <a:path w="82550" h="69215">
                <a:moveTo>
                  <a:pt x="3327" y="762"/>
                </a:moveTo>
                <a:lnTo>
                  <a:pt x="2578" y="0"/>
                </a:lnTo>
                <a:lnTo>
                  <a:pt x="749" y="0"/>
                </a:lnTo>
                <a:lnTo>
                  <a:pt x="0" y="762"/>
                </a:lnTo>
                <a:lnTo>
                  <a:pt x="0" y="15367"/>
                </a:lnTo>
                <a:lnTo>
                  <a:pt x="749" y="16116"/>
                </a:lnTo>
                <a:lnTo>
                  <a:pt x="1663" y="16116"/>
                </a:lnTo>
                <a:lnTo>
                  <a:pt x="2578" y="16116"/>
                </a:lnTo>
                <a:lnTo>
                  <a:pt x="3327" y="15367"/>
                </a:lnTo>
                <a:lnTo>
                  <a:pt x="3327" y="762"/>
                </a:lnTo>
                <a:close/>
              </a:path>
              <a:path w="82550" h="69215">
                <a:moveTo>
                  <a:pt x="13182" y="762"/>
                </a:moveTo>
                <a:lnTo>
                  <a:pt x="12446" y="0"/>
                </a:lnTo>
                <a:lnTo>
                  <a:pt x="10604" y="0"/>
                </a:lnTo>
                <a:lnTo>
                  <a:pt x="9855" y="762"/>
                </a:lnTo>
                <a:lnTo>
                  <a:pt x="9855" y="15367"/>
                </a:lnTo>
                <a:lnTo>
                  <a:pt x="10604" y="16116"/>
                </a:lnTo>
                <a:lnTo>
                  <a:pt x="11518" y="16116"/>
                </a:lnTo>
                <a:lnTo>
                  <a:pt x="12446" y="16116"/>
                </a:lnTo>
                <a:lnTo>
                  <a:pt x="13182" y="15367"/>
                </a:lnTo>
                <a:lnTo>
                  <a:pt x="13182" y="762"/>
                </a:lnTo>
                <a:close/>
              </a:path>
              <a:path w="82550" h="69215">
                <a:moveTo>
                  <a:pt x="23037" y="762"/>
                </a:moveTo>
                <a:lnTo>
                  <a:pt x="22288" y="0"/>
                </a:lnTo>
                <a:lnTo>
                  <a:pt x="20459" y="0"/>
                </a:lnTo>
                <a:lnTo>
                  <a:pt x="19723" y="762"/>
                </a:lnTo>
                <a:lnTo>
                  <a:pt x="19723" y="15367"/>
                </a:lnTo>
                <a:lnTo>
                  <a:pt x="20459" y="16116"/>
                </a:lnTo>
                <a:lnTo>
                  <a:pt x="21374" y="16116"/>
                </a:lnTo>
                <a:lnTo>
                  <a:pt x="22288" y="16116"/>
                </a:lnTo>
                <a:lnTo>
                  <a:pt x="23037" y="15367"/>
                </a:lnTo>
                <a:lnTo>
                  <a:pt x="23037" y="762"/>
                </a:lnTo>
                <a:close/>
              </a:path>
              <a:path w="82550" h="69215">
                <a:moveTo>
                  <a:pt x="30632" y="39827"/>
                </a:moveTo>
                <a:lnTo>
                  <a:pt x="29883" y="39090"/>
                </a:lnTo>
                <a:lnTo>
                  <a:pt x="27305" y="39090"/>
                </a:lnTo>
                <a:lnTo>
                  <a:pt x="27305" y="42443"/>
                </a:lnTo>
                <a:lnTo>
                  <a:pt x="27305" y="65595"/>
                </a:lnTo>
                <a:lnTo>
                  <a:pt x="13271" y="65595"/>
                </a:lnTo>
                <a:lnTo>
                  <a:pt x="13271" y="42443"/>
                </a:lnTo>
                <a:lnTo>
                  <a:pt x="27305" y="42443"/>
                </a:lnTo>
                <a:lnTo>
                  <a:pt x="27305" y="39090"/>
                </a:lnTo>
                <a:lnTo>
                  <a:pt x="10706" y="39090"/>
                </a:lnTo>
                <a:lnTo>
                  <a:pt x="9956" y="39827"/>
                </a:lnTo>
                <a:lnTo>
                  <a:pt x="9956" y="68211"/>
                </a:lnTo>
                <a:lnTo>
                  <a:pt x="10706" y="68961"/>
                </a:lnTo>
                <a:lnTo>
                  <a:pt x="29883" y="68961"/>
                </a:lnTo>
                <a:lnTo>
                  <a:pt x="30632" y="68211"/>
                </a:lnTo>
                <a:lnTo>
                  <a:pt x="30632" y="65595"/>
                </a:lnTo>
                <a:lnTo>
                  <a:pt x="30632" y="42443"/>
                </a:lnTo>
                <a:lnTo>
                  <a:pt x="30632" y="39827"/>
                </a:lnTo>
                <a:close/>
              </a:path>
              <a:path w="82550" h="69215">
                <a:moveTo>
                  <a:pt x="32893" y="762"/>
                </a:moveTo>
                <a:lnTo>
                  <a:pt x="32156" y="0"/>
                </a:lnTo>
                <a:lnTo>
                  <a:pt x="30314" y="0"/>
                </a:lnTo>
                <a:lnTo>
                  <a:pt x="29578" y="762"/>
                </a:lnTo>
                <a:lnTo>
                  <a:pt x="29578" y="15367"/>
                </a:lnTo>
                <a:lnTo>
                  <a:pt x="30314" y="16116"/>
                </a:lnTo>
                <a:lnTo>
                  <a:pt x="31229" y="16116"/>
                </a:lnTo>
                <a:lnTo>
                  <a:pt x="32156" y="16116"/>
                </a:lnTo>
                <a:lnTo>
                  <a:pt x="32893" y="15367"/>
                </a:lnTo>
                <a:lnTo>
                  <a:pt x="32893" y="762"/>
                </a:lnTo>
                <a:close/>
              </a:path>
              <a:path w="82550" h="69215">
                <a:moveTo>
                  <a:pt x="42748" y="762"/>
                </a:moveTo>
                <a:lnTo>
                  <a:pt x="42011" y="0"/>
                </a:lnTo>
                <a:lnTo>
                  <a:pt x="40170" y="0"/>
                </a:lnTo>
                <a:lnTo>
                  <a:pt x="39433" y="762"/>
                </a:lnTo>
                <a:lnTo>
                  <a:pt x="39433" y="15367"/>
                </a:lnTo>
                <a:lnTo>
                  <a:pt x="40170" y="16116"/>
                </a:lnTo>
                <a:lnTo>
                  <a:pt x="41084" y="16116"/>
                </a:lnTo>
                <a:lnTo>
                  <a:pt x="42011" y="16116"/>
                </a:lnTo>
                <a:lnTo>
                  <a:pt x="42748" y="15367"/>
                </a:lnTo>
                <a:lnTo>
                  <a:pt x="42748" y="762"/>
                </a:lnTo>
                <a:close/>
              </a:path>
              <a:path w="82550" h="69215">
                <a:moveTo>
                  <a:pt x="52603" y="762"/>
                </a:moveTo>
                <a:lnTo>
                  <a:pt x="51866" y="0"/>
                </a:lnTo>
                <a:lnTo>
                  <a:pt x="50025" y="0"/>
                </a:lnTo>
                <a:lnTo>
                  <a:pt x="49288" y="762"/>
                </a:lnTo>
                <a:lnTo>
                  <a:pt x="49288" y="15367"/>
                </a:lnTo>
                <a:lnTo>
                  <a:pt x="50025" y="16116"/>
                </a:lnTo>
                <a:lnTo>
                  <a:pt x="50939" y="16116"/>
                </a:lnTo>
                <a:lnTo>
                  <a:pt x="51866" y="16116"/>
                </a:lnTo>
                <a:lnTo>
                  <a:pt x="52603" y="15367"/>
                </a:lnTo>
                <a:lnTo>
                  <a:pt x="52603" y="762"/>
                </a:lnTo>
                <a:close/>
              </a:path>
              <a:path w="82550" h="69215">
                <a:moveTo>
                  <a:pt x="62458" y="762"/>
                </a:moveTo>
                <a:lnTo>
                  <a:pt x="61722" y="0"/>
                </a:lnTo>
                <a:lnTo>
                  <a:pt x="59880" y="0"/>
                </a:lnTo>
                <a:lnTo>
                  <a:pt x="59143" y="762"/>
                </a:lnTo>
                <a:lnTo>
                  <a:pt x="59143" y="15367"/>
                </a:lnTo>
                <a:lnTo>
                  <a:pt x="59880" y="16116"/>
                </a:lnTo>
                <a:lnTo>
                  <a:pt x="60807" y="16116"/>
                </a:lnTo>
                <a:lnTo>
                  <a:pt x="61722" y="16116"/>
                </a:lnTo>
                <a:lnTo>
                  <a:pt x="62458" y="15367"/>
                </a:lnTo>
                <a:lnTo>
                  <a:pt x="62458" y="762"/>
                </a:lnTo>
                <a:close/>
              </a:path>
              <a:path w="82550" h="69215">
                <a:moveTo>
                  <a:pt x="72313" y="762"/>
                </a:moveTo>
                <a:lnTo>
                  <a:pt x="71577" y="0"/>
                </a:lnTo>
                <a:lnTo>
                  <a:pt x="69735" y="0"/>
                </a:lnTo>
                <a:lnTo>
                  <a:pt x="68999" y="762"/>
                </a:lnTo>
                <a:lnTo>
                  <a:pt x="68999" y="15367"/>
                </a:lnTo>
                <a:lnTo>
                  <a:pt x="69735" y="16116"/>
                </a:lnTo>
                <a:lnTo>
                  <a:pt x="70662" y="16116"/>
                </a:lnTo>
                <a:lnTo>
                  <a:pt x="71577" y="16116"/>
                </a:lnTo>
                <a:lnTo>
                  <a:pt x="72313" y="15367"/>
                </a:lnTo>
                <a:lnTo>
                  <a:pt x="72313" y="762"/>
                </a:lnTo>
                <a:close/>
              </a:path>
              <a:path w="82550" h="69215">
                <a:moveTo>
                  <a:pt x="82169" y="762"/>
                </a:moveTo>
                <a:lnTo>
                  <a:pt x="81432" y="0"/>
                </a:lnTo>
                <a:lnTo>
                  <a:pt x="79590" y="0"/>
                </a:lnTo>
                <a:lnTo>
                  <a:pt x="78854" y="762"/>
                </a:lnTo>
                <a:lnTo>
                  <a:pt x="78854" y="15367"/>
                </a:lnTo>
                <a:lnTo>
                  <a:pt x="79590" y="16116"/>
                </a:lnTo>
                <a:lnTo>
                  <a:pt x="80518" y="16116"/>
                </a:lnTo>
                <a:lnTo>
                  <a:pt x="81432" y="16116"/>
                </a:lnTo>
                <a:lnTo>
                  <a:pt x="82169" y="15367"/>
                </a:lnTo>
                <a:lnTo>
                  <a:pt x="82169" y="76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bg object 1164"/>
          <p:cNvSpPr/>
          <p:nvPr/>
        </p:nvSpPr>
        <p:spPr>
          <a:xfrm>
            <a:off x="7667803" y="9739909"/>
            <a:ext cx="104775" cy="110489"/>
          </a:xfrm>
          <a:custGeom>
            <a:avLst/>
            <a:gdLst/>
            <a:ahLst/>
            <a:cxnLst/>
            <a:rect l="l" t="t" r="r" b="b"/>
            <a:pathLst>
              <a:path w="104775" h="110490">
                <a:moveTo>
                  <a:pt x="104597" y="0"/>
                </a:moveTo>
                <a:lnTo>
                  <a:pt x="15811" y="0"/>
                </a:lnTo>
                <a:lnTo>
                  <a:pt x="14998" y="558"/>
                </a:lnTo>
                <a:lnTo>
                  <a:pt x="0" y="39357"/>
                </a:lnTo>
                <a:lnTo>
                  <a:pt x="88" y="40144"/>
                </a:lnTo>
                <a:lnTo>
                  <a:pt x="914" y="41363"/>
                </a:lnTo>
                <a:lnTo>
                  <a:pt x="1587" y="41732"/>
                </a:lnTo>
                <a:lnTo>
                  <a:pt x="14503" y="41732"/>
                </a:lnTo>
                <a:lnTo>
                  <a:pt x="14503" y="42291"/>
                </a:lnTo>
                <a:lnTo>
                  <a:pt x="14503" y="104914"/>
                </a:lnTo>
                <a:lnTo>
                  <a:pt x="14503" y="108750"/>
                </a:lnTo>
                <a:lnTo>
                  <a:pt x="15176" y="108750"/>
                </a:lnTo>
                <a:lnTo>
                  <a:pt x="15176" y="110032"/>
                </a:lnTo>
                <a:lnTo>
                  <a:pt x="104584" y="110032"/>
                </a:lnTo>
                <a:lnTo>
                  <a:pt x="104584" y="108750"/>
                </a:lnTo>
                <a:lnTo>
                  <a:pt x="104584" y="104914"/>
                </a:lnTo>
                <a:lnTo>
                  <a:pt x="18935" y="104914"/>
                </a:lnTo>
                <a:lnTo>
                  <a:pt x="18935" y="42291"/>
                </a:lnTo>
                <a:lnTo>
                  <a:pt x="104584" y="42291"/>
                </a:lnTo>
                <a:lnTo>
                  <a:pt x="104584" y="41732"/>
                </a:lnTo>
                <a:lnTo>
                  <a:pt x="104597" y="37249"/>
                </a:lnTo>
                <a:lnTo>
                  <a:pt x="14935" y="37172"/>
                </a:lnTo>
                <a:lnTo>
                  <a:pt x="5562" y="37249"/>
                </a:lnTo>
                <a:lnTo>
                  <a:pt x="18224" y="4470"/>
                </a:lnTo>
                <a:lnTo>
                  <a:pt x="104597" y="4470"/>
                </a:lnTo>
                <a:lnTo>
                  <a:pt x="104597" y="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bg object 1165"/>
          <p:cNvSpPr/>
          <p:nvPr/>
        </p:nvSpPr>
        <p:spPr>
          <a:xfrm>
            <a:off x="7751746" y="9805159"/>
            <a:ext cx="20955" cy="40005"/>
          </a:xfrm>
          <a:custGeom>
            <a:avLst/>
            <a:gdLst/>
            <a:ahLst/>
            <a:cxnLst/>
            <a:rect l="l" t="t" r="r" b="b"/>
            <a:pathLst>
              <a:path w="20954" h="40004">
                <a:moveTo>
                  <a:pt x="20653" y="39979"/>
                </a:moveTo>
                <a:lnTo>
                  <a:pt x="20653" y="0"/>
                </a:lnTo>
                <a:lnTo>
                  <a:pt x="0" y="0"/>
                </a:lnTo>
                <a:lnTo>
                  <a:pt x="0" y="39979"/>
                </a:lnTo>
                <a:lnTo>
                  <a:pt x="20653" y="39979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bg object 1166"/>
          <p:cNvSpPr/>
          <p:nvPr/>
        </p:nvSpPr>
        <p:spPr>
          <a:xfrm>
            <a:off x="7750085" y="9803478"/>
            <a:ext cx="22860" cy="43815"/>
          </a:xfrm>
          <a:custGeom>
            <a:avLst/>
            <a:gdLst/>
            <a:ahLst/>
            <a:cxnLst/>
            <a:rect l="l" t="t" r="r" b="b"/>
            <a:pathLst>
              <a:path w="22859" h="43815">
                <a:moveTo>
                  <a:pt x="2579" y="43340"/>
                </a:moveTo>
                <a:lnTo>
                  <a:pt x="744" y="43340"/>
                </a:lnTo>
                <a:lnTo>
                  <a:pt x="0" y="42585"/>
                </a:lnTo>
                <a:lnTo>
                  <a:pt x="0" y="754"/>
                </a:lnTo>
                <a:lnTo>
                  <a:pt x="744" y="0"/>
                </a:lnTo>
                <a:lnTo>
                  <a:pt x="22314" y="0"/>
                </a:lnTo>
                <a:lnTo>
                  <a:pt x="22314" y="3361"/>
                </a:lnTo>
                <a:lnTo>
                  <a:pt x="3317" y="3361"/>
                </a:lnTo>
                <a:lnTo>
                  <a:pt x="3317" y="42585"/>
                </a:lnTo>
                <a:lnTo>
                  <a:pt x="2579" y="4334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bg object 1167"/>
          <p:cNvSpPr/>
          <p:nvPr/>
        </p:nvSpPr>
        <p:spPr>
          <a:xfrm>
            <a:off x="7709911" y="9791712"/>
            <a:ext cx="17780" cy="26670"/>
          </a:xfrm>
          <a:custGeom>
            <a:avLst/>
            <a:gdLst/>
            <a:ahLst/>
            <a:cxnLst/>
            <a:rect l="l" t="t" r="r" b="b"/>
            <a:pathLst>
              <a:path w="17779" h="26670">
                <a:moveTo>
                  <a:pt x="17352" y="26515"/>
                </a:moveTo>
                <a:lnTo>
                  <a:pt x="0" y="26515"/>
                </a:lnTo>
                <a:lnTo>
                  <a:pt x="0" y="0"/>
                </a:lnTo>
                <a:lnTo>
                  <a:pt x="17352" y="0"/>
                </a:lnTo>
                <a:lnTo>
                  <a:pt x="17352" y="26515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bg object 1168"/>
          <p:cNvSpPr/>
          <p:nvPr/>
        </p:nvSpPr>
        <p:spPr>
          <a:xfrm>
            <a:off x="7698296" y="9750958"/>
            <a:ext cx="72390" cy="69215"/>
          </a:xfrm>
          <a:custGeom>
            <a:avLst/>
            <a:gdLst/>
            <a:ahLst/>
            <a:cxnLst/>
            <a:rect l="l" t="t" r="r" b="b"/>
            <a:pathLst>
              <a:path w="72390" h="69215">
                <a:moveTo>
                  <a:pt x="3314" y="749"/>
                </a:moveTo>
                <a:lnTo>
                  <a:pt x="2578" y="0"/>
                </a:lnTo>
                <a:lnTo>
                  <a:pt x="736" y="0"/>
                </a:lnTo>
                <a:lnTo>
                  <a:pt x="0" y="749"/>
                </a:lnTo>
                <a:lnTo>
                  <a:pt x="0" y="15367"/>
                </a:lnTo>
                <a:lnTo>
                  <a:pt x="736" y="16116"/>
                </a:lnTo>
                <a:lnTo>
                  <a:pt x="1651" y="16116"/>
                </a:lnTo>
                <a:lnTo>
                  <a:pt x="2578" y="16116"/>
                </a:lnTo>
                <a:lnTo>
                  <a:pt x="3314" y="15367"/>
                </a:lnTo>
                <a:lnTo>
                  <a:pt x="3314" y="749"/>
                </a:lnTo>
                <a:close/>
              </a:path>
              <a:path w="72390" h="69215">
                <a:moveTo>
                  <a:pt x="13169" y="749"/>
                </a:moveTo>
                <a:lnTo>
                  <a:pt x="12433" y="0"/>
                </a:lnTo>
                <a:lnTo>
                  <a:pt x="10591" y="0"/>
                </a:lnTo>
                <a:lnTo>
                  <a:pt x="9855" y="749"/>
                </a:lnTo>
                <a:lnTo>
                  <a:pt x="9855" y="15367"/>
                </a:lnTo>
                <a:lnTo>
                  <a:pt x="10591" y="16116"/>
                </a:lnTo>
                <a:lnTo>
                  <a:pt x="11506" y="16116"/>
                </a:lnTo>
                <a:lnTo>
                  <a:pt x="12433" y="16116"/>
                </a:lnTo>
                <a:lnTo>
                  <a:pt x="13169" y="15367"/>
                </a:lnTo>
                <a:lnTo>
                  <a:pt x="13169" y="749"/>
                </a:lnTo>
                <a:close/>
              </a:path>
              <a:path w="72390" h="69215">
                <a:moveTo>
                  <a:pt x="23025" y="749"/>
                </a:moveTo>
                <a:lnTo>
                  <a:pt x="22288" y="0"/>
                </a:lnTo>
                <a:lnTo>
                  <a:pt x="20447" y="0"/>
                </a:lnTo>
                <a:lnTo>
                  <a:pt x="19710" y="749"/>
                </a:lnTo>
                <a:lnTo>
                  <a:pt x="19710" y="15367"/>
                </a:lnTo>
                <a:lnTo>
                  <a:pt x="20447" y="16116"/>
                </a:lnTo>
                <a:lnTo>
                  <a:pt x="21361" y="16116"/>
                </a:lnTo>
                <a:lnTo>
                  <a:pt x="22288" y="16116"/>
                </a:lnTo>
                <a:lnTo>
                  <a:pt x="23025" y="15367"/>
                </a:lnTo>
                <a:lnTo>
                  <a:pt x="23025" y="749"/>
                </a:lnTo>
                <a:close/>
              </a:path>
              <a:path w="72390" h="69215">
                <a:moveTo>
                  <a:pt x="30619" y="39839"/>
                </a:moveTo>
                <a:lnTo>
                  <a:pt x="29870" y="39077"/>
                </a:lnTo>
                <a:lnTo>
                  <a:pt x="27305" y="39077"/>
                </a:lnTo>
                <a:lnTo>
                  <a:pt x="27305" y="42443"/>
                </a:lnTo>
                <a:lnTo>
                  <a:pt x="27305" y="65595"/>
                </a:lnTo>
                <a:lnTo>
                  <a:pt x="13271" y="65595"/>
                </a:lnTo>
                <a:lnTo>
                  <a:pt x="13271" y="42443"/>
                </a:lnTo>
                <a:lnTo>
                  <a:pt x="27305" y="42443"/>
                </a:lnTo>
                <a:lnTo>
                  <a:pt x="27305" y="39077"/>
                </a:lnTo>
                <a:lnTo>
                  <a:pt x="10693" y="39077"/>
                </a:lnTo>
                <a:lnTo>
                  <a:pt x="9944" y="39839"/>
                </a:lnTo>
                <a:lnTo>
                  <a:pt x="9944" y="68211"/>
                </a:lnTo>
                <a:lnTo>
                  <a:pt x="10693" y="68961"/>
                </a:lnTo>
                <a:lnTo>
                  <a:pt x="29870" y="68961"/>
                </a:lnTo>
                <a:lnTo>
                  <a:pt x="30619" y="68211"/>
                </a:lnTo>
                <a:lnTo>
                  <a:pt x="30619" y="65595"/>
                </a:lnTo>
                <a:lnTo>
                  <a:pt x="30619" y="42443"/>
                </a:lnTo>
                <a:lnTo>
                  <a:pt x="30619" y="39839"/>
                </a:lnTo>
                <a:close/>
              </a:path>
              <a:path w="72390" h="69215">
                <a:moveTo>
                  <a:pt x="32880" y="749"/>
                </a:moveTo>
                <a:lnTo>
                  <a:pt x="32143" y="0"/>
                </a:lnTo>
                <a:lnTo>
                  <a:pt x="30302" y="0"/>
                </a:lnTo>
                <a:lnTo>
                  <a:pt x="29565" y="749"/>
                </a:lnTo>
                <a:lnTo>
                  <a:pt x="29565" y="15367"/>
                </a:lnTo>
                <a:lnTo>
                  <a:pt x="30302" y="16116"/>
                </a:lnTo>
                <a:lnTo>
                  <a:pt x="31229" y="16116"/>
                </a:lnTo>
                <a:lnTo>
                  <a:pt x="32143" y="16116"/>
                </a:lnTo>
                <a:lnTo>
                  <a:pt x="32880" y="15367"/>
                </a:lnTo>
                <a:lnTo>
                  <a:pt x="32880" y="749"/>
                </a:lnTo>
                <a:close/>
              </a:path>
              <a:path w="72390" h="69215">
                <a:moveTo>
                  <a:pt x="42735" y="749"/>
                </a:moveTo>
                <a:lnTo>
                  <a:pt x="41998" y="0"/>
                </a:lnTo>
                <a:lnTo>
                  <a:pt x="40157" y="0"/>
                </a:lnTo>
                <a:lnTo>
                  <a:pt x="39420" y="749"/>
                </a:lnTo>
                <a:lnTo>
                  <a:pt x="39420" y="15367"/>
                </a:lnTo>
                <a:lnTo>
                  <a:pt x="40157" y="16116"/>
                </a:lnTo>
                <a:lnTo>
                  <a:pt x="41084" y="16116"/>
                </a:lnTo>
                <a:lnTo>
                  <a:pt x="41998" y="16116"/>
                </a:lnTo>
                <a:lnTo>
                  <a:pt x="42735" y="15367"/>
                </a:lnTo>
                <a:lnTo>
                  <a:pt x="42735" y="749"/>
                </a:lnTo>
                <a:close/>
              </a:path>
              <a:path w="72390" h="69215">
                <a:moveTo>
                  <a:pt x="52603" y="749"/>
                </a:moveTo>
                <a:lnTo>
                  <a:pt x="51854" y="0"/>
                </a:lnTo>
                <a:lnTo>
                  <a:pt x="50012" y="0"/>
                </a:lnTo>
                <a:lnTo>
                  <a:pt x="49276" y="749"/>
                </a:lnTo>
                <a:lnTo>
                  <a:pt x="49276" y="15367"/>
                </a:lnTo>
                <a:lnTo>
                  <a:pt x="50012" y="16116"/>
                </a:lnTo>
                <a:lnTo>
                  <a:pt x="50939" y="16116"/>
                </a:lnTo>
                <a:lnTo>
                  <a:pt x="51854" y="16116"/>
                </a:lnTo>
                <a:lnTo>
                  <a:pt x="52603" y="15367"/>
                </a:lnTo>
                <a:lnTo>
                  <a:pt x="52603" y="749"/>
                </a:lnTo>
                <a:close/>
              </a:path>
              <a:path w="72390" h="69215">
                <a:moveTo>
                  <a:pt x="62458" y="749"/>
                </a:moveTo>
                <a:lnTo>
                  <a:pt x="61709" y="0"/>
                </a:lnTo>
                <a:lnTo>
                  <a:pt x="59867" y="0"/>
                </a:lnTo>
                <a:lnTo>
                  <a:pt x="59131" y="749"/>
                </a:lnTo>
                <a:lnTo>
                  <a:pt x="59131" y="15367"/>
                </a:lnTo>
                <a:lnTo>
                  <a:pt x="59867" y="16116"/>
                </a:lnTo>
                <a:lnTo>
                  <a:pt x="60794" y="16116"/>
                </a:lnTo>
                <a:lnTo>
                  <a:pt x="61709" y="16116"/>
                </a:lnTo>
                <a:lnTo>
                  <a:pt x="62458" y="15367"/>
                </a:lnTo>
                <a:lnTo>
                  <a:pt x="62458" y="749"/>
                </a:lnTo>
                <a:close/>
              </a:path>
              <a:path w="72390" h="69215">
                <a:moveTo>
                  <a:pt x="72301" y="749"/>
                </a:moveTo>
                <a:lnTo>
                  <a:pt x="71564" y="0"/>
                </a:lnTo>
                <a:lnTo>
                  <a:pt x="69735" y="0"/>
                </a:lnTo>
                <a:lnTo>
                  <a:pt x="68986" y="749"/>
                </a:lnTo>
                <a:lnTo>
                  <a:pt x="68986" y="15367"/>
                </a:lnTo>
                <a:lnTo>
                  <a:pt x="69735" y="16116"/>
                </a:lnTo>
                <a:lnTo>
                  <a:pt x="70650" y="16116"/>
                </a:lnTo>
                <a:lnTo>
                  <a:pt x="71564" y="16116"/>
                </a:lnTo>
                <a:lnTo>
                  <a:pt x="72301" y="15367"/>
                </a:lnTo>
                <a:lnTo>
                  <a:pt x="72301" y="74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bg object 1169"/>
          <p:cNvSpPr/>
          <p:nvPr/>
        </p:nvSpPr>
        <p:spPr>
          <a:xfrm>
            <a:off x="7323940" y="9668576"/>
            <a:ext cx="139700" cy="278765"/>
          </a:xfrm>
          <a:custGeom>
            <a:avLst/>
            <a:gdLst/>
            <a:ahLst/>
            <a:cxnLst/>
            <a:rect l="l" t="t" r="r" b="b"/>
            <a:pathLst>
              <a:path w="139700" h="278765">
                <a:moveTo>
                  <a:pt x="139594" y="278228"/>
                </a:moveTo>
                <a:lnTo>
                  <a:pt x="0" y="278228"/>
                </a:lnTo>
                <a:lnTo>
                  <a:pt x="0" y="0"/>
                </a:lnTo>
                <a:lnTo>
                  <a:pt x="139594" y="26758"/>
                </a:lnTo>
                <a:lnTo>
                  <a:pt x="139594" y="278228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bg object 1170"/>
          <p:cNvSpPr/>
          <p:nvPr/>
        </p:nvSpPr>
        <p:spPr>
          <a:xfrm>
            <a:off x="7321728" y="9666252"/>
            <a:ext cx="144145" cy="280670"/>
          </a:xfrm>
          <a:custGeom>
            <a:avLst/>
            <a:gdLst/>
            <a:ahLst/>
            <a:cxnLst/>
            <a:rect l="l" t="t" r="r" b="b"/>
            <a:pathLst>
              <a:path w="144145" h="280670">
                <a:moveTo>
                  <a:pt x="4425" y="280552"/>
                </a:moveTo>
                <a:lnTo>
                  <a:pt x="0" y="280552"/>
                </a:lnTo>
                <a:lnTo>
                  <a:pt x="0" y="1658"/>
                </a:lnTo>
                <a:lnTo>
                  <a:pt x="295" y="1028"/>
                </a:lnTo>
                <a:lnTo>
                  <a:pt x="1311" y="174"/>
                </a:lnTo>
                <a:lnTo>
                  <a:pt x="1975" y="0"/>
                </a:lnTo>
                <a:lnTo>
                  <a:pt x="28235" y="5032"/>
                </a:lnTo>
                <a:lnTo>
                  <a:pt x="4425" y="5032"/>
                </a:lnTo>
                <a:lnTo>
                  <a:pt x="4425" y="280552"/>
                </a:lnTo>
                <a:close/>
              </a:path>
              <a:path w="144145" h="280670">
                <a:moveTo>
                  <a:pt x="144020" y="280552"/>
                </a:moveTo>
                <a:lnTo>
                  <a:pt x="139600" y="280552"/>
                </a:lnTo>
                <a:lnTo>
                  <a:pt x="139600" y="30936"/>
                </a:lnTo>
                <a:lnTo>
                  <a:pt x="4425" y="5032"/>
                </a:lnTo>
                <a:lnTo>
                  <a:pt x="28235" y="5032"/>
                </a:lnTo>
                <a:lnTo>
                  <a:pt x="143262" y="27076"/>
                </a:lnTo>
                <a:lnTo>
                  <a:pt x="144020" y="28005"/>
                </a:lnTo>
                <a:lnTo>
                  <a:pt x="144020" y="2805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bg object 1171"/>
          <p:cNvSpPr/>
          <p:nvPr/>
        </p:nvSpPr>
        <p:spPr>
          <a:xfrm>
            <a:off x="7321346" y="9867498"/>
            <a:ext cx="107950" cy="11430"/>
          </a:xfrm>
          <a:custGeom>
            <a:avLst/>
            <a:gdLst/>
            <a:ahLst/>
            <a:cxnLst/>
            <a:rect l="l" t="t" r="r" b="b"/>
            <a:pathLst>
              <a:path w="107950" h="11429">
                <a:moveTo>
                  <a:pt x="264" y="11068"/>
                </a:moveTo>
                <a:lnTo>
                  <a:pt x="0" y="4352"/>
                </a:lnTo>
                <a:lnTo>
                  <a:pt x="107284" y="0"/>
                </a:lnTo>
                <a:lnTo>
                  <a:pt x="107548" y="6722"/>
                </a:lnTo>
                <a:lnTo>
                  <a:pt x="264" y="11068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bg object 1172"/>
          <p:cNvSpPr/>
          <p:nvPr/>
        </p:nvSpPr>
        <p:spPr>
          <a:xfrm>
            <a:off x="7311583" y="9855933"/>
            <a:ext cx="126364" cy="16510"/>
          </a:xfrm>
          <a:custGeom>
            <a:avLst/>
            <a:gdLst/>
            <a:ahLst/>
            <a:cxnLst/>
            <a:rect l="l" t="t" r="r" b="b"/>
            <a:pathLst>
              <a:path w="126365" h="16509">
                <a:moveTo>
                  <a:pt x="443" y="16294"/>
                </a:moveTo>
                <a:lnTo>
                  <a:pt x="0" y="5101"/>
                </a:lnTo>
                <a:lnTo>
                  <a:pt x="125830" y="0"/>
                </a:lnTo>
                <a:lnTo>
                  <a:pt x="126273" y="11193"/>
                </a:lnTo>
                <a:lnTo>
                  <a:pt x="443" y="16294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bg object 1173"/>
          <p:cNvSpPr/>
          <p:nvPr/>
        </p:nvSpPr>
        <p:spPr>
          <a:xfrm>
            <a:off x="7309925" y="9854149"/>
            <a:ext cx="130175" cy="20320"/>
          </a:xfrm>
          <a:custGeom>
            <a:avLst/>
            <a:gdLst/>
            <a:ahLst/>
            <a:cxnLst/>
            <a:rect l="l" t="t" r="r" b="b"/>
            <a:pathLst>
              <a:path w="130175" h="20320">
                <a:moveTo>
                  <a:pt x="2099" y="19761"/>
                </a:moveTo>
                <a:lnTo>
                  <a:pt x="1212" y="19761"/>
                </a:lnTo>
                <a:lnTo>
                  <a:pt x="480" y="19051"/>
                </a:lnTo>
                <a:lnTo>
                  <a:pt x="0" y="6953"/>
                </a:lnTo>
                <a:lnTo>
                  <a:pt x="437" y="5743"/>
                </a:lnTo>
                <a:lnTo>
                  <a:pt x="1594" y="5207"/>
                </a:lnTo>
                <a:lnTo>
                  <a:pt x="127418" y="106"/>
                </a:lnTo>
                <a:lnTo>
                  <a:pt x="128341" y="0"/>
                </a:lnTo>
                <a:lnTo>
                  <a:pt x="129105" y="791"/>
                </a:lnTo>
                <a:lnTo>
                  <a:pt x="129213" y="3529"/>
                </a:lnTo>
                <a:lnTo>
                  <a:pt x="125898" y="3529"/>
                </a:lnTo>
                <a:lnTo>
                  <a:pt x="3379" y="8499"/>
                </a:lnTo>
                <a:lnTo>
                  <a:pt x="3693" y="16332"/>
                </a:lnTo>
                <a:lnTo>
                  <a:pt x="86646" y="16332"/>
                </a:lnTo>
                <a:lnTo>
                  <a:pt x="2099" y="19761"/>
                </a:lnTo>
                <a:close/>
              </a:path>
              <a:path w="130175" h="20320">
                <a:moveTo>
                  <a:pt x="86646" y="16332"/>
                </a:moveTo>
                <a:lnTo>
                  <a:pt x="3693" y="16332"/>
                </a:lnTo>
                <a:lnTo>
                  <a:pt x="126206" y="11362"/>
                </a:lnTo>
                <a:lnTo>
                  <a:pt x="125898" y="3529"/>
                </a:lnTo>
                <a:lnTo>
                  <a:pt x="129213" y="3529"/>
                </a:lnTo>
                <a:lnTo>
                  <a:pt x="129585" y="12908"/>
                </a:lnTo>
                <a:lnTo>
                  <a:pt x="129148" y="14118"/>
                </a:lnTo>
                <a:lnTo>
                  <a:pt x="127997" y="14654"/>
                </a:lnTo>
                <a:lnTo>
                  <a:pt x="86646" y="1633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bg object 1174"/>
          <p:cNvSpPr/>
          <p:nvPr/>
        </p:nvSpPr>
        <p:spPr>
          <a:xfrm>
            <a:off x="7357206" y="9776762"/>
            <a:ext cx="118110" cy="12065"/>
          </a:xfrm>
          <a:custGeom>
            <a:avLst/>
            <a:gdLst/>
            <a:ahLst/>
            <a:cxnLst/>
            <a:rect l="l" t="t" r="r" b="b"/>
            <a:pathLst>
              <a:path w="118109" h="12065">
                <a:moveTo>
                  <a:pt x="117194" y="11860"/>
                </a:moveTo>
                <a:lnTo>
                  <a:pt x="0" y="6716"/>
                </a:lnTo>
                <a:lnTo>
                  <a:pt x="289" y="0"/>
                </a:lnTo>
                <a:lnTo>
                  <a:pt x="117483" y="5144"/>
                </a:lnTo>
                <a:lnTo>
                  <a:pt x="117194" y="11860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bg object 1175"/>
          <p:cNvSpPr/>
          <p:nvPr/>
        </p:nvSpPr>
        <p:spPr>
          <a:xfrm>
            <a:off x="7347313" y="9765122"/>
            <a:ext cx="138430" cy="17780"/>
          </a:xfrm>
          <a:custGeom>
            <a:avLst/>
            <a:gdLst/>
            <a:ahLst/>
            <a:cxnLst/>
            <a:rect l="l" t="t" r="r" b="b"/>
            <a:pathLst>
              <a:path w="138429" h="17779">
                <a:moveTo>
                  <a:pt x="137452" y="17230"/>
                </a:moveTo>
                <a:lnTo>
                  <a:pt x="0" y="11193"/>
                </a:lnTo>
                <a:lnTo>
                  <a:pt x="480" y="0"/>
                </a:lnTo>
                <a:lnTo>
                  <a:pt x="137932" y="6036"/>
                </a:lnTo>
                <a:lnTo>
                  <a:pt x="137452" y="17230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bg object 1176"/>
          <p:cNvSpPr/>
          <p:nvPr/>
        </p:nvSpPr>
        <p:spPr>
          <a:xfrm>
            <a:off x="7338251" y="9696411"/>
            <a:ext cx="149225" cy="144780"/>
          </a:xfrm>
          <a:custGeom>
            <a:avLst/>
            <a:gdLst/>
            <a:ahLst/>
            <a:cxnLst/>
            <a:rect l="l" t="t" r="r" b="b"/>
            <a:pathLst>
              <a:path w="149225" h="144779">
                <a:moveTo>
                  <a:pt x="21488" y="104559"/>
                </a:moveTo>
                <a:lnTo>
                  <a:pt x="20751" y="103809"/>
                </a:lnTo>
                <a:lnTo>
                  <a:pt x="18173" y="103809"/>
                </a:lnTo>
                <a:lnTo>
                  <a:pt x="18173" y="107175"/>
                </a:lnTo>
                <a:lnTo>
                  <a:pt x="18173" y="141160"/>
                </a:lnTo>
                <a:lnTo>
                  <a:pt x="3327" y="141160"/>
                </a:lnTo>
                <a:lnTo>
                  <a:pt x="3327" y="107175"/>
                </a:lnTo>
                <a:lnTo>
                  <a:pt x="18173" y="107175"/>
                </a:lnTo>
                <a:lnTo>
                  <a:pt x="18173" y="103809"/>
                </a:lnTo>
                <a:lnTo>
                  <a:pt x="749" y="103809"/>
                </a:lnTo>
                <a:lnTo>
                  <a:pt x="0" y="104559"/>
                </a:lnTo>
                <a:lnTo>
                  <a:pt x="0" y="143764"/>
                </a:lnTo>
                <a:lnTo>
                  <a:pt x="749" y="144513"/>
                </a:lnTo>
                <a:lnTo>
                  <a:pt x="20751" y="144513"/>
                </a:lnTo>
                <a:lnTo>
                  <a:pt x="21488" y="143764"/>
                </a:lnTo>
                <a:lnTo>
                  <a:pt x="21488" y="141160"/>
                </a:lnTo>
                <a:lnTo>
                  <a:pt x="21488" y="107175"/>
                </a:lnTo>
                <a:lnTo>
                  <a:pt x="21488" y="104559"/>
                </a:lnTo>
                <a:close/>
              </a:path>
              <a:path w="149225" h="144779">
                <a:moveTo>
                  <a:pt x="21488" y="749"/>
                </a:moveTo>
                <a:lnTo>
                  <a:pt x="20751" y="0"/>
                </a:lnTo>
                <a:lnTo>
                  <a:pt x="18173" y="0"/>
                </a:lnTo>
                <a:lnTo>
                  <a:pt x="18173" y="3352"/>
                </a:lnTo>
                <a:lnTo>
                  <a:pt x="18173" y="42570"/>
                </a:lnTo>
                <a:lnTo>
                  <a:pt x="3327" y="42570"/>
                </a:lnTo>
                <a:lnTo>
                  <a:pt x="3327" y="3352"/>
                </a:lnTo>
                <a:lnTo>
                  <a:pt x="18173" y="3352"/>
                </a:lnTo>
                <a:lnTo>
                  <a:pt x="18173" y="0"/>
                </a:lnTo>
                <a:lnTo>
                  <a:pt x="749" y="0"/>
                </a:lnTo>
                <a:lnTo>
                  <a:pt x="0" y="749"/>
                </a:lnTo>
                <a:lnTo>
                  <a:pt x="0" y="45173"/>
                </a:lnTo>
                <a:lnTo>
                  <a:pt x="749" y="45923"/>
                </a:lnTo>
                <a:lnTo>
                  <a:pt x="20751" y="45923"/>
                </a:lnTo>
                <a:lnTo>
                  <a:pt x="21488" y="45173"/>
                </a:lnTo>
                <a:lnTo>
                  <a:pt x="21488" y="42570"/>
                </a:lnTo>
                <a:lnTo>
                  <a:pt x="21488" y="3352"/>
                </a:lnTo>
                <a:lnTo>
                  <a:pt x="21488" y="749"/>
                </a:lnTo>
                <a:close/>
              </a:path>
              <a:path w="149225" h="144779">
                <a:moveTo>
                  <a:pt x="57137" y="104559"/>
                </a:moveTo>
                <a:lnTo>
                  <a:pt x="56400" y="103809"/>
                </a:lnTo>
                <a:lnTo>
                  <a:pt x="53822" y="103809"/>
                </a:lnTo>
                <a:lnTo>
                  <a:pt x="53822" y="107175"/>
                </a:lnTo>
                <a:lnTo>
                  <a:pt x="53822" y="141160"/>
                </a:lnTo>
                <a:lnTo>
                  <a:pt x="38963" y="141160"/>
                </a:lnTo>
                <a:lnTo>
                  <a:pt x="38963" y="107175"/>
                </a:lnTo>
                <a:lnTo>
                  <a:pt x="53822" y="107175"/>
                </a:lnTo>
                <a:lnTo>
                  <a:pt x="53822" y="103809"/>
                </a:lnTo>
                <a:lnTo>
                  <a:pt x="36398" y="103809"/>
                </a:lnTo>
                <a:lnTo>
                  <a:pt x="35648" y="104559"/>
                </a:lnTo>
                <a:lnTo>
                  <a:pt x="35648" y="143764"/>
                </a:lnTo>
                <a:lnTo>
                  <a:pt x="36398" y="144513"/>
                </a:lnTo>
                <a:lnTo>
                  <a:pt x="56400" y="144513"/>
                </a:lnTo>
                <a:lnTo>
                  <a:pt x="57137" y="143764"/>
                </a:lnTo>
                <a:lnTo>
                  <a:pt x="57137" y="141160"/>
                </a:lnTo>
                <a:lnTo>
                  <a:pt x="57137" y="107175"/>
                </a:lnTo>
                <a:lnTo>
                  <a:pt x="57137" y="104559"/>
                </a:lnTo>
                <a:close/>
              </a:path>
              <a:path w="149225" h="144779">
                <a:moveTo>
                  <a:pt x="57137" y="749"/>
                </a:moveTo>
                <a:lnTo>
                  <a:pt x="56400" y="0"/>
                </a:lnTo>
                <a:lnTo>
                  <a:pt x="53822" y="0"/>
                </a:lnTo>
                <a:lnTo>
                  <a:pt x="53822" y="3352"/>
                </a:lnTo>
                <a:lnTo>
                  <a:pt x="53822" y="42570"/>
                </a:lnTo>
                <a:lnTo>
                  <a:pt x="38963" y="42570"/>
                </a:lnTo>
                <a:lnTo>
                  <a:pt x="38963" y="3352"/>
                </a:lnTo>
                <a:lnTo>
                  <a:pt x="53822" y="3352"/>
                </a:lnTo>
                <a:lnTo>
                  <a:pt x="53822" y="0"/>
                </a:lnTo>
                <a:lnTo>
                  <a:pt x="36398" y="0"/>
                </a:lnTo>
                <a:lnTo>
                  <a:pt x="35648" y="749"/>
                </a:lnTo>
                <a:lnTo>
                  <a:pt x="35648" y="45173"/>
                </a:lnTo>
                <a:lnTo>
                  <a:pt x="36398" y="45923"/>
                </a:lnTo>
                <a:lnTo>
                  <a:pt x="56400" y="45923"/>
                </a:lnTo>
                <a:lnTo>
                  <a:pt x="57137" y="45173"/>
                </a:lnTo>
                <a:lnTo>
                  <a:pt x="57137" y="42570"/>
                </a:lnTo>
                <a:lnTo>
                  <a:pt x="57137" y="3352"/>
                </a:lnTo>
                <a:lnTo>
                  <a:pt x="57137" y="749"/>
                </a:lnTo>
                <a:close/>
              </a:path>
              <a:path w="149225" h="144779">
                <a:moveTo>
                  <a:pt x="92125" y="104559"/>
                </a:moveTo>
                <a:lnTo>
                  <a:pt x="91376" y="103809"/>
                </a:lnTo>
                <a:lnTo>
                  <a:pt x="88798" y="103809"/>
                </a:lnTo>
                <a:lnTo>
                  <a:pt x="88798" y="107162"/>
                </a:lnTo>
                <a:lnTo>
                  <a:pt x="88798" y="141147"/>
                </a:lnTo>
                <a:lnTo>
                  <a:pt x="73952" y="141147"/>
                </a:lnTo>
                <a:lnTo>
                  <a:pt x="73952" y="107162"/>
                </a:lnTo>
                <a:lnTo>
                  <a:pt x="88798" y="107162"/>
                </a:lnTo>
                <a:lnTo>
                  <a:pt x="88798" y="103809"/>
                </a:lnTo>
                <a:lnTo>
                  <a:pt x="71374" y="103809"/>
                </a:lnTo>
                <a:lnTo>
                  <a:pt x="70637" y="104559"/>
                </a:lnTo>
                <a:lnTo>
                  <a:pt x="70637" y="143764"/>
                </a:lnTo>
                <a:lnTo>
                  <a:pt x="71374" y="144513"/>
                </a:lnTo>
                <a:lnTo>
                  <a:pt x="91376" y="144513"/>
                </a:lnTo>
                <a:lnTo>
                  <a:pt x="92125" y="143764"/>
                </a:lnTo>
                <a:lnTo>
                  <a:pt x="92125" y="141147"/>
                </a:lnTo>
                <a:lnTo>
                  <a:pt x="92125" y="107162"/>
                </a:lnTo>
                <a:lnTo>
                  <a:pt x="92125" y="104559"/>
                </a:lnTo>
                <a:close/>
              </a:path>
              <a:path w="149225" h="144779">
                <a:moveTo>
                  <a:pt x="148691" y="73901"/>
                </a:moveTo>
                <a:lnTo>
                  <a:pt x="147980" y="73113"/>
                </a:lnTo>
                <a:lnTo>
                  <a:pt x="145262" y="72999"/>
                </a:lnTo>
                <a:lnTo>
                  <a:pt x="145262" y="76365"/>
                </a:lnTo>
                <a:lnTo>
                  <a:pt x="144919" y="84188"/>
                </a:lnTo>
                <a:lnTo>
                  <a:pt x="10782" y="78308"/>
                </a:lnTo>
                <a:lnTo>
                  <a:pt x="11125" y="70472"/>
                </a:lnTo>
                <a:lnTo>
                  <a:pt x="145262" y="76365"/>
                </a:lnTo>
                <a:lnTo>
                  <a:pt x="145262" y="72999"/>
                </a:lnTo>
                <a:lnTo>
                  <a:pt x="87744" y="70472"/>
                </a:lnTo>
                <a:lnTo>
                  <a:pt x="9613" y="67043"/>
                </a:lnTo>
                <a:lnTo>
                  <a:pt x="8420" y="67475"/>
                </a:lnTo>
                <a:lnTo>
                  <a:pt x="7874" y="68643"/>
                </a:lnTo>
                <a:lnTo>
                  <a:pt x="7366" y="80759"/>
                </a:lnTo>
                <a:lnTo>
                  <a:pt x="8064" y="81546"/>
                </a:lnTo>
                <a:lnTo>
                  <a:pt x="146507" y="87617"/>
                </a:lnTo>
                <a:lnTo>
                  <a:pt x="147637" y="87185"/>
                </a:lnTo>
                <a:lnTo>
                  <a:pt x="148170" y="86017"/>
                </a:lnTo>
                <a:lnTo>
                  <a:pt x="148247" y="84188"/>
                </a:lnTo>
                <a:lnTo>
                  <a:pt x="148691" y="7390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bg object 1177"/>
          <p:cNvSpPr/>
          <p:nvPr/>
        </p:nvSpPr>
        <p:spPr>
          <a:xfrm>
            <a:off x="7341062" y="9896683"/>
            <a:ext cx="71120" cy="16510"/>
          </a:xfrm>
          <a:custGeom>
            <a:avLst/>
            <a:gdLst/>
            <a:ahLst/>
            <a:cxnLst/>
            <a:rect l="l" t="t" r="r" b="b"/>
            <a:pathLst>
              <a:path w="71120" h="16509">
                <a:moveTo>
                  <a:pt x="70628" y="16307"/>
                </a:moveTo>
                <a:lnTo>
                  <a:pt x="0" y="16307"/>
                </a:lnTo>
                <a:lnTo>
                  <a:pt x="0" y="0"/>
                </a:lnTo>
                <a:lnTo>
                  <a:pt x="70628" y="0"/>
                </a:lnTo>
                <a:lnTo>
                  <a:pt x="70628" y="16307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bg object 1178"/>
          <p:cNvSpPr/>
          <p:nvPr/>
        </p:nvSpPr>
        <p:spPr>
          <a:xfrm>
            <a:off x="7339403" y="9895002"/>
            <a:ext cx="74295" cy="19685"/>
          </a:xfrm>
          <a:custGeom>
            <a:avLst/>
            <a:gdLst/>
            <a:ahLst/>
            <a:cxnLst/>
            <a:rect l="l" t="t" r="r" b="b"/>
            <a:pathLst>
              <a:path w="74295" h="19684">
                <a:moveTo>
                  <a:pt x="73201" y="19668"/>
                </a:moveTo>
                <a:lnTo>
                  <a:pt x="744" y="19668"/>
                </a:lnTo>
                <a:lnTo>
                  <a:pt x="0" y="18920"/>
                </a:lnTo>
                <a:lnTo>
                  <a:pt x="0" y="754"/>
                </a:lnTo>
                <a:lnTo>
                  <a:pt x="744" y="0"/>
                </a:lnTo>
                <a:lnTo>
                  <a:pt x="73201" y="0"/>
                </a:lnTo>
                <a:lnTo>
                  <a:pt x="73945" y="754"/>
                </a:lnTo>
                <a:lnTo>
                  <a:pt x="73945" y="3361"/>
                </a:lnTo>
                <a:lnTo>
                  <a:pt x="3317" y="3361"/>
                </a:lnTo>
                <a:lnTo>
                  <a:pt x="3317" y="16307"/>
                </a:lnTo>
                <a:lnTo>
                  <a:pt x="73945" y="16307"/>
                </a:lnTo>
                <a:lnTo>
                  <a:pt x="73945" y="18920"/>
                </a:lnTo>
                <a:lnTo>
                  <a:pt x="73201" y="19668"/>
                </a:lnTo>
                <a:close/>
              </a:path>
              <a:path w="74295" h="19684">
                <a:moveTo>
                  <a:pt x="73945" y="16307"/>
                </a:moveTo>
                <a:lnTo>
                  <a:pt x="70628" y="16307"/>
                </a:lnTo>
                <a:lnTo>
                  <a:pt x="70628" y="3361"/>
                </a:lnTo>
                <a:lnTo>
                  <a:pt x="73945" y="3361"/>
                </a:lnTo>
                <a:lnTo>
                  <a:pt x="73945" y="1630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bg object 1179"/>
          <p:cNvSpPr/>
          <p:nvPr/>
        </p:nvSpPr>
        <p:spPr>
          <a:xfrm>
            <a:off x="7416279" y="9711710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9309" y="25206"/>
                </a:moveTo>
                <a:lnTo>
                  <a:pt x="5570" y="25206"/>
                </a:lnTo>
                <a:lnTo>
                  <a:pt x="0" y="19562"/>
                </a:lnTo>
                <a:lnTo>
                  <a:pt x="0" y="12603"/>
                </a:lnTo>
                <a:lnTo>
                  <a:pt x="0" y="5643"/>
                </a:lnTo>
                <a:lnTo>
                  <a:pt x="5570" y="0"/>
                </a:lnTo>
                <a:lnTo>
                  <a:pt x="19309" y="0"/>
                </a:lnTo>
                <a:lnTo>
                  <a:pt x="24880" y="5643"/>
                </a:lnTo>
                <a:lnTo>
                  <a:pt x="24880" y="19562"/>
                </a:lnTo>
                <a:lnTo>
                  <a:pt x="19309" y="25206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bg object 1180"/>
          <p:cNvSpPr/>
          <p:nvPr/>
        </p:nvSpPr>
        <p:spPr>
          <a:xfrm>
            <a:off x="7319899" y="9615931"/>
            <a:ext cx="123189" cy="123189"/>
          </a:xfrm>
          <a:custGeom>
            <a:avLst/>
            <a:gdLst/>
            <a:ahLst/>
            <a:cxnLst/>
            <a:rect l="l" t="t" r="r" b="b"/>
            <a:pathLst>
              <a:path w="123190" h="123190">
                <a:moveTo>
                  <a:pt x="58204" y="16852"/>
                </a:moveTo>
                <a:lnTo>
                  <a:pt x="57658" y="15951"/>
                </a:lnTo>
                <a:lnTo>
                  <a:pt x="38125" y="11137"/>
                </a:lnTo>
                <a:lnTo>
                  <a:pt x="38125" y="749"/>
                </a:lnTo>
                <a:lnTo>
                  <a:pt x="37388" y="0"/>
                </a:lnTo>
                <a:lnTo>
                  <a:pt x="35560" y="0"/>
                </a:lnTo>
                <a:lnTo>
                  <a:pt x="34810" y="749"/>
                </a:lnTo>
                <a:lnTo>
                  <a:pt x="34810" y="10325"/>
                </a:lnTo>
                <a:lnTo>
                  <a:pt x="1333" y="2057"/>
                </a:lnTo>
                <a:lnTo>
                  <a:pt x="431" y="2616"/>
                </a:lnTo>
                <a:lnTo>
                  <a:pt x="0" y="4419"/>
                </a:lnTo>
                <a:lnTo>
                  <a:pt x="546" y="5334"/>
                </a:lnTo>
                <a:lnTo>
                  <a:pt x="34810" y="13754"/>
                </a:lnTo>
                <a:lnTo>
                  <a:pt x="34810" y="58801"/>
                </a:lnTo>
                <a:lnTo>
                  <a:pt x="35560" y="59563"/>
                </a:lnTo>
                <a:lnTo>
                  <a:pt x="36474" y="59563"/>
                </a:lnTo>
                <a:lnTo>
                  <a:pt x="37388" y="59563"/>
                </a:lnTo>
                <a:lnTo>
                  <a:pt x="38125" y="58801"/>
                </a:lnTo>
                <a:lnTo>
                  <a:pt x="38125" y="14566"/>
                </a:lnTo>
                <a:lnTo>
                  <a:pt x="56375" y="19037"/>
                </a:lnTo>
                <a:lnTo>
                  <a:pt x="57124" y="19037"/>
                </a:lnTo>
                <a:lnTo>
                  <a:pt x="57810" y="18529"/>
                </a:lnTo>
                <a:lnTo>
                  <a:pt x="58204" y="16852"/>
                </a:lnTo>
                <a:close/>
              </a:path>
              <a:path w="123190" h="123190">
                <a:moveTo>
                  <a:pt x="122910" y="100507"/>
                </a:moveTo>
                <a:lnTo>
                  <a:pt x="119900" y="97459"/>
                </a:lnTo>
                <a:lnTo>
                  <a:pt x="119595" y="97155"/>
                </a:lnTo>
                <a:lnTo>
                  <a:pt x="119595" y="102362"/>
                </a:lnTo>
                <a:lnTo>
                  <a:pt x="119595" y="114414"/>
                </a:lnTo>
                <a:lnTo>
                  <a:pt x="114757" y="119316"/>
                </a:lnTo>
                <a:lnTo>
                  <a:pt x="102870" y="119316"/>
                </a:lnTo>
                <a:lnTo>
                  <a:pt x="98031" y="114414"/>
                </a:lnTo>
                <a:lnTo>
                  <a:pt x="98031" y="102362"/>
                </a:lnTo>
                <a:lnTo>
                  <a:pt x="102870" y="97459"/>
                </a:lnTo>
                <a:lnTo>
                  <a:pt x="114757" y="97459"/>
                </a:lnTo>
                <a:lnTo>
                  <a:pt x="119595" y="102362"/>
                </a:lnTo>
                <a:lnTo>
                  <a:pt x="119595" y="97155"/>
                </a:lnTo>
                <a:lnTo>
                  <a:pt x="116586" y="94107"/>
                </a:lnTo>
                <a:lnTo>
                  <a:pt x="101041" y="94107"/>
                </a:lnTo>
                <a:lnTo>
                  <a:pt x="94716" y="100507"/>
                </a:lnTo>
                <a:lnTo>
                  <a:pt x="94716" y="116268"/>
                </a:lnTo>
                <a:lnTo>
                  <a:pt x="101041" y="122669"/>
                </a:lnTo>
                <a:lnTo>
                  <a:pt x="116586" y="122669"/>
                </a:lnTo>
                <a:lnTo>
                  <a:pt x="119900" y="119316"/>
                </a:lnTo>
                <a:lnTo>
                  <a:pt x="122910" y="116268"/>
                </a:lnTo>
                <a:lnTo>
                  <a:pt x="122910" y="10050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bg object 1181"/>
          <p:cNvSpPr/>
          <p:nvPr/>
        </p:nvSpPr>
        <p:spPr>
          <a:xfrm>
            <a:off x="7607243" y="9640707"/>
            <a:ext cx="95885" cy="306705"/>
          </a:xfrm>
          <a:custGeom>
            <a:avLst/>
            <a:gdLst/>
            <a:ahLst/>
            <a:cxnLst/>
            <a:rect l="l" t="t" r="r" b="b"/>
            <a:pathLst>
              <a:path w="95884" h="306704">
                <a:moveTo>
                  <a:pt x="95693" y="306097"/>
                </a:moveTo>
                <a:lnTo>
                  <a:pt x="0" y="306097"/>
                </a:lnTo>
                <a:lnTo>
                  <a:pt x="0" y="27868"/>
                </a:lnTo>
                <a:lnTo>
                  <a:pt x="95693" y="0"/>
                </a:lnTo>
                <a:lnTo>
                  <a:pt x="95693" y="306097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bg object 1182"/>
          <p:cNvSpPr/>
          <p:nvPr/>
        </p:nvSpPr>
        <p:spPr>
          <a:xfrm>
            <a:off x="7605032" y="9638358"/>
            <a:ext cx="100330" cy="308610"/>
          </a:xfrm>
          <a:custGeom>
            <a:avLst/>
            <a:gdLst/>
            <a:ahLst/>
            <a:cxnLst/>
            <a:rect l="l" t="t" r="r" b="b"/>
            <a:pathLst>
              <a:path w="100329" h="308609">
                <a:moveTo>
                  <a:pt x="4425" y="308446"/>
                </a:moveTo>
                <a:lnTo>
                  <a:pt x="0" y="308446"/>
                </a:lnTo>
                <a:lnTo>
                  <a:pt x="0" y="29222"/>
                </a:lnTo>
                <a:lnTo>
                  <a:pt x="652" y="28342"/>
                </a:lnTo>
                <a:lnTo>
                  <a:pt x="97964" y="0"/>
                </a:lnTo>
                <a:lnTo>
                  <a:pt x="98678" y="137"/>
                </a:lnTo>
                <a:lnTo>
                  <a:pt x="99792" y="985"/>
                </a:lnTo>
                <a:lnTo>
                  <a:pt x="100112" y="1646"/>
                </a:lnTo>
                <a:lnTo>
                  <a:pt x="100112" y="5325"/>
                </a:lnTo>
                <a:lnTo>
                  <a:pt x="95693" y="5325"/>
                </a:lnTo>
                <a:lnTo>
                  <a:pt x="4425" y="31909"/>
                </a:lnTo>
                <a:lnTo>
                  <a:pt x="4425" y="308446"/>
                </a:lnTo>
                <a:close/>
              </a:path>
              <a:path w="100329" h="308609">
                <a:moveTo>
                  <a:pt x="100112" y="308446"/>
                </a:moveTo>
                <a:lnTo>
                  <a:pt x="95693" y="308446"/>
                </a:lnTo>
                <a:lnTo>
                  <a:pt x="95693" y="5325"/>
                </a:lnTo>
                <a:lnTo>
                  <a:pt x="100112" y="5325"/>
                </a:lnTo>
                <a:lnTo>
                  <a:pt x="100112" y="3084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bg object 1183"/>
          <p:cNvSpPr/>
          <p:nvPr/>
        </p:nvSpPr>
        <p:spPr>
          <a:xfrm>
            <a:off x="7632998" y="9779933"/>
            <a:ext cx="67945" cy="10160"/>
          </a:xfrm>
          <a:custGeom>
            <a:avLst/>
            <a:gdLst/>
            <a:ahLst/>
            <a:cxnLst/>
            <a:rect l="l" t="t" r="r" b="b"/>
            <a:pathLst>
              <a:path w="67945" h="10159">
                <a:moveTo>
                  <a:pt x="67131" y="9665"/>
                </a:moveTo>
                <a:lnTo>
                  <a:pt x="0" y="6716"/>
                </a:lnTo>
                <a:lnTo>
                  <a:pt x="289" y="0"/>
                </a:lnTo>
                <a:lnTo>
                  <a:pt x="67414" y="2949"/>
                </a:lnTo>
                <a:lnTo>
                  <a:pt x="67131" y="9665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bg object 1184"/>
          <p:cNvSpPr/>
          <p:nvPr/>
        </p:nvSpPr>
        <p:spPr>
          <a:xfrm>
            <a:off x="7625681" y="9768406"/>
            <a:ext cx="103505" cy="15875"/>
          </a:xfrm>
          <a:custGeom>
            <a:avLst/>
            <a:gdLst/>
            <a:ahLst/>
            <a:cxnLst/>
            <a:rect l="l" t="t" r="r" b="b"/>
            <a:pathLst>
              <a:path w="103504" h="15875">
                <a:moveTo>
                  <a:pt x="102673" y="15702"/>
                </a:moveTo>
                <a:lnTo>
                  <a:pt x="0" y="11193"/>
                </a:lnTo>
                <a:lnTo>
                  <a:pt x="480" y="0"/>
                </a:lnTo>
                <a:lnTo>
                  <a:pt x="103153" y="4508"/>
                </a:lnTo>
                <a:lnTo>
                  <a:pt x="102673" y="15702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bg object 1185"/>
          <p:cNvSpPr/>
          <p:nvPr/>
        </p:nvSpPr>
        <p:spPr>
          <a:xfrm>
            <a:off x="7623985" y="9766728"/>
            <a:ext cx="106680" cy="19685"/>
          </a:xfrm>
          <a:custGeom>
            <a:avLst/>
            <a:gdLst/>
            <a:ahLst/>
            <a:cxnLst/>
            <a:rect l="l" t="t" r="r" b="b"/>
            <a:pathLst>
              <a:path w="106679" h="19684">
                <a:moveTo>
                  <a:pt x="105252" y="19057"/>
                </a:moveTo>
                <a:lnTo>
                  <a:pt x="104298" y="19057"/>
                </a:lnTo>
                <a:lnTo>
                  <a:pt x="707" y="14511"/>
                </a:lnTo>
                <a:lnTo>
                  <a:pt x="0" y="13725"/>
                </a:lnTo>
                <a:lnTo>
                  <a:pt x="517" y="1608"/>
                </a:lnTo>
                <a:lnTo>
                  <a:pt x="1052" y="442"/>
                </a:lnTo>
                <a:lnTo>
                  <a:pt x="2246" y="0"/>
                </a:lnTo>
                <a:lnTo>
                  <a:pt x="80352" y="3429"/>
                </a:lnTo>
                <a:lnTo>
                  <a:pt x="3761" y="3429"/>
                </a:lnTo>
                <a:lnTo>
                  <a:pt x="3422" y="11268"/>
                </a:lnTo>
                <a:lnTo>
                  <a:pt x="102784" y="15627"/>
                </a:lnTo>
                <a:lnTo>
                  <a:pt x="106107" y="15627"/>
                </a:lnTo>
                <a:lnTo>
                  <a:pt x="105991" y="18352"/>
                </a:lnTo>
                <a:lnTo>
                  <a:pt x="105252" y="19057"/>
                </a:lnTo>
                <a:close/>
              </a:path>
              <a:path w="106679" h="19684">
                <a:moveTo>
                  <a:pt x="106107" y="15627"/>
                </a:moveTo>
                <a:lnTo>
                  <a:pt x="102784" y="15627"/>
                </a:lnTo>
                <a:lnTo>
                  <a:pt x="103122" y="7795"/>
                </a:lnTo>
                <a:lnTo>
                  <a:pt x="3761" y="3429"/>
                </a:lnTo>
                <a:lnTo>
                  <a:pt x="80352" y="3429"/>
                </a:lnTo>
                <a:lnTo>
                  <a:pt x="104920" y="4508"/>
                </a:lnTo>
                <a:lnTo>
                  <a:pt x="106071" y="5051"/>
                </a:lnTo>
                <a:lnTo>
                  <a:pt x="106508" y="6260"/>
                </a:lnTo>
                <a:lnTo>
                  <a:pt x="106107" y="1562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bg object 1186"/>
          <p:cNvSpPr/>
          <p:nvPr/>
        </p:nvSpPr>
        <p:spPr>
          <a:xfrm>
            <a:off x="7623223" y="9703024"/>
            <a:ext cx="18415" cy="43180"/>
          </a:xfrm>
          <a:custGeom>
            <a:avLst/>
            <a:gdLst/>
            <a:ahLst/>
            <a:cxnLst/>
            <a:rect l="l" t="t" r="r" b="b"/>
            <a:pathLst>
              <a:path w="18415" h="43179">
                <a:moveTo>
                  <a:pt x="18171" y="42573"/>
                </a:moveTo>
                <a:lnTo>
                  <a:pt x="0" y="42573"/>
                </a:lnTo>
                <a:lnTo>
                  <a:pt x="0" y="0"/>
                </a:lnTo>
                <a:lnTo>
                  <a:pt x="18171" y="0"/>
                </a:lnTo>
                <a:lnTo>
                  <a:pt x="18171" y="4257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bg object 1187"/>
          <p:cNvSpPr/>
          <p:nvPr/>
        </p:nvSpPr>
        <p:spPr>
          <a:xfrm>
            <a:off x="7621565" y="9701348"/>
            <a:ext cx="21590" cy="46355"/>
          </a:xfrm>
          <a:custGeom>
            <a:avLst/>
            <a:gdLst/>
            <a:ahLst/>
            <a:cxnLst/>
            <a:rect l="l" t="t" r="r" b="b"/>
            <a:pathLst>
              <a:path w="21590" h="46354">
                <a:moveTo>
                  <a:pt x="20744" y="45934"/>
                </a:moveTo>
                <a:lnTo>
                  <a:pt x="744" y="45934"/>
                </a:lnTo>
                <a:lnTo>
                  <a:pt x="0" y="45179"/>
                </a:lnTo>
                <a:lnTo>
                  <a:pt x="0" y="748"/>
                </a:lnTo>
                <a:lnTo>
                  <a:pt x="744" y="0"/>
                </a:lnTo>
                <a:lnTo>
                  <a:pt x="20744" y="0"/>
                </a:lnTo>
                <a:lnTo>
                  <a:pt x="21488" y="748"/>
                </a:lnTo>
                <a:lnTo>
                  <a:pt x="21488" y="3361"/>
                </a:lnTo>
                <a:lnTo>
                  <a:pt x="3317" y="3361"/>
                </a:lnTo>
                <a:lnTo>
                  <a:pt x="3317" y="42573"/>
                </a:lnTo>
                <a:lnTo>
                  <a:pt x="21488" y="42573"/>
                </a:lnTo>
                <a:lnTo>
                  <a:pt x="21488" y="45179"/>
                </a:lnTo>
                <a:lnTo>
                  <a:pt x="20744" y="45934"/>
                </a:lnTo>
                <a:close/>
              </a:path>
              <a:path w="21590" h="46354">
                <a:moveTo>
                  <a:pt x="21488" y="42573"/>
                </a:moveTo>
                <a:lnTo>
                  <a:pt x="18171" y="42573"/>
                </a:lnTo>
                <a:lnTo>
                  <a:pt x="18171" y="3361"/>
                </a:lnTo>
                <a:lnTo>
                  <a:pt x="21488" y="3361"/>
                </a:lnTo>
                <a:lnTo>
                  <a:pt x="21488" y="4257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bg object 1188"/>
          <p:cNvSpPr/>
          <p:nvPr/>
        </p:nvSpPr>
        <p:spPr>
          <a:xfrm>
            <a:off x="7623223" y="9801896"/>
            <a:ext cx="18415" cy="37465"/>
          </a:xfrm>
          <a:custGeom>
            <a:avLst/>
            <a:gdLst/>
            <a:ahLst/>
            <a:cxnLst/>
            <a:rect l="l" t="t" r="r" b="b"/>
            <a:pathLst>
              <a:path w="18415" h="37465">
                <a:moveTo>
                  <a:pt x="18171" y="37341"/>
                </a:moveTo>
                <a:lnTo>
                  <a:pt x="0" y="37341"/>
                </a:lnTo>
                <a:lnTo>
                  <a:pt x="0" y="0"/>
                </a:lnTo>
                <a:lnTo>
                  <a:pt x="18171" y="0"/>
                </a:lnTo>
                <a:lnTo>
                  <a:pt x="18171" y="3734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bg object 1189"/>
          <p:cNvSpPr/>
          <p:nvPr/>
        </p:nvSpPr>
        <p:spPr>
          <a:xfrm>
            <a:off x="7621565" y="9800214"/>
            <a:ext cx="21590" cy="41275"/>
          </a:xfrm>
          <a:custGeom>
            <a:avLst/>
            <a:gdLst/>
            <a:ahLst/>
            <a:cxnLst/>
            <a:rect l="l" t="t" r="r" b="b"/>
            <a:pathLst>
              <a:path w="21590" h="41275">
                <a:moveTo>
                  <a:pt x="20744" y="40708"/>
                </a:moveTo>
                <a:lnTo>
                  <a:pt x="744" y="40708"/>
                </a:lnTo>
                <a:lnTo>
                  <a:pt x="0" y="39954"/>
                </a:lnTo>
                <a:lnTo>
                  <a:pt x="0" y="754"/>
                </a:lnTo>
                <a:lnTo>
                  <a:pt x="744" y="0"/>
                </a:lnTo>
                <a:lnTo>
                  <a:pt x="20744" y="0"/>
                </a:lnTo>
                <a:lnTo>
                  <a:pt x="21488" y="754"/>
                </a:lnTo>
                <a:lnTo>
                  <a:pt x="21488" y="3361"/>
                </a:lnTo>
                <a:lnTo>
                  <a:pt x="3317" y="3361"/>
                </a:lnTo>
                <a:lnTo>
                  <a:pt x="3317" y="37347"/>
                </a:lnTo>
                <a:lnTo>
                  <a:pt x="21488" y="37347"/>
                </a:lnTo>
                <a:lnTo>
                  <a:pt x="21488" y="39954"/>
                </a:lnTo>
                <a:lnTo>
                  <a:pt x="20744" y="40708"/>
                </a:lnTo>
                <a:close/>
              </a:path>
              <a:path w="21590" h="41275">
                <a:moveTo>
                  <a:pt x="21488" y="37347"/>
                </a:moveTo>
                <a:lnTo>
                  <a:pt x="18171" y="37347"/>
                </a:lnTo>
                <a:lnTo>
                  <a:pt x="18171" y="3361"/>
                </a:lnTo>
                <a:lnTo>
                  <a:pt x="21488" y="3361"/>
                </a:lnTo>
                <a:lnTo>
                  <a:pt x="21488" y="373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bg object 1190"/>
          <p:cNvSpPr/>
          <p:nvPr/>
        </p:nvSpPr>
        <p:spPr>
          <a:xfrm>
            <a:off x="7666244" y="9669138"/>
            <a:ext cx="18415" cy="43180"/>
          </a:xfrm>
          <a:custGeom>
            <a:avLst/>
            <a:gdLst/>
            <a:ahLst/>
            <a:cxnLst/>
            <a:rect l="l" t="t" r="r" b="b"/>
            <a:pathLst>
              <a:path w="18415" h="43179">
                <a:moveTo>
                  <a:pt x="18171" y="42573"/>
                </a:moveTo>
                <a:lnTo>
                  <a:pt x="0" y="42573"/>
                </a:lnTo>
                <a:lnTo>
                  <a:pt x="0" y="0"/>
                </a:lnTo>
                <a:lnTo>
                  <a:pt x="18171" y="0"/>
                </a:lnTo>
                <a:lnTo>
                  <a:pt x="18171" y="4257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1" name="bg object 1191"/>
          <p:cNvSpPr/>
          <p:nvPr/>
        </p:nvSpPr>
        <p:spPr>
          <a:xfrm>
            <a:off x="7664584" y="9667458"/>
            <a:ext cx="21590" cy="46355"/>
          </a:xfrm>
          <a:custGeom>
            <a:avLst/>
            <a:gdLst/>
            <a:ahLst/>
            <a:cxnLst/>
            <a:rect l="l" t="t" r="r" b="b"/>
            <a:pathLst>
              <a:path w="21590" h="46354">
                <a:moveTo>
                  <a:pt x="20744" y="45934"/>
                </a:moveTo>
                <a:lnTo>
                  <a:pt x="744" y="45934"/>
                </a:lnTo>
                <a:lnTo>
                  <a:pt x="0" y="45179"/>
                </a:lnTo>
                <a:lnTo>
                  <a:pt x="0" y="754"/>
                </a:lnTo>
                <a:lnTo>
                  <a:pt x="744" y="0"/>
                </a:lnTo>
                <a:lnTo>
                  <a:pt x="20744" y="0"/>
                </a:lnTo>
                <a:lnTo>
                  <a:pt x="21488" y="754"/>
                </a:lnTo>
                <a:lnTo>
                  <a:pt x="21488" y="3361"/>
                </a:lnTo>
                <a:lnTo>
                  <a:pt x="3317" y="3361"/>
                </a:lnTo>
                <a:lnTo>
                  <a:pt x="3317" y="42573"/>
                </a:lnTo>
                <a:lnTo>
                  <a:pt x="21488" y="42573"/>
                </a:lnTo>
                <a:lnTo>
                  <a:pt x="21488" y="45179"/>
                </a:lnTo>
                <a:lnTo>
                  <a:pt x="20744" y="45934"/>
                </a:lnTo>
                <a:close/>
              </a:path>
              <a:path w="21590" h="46354">
                <a:moveTo>
                  <a:pt x="21488" y="42573"/>
                </a:moveTo>
                <a:lnTo>
                  <a:pt x="18171" y="42573"/>
                </a:lnTo>
                <a:lnTo>
                  <a:pt x="18171" y="3361"/>
                </a:lnTo>
                <a:lnTo>
                  <a:pt x="21488" y="3361"/>
                </a:lnTo>
                <a:lnTo>
                  <a:pt x="21488" y="4257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2" name="bg object 1192"/>
          <p:cNvSpPr/>
          <p:nvPr/>
        </p:nvSpPr>
        <p:spPr>
          <a:xfrm>
            <a:off x="7666244" y="9815129"/>
            <a:ext cx="18415" cy="37465"/>
          </a:xfrm>
          <a:custGeom>
            <a:avLst/>
            <a:gdLst/>
            <a:ahLst/>
            <a:cxnLst/>
            <a:rect l="l" t="t" r="r" b="b"/>
            <a:pathLst>
              <a:path w="18415" h="37465">
                <a:moveTo>
                  <a:pt x="18171" y="37341"/>
                </a:moveTo>
                <a:lnTo>
                  <a:pt x="0" y="37341"/>
                </a:lnTo>
                <a:lnTo>
                  <a:pt x="0" y="0"/>
                </a:lnTo>
                <a:lnTo>
                  <a:pt x="18171" y="0"/>
                </a:lnTo>
                <a:lnTo>
                  <a:pt x="18171" y="3734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bg object 1193"/>
          <p:cNvSpPr/>
          <p:nvPr/>
        </p:nvSpPr>
        <p:spPr>
          <a:xfrm>
            <a:off x="7664584" y="9813447"/>
            <a:ext cx="21590" cy="41275"/>
          </a:xfrm>
          <a:custGeom>
            <a:avLst/>
            <a:gdLst/>
            <a:ahLst/>
            <a:cxnLst/>
            <a:rect l="l" t="t" r="r" b="b"/>
            <a:pathLst>
              <a:path w="21590" h="41275">
                <a:moveTo>
                  <a:pt x="20744" y="40708"/>
                </a:moveTo>
                <a:lnTo>
                  <a:pt x="744" y="40708"/>
                </a:lnTo>
                <a:lnTo>
                  <a:pt x="0" y="39954"/>
                </a:lnTo>
                <a:lnTo>
                  <a:pt x="0" y="754"/>
                </a:lnTo>
                <a:lnTo>
                  <a:pt x="744" y="0"/>
                </a:lnTo>
                <a:lnTo>
                  <a:pt x="20744" y="0"/>
                </a:lnTo>
                <a:lnTo>
                  <a:pt x="21488" y="754"/>
                </a:lnTo>
                <a:lnTo>
                  <a:pt x="21488" y="3361"/>
                </a:lnTo>
                <a:lnTo>
                  <a:pt x="3317" y="3361"/>
                </a:lnTo>
                <a:lnTo>
                  <a:pt x="3317" y="37347"/>
                </a:lnTo>
                <a:lnTo>
                  <a:pt x="21488" y="37347"/>
                </a:lnTo>
                <a:lnTo>
                  <a:pt x="21488" y="39954"/>
                </a:lnTo>
                <a:lnTo>
                  <a:pt x="20744" y="40708"/>
                </a:lnTo>
                <a:close/>
              </a:path>
              <a:path w="21590" h="41275">
                <a:moveTo>
                  <a:pt x="21488" y="37347"/>
                </a:moveTo>
                <a:lnTo>
                  <a:pt x="18171" y="37347"/>
                </a:lnTo>
                <a:lnTo>
                  <a:pt x="18171" y="3361"/>
                </a:lnTo>
                <a:lnTo>
                  <a:pt x="21488" y="3361"/>
                </a:lnTo>
                <a:lnTo>
                  <a:pt x="21488" y="373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bg object 1194"/>
          <p:cNvSpPr/>
          <p:nvPr/>
        </p:nvSpPr>
        <p:spPr>
          <a:xfrm>
            <a:off x="7622909" y="9877614"/>
            <a:ext cx="18415" cy="37465"/>
          </a:xfrm>
          <a:custGeom>
            <a:avLst/>
            <a:gdLst/>
            <a:ahLst/>
            <a:cxnLst/>
            <a:rect l="l" t="t" r="r" b="b"/>
            <a:pathLst>
              <a:path w="18415" h="37465">
                <a:moveTo>
                  <a:pt x="18171" y="37341"/>
                </a:moveTo>
                <a:lnTo>
                  <a:pt x="0" y="37341"/>
                </a:lnTo>
                <a:lnTo>
                  <a:pt x="0" y="0"/>
                </a:lnTo>
                <a:lnTo>
                  <a:pt x="18171" y="0"/>
                </a:lnTo>
                <a:lnTo>
                  <a:pt x="18171" y="3734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bg object 1195"/>
          <p:cNvSpPr/>
          <p:nvPr/>
        </p:nvSpPr>
        <p:spPr>
          <a:xfrm>
            <a:off x="7621249" y="9875930"/>
            <a:ext cx="21590" cy="41275"/>
          </a:xfrm>
          <a:custGeom>
            <a:avLst/>
            <a:gdLst/>
            <a:ahLst/>
            <a:cxnLst/>
            <a:rect l="l" t="t" r="r" b="b"/>
            <a:pathLst>
              <a:path w="21590" h="41275">
                <a:moveTo>
                  <a:pt x="20744" y="40702"/>
                </a:moveTo>
                <a:lnTo>
                  <a:pt x="744" y="40702"/>
                </a:lnTo>
                <a:lnTo>
                  <a:pt x="0" y="39954"/>
                </a:lnTo>
                <a:lnTo>
                  <a:pt x="0" y="754"/>
                </a:lnTo>
                <a:lnTo>
                  <a:pt x="744" y="0"/>
                </a:lnTo>
                <a:lnTo>
                  <a:pt x="20744" y="0"/>
                </a:lnTo>
                <a:lnTo>
                  <a:pt x="21488" y="754"/>
                </a:lnTo>
                <a:lnTo>
                  <a:pt x="21488" y="3361"/>
                </a:lnTo>
                <a:lnTo>
                  <a:pt x="3317" y="3361"/>
                </a:lnTo>
                <a:lnTo>
                  <a:pt x="3317" y="37347"/>
                </a:lnTo>
                <a:lnTo>
                  <a:pt x="21488" y="37347"/>
                </a:lnTo>
                <a:lnTo>
                  <a:pt x="21488" y="39954"/>
                </a:lnTo>
                <a:lnTo>
                  <a:pt x="20744" y="40702"/>
                </a:lnTo>
                <a:close/>
              </a:path>
              <a:path w="21590" h="41275">
                <a:moveTo>
                  <a:pt x="21488" y="37347"/>
                </a:moveTo>
                <a:lnTo>
                  <a:pt x="18171" y="37347"/>
                </a:lnTo>
                <a:lnTo>
                  <a:pt x="18171" y="3361"/>
                </a:lnTo>
                <a:lnTo>
                  <a:pt x="21488" y="3361"/>
                </a:lnTo>
                <a:lnTo>
                  <a:pt x="21488" y="373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bg object 1196"/>
          <p:cNvSpPr/>
          <p:nvPr/>
        </p:nvSpPr>
        <p:spPr>
          <a:xfrm>
            <a:off x="7666244" y="9891308"/>
            <a:ext cx="18415" cy="37465"/>
          </a:xfrm>
          <a:custGeom>
            <a:avLst/>
            <a:gdLst/>
            <a:ahLst/>
            <a:cxnLst/>
            <a:rect l="l" t="t" r="r" b="b"/>
            <a:pathLst>
              <a:path w="18415" h="37465">
                <a:moveTo>
                  <a:pt x="18171" y="37341"/>
                </a:moveTo>
                <a:lnTo>
                  <a:pt x="0" y="37341"/>
                </a:lnTo>
                <a:lnTo>
                  <a:pt x="0" y="0"/>
                </a:lnTo>
                <a:lnTo>
                  <a:pt x="18171" y="0"/>
                </a:lnTo>
                <a:lnTo>
                  <a:pt x="18171" y="3734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bg object 1197"/>
          <p:cNvSpPr/>
          <p:nvPr/>
        </p:nvSpPr>
        <p:spPr>
          <a:xfrm>
            <a:off x="7664584" y="9889623"/>
            <a:ext cx="21590" cy="41275"/>
          </a:xfrm>
          <a:custGeom>
            <a:avLst/>
            <a:gdLst/>
            <a:ahLst/>
            <a:cxnLst/>
            <a:rect l="l" t="t" r="r" b="b"/>
            <a:pathLst>
              <a:path w="21590" h="41275">
                <a:moveTo>
                  <a:pt x="20744" y="40702"/>
                </a:moveTo>
                <a:lnTo>
                  <a:pt x="744" y="40702"/>
                </a:lnTo>
                <a:lnTo>
                  <a:pt x="0" y="39954"/>
                </a:lnTo>
                <a:lnTo>
                  <a:pt x="0" y="754"/>
                </a:lnTo>
                <a:lnTo>
                  <a:pt x="744" y="0"/>
                </a:lnTo>
                <a:lnTo>
                  <a:pt x="20744" y="0"/>
                </a:lnTo>
                <a:lnTo>
                  <a:pt x="21488" y="754"/>
                </a:lnTo>
                <a:lnTo>
                  <a:pt x="21488" y="3361"/>
                </a:lnTo>
                <a:lnTo>
                  <a:pt x="3317" y="3361"/>
                </a:lnTo>
                <a:lnTo>
                  <a:pt x="3317" y="37347"/>
                </a:lnTo>
                <a:lnTo>
                  <a:pt x="21488" y="37347"/>
                </a:lnTo>
                <a:lnTo>
                  <a:pt x="21488" y="39954"/>
                </a:lnTo>
                <a:lnTo>
                  <a:pt x="20744" y="40702"/>
                </a:lnTo>
                <a:close/>
              </a:path>
              <a:path w="21590" h="41275">
                <a:moveTo>
                  <a:pt x="21488" y="37347"/>
                </a:moveTo>
                <a:lnTo>
                  <a:pt x="18171" y="37347"/>
                </a:lnTo>
                <a:lnTo>
                  <a:pt x="18171" y="3361"/>
                </a:lnTo>
                <a:lnTo>
                  <a:pt x="21488" y="3361"/>
                </a:lnTo>
                <a:lnTo>
                  <a:pt x="21488" y="373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bg object 1198"/>
          <p:cNvSpPr/>
          <p:nvPr/>
        </p:nvSpPr>
        <p:spPr>
          <a:xfrm>
            <a:off x="7666612" y="9725751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9309" y="25206"/>
                </a:moveTo>
                <a:lnTo>
                  <a:pt x="5570" y="25206"/>
                </a:lnTo>
                <a:lnTo>
                  <a:pt x="0" y="19562"/>
                </a:lnTo>
                <a:lnTo>
                  <a:pt x="0" y="12603"/>
                </a:lnTo>
                <a:lnTo>
                  <a:pt x="0" y="5643"/>
                </a:lnTo>
                <a:lnTo>
                  <a:pt x="5570" y="0"/>
                </a:lnTo>
                <a:lnTo>
                  <a:pt x="19309" y="0"/>
                </a:lnTo>
                <a:lnTo>
                  <a:pt x="24880" y="5643"/>
                </a:lnTo>
                <a:lnTo>
                  <a:pt x="24880" y="19562"/>
                </a:lnTo>
                <a:lnTo>
                  <a:pt x="19309" y="25206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bg object 1199"/>
          <p:cNvSpPr/>
          <p:nvPr/>
        </p:nvSpPr>
        <p:spPr>
          <a:xfrm>
            <a:off x="7647927" y="9587903"/>
            <a:ext cx="66040" cy="359410"/>
          </a:xfrm>
          <a:custGeom>
            <a:avLst/>
            <a:gdLst/>
            <a:ahLst/>
            <a:cxnLst/>
            <a:rect l="l" t="t" r="r" b="b"/>
            <a:pathLst>
              <a:path w="66040" h="359409">
                <a:moveTo>
                  <a:pt x="45224" y="142582"/>
                </a:moveTo>
                <a:lnTo>
                  <a:pt x="42214" y="139534"/>
                </a:lnTo>
                <a:lnTo>
                  <a:pt x="41897" y="139217"/>
                </a:lnTo>
                <a:lnTo>
                  <a:pt x="41897" y="144437"/>
                </a:lnTo>
                <a:lnTo>
                  <a:pt x="41897" y="156476"/>
                </a:lnTo>
                <a:lnTo>
                  <a:pt x="37058" y="161378"/>
                </a:lnTo>
                <a:lnTo>
                  <a:pt x="25171" y="161378"/>
                </a:lnTo>
                <a:lnTo>
                  <a:pt x="20332" y="156476"/>
                </a:lnTo>
                <a:lnTo>
                  <a:pt x="20332" y="144437"/>
                </a:lnTo>
                <a:lnTo>
                  <a:pt x="25171" y="139534"/>
                </a:lnTo>
                <a:lnTo>
                  <a:pt x="37058" y="139534"/>
                </a:lnTo>
                <a:lnTo>
                  <a:pt x="41897" y="144437"/>
                </a:lnTo>
                <a:lnTo>
                  <a:pt x="41897" y="139217"/>
                </a:lnTo>
                <a:lnTo>
                  <a:pt x="38900" y="136169"/>
                </a:lnTo>
                <a:lnTo>
                  <a:pt x="23342" y="136169"/>
                </a:lnTo>
                <a:lnTo>
                  <a:pt x="17018" y="142582"/>
                </a:lnTo>
                <a:lnTo>
                  <a:pt x="17018" y="158330"/>
                </a:lnTo>
                <a:lnTo>
                  <a:pt x="23342" y="164744"/>
                </a:lnTo>
                <a:lnTo>
                  <a:pt x="38900" y="164744"/>
                </a:lnTo>
                <a:lnTo>
                  <a:pt x="42214" y="161378"/>
                </a:lnTo>
                <a:lnTo>
                  <a:pt x="45224" y="158330"/>
                </a:lnTo>
                <a:lnTo>
                  <a:pt x="45224" y="142582"/>
                </a:lnTo>
                <a:close/>
              </a:path>
              <a:path w="66040" h="359409">
                <a:moveTo>
                  <a:pt x="58216" y="16852"/>
                </a:moveTo>
                <a:lnTo>
                  <a:pt x="57670" y="15938"/>
                </a:lnTo>
                <a:lnTo>
                  <a:pt x="38138" y="11137"/>
                </a:lnTo>
                <a:lnTo>
                  <a:pt x="38138" y="736"/>
                </a:lnTo>
                <a:lnTo>
                  <a:pt x="37401" y="0"/>
                </a:lnTo>
                <a:lnTo>
                  <a:pt x="35560" y="0"/>
                </a:lnTo>
                <a:lnTo>
                  <a:pt x="34823" y="736"/>
                </a:lnTo>
                <a:lnTo>
                  <a:pt x="34823" y="10312"/>
                </a:lnTo>
                <a:lnTo>
                  <a:pt x="1333" y="2057"/>
                </a:lnTo>
                <a:lnTo>
                  <a:pt x="431" y="2616"/>
                </a:lnTo>
                <a:lnTo>
                  <a:pt x="0" y="4419"/>
                </a:lnTo>
                <a:lnTo>
                  <a:pt x="546" y="5321"/>
                </a:lnTo>
                <a:lnTo>
                  <a:pt x="34823" y="13741"/>
                </a:lnTo>
                <a:lnTo>
                  <a:pt x="34823" y="58801"/>
                </a:lnTo>
                <a:lnTo>
                  <a:pt x="35560" y="59550"/>
                </a:lnTo>
                <a:lnTo>
                  <a:pt x="36474" y="59550"/>
                </a:lnTo>
                <a:lnTo>
                  <a:pt x="37401" y="59550"/>
                </a:lnTo>
                <a:lnTo>
                  <a:pt x="38138" y="58801"/>
                </a:lnTo>
                <a:lnTo>
                  <a:pt x="38138" y="14566"/>
                </a:lnTo>
                <a:lnTo>
                  <a:pt x="56388" y="19037"/>
                </a:lnTo>
                <a:lnTo>
                  <a:pt x="57137" y="19037"/>
                </a:lnTo>
                <a:lnTo>
                  <a:pt x="57810" y="18516"/>
                </a:lnTo>
                <a:lnTo>
                  <a:pt x="58216" y="16852"/>
                </a:lnTo>
                <a:close/>
              </a:path>
              <a:path w="66040" h="359409">
                <a:moveTo>
                  <a:pt x="65862" y="304406"/>
                </a:moveTo>
                <a:lnTo>
                  <a:pt x="64985" y="303517"/>
                </a:lnTo>
                <a:lnTo>
                  <a:pt x="62852" y="303517"/>
                </a:lnTo>
                <a:lnTo>
                  <a:pt x="61976" y="304406"/>
                </a:lnTo>
                <a:lnTo>
                  <a:pt x="61976" y="358914"/>
                </a:lnTo>
                <a:lnTo>
                  <a:pt x="65862" y="358914"/>
                </a:lnTo>
                <a:lnTo>
                  <a:pt x="65862" y="30440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bg object 1200"/>
          <p:cNvSpPr/>
          <p:nvPr/>
        </p:nvSpPr>
        <p:spPr>
          <a:xfrm>
            <a:off x="7687157" y="9857257"/>
            <a:ext cx="63500" cy="58419"/>
          </a:xfrm>
          <a:custGeom>
            <a:avLst/>
            <a:gdLst/>
            <a:ahLst/>
            <a:cxnLst/>
            <a:rect l="l" t="t" r="r" b="b"/>
            <a:pathLst>
              <a:path w="63500" h="58420">
                <a:moveTo>
                  <a:pt x="63093" y="36131"/>
                </a:moveTo>
                <a:lnTo>
                  <a:pt x="61379" y="27482"/>
                </a:lnTo>
                <a:lnTo>
                  <a:pt x="56667" y="20408"/>
                </a:lnTo>
                <a:lnTo>
                  <a:pt x="49695" y="15646"/>
                </a:lnTo>
                <a:lnTo>
                  <a:pt x="41148" y="13893"/>
                </a:lnTo>
                <a:lnTo>
                  <a:pt x="40919" y="13906"/>
                </a:lnTo>
                <a:lnTo>
                  <a:pt x="40005" y="15163"/>
                </a:lnTo>
                <a:lnTo>
                  <a:pt x="39535" y="12738"/>
                </a:lnTo>
                <a:lnTo>
                  <a:pt x="35128" y="6108"/>
                </a:lnTo>
                <a:lnTo>
                  <a:pt x="28587" y="1638"/>
                </a:lnTo>
                <a:lnTo>
                  <a:pt x="20574" y="0"/>
                </a:lnTo>
                <a:lnTo>
                  <a:pt x="12560" y="1638"/>
                </a:lnTo>
                <a:lnTo>
                  <a:pt x="6019" y="6108"/>
                </a:lnTo>
                <a:lnTo>
                  <a:pt x="1612" y="12738"/>
                </a:lnTo>
                <a:lnTo>
                  <a:pt x="0" y="20853"/>
                </a:lnTo>
                <a:lnTo>
                  <a:pt x="1612" y="28968"/>
                </a:lnTo>
                <a:lnTo>
                  <a:pt x="6019" y="35585"/>
                </a:lnTo>
                <a:lnTo>
                  <a:pt x="12560" y="40055"/>
                </a:lnTo>
                <a:lnTo>
                  <a:pt x="20574" y="41694"/>
                </a:lnTo>
                <a:lnTo>
                  <a:pt x="20764" y="41656"/>
                </a:lnTo>
                <a:lnTo>
                  <a:pt x="20129" y="42532"/>
                </a:lnTo>
                <a:lnTo>
                  <a:pt x="23164" y="48869"/>
                </a:lnTo>
                <a:lnTo>
                  <a:pt x="27940" y="53886"/>
                </a:lnTo>
                <a:lnTo>
                  <a:pt x="34061" y="57188"/>
                </a:lnTo>
                <a:lnTo>
                  <a:pt x="41148" y="58369"/>
                </a:lnTo>
                <a:lnTo>
                  <a:pt x="49695" y="56616"/>
                </a:lnTo>
                <a:lnTo>
                  <a:pt x="56667" y="51854"/>
                </a:lnTo>
                <a:lnTo>
                  <a:pt x="61379" y="44792"/>
                </a:lnTo>
                <a:lnTo>
                  <a:pt x="63093" y="36131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bg object 1201"/>
          <p:cNvSpPr/>
          <p:nvPr/>
        </p:nvSpPr>
        <p:spPr>
          <a:xfrm>
            <a:off x="7705125" y="9869178"/>
            <a:ext cx="47625" cy="48895"/>
          </a:xfrm>
          <a:custGeom>
            <a:avLst/>
            <a:gdLst/>
            <a:ahLst/>
            <a:cxnLst/>
            <a:rect l="l" t="t" r="r" b="b"/>
            <a:pathLst>
              <a:path w="47625" h="48895">
                <a:moveTo>
                  <a:pt x="23187" y="48416"/>
                </a:moveTo>
                <a:lnTo>
                  <a:pt x="0" y="30132"/>
                </a:lnTo>
                <a:lnTo>
                  <a:pt x="584" y="29034"/>
                </a:lnTo>
                <a:lnTo>
                  <a:pt x="2653" y="28405"/>
                </a:lnTo>
                <a:lnTo>
                  <a:pt x="3730" y="28997"/>
                </a:lnTo>
                <a:lnTo>
                  <a:pt x="6555" y="38538"/>
                </a:lnTo>
                <a:lnTo>
                  <a:pt x="14428" y="44475"/>
                </a:lnTo>
                <a:lnTo>
                  <a:pt x="23187" y="44475"/>
                </a:lnTo>
                <a:lnTo>
                  <a:pt x="30967" y="42880"/>
                </a:lnTo>
                <a:lnTo>
                  <a:pt x="37326" y="38532"/>
                </a:lnTo>
                <a:lnTo>
                  <a:pt x="41618" y="32089"/>
                </a:lnTo>
                <a:lnTo>
                  <a:pt x="43193" y="24208"/>
                </a:lnTo>
                <a:lnTo>
                  <a:pt x="41618" y="16328"/>
                </a:lnTo>
                <a:lnTo>
                  <a:pt x="37329" y="9887"/>
                </a:lnTo>
                <a:lnTo>
                  <a:pt x="30974" y="5541"/>
                </a:lnTo>
                <a:lnTo>
                  <a:pt x="23206" y="3947"/>
                </a:lnTo>
                <a:lnTo>
                  <a:pt x="21919" y="3959"/>
                </a:lnTo>
                <a:lnTo>
                  <a:pt x="21113" y="3124"/>
                </a:lnTo>
                <a:lnTo>
                  <a:pt x="21020" y="1003"/>
                </a:lnTo>
                <a:lnTo>
                  <a:pt x="21876" y="87"/>
                </a:lnTo>
                <a:lnTo>
                  <a:pt x="23187" y="0"/>
                </a:lnTo>
                <a:lnTo>
                  <a:pt x="32478" y="1905"/>
                </a:lnTo>
                <a:lnTo>
                  <a:pt x="40075" y="7099"/>
                </a:lnTo>
                <a:lnTo>
                  <a:pt x="45202" y="14795"/>
                </a:lnTo>
                <a:lnTo>
                  <a:pt x="47083" y="24208"/>
                </a:lnTo>
                <a:lnTo>
                  <a:pt x="45202" y="33623"/>
                </a:lnTo>
                <a:lnTo>
                  <a:pt x="40075" y="41319"/>
                </a:lnTo>
                <a:lnTo>
                  <a:pt x="32478" y="46511"/>
                </a:lnTo>
                <a:lnTo>
                  <a:pt x="23187" y="4841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bg object 1202"/>
          <p:cNvSpPr/>
          <p:nvPr/>
        </p:nvSpPr>
        <p:spPr>
          <a:xfrm>
            <a:off x="7707568" y="9843360"/>
            <a:ext cx="40005" cy="41910"/>
          </a:xfrm>
          <a:custGeom>
            <a:avLst/>
            <a:gdLst/>
            <a:ahLst/>
            <a:cxnLst/>
            <a:rect l="l" t="t" r="r" b="b"/>
            <a:pathLst>
              <a:path w="40004" h="41909">
                <a:moveTo>
                  <a:pt x="34464" y="41687"/>
                </a:moveTo>
                <a:lnTo>
                  <a:pt x="26234" y="41687"/>
                </a:lnTo>
                <a:lnTo>
                  <a:pt x="0" y="13875"/>
                </a:lnTo>
                <a:lnTo>
                  <a:pt x="2831" y="5793"/>
                </a:lnTo>
                <a:lnTo>
                  <a:pt x="10427" y="0"/>
                </a:lnTo>
                <a:lnTo>
                  <a:pt x="19371" y="0"/>
                </a:lnTo>
                <a:lnTo>
                  <a:pt x="27382" y="1637"/>
                </a:lnTo>
                <a:lnTo>
                  <a:pt x="33923" y="6103"/>
                </a:lnTo>
                <a:lnTo>
                  <a:pt x="38332" y="12727"/>
                </a:lnTo>
                <a:lnTo>
                  <a:pt x="39949" y="20840"/>
                </a:lnTo>
                <a:lnTo>
                  <a:pt x="39949" y="31834"/>
                </a:lnTo>
                <a:lnTo>
                  <a:pt x="34464" y="4168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bg object 1203"/>
          <p:cNvSpPr/>
          <p:nvPr/>
        </p:nvSpPr>
        <p:spPr>
          <a:xfrm>
            <a:off x="7705374" y="9841385"/>
            <a:ext cx="44450" cy="45720"/>
          </a:xfrm>
          <a:custGeom>
            <a:avLst/>
            <a:gdLst/>
            <a:ahLst/>
            <a:cxnLst/>
            <a:rect l="l" t="t" r="r" b="b"/>
            <a:pathLst>
              <a:path w="44450" h="45720">
                <a:moveTo>
                  <a:pt x="28426" y="45635"/>
                </a:moveTo>
                <a:lnTo>
                  <a:pt x="27348" y="45635"/>
                </a:lnTo>
                <a:lnTo>
                  <a:pt x="26480" y="44749"/>
                </a:lnTo>
                <a:lnTo>
                  <a:pt x="26480" y="42573"/>
                </a:lnTo>
                <a:lnTo>
                  <a:pt x="27348" y="41694"/>
                </a:lnTo>
                <a:lnTo>
                  <a:pt x="35794" y="41694"/>
                </a:lnTo>
                <a:lnTo>
                  <a:pt x="40201" y="32096"/>
                </a:lnTo>
                <a:lnTo>
                  <a:pt x="40201" y="22817"/>
                </a:lnTo>
                <a:lnTo>
                  <a:pt x="38734" y="15477"/>
                </a:lnTo>
                <a:lnTo>
                  <a:pt x="34737" y="9476"/>
                </a:lnTo>
                <a:lnTo>
                  <a:pt x="28814" y="5426"/>
                </a:lnTo>
                <a:lnTo>
                  <a:pt x="21568" y="3941"/>
                </a:lnTo>
                <a:lnTo>
                  <a:pt x="13714" y="3941"/>
                </a:lnTo>
                <a:lnTo>
                  <a:pt x="6666" y="8992"/>
                </a:lnTo>
                <a:lnTo>
                  <a:pt x="3668" y="17535"/>
                </a:lnTo>
                <a:lnTo>
                  <a:pt x="2560" y="18078"/>
                </a:lnTo>
                <a:lnTo>
                  <a:pt x="529" y="17342"/>
                </a:lnTo>
                <a:lnTo>
                  <a:pt x="0" y="16213"/>
                </a:lnTo>
                <a:lnTo>
                  <a:pt x="357" y="15190"/>
                </a:lnTo>
                <a:lnTo>
                  <a:pt x="3680" y="8984"/>
                </a:lnTo>
                <a:lnTo>
                  <a:pt x="8596" y="4188"/>
                </a:lnTo>
                <a:lnTo>
                  <a:pt x="14695" y="1095"/>
                </a:lnTo>
                <a:lnTo>
                  <a:pt x="21568" y="0"/>
                </a:lnTo>
                <a:lnTo>
                  <a:pt x="30325" y="1795"/>
                </a:lnTo>
                <a:lnTo>
                  <a:pt x="37486" y="6689"/>
                </a:lnTo>
                <a:lnTo>
                  <a:pt x="42318" y="13943"/>
                </a:lnTo>
                <a:lnTo>
                  <a:pt x="44091" y="22817"/>
                </a:lnTo>
                <a:lnTo>
                  <a:pt x="42900" y="31870"/>
                </a:lnTo>
                <a:lnTo>
                  <a:pt x="39608" y="39104"/>
                </a:lnTo>
                <a:lnTo>
                  <a:pt x="34641" y="43899"/>
                </a:lnTo>
                <a:lnTo>
                  <a:pt x="28426" y="4563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bg object 1204"/>
          <p:cNvSpPr/>
          <p:nvPr/>
        </p:nvSpPr>
        <p:spPr>
          <a:xfrm>
            <a:off x="7692649" y="9830851"/>
            <a:ext cx="38735" cy="34290"/>
          </a:xfrm>
          <a:custGeom>
            <a:avLst/>
            <a:gdLst/>
            <a:ahLst/>
            <a:cxnLst/>
            <a:rect l="l" t="t" r="r" b="b"/>
            <a:pathLst>
              <a:path w="38734" h="34290">
                <a:moveTo>
                  <a:pt x="6789" y="34285"/>
                </a:moveTo>
                <a:lnTo>
                  <a:pt x="2640" y="30718"/>
                </a:lnTo>
                <a:lnTo>
                  <a:pt x="0" y="25399"/>
                </a:lnTo>
                <a:lnTo>
                  <a:pt x="0" y="19456"/>
                </a:lnTo>
                <a:lnTo>
                  <a:pt x="1509" y="11883"/>
                </a:lnTo>
                <a:lnTo>
                  <a:pt x="5625" y="5698"/>
                </a:lnTo>
                <a:lnTo>
                  <a:pt x="11729" y="1529"/>
                </a:lnTo>
                <a:lnTo>
                  <a:pt x="19205" y="0"/>
                </a:lnTo>
                <a:lnTo>
                  <a:pt x="26680" y="1529"/>
                </a:lnTo>
                <a:lnTo>
                  <a:pt x="32784" y="5698"/>
                </a:lnTo>
                <a:lnTo>
                  <a:pt x="36900" y="11883"/>
                </a:lnTo>
                <a:lnTo>
                  <a:pt x="38410" y="19456"/>
                </a:lnTo>
                <a:lnTo>
                  <a:pt x="38410" y="24757"/>
                </a:lnTo>
                <a:lnTo>
                  <a:pt x="35664" y="29184"/>
                </a:lnTo>
                <a:lnTo>
                  <a:pt x="6789" y="3428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bg object 1205"/>
          <p:cNvSpPr/>
          <p:nvPr/>
        </p:nvSpPr>
        <p:spPr>
          <a:xfrm>
            <a:off x="7690698" y="9828881"/>
            <a:ext cx="42545" cy="38735"/>
          </a:xfrm>
          <a:custGeom>
            <a:avLst/>
            <a:gdLst/>
            <a:ahLst/>
            <a:cxnLst/>
            <a:rect l="l" t="t" r="r" b="b"/>
            <a:pathLst>
              <a:path w="42545" h="38734">
                <a:moveTo>
                  <a:pt x="8740" y="38226"/>
                </a:moveTo>
                <a:lnTo>
                  <a:pt x="7478" y="37759"/>
                </a:lnTo>
                <a:lnTo>
                  <a:pt x="2726" y="33668"/>
                </a:lnTo>
                <a:lnTo>
                  <a:pt x="0" y="27719"/>
                </a:lnTo>
                <a:lnTo>
                  <a:pt x="0" y="21426"/>
                </a:lnTo>
                <a:lnTo>
                  <a:pt x="1665" y="13093"/>
                </a:lnTo>
                <a:lnTo>
                  <a:pt x="6203" y="6282"/>
                </a:lnTo>
                <a:lnTo>
                  <a:pt x="12927" y="1686"/>
                </a:lnTo>
                <a:lnTo>
                  <a:pt x="21150" y="0"/>
                </a:lnTo>
                <a:lnTo>
                  <a:pt x="29376" y="1686"/>
                </a:lnTo>
                <a:lnTo>
                  <a:pt x="36102" y="6282"/>
                </a:lnTo>
                <a:lnTo>
                  <a:pt x="40641" y="13093"/>
                </a:lnTo>
                <a:lnTo>
                  <a:pt x="42306" y="21426"/>
                </a:lnTo>
                <a:lnTo>
                  <a:pt x="42306" y="27226"/>
                </a:lnTo>
                <a:lnTo>
                  <a:pt x="38410" y="26103"/>
                </a:lnTo>
                <a:lnTo>
                  <a:pt x="38410" y="11786"/>
                </a:lnTo>
                <a:lnTo>
                  <a:pt x="30672" y="3941"/>
                </a:lnTo>
                <a:lnTo>
                  <a:pt x="11633" y="3941"/>
                </a:lnTo>
                <a:lnTo>
                  <a:pt x="3896" y="11786"/>
                </a:lnTo>
                <a:lnTo>
                  <a:pt x="3896" y="26559"/>
                </a:lnTo>
                <a:lnTo>
                  <a:pt x="6118" y="31417"/>
                </a:lnTo>
                <a:lnTo>
                  <a:pt x="10815" y="35458"/>
                </a:lnTo>
                <a:lnTo>
                  <a:pt x="10919" y="36698"/>
                </a:lnTo>
                <a:lnTo>
                  <a:pt x="10224" y="37534"/>
                </a:lnTo>
                <a:lnTo>
                  <a:pt x="8740" y="3822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bg object 1206"/>
          <p:cNvSpPr/>
          <p:nvPr/>
        </p:nvSpPr>
        <p:spPr>
          <a:xfrm>
            <a:off x="7676184" y="9871855"/>
            <a:ext cx="41275" cy="43815"/>
          </a:xfrm>
          <a:custGeom>
            <a:avLst/>
            <a:gdLst/>
            <a:ahLst/>
            <a:cxnLst/>
            <a:rect l="l" t="t" r="r" b="b"/>
            <a:pathLst>
              <a:path w="41275" h="43815">
                <a:moveTo>
                  <a:pt x="32962" y="43764"/>
                </a:moveTo>
                <a:lnTo>
                  <a:pt x="21950" y="43764"/>
                </a:lnTo>
                <a:lnTo>
                  <a:pt x="13407" y="42017"/>
                </a:lnTo>
                <a:lnTo>
                  <a:pt x="6430" y="37253"/>
                </a:lnTo>
                <a:lnTo>
                  <a:pt x="1725" y="30186"/>
                </a:lnTo>
                <a:lnTo>
                  <a:pt x="0" y="21532"/>
                </a:lnTo>
                <a:lnTo>
                  <a:pt x="1250" y="14124"/>
                </a:lnTo>
                <a:lnTo>
                  <a:pt x="4715" y="7780"/>
                </a:lnTo>
                <a:lnTo>
                  <a:pt x="9964" y="2928"/>
                </a:lnTo>
                <a:lnTo>
                  <a:pt x="16564" y="0"/>
                </a:lnTo>
                <a:lnTo>
                  <a:pt x="41155" y="29870"/>
                </a:lnTo>
                <a:lnTo>
                  <a:pt x="35671" y="40989"/>
                </a:lnTo>
                <a:lnTo>
                  <a:pt x="32962" y="4376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bg object 1207"/>
          <p:cNvSpPr/>
          <p:nvPr/>
        </p:nvSpPr>
        <p:spPr>
          <a:xfrm>
            <a:off x="7674238" y="9869683"/>
            <a:ext cx="45720" cy="48260"/>
          </a:xfrm>
          <a:custGeom>
            <a:avLst/>
            <a:gdLst/>
            <a:ahLst/>
            <a:cxnLst/>
            <a:rect l="l" t="t" r="r" b="b"/>
            <a:pathLst>
              <a:path w="45720" h="48259">
                <a:moveTo>
                  <a:pt x="23895" y="47911"/>
                </a:moveTo>
                <a:lnTo>
                  <a:pt x="14604" y="46006"/>
                </a:lnTo>
                <a:lnTo>
                  <a:pt x="7008" y="40813"/>
                </a:lnTo>
                <a:lnTo>
                  <a:pt x="1881" y="33118"/>
                </a:lnTo>
                <a:lnTo>
                  <a:pt x="0" y="23703"/>
                </a:lnTo>
                <a:lnTo>
                  <a:pt x="1324" y="15744"/>
                </a:lnTo>
                <a:lnTo>
                  <a:pt x="5035" y="8841"/>
                </a:lnTo>
                <a:lnTo>
                  <a:pt x="10737" y="3509"/>
                </a:lnTo>
                <a:lnTo>
                  <a:pt x="18035" y="261"/>
                </a:lnTo>
                <a:lnTo>
                  <a:pt x="19063" y="0"/>
                </a:lnTo>
                <a:lnTo>
                  <a:pt x="20134" y="629"/>
                </a:lnTo>
                <a:lnTo>
                  <a:pt x="20657" y="2743"/>
                </a:lnTo>
                <a:lnTo>
                  <a:pt x="20029" y="3816"/>
                </a:lnTo>
                <a:lnTo>
                  <a:pt x="10101" y="6354"/>
                </a:lnTo>
                <a:lnTo>
                  <a:pt x="3890" y="14423"/>
                </a:lnTo>
                <a:lnTo>
                  <a:pt x="3890" y="23703"/>
                </a:lnTo>
                <a:lnTo>
                  <a:pt x="5464" y="31584"/>
                </a:lnTo>
                <a:lnTo>
                  <a:pt x="9756" y="38027"/>
                </a:lnTo>
                <a:lnTo>
                  <a:pt x="16116" y="42374"/>
                </a:lnTo>
                <a:lnTo>
                  <a:pt x="23895" y="43970"/>
                </a:lnTo>
                <a:lnTo>
                  <a:pt x="34076" y="43970"/>
                </a:lnTo>
                <a:lnTo>
                  <a:pt x="36157" y="41706"/>
                </a:lnTo>
                <a:lnTo>
                  <a:pt x="41838" y="30188"/>
                </a:lnTo>
                <a:lnTo>
                  <a:pt x="43008" y="29795"/>
                </a:lnTo>
                <a:lnTo>
                  <a:pt x="44935" y="30768"/>
                </a:lnTo>
                <a:lnTo>
                  <a:pt x="45322" y="31947"/>
                </a:lnTo>
                <a:lnTo>
                  <a:pt x="44842" y="32926"/>
                </a:lnTo>
                <a:lnTo>
                  <a:pt x="40781" y="40242"/>
                </a:lnTo>
                <a:lnTo>
                  <a:pt x="36633" y="44840"/>
                </a:lnTo>
                <a:lnTo>
                  <a:pt x="31353" y="47228"/>
                </a:lnTo>
                <a:lnTo>
                  <a:pt x="23895" y="479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bg object 1208"/>
          <p:cNvSpPr/>
          <p:nvPr/>
        </p:nvSpPr>
        <p:spPr>
          <a:xfrm>
            <a:off x="7678929" y="9840581"/>
            <a:ext cx="33020" cy="38735"/>
          </a:xfrm>
          <a:custGeom>
            <a:avLst/>
            <a:gdLst/>
            <a:ahLst/>
            <a:cxnLst/>
            <a:rect l="l" t="t" r="r" b="b"/>
            <a:pathLst>
              <a:path w="33020" h="38734">
                <a:moveTo>
                  <a:pt x="16410" y="38682"/>
                </a:moveTo>
                <a:lnTo>
                  <a:pt x="7128" y="37303"/>
                </a:lnTo>
                <a:lnTo>
                  <a:pt x="0" y="29234"/>
                </a:lnTo>
                <a:lnTo>
                  <a:pt x="0" y="19456"/>
                </a:lnTo>
                <a:lnTo>
                  <a:pt x="1509" y="11880"/>
                </a:lnTo>
                <a:lnTo>
                  <a:pt x="5625" y="5696"/>
                </a:lnTo>
                <a:lnTo>
                  <a:pt x="11729" y="1528"/>
                </a:lnTo>
                <a:lnTo>
                  <a:pt x="19205" y="0"/>
                </a:lnTo>
                <a:lnTo>
                  <a:pt x="27558" y="0"/>
                </a:lnTo>
                <a:lnTo>
                  <a:pt x="30180" y="2775"/>
                </a:lnTo>
                <a:lnTo>
                  <a:pt x="32925" y="5556"/>
                </a:lnTo>
                <a:lnTo>
                  <a:pt x="27219" y="21040"/>
                </a:lnTo>
                <a:lnTo>
                  <a:pt x="22362" y="23671"/>
                </a:lnTo>
                <a:lnTo>
                  <a:pt x="18577" y="27949"/>
                </a:lnTo>
                <a:lnTo>
                  <a:pt x="16582" y="35495"/>
                </a:lnTo>
                <a:lnTo>
                  <a:pt x="16404" y="37104"/>
                </a:lnTo>
                <a:lnTo>
                  <a:pt x="16410" y="3868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bg object 1209"/>
          <p:cNvSpPr/>
          <p:nvPr/>
        </p:nvSpPr>
        <p:spPr>
          <a:xfrm>
            <a:off x="7676981" y="9838608"/>
            <a:ext cx="36830" cy="43180"/>
          </a:xfrm>
          <a:custGeom>
            <a:avLst/>
            <a:gdLst/>
            <a:ahLst/>
            <a:cxnLst/>
            <a:rect l="l" t="t" r="r" b="b"/>
            <a:pathLst>
              <a:path w="36829" h="43179">
                <a:moveTo>
                  <a:pt x="18355" y="42623"/>
                </a:moveTo>
                <a:lnTo>
                  <a:pt x="0" y="21426"/>
                </a:lnTo>
                <a:lnTo>
                  <a:pt x="1665" y="13093"/>
                </a:lnTo>
                <a:lnTo>
                  <a:pt x="6203" y="6282"/>
                </a:lnTo>
                <a:lnTo>
                  <a:pt x="12927" y="1686"/>
                </a:lnTo>
                <a:lnTo>
                  <a:pt x="21150" y="0"/>
                </a:lnTo>
                <a:lnTo>
                  <a:pt x="30192" y="0"/>
                </a:lnTo>
                <a:lnTo>
                  <a:pt x="36243" y="6136"/>
                </a:lnTo>
                <a:lnTo>
                  <a:pt x="34870" y="7526"/>
                </a:lnTo>
                <a:lnTo>
                  <a:pt x="33375" y="8799"/>
                </a:lnTo>
                <a:lnTo>
                  <a:pt x="28579" y="3941"/>
                </a:lnTo>
                <a:lnTo>
                  <a:pt x="11640" y="3941"/>
                </a:lnTo>
                <a:lnTo>
                  <a:pt x="3896" y="11786"/>
                </a:lnTo>
                <a:lnTo>
                  <a:pt x="3896" y="29296"/>
                </a:lnTo>
                <a:lnTo>
                  <a:pt x="9202" y="36181"/>
                </a:lnTo>
                <a:lnTo>
                  <a:pt x="16539" y="38251"/>
                </a:lnTo>
                <a:lnTo>
                  <a:pt x="16829" y="36281"/>
                </a:lnTo>
                <a:lnTo>
                  <a:pt x="18700" y="29215"/>
                </a:lnTo>
                <a:lnTo>
                  <a:pt x="22559" y="24357"/>
                </a:lnTo>
                <a:lnTo>
                  <a:pt x="29195" y="20759"/>
                </a:lnTo>
                <a:lnTo>
                  <a:pt x="30377" y="21121"/>
                </a:lnTo>
                <a:lnTo>
                  <a:pt x="31386" y="23042"/>
                </a:lnTo>
                <a:lnTo>
                  <a:pt x="31029" y="24239"/>
                </a:lnTo>
                <a:lnTo>
                  <a:pt x="25372" y="27307"/>
                </a:lnTo>
                <a:lnTo>
                  <a:pt x="22172" y="31317"/>
                </a:lnTo>
                <a:lnTo>
                  <a:pt x="20479" y="37721"/>
                </a:lnTo>
                <a:lnTo>
                  <a:pt x="20300" y="39162"/>
                </a:lnTo>
                <a:lnTo>
                  <a:pt x="20300" y="41220"/>
                </a:lnTo>
                <a:lnTo>
                  <a:pt x="20060" y="41768"/>
                </a:lnTo>
                <a:lnTo>
                  <a:pt x="19629" y="42143"/>
                </a:lnTo>
                <a:lnTo>
                  <a:pt x="18355" y="4262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bg object 1210"/>
          <p:cNvSpPr/>
          <p:nvPr/>
        </p:nvSpPr>
        <p:spPr>
          <a:xfrm>
            <a:off x="7443338" y="9595758"/>
            <a:ext cx="177165" cy="351155"/>
          </a:xfrm>
          <a:custGeom>
            <a:avLst/>
            <a:gdLst/>
            <a:ahLst/>
            <a:cxnLst/>
            <a:rect l="l" t="t" r="r" b="b"/>
            <a:pathLst>
              <a:path w="177165" h="351154">
                <a:moveTo>
                  <a:pt x="176939" y="351046"/>
                </a:moveTo>
                <a:lnTo>
                  <a:pt x="0" y="351046"/>
                </a:lnTo>
                <a:lnTo>
                  <a:pt x="0" y="0"/>
                </a:lnTo>
                <a:lnTo>
                  <a:pt x="176939" y="33605"/>
                </a:lnTo>
                <a:lnTo>
                  <a:pt x="176939" y="351046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bg object 1211"/>
          <p:cNvSpPr/>
          <p:nvPr/>
        </p:nvSpPr>
        <p:spPr>
          <a:xfrm>
            <a:off x="7441126" y="9593428"/>
            <a:ext cx="181610" cy="353695"/>
          </a:xfrm>
          <a:custGeom>
            <a:avLst/>
            <a:gdLst/>
            <a:ahLst/>
            <a:cxnLst/>
            <a:rect l="l" t="t" r="r" b="b"/>
            <a:pathLst>
              <a:path w="181609" h="353695">
                <a:moveTo>
                  <a:pt x="4425" y="353377"/>
                </a:moveTo>
                <a:lnTo>
                  <a:pt x="0" y="353377"/>
                </a:lnTo>
                <a:lnTo>
                  <a:pt x="0" y="1658"/>
                </a:lnTo>
                <a:lnTo>
                  <a:pt x="289" y="1028"/>
                </a:lnTo>
                <a:lnTo>
                  <a:pt x="1304" y="174"/>
                </a:lnTo>
                <a:lnTo>
                  <a:pt x="1982" y="0"/>
                </a:lnTo>
                <a:lnTo>
                  <a:pt x="28441" y="5026"/>
                </a:lnTo>
                <a:lnTo>
                  <a:pt x="4425" y="5026"/>
                </a:lnTo>
                <a:lnTo>
                  <a:pt x="4425" y="353377"/>
                </a:lnTo>
                <a:close/>
              </a:path>
              <a:path w="181609" h="353695">
                <a:moveTo>
                  <a:pt x="181359" y="353377"/>
                </a:moveTo>
                <a:lnTo>
                  <a:pt x="176933" y="353377"/>
                </a:lnTo>
                <a:lnTo>
                  <a:pt x="176933" y="37796"/>
                </a:lnTo>
                <a:lnTo>
                  <a:pt x="4425" y="5026"/>
                </a:lnTo>
                <a:lnTo>
                  <a:pt x="28441" y="5026"/>
                </a:lnTo>
                <a:lnTo>
                  <a:pt x="180602" y="33930"/>
                </a:lnTo>
                <a:lnTo>
                  <a:pt x="181359" y="34859"/>
                </a:lnTo>
                <a:lnTo>
                  <a:pt x="181359" y="35337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bg object 1212"/>
          <p:cNvSpPr/>
          <p:nvPr/>
        </p:nvSpPr>
        <p:spPr>
          <a:xfrm>
            <a:off x="7446358" y="9869375"/>
            <a:ext cx="172085" cy="13970"/>
          </a:xfrm>
          <a:custGeom>
            <a:avLst/>
            <a:gdLst/>
            <a:ahLst/>
            <a:cxnLst/>
            <a:rect l="l" t="t" r="r" b="b"/>
            <a:pathLst>
              <a:path w="172084" h="13970">
                <a:moveTo>
                  <a:pt x="264" y="13656"/>
                </a:moveTo>
                <a:lnTo>
                  <a:pt x="0" y="6940"/>
                </a:lnTo>
                <a:lnTo>
                  <a:pt x="171221" y="0"/>
                </a:lnTo>
                <a:lnTo>
                  <a:pt x="171485" y="6716"/>
                </a:lnTo>
                <a:lnTo>
                  <a:pt x="264" y="13656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bg object 1213"/>
          <p:cNvSpPr/>
          <p:nvPr/>
        </p:nvSpPr>
        <p:spPr>
          <a:xfrm>
            <a:off x="7431040" y="9857580"/>
            <a:ext cx="201295" cy="19685"/>
          </a:xfrm>
          <a:custGeom>
            <a:avLst/>
            <a:gdLst/>
            <a:ahLst/>
            <a:cxnLst/>
            <a:rect l="l" t="t" r="r" b="b"/>
            <a:pathLst>
              <a:path w="201295" h="19684">
                <a:moveTo>
                  <a:pt x="443" y="19337"/>
                </a:moveTo>
                <a:lnTo>
                  <a:pt x="0" y="8144"/>
                </a:lnTo>
                <a:lnTo>
                  <a:pt x="200822" y="0"/>
                </a:lnTo>
                <a:lnTo>
                  <a:pt x="201266" y="11193"/>
                </a:lnTo>
                <a:lnTo>
                  <a:pt x="443" y="19337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bg object 1214"/>
          <p:cNvSpPr/>
          <p:nvPr/>
        </p:nvSpPr>
        <p:spPr>
          <a:xfrm>
            <a:off x="7429348" y="9855903"/>
            <a:ext cx="205104" cy="22860"/>
          </a:xfrm>
          <a:custGeom>
            <a:avLst/>
            <a:gdLst/>
            <a:ahLst/>
            <a:cxnLst/>
            <a:rect l="l" t="t" r="r" b="b"/>
            <a:pathLst>
              <a:path w="205104" h="22859">
                <a:moveTo>
                  <a:pt x="2135" y="22699"/>
                </a:moveTo>
                <a:lnTo>
                  <a:pt x="1009" y="22250"/>
                </a:lnTo>
                <a:lnTo>
                  <a:pt x="480" y="21083"/>
                </a:lnTo>
                <a:lnTo>
                  <a:pt x="0" y="8961"/>
                </a:lnTo>
                <a:lnTo>
                  <a:pt x="714" y="8181"/>
                </a:lnTo>
                <a:lnTo>
                  <a:pt x="202447" y="0"/>
                </a:lnTo>
                <a:lnTo>
                  <a:pt x="203642" y="442"/>
                </a:lnTo>
                <a:lnTo>
                  <a:pt x="204171" y="1608"/>
                </a:lnTo>
                <a:lnTo>
                  <a:pt x="204243" y="3423"/>
                </a:lnTo>
                <a:lnTo>
                  <a:pt x="200921" y="3423"/>
                </a:lnTo>
                <a:lnTo>
                  <a:pt x="3416" y="11436"/>
                </a:lnTo>
                <a:lnTo>
                  <a:pt x="3724" y="19269"/>
                </a:lnTo>
                <a:lnTo>
                  <a:pt x="86732" y="19269"/>
                </a:lnTo>
                <a:lnTo>
                  <a:pt x="2135" y="22699"/>
                </a:lnTo>
                <a:close/>
              </a:path>
              <a:path w="205104" h="22859">
                <a:moveTo>
                  <a:pt x="86732" y="19269"/>
                </a:moveTo>
                <a:lnTo>
                  <a:pt x="3724" y="19269"/>
                </a:lnTo>
                <a:lnTo>
                  <a:pt x="201235" y="11262"/>
                </a:lnTo>
                <a:lnTo>
                  <a:pt x="200921" y="3423"/>
                </a:lnTo>
                <a:lnTo>
                  <a:pt x="204243" y="3423"/>
                </a:lnTo>
                <a:lnTo>
                  <a:pt x="204651" y="13731"/>
                </a:lnTo>
                <a:lnTo>
                  <a:pt x="203937" y="14517"/>
                </a:lnTo>
                <a:lnTo>
                  <a:pt x="86732" y="1926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bg object 1215"/>
          <p:cNvSpPr/>
          <p:nvPr/>
        </p:nvSpPr>
        <p:spPr>
          <a:xfrm>
            <a:off x="7445898" y="9769756"/>
            <a:ext cx="172085" cy="14604"/>
          </a:xfrm>
          <a:custGeom>
            <a:avLst/>
            <a:gdLst/>
            <a:ahLst/>
            <a:cxnLst/>
            <a:rect l="l" t="t" r="r" b="b"/>
            <a:pathLst>
              <a:path w="172084" h="14604">
                <a:moveTo>
                  <a:pt x="171196" y="14230"/>
                </a:moveTo>
                <a:lnTo>
                  <a:pt x="0" y="6716"/>
                </a:lnTo>
                <a:lnTo>
                  <a:pt x="289" y="0"/>
                </a:lnTo>
                <a:lnTo>
                  <a:pt x="171485" y="7514"/>
                </a:lnTo>
                <a:lnTo>
                  <a:pt x="171196" y="14230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bg object 1216"/>
          <p:cNvSpPr/>
          <p:nvPr/>
        </p:nvSpPr>
        <p:spPr>
          <a:xfrm>
            <a:off x="7431313" y="9757910"/>
            <a:ext cx="201295" cy="20320"/>
          </a:xfrm>
          <a:custGeom>
            <a:avLst/>
            <a:gdLst/>
            <a:ahLst/>
            <a:cxnLst/>
            <a:rect l="l" t="t" r="r" b="b"/>
            <a:pathLst>
              <a:path w="201295" h="20320">
                <a:moveTo>
                  <a:pt x="200792" y="20011"/>
                </a:moveTo>
                <a:lnTo>
                  <a:pt x="0" y="11193"/>
                </a:lnTo>
                <a:lnTo>
                  <a:pt x="480" y="0"/>
                </a:lnTo>
                <a:lnTo>
                  <a:pt x="201272" y="8817"/>
                </a:lnTo>
                <a:lnTo>
                  <a:pt x="200792" y="20011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bg object 1217"/>
          <p:cNvSpPr/>
          <p:nvPr/>
        </p:nvSpPr>
        <p:spPr>
          <a:xfrm>
            <a:off x="7429655" y="9756156"/>
            <a:ext cx="205104" cy="23495"/>
          </a:xfrm>
          <a:custGeom>
            <a:avLst/>
            <a:gdLst/>
            <a:ahLst/>
            <a:cxnLst/>
            <a:rect l="l" t="t" r="r" b="b"/>
            <a:pathLst>
              <a:path w="205104" h="23495">
                <a:moveTo>
                  <a:pt x="202454" y="23441"/>
                </a:moveTo>
                <a:lnTo>
                  <a:pt x="1588" y="14629"/>
                </a:lnTo>
                <a:lnTo>
                  <a:pt x="437" y="14087"/>
                </a:lnTo>
                <a:lnTo>
                  <a:pt x="0" y="12877"/>
                </a:lnTo>
                <a:lnTo>
                  <a:pt x="517" y="754"/>
                </a:lnTo>
                <a:lnTo>
                  <a:pt x="1261" y="0"/>
                </a:lnTo>
                <a:lnTo>
                  <a:pt x="2209" y="74"/>
                </a:lnTo>
                <a:lnTo>
                  <a:pt x="80336" y="3504"/>
                </a:lnTo>
                <a:lnTo>
                  <a:pt x="3724" y="3504"/>
                </a:lnTo>
                <a:lnTo>
                  <a:pt x="3385" y="11343"/>
                </a:lnTo>
                <a:lnTo>
                  <a:pt x="200865" y="20011"/>
                </a:lnTo>
                <a:lnTo>
                  <a:pt x="204187" y="20011"/>
                </a:lnTo>
                <a:lnTo>
                  <a:pt x="204109" y="21832"/>
                </a:lnTo>
                <a:lnTo>
                  <a:pt x="203574" y="22998"/>
                </a:lnTo>
                <a:lnTo>
                  <a:pt x="202454" y="23441"/>
                </a:lnTo>
                <a:close/>
              </a:path>
              <a:path w="205104" h="23495">
                <a:moveTo>
                  <a:pt x="204187" y="20011"/>
                </a:moveTo>
                <a:lnTo>
                  <a:pt x="200865" y="20011"/>
                </a:lnTo>
                <a:lnTo>
                  <a:pt x="201204" y="12178"/>
                </a:lnTo>
                <a:lnTo>
                  <a:pt x="3724" y="3504"/>
                </a:lnTo>
                <a:lnTo>
                  <a:pt x="80336" y="3504"/>
                </a:lnTo>
                <a:lnTo>
                  <a:pt x="203919" y="8929"/>
                </a:lnTo>
                <a:lnTo>
                  <a:pt x="204626" y="9715"/>
                </a:lnTo>
                <a:lnTo>
                  <a:pt x="204187" y="200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bg object 1218"/>
          <p:cNvSpPr/>
          <p:nvPr/>
        </p:nvSpPr>
        <p:spPr>
          <a:xfrm>
            <a:off x="7446241" y="9673021"/>
            <a:ext cx="171450" cy="9525"/>
          </a:xfrm>
          <a:custGeom>
            <a:avLst/>
            <a:gdLst/>
            <a:ahLst/>
            <a:cxnLst/>
            <a:rect l="l" t="t" r="r" b="b"/>
            <a:pathLst>
              <a:path w="171450" h="9525">
                <a:moveTo>
                  <a:pt x="86" y="9035"/>
                </a:moveTo>
                <a:lnTo>
                  <a:pt x="0" y="2313"/>
                </a:lnTo>
                <a:lnTo>
                  <a:pt x="171344" y="0"/>
                </a:lnTo>
                <a:lnTo>
                  <a:pt x="171430" y="6722"/>
                </a:lnTo>
                <a:lnTo>
                  <a:pt x="86" y="9035"/>
                </a:lnTo>
                <a:close/>
              </a:path>
            </a:pathLst>
          </a:custGeom>
          <a:solidFill>
            <a:srgbClr val="C3C2C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bg object 1219"/>
          <p:cNvSpPr/>
          <p:nvPr/>
        </p:nvSpPr>
        <p:spPr>
          <a:xfrm>
            <a:off x="7431206" y="9661617"/>
            <a:ext cx="201295" cy="13970"/>
          </a:xfrm>
          <a:custGeom>
            <a:avLst/>
            <a:gdLst/>
            <a:ahLst/>
            <a:cxnLst/>
            <a:rect l="l" t="t" r="r" b="b"/>
            <a:pathLst>
              <a:path w="201295" h="13970">
                <a:moveTo>
                  <a:pt x="147" y="13918"/>
                </a:moveTo>
                <a:lnTo>
                  <a:pt x="0" y="2718"/>
                </a:lnTo>
                <a:lnTo>
                  <a:pt x="200964" y="0"/>
                </a:lnTo>
                <a:lnTo>
                  <a:pt x="201112" y="11206"/>
                </a:lnTo>
                <a:lnTo>
                  <a:pt x="147" y="13918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bg object 1220"/>
          <p:cNvSpPr/>
          <p:nvPr/>
        </p:nvSpPr>
        <p:spPr>
          <a:xfrm>
            <a:off x="7429640" y="9659950"/>
            <a:ext cx="204470" cy="186690"/>
          </a:xfrm>
          <a:custGeom>
            <a:avLst/>
            <a:gdLst/>
            <a:ahLst/>
            <a:cxnLst/>
            <a:rect l="l" t="t" r="r" b="b"/>
            <a:pathLst>
              <a:path w="204470" h="186690">
                <a:moveTo>
                  <a:pt x="164274" y="141020"/>
                </a:moveTo>
                <a:lnTo>
                  <a:pt x="163537" y="140271"/>
                </a:lnTo>
                <a:lnTo>
                  <a:pt x="160947" y="140271"/>
                </a:lnTo>
                <a:lnTo>
                  <a:pt x="160947" y="143637"/>
                </a:lnTo>
                <a:lnTo>
                  <a:pt x="160947" y="182841"/>
                </a:lnTo>
                <a:lnTo>
                  <a:pt x="136258" y="182841"/>
                </a:lnTo>
                <a:lnTo>
                  <a:pt x="136258" y="143637"/>
                </a:lnTo>
                <a:lnTo>
                  <a:pt x="160947" y="143637"/>
                </a:lnTo>
                <a:lnTo>
                  <a:pt x="160947" y="140271"/>
                </a:lnTo>
                <a:lnTo>
                  <a:pt x="133680" y="140271"/>
                </a:lnTo>
                <a:lnTo>
                  <a:pt x="132943" y="141020"/>
                </a:lnTo>
                <a:lnTo>
                  <a:pt x="132943" y="185458"/>
                </a:lnTo>
                <a:lnTo>
                  <a:pt x="133680" y="186207"/>
                </a:lnTo>
                <a:lnTo>
                  <a:pt x="163537" y="186207"/>
                </a:lnTo>
                <a:lnTo>
                  <a:pt x="164274" y="185458"/>
                </a:lnTo>
                <a:lnTo>
                  <a:pt x="164274" y="182841"/>
                </a:lnTo>
                <a:lnTo>
                  <a:pt x="164274" y="143637"/>
                </a:lnTo>
                <a:lnTo>
                  <a:pt x="164274" y="141020"/>
                </a:lnTo>
                <a:close/>
              </a:path>
              <a:path w="204470" h="186690">
                <a:moveTo>
                  <a:pt x="204330" y="12852"/>
                </a:moveTo>
                <a:lnTo>
                  <a:pt x="204203" y="3378"/>
                </a:lnTo>
                <a:lnTo>
                  <a:pt x="204177" y="736"/>
                </a:lnTo>
                <a:lnTo>
                  <a:pt x="203428" y="0"/>
                </a:lnTo>
                <a:lnTo>
                  <a:pt x="202501" y="0"/>
                </a:lnTo>
                <a:lnTo>
                  <a:pt x="200990" y="25"/>
                </a:lnTo>
                <a:lnTo>
                  <a:pt x="200990" y="11226"/>
                </a:lnTo>
                <a:lnTo>
                  <a:pt x="3340" y="13893"/>
                </a:lnTo>
                <a:lnTo>
                  <a:pt x="3238" y="6045"/>
                </a:lnTo>
                <a:lnTo>
                  <a:pt x="200888" y="3378"/>
                </a:lnTo>
                <a:lnTo>
                  <a:pt x="200990" y="11226"/>
                </a:lnTo>
                <a:lnTo>
                  <a:pt x="200990" y="25"/>
                </a:lnTo>
                <a:lnTo>
                  <a:pt x="622" y="2717"/>
                </a:lnTo>
                <a:lnTo>
                  <a:pt x="0" y="3378"/>
                </a:lnTo>
                <a:lnTo>
                  <a:pt x="50" y="15621"/>
                </a:lnTo>
                <a:lnTo>
                  <a:pt x="546" y="16802"/>
                </a:lnTo>
                <a:lnTo>
                  <a:pt x="1727" y="17272"/>
                </a:lnTo>
                <a:lnTo>
                  <a:pt x="202692" y="14554"/>
                </a:lnTo>
                <a:lnTo>
                  <a:pt x="203860" y="14058"/>
                </a:lnTo>
                <a:lnTo>
                  <a:pt x="203923" y="13893"/>
                </a:lnTo>
                <a:lnTo>
                  <a:pt x="204330" y="128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bg object 1221"/>
          <p:cNvSpPr/>
          <p:nvPr/>
        </p:nvSpPr>
        <p:spPr>
          <a:xfrm>
            <a:off x="7468406" y="9801896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013" y="42573"/>
                </a:moveTo>
                <a:lnTo>
                  <a:pt x="0" y="42573"/>
                </a:lnTo>
                <a:lnTo>
                  <a:pt x="0" y="0"/>
                </a:lnTo>
                <a:lnTo>
                  <a:pt x="28013" y="0"/>
                </a:lnTo>
                <a:lnTo>
                  <a:pt x="28013" y="42573"/>
                </a:lnTo>
                <a:close/>
              </a:path>
            </a:pathLst>
          </a:custGeom>
          <a:solidFill>
            <a:srgbClr val="38ABE1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bg object 1222"/>
          <p:cNvSpPr/>
          <p:nvPr/>
        </p:nvSpPr>
        <p:spPr>
          <a:xfrm>
            <a:off x="7466745" y="9800216"/>
            <a:ext cx="31750" cy="46355"/>
          </a:xfrm>
          <a:custGeom>
            <a:avLst/>
            <a:gdLst/>
            <a:ahLst/>
            <a:cxnLst/>
            <a:rect l="l" t="t" r="r" b="b"/>
            <a:pathLst>
              <a:path w="31750" h="46354">
                <a:moveTo>
                  <a:pt x="30586" y="45928"/>
                </a:moveTo>
                <a:lnTo>
                  <a:pt x="744" y="45928"/>
                </a:lnTo>
                <a:lnTo>
                  <a:pt x="0" y="45179"/>
                </a:lnTo>
                <a:lnTo>
                  <a:pt x="0" y="748"/>
                </a:lnTo>
                <a:lnTo>
                  <a:pt x="744" y="0"/>
                </a:lnTo>
                <a:lnTo>
                  <a:pt x="30586" y="0"/>
                </a:lnTo>
                <a:lnTo>
                  <a:pt x="31331" y="748"/>
                </a:lnTo>
                <a:lnTo>
                  <a:pt x="31331" y="3361"/>
                </a:lnTo>
                <a:lnTo>
                  <a:pt x="3317" y="3361"/>
                </a:lnTo>
                <a:lnTo>
                  <a:pt x="3317" y="42573"/>
                </a:lnTo>
                <a:lnTo>
                  <a:pt x="31331" y="42573"/>
                </a:lnTo>
                <a:lnTo>
                  <a:pt x="31331" y="45179"/>
                </a:lnTo>
                <a:lnTo>
                  <a:pt x="30586" y="45928"/>
                </a:lnTo>
                <a:close/>
              </a:path>
              <a:path w="31750" h="46354">
                <a:moveTo>
                  <a:pt x="31331" y="42573"/>
                </a:moveTo>
                <a:lnTo>
                  <a:pt x="28013" y="42573"/>
                </a:lnTo>
                <a:lnTo>
                  <a:pt x="28013" y="3361"/>
                </a:lnTo>
                <a:lnTo>
                  <a:pt x="31331" y="3361"/>
                </a:lnTo>
                <a:lnTo>
                  <a:pt x="31331" y="4257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bg object 1223"/>
          <p:cNvSpPr/>
          <p:nvPr/>
        </p:nvSpPr>
        <p:spPr>
          <a:xfrm>
            <a:off x="7564247" y="9698079"/>
            <a:ext cx="28575" cy="43180"/>
          </a:xfrm>
          <a:custGeom>
            <a:avLst/>
            <a:gdLst/>
            <a:ahLst/>
            <a:cxnLst/>
            <a:rect l="l" t="t" r="r" b="b"/>
            <a:pathLst>
              <a:path w="28575" h="43179">
                <a:moveTo>
                  <a:pt x="28013" y="42573"/>
                </a:moveTo>
                <a:lnTo>
                  <a:pt x="0" y="42573"/>
                </a:lnTo>
                <a:lnTo>
                  <a:pt x="0" y="0"/>
                </a:lnTo>
                <a:lnTo>
                  <a:pt x="28013" y="0"/>
                </a:lnTo>
                <a:lnTo>
                  <a:pt x="28013" y="42573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bg object 1224"/>
          <p:cNvSpPr/>
          <p:nvPr/>
        </p:nvSpPr>
        <p:spPr>
          <a:xfrm>
            <a:off x="7466736" y="9696412"/>
            <a:ext cx="127635" cy="243204"/>
          </a:xfrm>
          <a:custGeom>
            <a:avLst/>
            <a:gdLst/>
            <a:ahLst/>
            <a:cxnLst/>
            <a:rect l="l" t="t" r="r" b="b"/>
            <a:pathLst>
              <a:path w="127634" h="243204">
                <a:moveTo>
                  <a:pt x="31330" y="197548"/>
                </a:moveTo>
                <a:lnTo>
                  <a:pt x="30594" y="196799"/>
                </a:lnTo>
                <a:lnTo>
                  <a:pt x="28016" y="196799"/>
                </a:lnTo>
                <a:lnTo>
                  <a:pt x="28016" y="200152"/>
                </a:lnTo>
                <a:lnTo>
                  <a:pt x="28016" y="239369"/>
                </a:lnTo>
                <a:lnTo>
                  <a:pt x="3314" y="239369"/>
                </a:lnTo>
                <a:lnTo>
                  <a:pt x="3314" y="200152"/>
                </a:lnTo>
                <a:lnTo>
                  <a:pt x="28016" y="200152"/>
                </a:lnTo>
                <a:lnTo>
                  <a:pt x="28016" y="196799"/>
                </a:lnTo>
                <a:lnTo>
                  <a:pt x="749" y="196799"/>
                </a:lnTo>
                <a:lnTo>
                  <a:pt x="0" y="197548"/>
                </a:lnTo>
                <a:lnTo>
                  <a:pt x="0" y="241973"/>
                </a:lnTo>
                <a:lnTo>
                  <a:pt x="749" y="242735"/>
                </a:lnTo>
                <a:lnTo>
                  <a:pt x="30594" y="242735"/>
                </a:lnTo>
                <a:lnTo>
                  <a:pt x="31330" y="241973"/>
                </a:lnTo>
                <a:lnTo>
                  <a:pt x="31330" y="239369"/>
                </a:lnTo>
                <a:lnTo>
                  <a:pt x="31330" y="200152"/>
                </a:lnTo>
                <a:lnTo>
                  <a:pt x="31330" y="197548"/>
                </a:lnTo>
                <a:close/>
              </a:path>
              <a:path w="127634" h="243204">
                <a:moveTo>
                  <a:pt x="31330" y="749"/>
                </a:moveTo>
                <a:lnTo>
                  <a:pt x="30594" y="0"/>
                </a:lnTo>
                <a:lnTo>
                  <a:pt x="28016" y="0"/>
                </a:lnTo>
                <a:lnTo>
                  <a:pt x="28016" y="3352"/>
                </a:lnTo>
                <a:lnTo>
                  <a:pt x="28016" y="42570"/>
                </a:lnTo>
                <a:lnTo>
                  <a:pt x="3327" y="42570"/>
                </a:lnTo>
                <a:lnTo>
                  <a:pt x="3327" y="3352"/>
                </a:lnTo>
                <a:lnTo>
                  <a:pt x="28016" y="3352"/>
                </a:lnTo>
                <a:lnTo>
                  <a:pt x="28016" y="0"/>
                </a:lnTo>
                <a:lnTo>
                  <a:pt x="736" y="0"/>
                </a:lnTo>
                <a:lnTo>
                  <a:pt x="0" y="749"/>
                </a:lnTo>
                <a:lnTo>
                  <a:pt x="0" y="45173"/>
                </a:lnTo>
                <a:lnTo>
                  <a:pt x="736" y="45923"/>
                </a:lnTo>
                <a:lnTo>
                  <a:pt x="30594" y="45923"/>
                </a:lnTo>
                <a:lnTo>
                  <a:pt x="31330" y="45173"/>
                </a:lnTo>
                <a:lnTo>
                  <a:pt x="31330" y="42570"/>
                </a:lnTo>
                <a:lnTo>
                  <a:pt x="31330" y="3352"/>
                </a:lnTo>
                <a:lnTo>
                  <a:pt x="31330" y="749"/>
                </a:lnTo>
                <a:close/>
              </a:path>
              <a:path w="127634" h="243204">
                <a:moveTo>
                  <a:pt x="127177" y="197548"/>
                </a:moveTo>
                <a:lnTo>
                  <a:pt x="126441" y="196799"/>
                </a:lnTo>
                <a:lnTo>
                  <a:pt x="123850" y="196799"/>
                </a:lnTo>
                <a:lnTo>
                  <a:pt x="123850" y="200152"/>
                </a:lnTo>
                <a:lnTo>
                  <a:pt x="123850" y="239369"/>
                </a:lnTo>
                <a:lnTo>
                  <a:pt x="99161" y="239369"/>
                </a:lnTo>
                <a:lnTo>
                  <a:pt x="99161" y="200152"/>
                </a:lnTo>
                <a:lnTo>
                  <a:pt x="123850" y="200152"/>
                </a:lnTo>
                <a:lnTo>
                  <a:pt x="123850" y="196799"/>
                </a:lnTo>
                <a:lnTo>
                  <a:pt x="96583" y="196799"/>
                </a:lnTo>
                <a:lnTo>
                  <a:pt x="95846" y="197548"/>
                </a:lnTo>
                <a:lnTo>
                  <a:pt x="95846" y="241973"/>
                </a:lnTo>
                <a:lnTo>
                  <a:pt x="96583" y="242735"/>
                </a:lnTo>
                <a:lnTo>
                  <a:pt x="126441" y="242735"/>
                </a:lnTo>
                <a:lnTo>
                  <a:pt x="127177" y="241973"/>
                </a:lnTo>
                <a:lnTo>
                  <a:pt x="127177" y="239369"/>
                </a:lnTo>
                <a:lnTo>
                  <a:pt x="127177" y="200152"/>
                </a:lnTo>
                <a:lnTo>
                  <a:pt x="127177" y="197548"/>
                </a:lnTo>
                <a:close/>
              </a:path>
              <a:path w="127634" h="243204">
                <a:moveTo>
                  <a:pt x="127177" y="749"/>
                </a:moveTo>
                <a:lnTo>
                  <a:pt x="126441" y="0"/>
                </a:lnTo>
                <a:lnTo>
                  <a:pt x="123850" y="0"/>
                </a:lnTo>
                <a:lnTo>
                  <a:pt x="123850" y="3352"/>
                </a:lnTo>
                <a:lnTo>
                  <a:pt x="123850" y="42570"/>
                </a:lnTo>
                <a:lnTo>
                  <a:pt x="99161" y="42570"/>
                </a:lnTo>
                <a:lnTo>
                  <a:pt x="99161" y="3352"/>
                </a:lnTo>
                <a:lnTo>
                  <a:pt x="123850" y="3352"/>
                </a:lnTo>
                <a:lnTo>
                  <a:pt x="123850" y="0"/>
                </a:lnTo>
                <a:lnTo>
                  <a:pt x="96583" y="0"/>
                </a:lnTo>
                <a:lnTo>
                  <a:pt x="95846" y="749"/>
                </a:lnTo>
                <a:lnTo>
                  <a:pt x="95846" y="45173"/>
                </a:lnTo>
                <a:lnTo>
                  <a:pt x="96583" y="45923"/>
                </a:lnTo>
                <a:lnTo>
                  <a:pt x="126441" y="45923"/>
                </a:lnTo>
                <a:lnTo>
                  <a:pt x="127177" y="45173"/>
                </a:lnTo>
                <a:lnTo>
                  <a:pt x="127177" y="42570"/>
                </a:lnTo>
                <a:lnTo>
                  <a:pt x="127177" y="3352"/>
                </a:lnTo>
                <a:lnTo>
                  <a:pt x="127177" y="74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bg object 1225"/>
          <p:cNvSpPr/>
          <p:nvPr/>
        </p:nvSpPr>
        <p:spPr>
          <a:xfrm>
            <a:off x="7469326" y="9619844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9309" y="25206"/>
                </a:moveTo>
                <a:lnTo>
                  <a:pt x="5570" y="25206"/>
                </a:lnTo>
                <a:lnTo>
                  <a:pt x="0" y="19562"/>
                </a:lnTo>
                <a:lnTo>
                  <a:pt x="0" y="12603"/>
                </a:lnTo>
                <a:lnTo>
                  <a:pt x="0" y="5643"/>
                </a:lnTo>
                <a:lnTo>
                  <a:pt x="5570" y="0"/>
                </a:lnTo>
                <a:lnTo>
                  <a:pt x="19309" y="0"/>
                </a:lnTo>
                <a:lnTo>
                  <a:pt x="24880" y="5643"/>
                </a:lnTo>
                <a:lnTo>
                  <a:pt x="24880" y="19562"/>
                </a:lnTo>
                <a:lnTo>
                  <a:pt x="19309" y="25206"/>
                </a:lnTo>
                <a:close/>
              </a:path>
            </a:pathLst>
          </a:custGeom>
          <a:solidFill>
            <a:srgbClr val="FCB52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bg object 1226"/>
          <p:cNvSpPr/>
          <p:nvPr/>
        </p:nvSpPr>
        <p:spPr>
          <a:xfrm>
            <a:off x="7457529" y="9561792"/>
            <a:ext cx="147320" cy="284480"/>
          </a:xfrm>
          <a:custGeom>
            <a:avLst/>
            <a:gdLst/>
            <a:ahLst/>
            <a:cxnLst/>
            <a:rect l="l" t="t" r="r" b="b"/>
            <a:pathLst>
              <a:path w="147320" h="284479">
                <a:moveTo>
                  <a:pt x="38328" y="62788"/>
                </a:moveTo>
                <a:lnTo>
                  <a:pt x="35318" y="59740"/>
                </a:lnTo>
                <a:lnTo>
                  <a:pt x="35013" y="59436"/>
                </a:lnTo>
                <a:lnTo>
                  <a:pt x="35013" y="64643"/>
                </a:lnTo>
                <a:lnTo>
                  <a:pt x="35013" y="76682"/>
                </a:lnTo>
                <a:lnTo>
                  <a:pt x="30175" y="81584"/>
                </a:lnTo>
                <a:lnTo>
                  <a:pt x="18288" y="81584"/>
                </a:lnTo>
                <a:lnTo>
                  <a:pt x="13449" y="76682"/>
                </a:lnTo>
                <a:lnTo>
                  <a:pt x="13449" y="64643"/>
                </a:lnTo>
                <a:lnTo>
                  <a:pt x="18288" y="59740"/>
                </a:lnTo>
                <a:lnTo>
                  <a:pt x="30175" y="59740"/>
                </a:lnTo>
                <a:lnTo>
                  <a:pt x="35013" y="64643"/>
                </a:lnTo>
                <a:lnTo>
                  <a:pt x="35013" y="59436"/>
                </a:lnTo>
                <a:lnTo>
                  <a:pt x="32004" y="56375"/>
                </a:lnTo>
                <a:lnTo>
                  <a:pt x="16459" y="56375"/>
                </a:lnTo>
                <a:lnTo>
                  <a:pt x="10134" y="62788"/>
                </a:lnTo>
                <a:lnTo>
                  <a:pt x="10134" y="78536"/>
                </a:lnTo>
                <a:lnTo>
                  <a:pt x="16459" y="84950"/>
                </a:lnTo>
                <a:lnTo>
                  <a:pt x="32004" y="84950"/>
                </a:lnTo>
                <a:lnTo>
                  <a:pt x="35318" y="81584"/>
                </a:lnTo>
                <a:lnTo>
                  <a:pt x="38328" y="78536"/>
                </a:lnTo>
                <a:lnTo>
                  <a:pt x="38328" y="62788"/>
                </a:lnTo>
                <a:close/>
              </a:path>
              <a:path w="147320" h="284479">
                <a:moveTo>
                  <a:pt x="49758" y="281800"/>
                </a:moveTo>
                <a:lnTo>
                  <a:pt x="49009" y="281051"/>
                </a:lnTo>
                <a:lnTo>
                  <a:pt x="736" y="281051"/>
                </a:lnTo>
                <a:lnTo>
                  <a:pt x="0" y="281800"/>
                </a:lnTo>
                <a:lnTo>
                  <a:pt x="0" y="283654"/>
                </a:lnTo>
                <a:lnTo>
                  <a:pt x="736" y="284416"/>
                </a:lnTo>
                <a:lnTo>
                  <a:pt x="1651" y="284416"/>
                </a:lnTo>
                <a:lnTo>
                  <a:pt x="49009" y="284416"/>
                </a:lnTo>
                <a:lnTo>
                  <a:pt x="49758" y="283654"/>
                </a:lnTo>
                <a:lnTo>
                  <a:pt x="49758" y="281800"/>
                </a:lnTo>
                <a:close/>
              </a:path>
              <a:path w="147320" h="284479">
                <a:moveTo>
                  <a:pt x="49758" y="177939"/>
                </a:moveTo>
                <a:lnTo>
                  <a:pt x="49009" y="177190"/>
                </a:lnTo>
                <a:lnTo>
                  <a:pt x="736" y="177190"/>
                </a:lnTo>
                <a:lnTo>
                  <a:pt x="0" y="177939"/>
                </a:lnTo>
                <a:lnTo>
                  <a:pt x="0" y="179793"/>
                </a:lnTo>
                <a:lnTo>
                  <a:pt x="736" y="180543"/>
                </a:lnTo>
                <a:lnTo>
                  <a:pt x="1651" y="180543"/>
                </a:lnTo>
                <a:lnTo>
                  <a:pt x="49009" y="180543"/>
                </a:lnTo>
                <a:lnTo>
                  <a:pt x="49758" y="179793"/>
                </a:lnTo>
                <a:lnTo>
                  <a:pt x="49758" y="177939"/>
                </a:lnTo>
                <a:close/>
              </a:path>
              <a:path w="147320" h="284479">
                <a:moveTo>
                  <a:pt x="142455" y="14795"/>
                </a:moveTo>
                <a:lnTo>
                  <a:pt x="141897" y="13893"/>
                </a:lnTo>
                <a:lnTo>
                  <a:pt x="122377" y="9080"/>
                </a:lnTo>
                <a:lnTo>
                  <a:pt x="122377" y="927"/>
                </a:lnTo>
                <a:lnTo>
                  <a:pt x="121627" y="177"/>
                </a:lnTo>
                <a:lnTo>
                  <a:pt x="119799" y="177"/>
                </a:lnTo>
                <a:lnTo>
                  <a:pt x="119062" y="927"/>
                </a:lnTo>
                <a:lnTo>
                  <a:pt x="119062" y="8267"/>
                </a:lnTo>
                <a:lnTo>
                  <a:pt x="85572" y="0"/>
                </a:lnTo>
                <a:lnTo>
                  <a:pt x="84670" y="558"/>
                </a:lnTo>
                <a:lnTo>
                  <a:pt x="84239" y="2362"/>
                </a:lnTo>
                <a:lnTo>
                  <a:pt x="84785" y="3263"/>
                </a:lnTo>
                <a:lnTo>
                  <a:pt x="119062" y="11684"/>
                </a:lnTo>
                <a:lnTo>
                  <a:pt x="119062" y="58978"/>
                </a:lnTo>
                <a:lnTo>
                  <a:pt x="119799" y="59740"/>
                </a:lnTo>
                <a:lnTo>
                  <a:pt x="120713" y="59740"/>
                </a:lnTo>
                <a:lnTo>
                  <a:pt x="121627" y="59740"/>
                </a:lnTo>
                <a:lnTo>
                  <a:pt x="122377" y="58978"/>
                </a:lnTo>
                <a:lnTo>
                  <a:pt x="122377" y="12509"/>
                </a:lnTo>
                <a:lnTo>
                  <a:pt x="140627" y="16979"/>
                </a:lnTo>
                <a:lnTo>
                  <a:pt x="141376" y="16979"/>
                </a:lnTo>
                <a:lnTo>
                  <a:pt x="142049" y="16471"/>
                </a:lnTo>
                <a:lnTo>
                  <a:pt x="142455" y="14795"/>
                </a:lnTo>
                <a:close/>
              </a:path>
              <a:path w="147320" h="284479">
                <a:moveTo>
                  <a:pt x="145592" y="281800"/>
                </a:moveTo>
                <a:lnTo>
                  <a:pt x="144856" y="281051"/>
                </a:lnTo>
                <a:lnTo>
                  <a:pt x="96570" y="281051"/>
                </a:lnTo>
                <a:lnTo>
                  <a:pt x="95834" y="281800"/>
                </a:lnTo>
                <a:lnTo>
                  <a:pt x="95834" y="283654"/>
                </a:lnTo>
                <a:lnTo>
                  <a:pt x="96570" y="284416"/>
                </a:lnTo>
                <a:lnTo>
                  <a:pt x="97497" y="284416"/>
                </a:lnTo>
                <a:lnTo>
                  <a:pt x="144856" y="284416"/>
                </a:lnTo>
                <a:lnTo>
                  <a:pt x="145592" y="283654"/>
                </a:lnTo>
                <a:lnTo>
                  <a:pt x="145592" y="281800"/>
                </a:lnTo>
                <a:close/>
              </a:path>
              <a:path w="147320" h="284479">
                <a:moveTo>
                  <a:pt x="146786" y="177939"/>
                </a:moveTo>
                <a:lnTo>
                  <a:pt x="146037" y="177190"/>
                </a:lnTo>
                <a:lnTo>
                  <a:pt x="97764" y="177190"/>
                </a:lnTo>
                <a:lnTo>
                  <a:pt x="97015" y="177939"/>
                </a:lnTo>
                <a:lnTo>
                  <a:pt x="97015" y="179793"/>
                </a:lnTo>
                <a:lnTo>
                  <a:pt x="97764" y="180543"/>
                </a:lnTo>
                <a:lnTo>
                  <a:pt x="98679" y="180543"/>
                </a:lnTo>
                <a:lnTo>
                  <a:pt x="146037" y="180543"/>
                </a:lnTo>
                <a:lnTo>
                  <a:pt x="146786" y="179793"/>
                </a:lnTo>
                <a:lnTo>
                  <a:pt x="146786" y="17793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bg object 1227"/>
          <p:cNvSpPr/>
          <p:nvPr/>
        </p:nvSpPr>
        <p:spPr>
          <a:xfrm>
            <a:off x="7459891" y="9709378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4">
                <a:moveTo>
                  <a:pt x="7848" y="2540"/>
                </a:moveTo>
                <a:lnTo>
                  <a:pt x="7200" y="381"/>
                </a:lnTo>
                <a:lnTo>
                  <a:pt x="5321" y="0"/>
                </a:lnTo>
                <a:lnTo>
                  <a:pt x="1358" y="1219"/>
                </a:lnTo>
                <a:lnTo>
                  <a:pt x="0" y="2590"/>
                </a:lnTo>
                <a:lnTo>
                  <a:pt x="330" y="3670"/>
                </a:lnTo>
                <a:lnTo>
                  <a:pt x="647" y="4749"/>
                </a:lnTo>
                <a:lnTo>
                  <a:pt x="2527" y="5130"/>
                </a:lnTo>
                <a:lnTo>
                  <a:pt x="6489" y="3911"/>
                </a:lnTo>
                <a:lnTo>
                  <a:pt x="7848" y="2540"/>
                </a:lnTo>
                <a:close/>
              </a:path>
              <a:path w="8890" h="13334">
                <a:moveTo>
                  <a:pt x="8826" y="9994"/>
                </a:moveTo>
                <a:lnTo>
                  <a:pt x="7569" y="8674"/>
                </a:lnTo>
                <a:lnTo>
                  <a:pt x="3949" y="7886"/>
                </a:lnTo>
                <a:lnTo>
                  <a:pt x="2260" y="8585"/>
                </a:lnTo>
                <a:lnTo>
                  <a:pt x="1993" y="9817"/>
                </a:lnTo>
                <a:lnTo>
                  <a:pt x="1739" y="11061"/>
                </a:lnTo>
                <a:lnTo>
                  <a:pt x="2997" y="12395"/>
                </a:lnTo>
                <a:lnTo>
                  <a:pt x="6616" y="13169"/>
                </a:lnTo>
                <a:lnTo>
                  <a:pt x="8305" y="12484"/>
                </a:lnTo>
                <a:lnTo>
                  <a:pt x="8826" y="9994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bg object 1228"/>
          <p:cNvSpPr/>
          <p:nvPr/>
        </p:nvSpPr>
        <p:spPr>
          <a:xfrm>
            <a:off x="7459468" y="9725714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5" h="13334">
                <a:moveTo>
                  <a:pt x="14280" y="13033"/>
                </a:moveTo>
                <a:lnTo>
                  <a:pt x="1415" y="13033"/>
                </a:lnTo>
                <a:lnTo>
                  <a:pt x="0" y="0"/>
                </a:lnTo>
                <a:lnTo>
                  <a:pt x="16767" y="0"/>
                </a:lnTo>
                <a:lnTo>
                  <a:pt x="14280" y="1303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bg object 1229"/>
          <p:cNvSpPr/>
          <p:nvPr/>
        </p:nvSpPr>
        <p:spPr>
          <a:xfrm>
            <a:off x="7458367" y="9702863"/>
            <a:ext cx="19050" cy="37465"/>
          </a:xfrm>
          <a:custGeom>
            <a:avLst/>
            <a:gdLst/>
            <a:ahLst/>
            <a:cxnLst/>
            <a:rect l="l" t="t" r="r" b="b"/>
            <a:pathLst>
              <a:path w="19050" h="37465">
                <a:moveTo>
                  <a:pt x="18948" y="23075"/>
                </a:moveTo>
                <a:lnTo>
                  <a:pt x="18719" y="22148"/>
                </a:lnTo>
                <a:lnTo>
                  <a:pt x="17868" y="21742"/>
                </a:lnTo>
                <a:lnTo>
                  <a:pt x="16522" y="21742"/>
                </a:lnTo>
                <a:lnTo>
                  <a:pt x="16522" y="23977"/>
                </a:lnTo>
                <a:lnTo>
                  <a:pt x="14465" y="34772"/>
                </a:lnTo>
                <a:lnTo>
                  <a:pt x="3505" y="34772"/>
                </a:lnTo>
                <a:lnTo>
                  <a:pt x="2324" y="23977"/>
                </a:lnTo>
                <a:lnTo>
                  <a:pt x="8940" y="23977"/>
                </a:lnTo>
                <a:lnTo>
                  <a:pt x="16522" y="23977"/>
                </a:lnTo>
                <a:lnTo>
                  <a:pt x="16522" y="21742"/>
                </a:lnTo>
                <a:lnTo>
                  <a:pt x="10414" y="21742"/>
                </a:lnTo>
                <a:lnTo>
                  <a:pt x="12128" y="15811"/>
                </a:lnTo>
                <a:lnTo>
                  <a:pt x="11391" y="8191"/>
                </a:lnTo>
                <a:lnTo>
                  <a:pt x="7810" y="533"/>
                </a:lnTo>
                <a:lnTo>
                  <a:pt x="6337" y="0"/>
                </a:lnTo>
                <a:lnTo>
                  <a:pt x="5803" y="1485"/>
                </a:lnTo>
                <a:lnTo>
                  <a:pt x="9156" y="8636"/>
                </a:lnTo>
                <a:lnTo>
                  <a:pt x="9842" y="15722"/>
                </a:lnTo>
                <a:lnTo>
                  <a:pt x="8102" y="21742"/>
                </a:lnTo>
                <a:lnTo>
                  <a:pt x="1092" y="21742"/>
                </a:lnTo>
                <a:lnTo>
                  <a:pt x="266" y="22110"/>
                </a:lnTo>
                <a:lnTo>
                  <a:pt x="0" y="22974"/>
                </a:lnTo>
                <a:lnTo>
                  <a:pt x="1473" y="36576"/>
                </a:lnTo>
                <a:lnTo>
                  <a:pt x="1943" y="37007"/>
                </a:lnTo>
                <a:lnTo>
                  <a:pt x="15379" y="37007"/>
                </a:lnTo>
                <a:lnTo>
                  <a:pt x="16459" y="36093"/>
                </a:lnTo>
                <a:lnTo>
                  <a:pt x="16713" y="34772"/>
                </a:lnTo>
                <a:lnTo>
                  <a:pt x="18770" y="23977"/>
                </a:lnTo>
                <a:lnTo>
                  <a:pt x="18948" y="2307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bg object 1230"/>
          <p:cNvSpPr/>
          <p:nvPr/>
        </p:nvSpPr>
        <p:spPr>
          <a:xfrm>
            <a:off x="7458456" y="9697885"/>
            <a:ext cx="143510" cy="129539"/>
          </a:xfrm>
          <a:custGeom>
            <a:avLst/>
            <a:gdLst/>
            <a:ahLst/>
            <a:cxnLst/>
            <a:rect l="l" t="t" r="r" b="b"/>
            <a:pathLst>
              <a:path w="143509" h="129540">
                <a:moveTo>
                  <a:pt x="8013" y="3352"/>
                </a:moveTo>
                <a:lnTo>
                  <a:pt x="6908" y="1625"/>
                </a:lnTo>
                <a:lnTo>
                  <a:pt x="3086" y="0"/>
                </a:lnTo>
                <a:lnTo>
                  <a:pt x="1092" y="406"/>
                </a:lnTo>
                <a:lnTo>
                  <a:pt x="546" y="1714"/>
                </a:lnTo>
                <a:lnTo>
                  <a:pt x="0" y="3022"/>
                </a:lnTo>
                <a:lnTo>
                  <a:pt x="1117" y="4749"/>
                </a:lnTo>
                <a:lnTo>
                  <a:pt x="4940" y="6388"/>
                </a:lnTo>
                <a:lnTo>
                  <a:pt x="6934" y="5981"/>
                </a:lnTo>
                <a:lnTo>
                  <a:pt x="8013" y="3352"/>
                </a:lnTo>
                <a:close/>
              </a:path>
              <a:path w="143509" h="129540">
                <a:moveTo>
                  <a:pt x="15697" y="6870"/>
                </a:moveTo>
                <a:lnTo>
                  <a:pt x="14452" y="5207"/>
                </a:lnTo>
                <a:lnTo>
                  <a:pt x="12598" y="5562"/>
                </a:lnTo>
                <a:lnTo>
                  <a:pt x="9283" y="8102"/>
                </a:lnTo>
                <a:lnTo>
                  <a:pt x="8458" y="9817"/>
                </a:lnTo>
                <a:lnTo>
                  <a:pt x="9080" y="10642"/>
                </a:lnTo>
                <a:lnTo>
                  <a:pt x="9715" y="11480"/>
                </a:lnTo>
                <a:lnTo>
                  <a:pt x="11557" y="11125"/>
                </a:lnTo>
                <a:lnTo>
                  <a:pt x="14859" y="8572"/>
                </a:lnTo>
                <a:lnTo>
                  <a:pt x="15697" y="6870"/>
                </a:lnTo>
                <a:close/>
              </a:path>
              <a:path w="143509" h="129540">
                <a:moveTo>
                  <a:pt x="16814" y="15011"/>
                </a:moveTo>
                <a:lnTo>
                  <a:pt x="14884" y="12877"/>
                </a:lnTo>
                <a:lnTo>
                  <a:pt x="12839" y="13182"/>
                </a:lnTo>
                <a:lnTo>
                  <a:pt x="9715" y="16078"/>
                </a:lnTo>
                <a:lnTo>
                  <a:pt x="9245" y="18110"/>
                </a:lnTo>
                <a:lnTo>
                  <a:pt x="10210" y="19177"/>
                </a:lnTo>
                <a:lnTo>
                  <a:pt x="11176" y="20243"/>
                </a:lnTo>
                <a:lnTo>
                  <a:pt x="13220" y="19939"/>
                </a:lnTo>
                <a:lnTo>
                  <a:pt x="16332" y="17043"/>
                </a:lnTo>
                <a:lnTo>
                  <a:pt x="16814" y="15011"/>
                </a:lnTo>
                <a:close/>
              </a:path>
              <a:path w="143509" h="129540">
                <a:moveTo>
                  <a:pt x="141592" y="126847"/>
                </a:moveTo>
                <a:lnTo>
                  <a:pt x="141325" y="125615"/>
                </a:lnTo>
                <a:lnTo>
                  <a:pt x="141058" y="124371"/>
                </a:lnTo>
                <a:lnTo>
                  <a:pt x="139344" y="123685"/>
                </a:lnTo>
                <a:lnTo>
                  <a:pt x="135661" y="124460"/>
                </a:lnTo>
                <a:lnTo>
                  <a:pt x="134378" y="125793"/>
                </a:lnTo>
                <a:lnTo>
                  <a:pt x="134912" y="128270"/>
                </a:lnTo>
                <a:lnTo>
                  <a:pt x="136626" y="128955"/>
                </a:lnTo>
                <a:lnTo>
                  <a:pt x="140309" y="128181"/>
                </a:lnTo>
                <a:lnTo>
                  <a:pt x="141592" y="126847"/>
                </a:lnTo>
                <a:close/>
              </a:path>
              <a:path w="143509" h="129540">
                <a:moveTo>
                  <a:pt x="143357" y="118376"/>
                </a:moveTo>
                <a:lnTo>
                  <a:pt x="141986" y="117005"/>
                </a:lnTo>
                <a:lnTo>
                  <a:pt x="137934" y="115785"/>
                </a:lnTo>
                <a:lnTo>
                  <a:pt x="136042" y="116166"/>
                </a:lnTo>
                <a:lnTo>
                  <a:pt x="135382" y="118325"/>
                </a:lnTo>
                <a:lnTo>
                  <a:pt x="136740" y="119697"/>
                </a:lnTo>
                <a:lnTo>
                  <a:pt x="140792" y="120929"/>
                </a:lnTo>
                <a:lnTo>
                  <a:pt x="142697" y="120535"/>
                </a:lnTo>
                <a:lnTo>
                  <a:pt x="143027" y="119456"/>
                </a:lnTo>
                <a:lnTo>
                  <a:pt x="143357" y="11837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bg object 1231"/>
          <p:cNvSpPr/>
          <p:nvPr/>
        </p:nvSpPr>
        <p:spPr>
          <a:xfrm>
            <a:off x="7585199" y="9830012"/>
            <a:ext cx="17145" cy="13335"/>
          </a:xfrm>
          <a:custGeom>
            <a:avLst/>
            <a:gdLst/>
            <a:ahLst/>
            <a:cxnLst/>
            <a:rect l="l" t="t" r="r" b="b"/>
            <a:pathLst>
              <a:path w="17145" h="13334">
                <a:moveTo>
                  <a:pt x="15616" y="13033"/>
                </a:moveTo>
                <a:lnTo>
                  <a:pt x="2529" y="13033"/>
                </a:lnTo>
                <a:lnTo>
                  <a:pt x="0" y="0"/>
                </a:lnTo>
                <a:lnTo>
                  <a:pt x="17056" y="0"/>
                </a:lnTo>
                <a:lnTo>
                  <a:pt x="15616" y="13033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bg object 1232"/>
          <p:cNvSpPr/>
          <p:nvPr/>
        </p:nvSpPr>
        <p:spPr>
          <a:xfrm>
            <a:off x="7584110" y="9806889"/>
            <a:ext cx="19685" cy="37465"/>
          </a:xfrm>
          <a:custGeom>
            <a:avLst/>
            <a:gdLst/>
            <a:ahLst/>
            <a:cxnLst/>
            <a:rect l="l" t="t" r="r" b="b"/>
            <a:pathLst>
              <a:path w="19684" h="37465">
                <a:moveTo>
                  <a:pt x="19240" y="23253"/>
                </a:moveTo>
                <a:lnTo>
                  <a:pt x="18961" y="22377"/>
                </a:lnTo>
                <a:lnTo>
                  <a:pt x="18135" y="22009"/>
                </a:lnTo>
                <a:lnTo>
                  <a:pt x="16903" y="22009"/>
                </a:lnTo>
                <a:lnTo>
                  <a:pt x="16903" y="24244"/>
                </a:lnTo>
                <a:lnTo>
                  <a:pt x="15709" y="35039"/>
                </a:lnTo>
                <a:lnTo>
                  <a:pt x="4521" y="35039"/>
                </a:lnTo>
                <a:lnTo>
                  <a:pt x="2425" y="24244"/>
                </a:lnTo>
                <a:lnTo>
                  <a:pt x="10160" y="24244"/>
                </a:lnTo>
                <a:lnTo>
                  <a:pt x="16903" y="24244"/>
                </a:lnTo>
                <a:lnTo>
                  <a:pt x="16903" y="22009"/>
                </a:lnTo>
                <a:lnTo>
                  <a:pt x="10985" y="22009"/>
                </a:lnTo>
                <a:lnTo>
                  <a:pt x="9220" y="15989"/>
                </a:lnTo>
                <a:lnTo>
                  <a:pt x="9931" y="8915"/>
                </a:lnTo>
                <a:lnTo>
                  <a:pt x="13322" y="1765"/>
                </a:lnTo>
                <a:lnTo>
                  <a:pt x="12814" y="266"/>
                </a:lnTo>
                <a:lnTo>
                  <a:pt x="12255" y="0"/>
                </a:lnTo>
                <a:lnTo>
                  <a:pt x="11595" y="241"/>
                </a:lnTo>
                <a:lnTo>
                  <a:pt x="7683" y="8458"/>
                </a:lnTo>
                <a:lnTo>
                  <a:pt x="6934" y="16078"/>
                </a:lnTo>
                <a:lnTo>
                  <a:pt x="8661" y="22009"/>
                </a:lnTo>
                <a:lnTo>
                  <a:pt x="1079" y="22009"/>
                </a:lnTo>
                <a:lnTo>
                  <a:pt x="228" y="22415"/>
                </a:lnTo>
                <a:lnTo>
                  <a:pt x="0" y="23342"/>
                </a:lnTo>
                <a:lnTo>
                  <a:pt x="2527" y="36372"/>
                </a:lnTo>
                <a:lnTo>
                  <a:pt x="3606" y="37287"/>
                </a:lnTo>
                <a:lnTo>
                  <a:pt x="17259" y="37287"/>
                </a:lnTo>
                <a:lnTo>
                  <a:pt x="17741" y="36855"/>
                </a:lnTo>
                <a:lnTo>
                  <a:pt x="17932" y="35039"/>
                </a:lnTo>
                <a:lnTo>
                  <a:pt x="19126" y="24244"/>
                </a:lnTo>
                <a:lnTo>
                  <a:pt x="19240" y="23253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bg object 1233"/>
          <p:cNvSpPr/>
          <p:nvPr/>
        </p:nvSpPr>
        <p:spPr>
          <a:xfrm>
            <a:off x="7586180" y="9802190"/>
            <a:ext cx="17145" cy="20320"/>
          </a:xfrm>
          <a:custGeom>
            <a:avLst/>
            <a:gdLst/>
            <a:ahLst/>
            <a:cxnLst/>
            <a:rect l="l" t="t" r="r" b="b"/>
            <a:pathLst>
              <a:path w="17145" h="20320">
                <a:moveTo>
                  <a:pt x="7696" y="18097"/>
                </a:moveTo>
                <a:lnTo>
                  <a:pt x="7200" y="16065"/>
                </a:lnTo>
                <a:lnTo>
                  <a:pt x="4038" y="13169"/>
                </a:lnTo>
                <a:lnTo>
                  <a:pt x="1955" y="12865"/>
                </a:lnTo>
                <a:lnTo>
                  <a:pt x="0" y="14998"/>
                </a:lnTo>
                <a:lnTo>
                  <a:pt x="482" y="17043"/>
                </a:lnTo>
                <a:lnTo>
                  <a:pt x="3644" y="19926"/>
                </a:lnTo>
                <a:lnTo>
                  <a:pt x="5727" y="20231"/>
                </a:lnTo>
                <a:lnTo>
                  <a:pt x="6705" y="19164"/>
                </a:lnTo>
                <a:lnTo>
                  <a:pt x="7696" y="18097"/>
                </a:lnTo>
                <a:close/>
              </a:path>
              <a:path w="17145" h="20320">
                <a:moveTo>
                  <a:pt x="8496" y="9804"/>
                </a:moveTo>
                <a:lnTo>
                  <a:pt x="7645" y="8089"/>
                </a:lnTo>
                <a:lnTo>
                  <a:pt x="4279" y="5549"/>
                </a:lnTo>
                <a:lnTo>
                  <a:pt x="2400" y="5194"/>
                </a:lnTo>
                <a:lnTo>
                  <a:pt x="1130" y="6870"/>
                </a:lnTo>
                <a:lnTo>
                  <a:pt x="1968" y="8572"/>
                </a:lnTo>
                <a:lnTo>
                  <a:pt x="5334" y="11125"/>
                </a:lnTo>
                <a:lnTo>
                  <a:pt x="7213" y="11480"/>
                </a:lnTo>
                <a:lnTo>
                  <a:pt x="7848" y="10642"/>
                </a:lnTo>
                <a:lnTo>
                  <a:pt x="8496" y="9804"/>
                </a:lnTo>
                <a:close/>
              </a:path>
              <a:path w="17145" h="20320">
                <a:moveTo>
                  <a:pt x="17094" y="3022"/>
                </a:moveTo>
                <a:lnTo>
                  <a:pt x="16535" y="1714"/>
                </a:lnTo>
                <a:lnTo>
                  <a:pt x="15976" y="393"/>
                </a:lnTo>
                <a:lnTo>
                  <a:pt x="13957" y="0"/>
                </a:lnTo>
                <a:lnTo>
                  <a:pt x="10058" y="1625"/>
                </a:lnTo>
                <a:lnTo>
                  <a:pt x="8928" y="3352"/>
                </a:lnTo>
                <a:lnTo>
                  <a:pt x="10033" y="5969"/>
                </a:lnTo>
                <a:lnTo>
                  <a:pt x="12065" y="6375"/>
                </a:lnTo>
                <a:lnTo>
                  <a:pt x="15951" y="4749"/>
                </a:lnTo>
                <a:lnTo>
                  <a:pt x="17094" y="3022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bg object 1234"/>
          <p:cNvSpPr/>
          <p:nvPr/>
        </p:nvSpPr>
        <p:spPr>
          <a:xfrm>
            <a:off x="7323222" y="9883699"/>
            <a:ext cx="5080" cy="63500"/>
          </a:xfrm>
          <a:custGeom>
            <a:avLst/>
            <a:gdLst/>
            <a:ahLst/>
            <a:cxnLst/>
            <a:rect l="l" t="t" r="r" b="b"/>
            <a:pathLst>
              <a:path w="5079" h="63500">
                <a:moveTo>
                  <a:pt x="4610" y="63105"/>
                </a:moveTo>
                <a:lnTo>
                  <a:pt x="0" y="63105"/>
                </a:lnTo>
                <a:lnTo>
                  <a:pt x="0" y="1047"/>
                </a:lnTo>
                <a:lnTo>
                  <a:pt x="1034" y="0"/>
                </a:lnTo>
                <a:lnTo>
                  <a:pt x="3582" y="0"/>
                </a:lnTo>
                <a:lnTo>
                  <a:pt x="4610" y="1047"/>
                </a:lnTo>
                <a:lnTo>
                  <a:pt x="4610" y="63105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bg object 1235"/>
          <p:cNvSpPr/>
          <p:nvPr/>
        </p:nvSpPr>
        <p:spPr>
          <a:xfrm>
            <a:off x="7301344" y="9785260"/>
            <a:ext cx="61594" cy="97155"/>
          </a:xfrm>
          <a:custGeom>
            <a:avLst/>
            <a:gdLst/>
            <a:ahLst/>
            <a:cxnLst/>
            <a:rect l="l" t="t" r="r" b="b"/>
            <a:pathLst>
              <a:path w="61595" h="97154">
                <a:moveTo>
                  <a:pt x="61010" y="26085"/>
                </a:moveTo>
                <a:lnTo>
                  <a:pt x="56426" y="18821"/>
                </a:lnTo>
                <a:lnTo>
                  <a:pt x="50380" y="15494"/>
                </a:lnTo>
                <a:lnTo>
                  <a:pt x="50380" y="0"/>
                </a:lnTo>
                <a:lnTo>
                  <a:pt x="7023" y="3644"/>
                </a:lnTo>
                <a:lnTo>
                  <a:pt x="2209" y="15087"/>
                </a:lnTo>
                <a:lnTo>
                  <a:pt x="0" y="48298"/>
                </a:lnTo>
                <a:lnTo>
                  <a:pt x="3352" y="85674"/>
                </a:lnTo>
                <a:lnTo>
                  <a:pt x="9779" y="96608"/>
                </a:lnTo>
                <a:lnTo>
                  <a:pt x="39293" y="96608"/>
                </a:lnTo>
                <a:lnTo>
                  <a:pt x="42608" y="60680"/>
                </a:lnTo>
                <a:lnTo>
                  <a:pt x="43624" y="55905"/>
                </a:lnTo>
                <a:lnTo>
                  <a:pt x="50266" y="53403"/>
                </a:lnTo>
                <a:lnTo>
                  <a:pt x="55905" y="48590"/>
                </a:lnTo>
                <a:lnTo>
                  <a:pt x="59651" y="42100"/>
                </a:lnTo>
                <a:lnTo>
                  <a:pt x="61010" y="34429"/>
                </a:lnTo>
                <a:lnTo>
                  <a:pt x="61010" y="26085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bg object 1236"/>
          <p:cNvSpPr/>
          <p:nvPr/>
        </p:nvSpPr>
        <p:spPr>
          <a:xfrm>
            <a:off x="7332456" y="9797728"/>
            <a:ext cx="32384" cy="46355"/>
          </a:xfrm>
          <a:custGeom>
            <a:avLst/>
            <a:gdLst/>
            <a:ahLst/>
            <a:cxnLst/>
            <a:rect l="l" t="t" r="r" b="b"/>
            <a:pathLst>
              <a:path w="32384" h="46354">
                <a:moveTo>
                  <a:pt x="12526" y="45884"/>
                </a:moveTo>
                <a:lnTo>
                  <a:pt x="12107" y="45922"/>
                </a:lnTo>
                <a:lnTo>
                  <a:pt x="11018" y="45922"/>
                </a:lnTo>
                <a:lnTo>
                  <a:pt x="10045" y="45136"/>
                </a:lnTo>
                <a:lnTo>
                  <a:pt x="9614" y="42735"/>
                </a:lnTo>
                <a:lnTo>
                  <a:pt x="10445" y="41519"/>
                </a:lnTo>
                <a:lnTo>
                  <a:pt x="20910" y="39580"/>
                </a:lnTo>
                <a:lnTo>
                  <a:pt x="27601" y="31448"/>
                </a:lnTo>
                <a:lnTo>
                  <a:pt x="27601" y="15415"/>
                </a:lnTo>
                <a:lnTo>
                  <a:pt x="24400" y="9360"/>
                </a:lnTo>
                <a:lnTo>
                  <a:pt x="19137" y="5712"/>
                </a:lnTo>
                <a:lnTo>
                  <a:pt x="15548" y="10164"/>
                </a:lnTo>
                <a:lnTo>
                  <a:pt x="10765" y="13357"/>
                </a:lnTo>
                <a:lnTo>
                  <a:pt x="5330" y="14929"/>
                </a:lnTo>
                <a:lnTo>
                  <a:pt x="5933" y="17242"/>
                </a:lnTo>
                <a:lnTo>
                  <a:pt x="6235" y="19599"/>
                </a:lnTo>
                <a:lnTo>
                  <a:pt x="6235" y="23247"/>
                </a:lnTo>
                <a:lnTo>
                  <a:pt x="5201" y="24295"/>
                </a:lnTo>
                <a:lnTo>
                  <a:pt x="2653" y="24295"/>
                </a:lnTo>
                <a:lnTo>
                  <a:pt x="1618" y="23247"/>
                </a:lnTo>
                <a:lnTo>
                  <a:pt x="1618" y="19288"/>
                </a:lnTo>
                <a:lnTo>
                  <a:pt x="1151" y="16618"/>
                </a:lnTo>
                <a:lnTo>
                  <a:pt x="0" y="13376"/>
                </a:lnTo>
                <a:lnTo>
                  <a:pt x="61" y="12665"/>
                </a:lnTo>
                <a:lnTo>
                  <a:pt x="732" y="11474"/>
                </a:lnTo>
                <a:lnTo>
                  <a:pt x="1311" y="11062"/>
                </a:lnTo>
                <a:lnTo>
                  <a:pt x="7952" y="9796"/>
                </a:lnTo>
                <a:lnTo>
                  <a:pt x="13172" y="6366"/>
                </a:lnTo>
                <a:lnTo>
                  <a:pt x="17333" y="305"/>
                </a:lnTo>
                <a:lnTo>
                  <a:pt x="18620" y="0"/>
                </a:lnTo>
                <a:lnTo>
                  <a:pt x="27398" y="4839"/>
                </a:lnTo>
                <a:lnTo>
                  <a:pt x="32211" y="13033"/>
                </a:lnTo>
                <a:lnTo>
                  <a:pt x="32211" y="21957"/>
                </a:lnTo>
                <a:lnTo>
                  <a:pt x="30739" y="30354"/>
                </a:lnTo>
                <a:lnTo>
                  <a:pt x="26646" y="37533"/>
                </a:lnTo>
                <a:lnTo>
                  <a:pt x="20414" y="42906"/>
                </a:lnTo>
                <a:lnTo>
                  <a:pt x="12526" y="4588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bg object 1237"/>
          <p:cNvSpPr/>
          <p:nvPr/>
        </p:nvSpPr>
        <p:spPr>
          <a:xfrm>
            <a:off x="7299150" y="9844055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20">
                <a:moveTo>
                  <a:pt x="9227" y="33019"/>
                </a:moveTo>
                <a:lnTo>
                  <a:pt x="3588" y="28292"/>
                </a:lnTo>
                <a:lnTo>
                  <a:pt x="0" y="21152"/>
                </a:lnTo>
                <a:lnTo>
                  <a:pt x="0" y="8343"/>
                </a:lnTo>
                <a:lnTo>
                  <a:pt x="1329" y="3853"/>
                </a:lnTo>
                <a:lnTo>
                  <a:pt x="3600" y="0"/>
                </a:lnTo>
                <a:lnTo>
                  <a:pt x="9227" y="3301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bg object 1238"/>
          <p:cNvSpPr/>
          <p:nvPr/>
        </p:nvSpPr>
        <p:spPr>
          <a:xfrm>
            <a:off x="7296845" y="9841390"/>
            <a:ext cx="14604" cy="38100"/>
          </a:xfrm>
          <a:custGeom>
            <a:avLst/>
            <a:gdLst/>
            <a:ahLst/>
            <a:cxnLst/>
            <a:rect l="l" t="t" r="r" b="b"/>
            <a:pathLst>
              <a:path w="14604" h="38100">
                <a:moveTo>
                  <a:pt x="12194" y="38021"/>
                </a:moveTo>
                <a:lnTo>
                  <a:pt x="11529" y="38021"/>
                </a:lnTo>
                <a:lnTo>
                  <a:pt x="10058" y="37484"/>
                </a:lnTo>
                <a:lnTo>
                  <a:pt x="3668" y="32121"/>
                </a:lnTo>
                <a:lnTo>
                  <a:pt x="0" y="24226"/>
                </a:lnTo>
                <a:lnTo>
                  <a:pt x="0" y="10794"/>
                </a:lnTo>
                <a:lnTo>
                  <a:pt x="1354" y="5830"/>
                </a:lnTo>
                <a:lnTo>
                  <a:pt x="4573" y="361"/>
                </a:lnTo>
                <a:lnTo>
                  <a:pt x="5989" y="0"/>
                </a:lnTo>
                <a:lnTo>
                  <a:pt x="8174" y="1322"/>
                </a:lnTo>
                <a:lnTo>
                  <a:pt x="8537" y="2750"/>
                </a:lnTo>
                <a:lnTo>
                  <a:pt x="5743" y="7495"/>
                </a:lnTo>
                <a:lnTo>
                  <a:pt x="4610" y="11636"/>
                </a:lnTo>
                <a:lnTo>
                  <a:pt x="4610" y="22830"/>
                </a:lnTo>
                <a:lnTo>
                  <a:pt x="7669" y="29415"/>
                </a:lnTo>
                <a:lnTo>
                  <a:pt x="13979" y="34709"/>
                </a:lnTo>
                <a:lnTo>
                  <a:pt x="14120" y="36181"/>
                </a:lnTo>
                <a:lnTo>
                  <a:pt x="12852" y="37734"/>
                </a:lnTo>
                <a:lnTo>
                  <a:pt x="12194" y="3802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bg object 1239"/>
          <p:cNvSpPr/>
          <p:nvPr/>
        </p:nvSpPr>
        <p:spPr>
          <a:xfrm>
            <a:off x="7340639" y="9841311"/>
            <a:ext cx="9525" cy="36195"/>
          </a:xfrm>
          <a:custGeom>
            <a:avLst/>
            <a:gdLst/>
            <a:ahLst/>
            <a:cxnLst/>
            <a:rect l="l" t="t" r="r" b="b"/>
            <a:pathLst>
              <a:path w="9525" h="36195">
                <a:moveTo>
                  <a:pt x="147" y="35763"/>
                </a:moveTo>
                <a:lnTo>
                  <a:pt x="0" y="380"/>
                </a:lnTo>
                <a:lnTo>
                  <a:pt x="1341" y="380"/>
                </a:lnTo>
                <a:lnTo>
                  <a:pt x="2653" y="236"/>
                </a:lnTo>
                <a:lnTo>
                  <a:pt x="3927" y="0"/>
                </a:lnTo>
                <a:lnTo>
                  <a:pt x="7331" y="4383"/>
                </a:lnTo>
                <a:lnTo>
                  <a:pt x="9374" y="9896"/>
                </a:lnTo>
                <a:lnTo>
                  <a:pt x="9374" y="23896"/>
                </a:lnTo>
                <a:lnTo>
                  <a:pt x="5786" y="31036"/>
                </a:lnTo>
                <a:lnTo>
                  <a:pt x="147" y="3576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bg object 1240"/>
          <p:cNvSpPr/>
          <p:nvPr/>
        </p:nvSpPr>
        <p:spPr>
          <a:xfrm>
            <a:off x="7338197" y="9838858"/>
            <a:ext cx="14604" cy="40640"/>
          </a:xfrm>
          <a:custGeom>
            <a:avLst/>
            <a:gdLst/>
            <a:ahLst/>
            <a:cxnLst/>
            <a:rect l="l" t="t" r="r" b="b"/>
            <a:pathLst>
              <a:path w="14604" h="40640">
                <a:moveTo>
                  <a:pt x="2591" y="40552"/>
                </a:moveTo>
                <a:lnTo>
                  <a:pt x="1926" y="40552"/>
                </a:lnTo>
                <a:lnTo>
                  <a:pt x="1268" y="40265"/>
                </a:lnTo>
                <a:lnTo>
                  <a:pt x="0" y="38713"/>
                </a:lnTo>
                <a:lnTo>
                  <a:pt x="141" y="37241"/>
                </a:lnTo>
                <a:lnTo>
                  <a:pt x="6450" y="31947"/>
                </a:lnTo>
                <a:lnTo>
                  <a:pt x="9510" y="25361"/>
                </a:lnTo>
                <a:lnTo>
                  <a:pt x="9510" y="13525"/>
                </a:lnTo>
                <a:lnTo>
                  <a:pt x="8076" y="8923"/>
                </a:lnTo>
                <a:lnTo>
                  <a:pt x="5349" y="4976"/>
                </a:lnTo>
                <a:lnTo>
                  <a:pt x="3397" y="5169"/>
                </a:lnTo>
                <a:lnTo>
                  <a:pt x="1169" y="5169"/>
                </a:lnTo>
                <a:lnTo>
                  <a:pt x="135" y="4122"/>
                </a:lnTo>
                <a:lnTo>
                  <a:pt x="135" y="1546"/>
                </a:lnTo>
                <a:lnTo>
                  <a:pt x="1169" y="498"/>
                </a:lnTo>
                <a:lnTo>
                  <a:pt x="3570" y="498"/>
                </a:lnTo>
                <a:lnTo>
                  <a:pt x="4721" y="386"/>
                </a:lnTo>
                <a:lnTo>
                  <a:pt x="6801" y="0"/>
                </a:lnTo>
                <a:lnTo>
                  <a:pt x="7657" y="330"/>
                </a:lnTo>
                <a:lnTo>
                  <a:pt x="12070" y="6017"/>
                </a:lnTo>
                <a:lnTo>
                  <a:pt x="14120" y="12016"/>
                </a:lnTo>
                <a:lnTo>
                  <a:pt x="14120" y="26758"/>
                </a:lnTo>
                <a:lnTo>
                  <a:pt x="10452" y="34653"/>
                </a:lnTo>
                <a:lnTo>
                  <a:pt x="4062" y="40016"/>
                </a:lnTo>
                <a:lnTo>
                  <a:pt x="2591" y="4055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bg object 1241"/>
          <p:cNvSpPr/>
          <p:nvPr/>
        </p:nvSpPr>
        <p:spPr>
          <a:xfrm>
            <a:off x="7340639" y="9841314"/>
            <a:ext cx="4445" cy="635"/>
          </a:xfrm>
          <a:custGeom>
            <a:avLst/>
            <a:gdLst/>
            <a:ahLst/>
            <a:cxnLst/>
            <a:rect l="l" t="t" r="r" b="b"/>
            <a:pathLst>
              <a:path w="4445" h="634">
                <a:moveTo>
                  <a:pt x="1341" y="380"/>
                </a:moveTo>
                <a:lnTo>
                  <a:pt x="0" y="380"/>
                </a:lnTo>
                <a:lnTo>
                  <a:pt x="3927" y="0"/>
                </a:lnTo>
                <a:lnTo>
                  <a:pt x="2653" y="236"/>
                </a:lnTo>
                <a:lnTo>
                  <a:pt x="1341" y="38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bg object 1242"/>
          <p:cNvSpPr/>
          <p:nvPr/>
        </p:nvSpPr>
        <p:spPr>
          <a:xfrm>
            <a:off x="7338336" y="9838789"/>
            <a:ext cx="8890" cy="5715"/>
          </a:xfrm>
          <a:custGeom>
            <a:avLst/>
            <a:gdLst/>
            <a:ahLst/>
            <a:cxnLst/>
            <a:rect l="l" t="t" r="r" b="b"/>
            <a:pathLst>
              <a:path w="8890" h="5715">
                <a:moveTo>
                  <a:pt x="3711" y="5238"/>
                </a:moveTo>
                <a:lnTo>
                  <a:pt x="2302" y="5238"/>
                </a:lnTo>
                <a:lnTo>
                  <a:pt x="1027" y="5238"/>
                </a:lnTo>
                <a:lnTo>
                  <a:pt x="0" y="4190"/>
                </a:lnTo>
                <a:lnTo>
                  <a:pt x="0" y="1615"/>
                </a:lnTo>
                <a:lnTo>
                  <a:pt x="1027" y="567"/>
                </a:lnTo>
                <a:lnTo>
                  <a:pt x="3428" y="567"/>
                </a:lnTo>
                <a:lnTo>
                  <a:pt x="4579" y="455"/>
                </a:lnTo>
                <a:lnTo>
                  <a:pt x="7066" y="0"/>
                </a:lnTo>
                <a:lnTo>
                  <a:pt x="8266" y="835"/>
                </a:lnTo>
                <a:lnTo>
                  <a:pt x="8728" y="3373"/>
                </a:lnTo>
                <a:lnTo>
                  <a:pt x="7897" y="4589"/>
                </a:lnTo>
                <a:lnTo>
                  <a:pt x="5133" y="5101"/>
                </a:lnTo>
                <a:lnTo>
                  <a:pt x="3711" y="523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bg object 1243"/>
          <p:cNvSpPr/>
          <p:nvPr/>
        </p:nvSpPr>
        <p:spPr>
          <a:xfrm>
            <a:off x="7285521" y="9794383"/>
            <a:ext cx="29845" cy="50165"/>
          </a:xfrm>
          <a:custGeom>
            <a:avLst/>
            <a:gdLst/>
            <a:ahLst/>
            <a:cxnLst/>
            <a:rect l="l" t="t" r="r" b="b"/>
            <a:pathLst>
              <a:path w="29845" h="50165">
                <a:moveTo>
                  <a:pt x="17229" y="49669"/>
                </a:moveTo>
                <a:lnTo>
                  <a:pt x="10312" y="45993"/>
                </a:lnTo>
                <a:lnTo>
                  <a:pt x="4858" y="40431"/>
                </a:lnTo>
                <a:lnTo>
                  <a:pt x="1283" y="33395"/>
                </a:lnTo>
                <a:lnTo>
                  <a:pt x="0" y="25299"/>
                </a:lnTo>
                <a:lnTo>
                  <a:pt x="1577" y="16350"/>
                </a:lnTo>
                <a:lnTo>
                  <a:pt x="5933" y="8770"/>
                </a:lnTo>
                <a:lnTo>
                  <a:pt x="12498" y="3129"/>
                </a:lnTo>
                <a:lnTo>
                  <a:pt x="20707" y="0"/>
                </a:lnTo>
                <a:lnTo>
                  <a:pt x="29712" y="38002"/>
                </a:lnTo>
                <a:lnTo>
                  <a:pt x="22855" y="40864"/>
                </a:lnTo>
                <a:lnTo>
                  <a:pt x="21310" y="42741"/>
                </a:lnTo>
                <a:lnTo>
                  <a:pt x="17229" y="4966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bg object 1244"/>
          <p:cNvSpPr/>
          <p:nvPr/>
        </p:nvSpPr>
        <p:spPr>
          <a:xfrm>
            <a:off x="7283215" y="9791843"/>
            <a:ext cx="34925" cy="54610"/>
          </a:xfrm>
          <a:custGeom>
            <a:avLst/>
            <a:gdLst/>
            <a:ahLst/>
            <a:cxnLst/>
            <a:rect l="l" t="t" r="r" b="b"/>
            <a:pathLst>
              <a:path w="34925" h="54609">
                <a:moveTo>
                  <a:pt x="20325" y="54546"/>
                </a:moveTo>
                <a:lnTo>
                  <a:pt x="19531" y="54546"/>
                </a:lnTo>
                <a:lnTo>
                  <a:pt x="18786" y="54421"/>
                </a:lnTo>
                <a:lnTo>
                  <a:pt x="11109" y="50318"/>
                </a:lnTo>
                <a:lnTo>
                  <a:pt x="5178" y="44179"/>
                </a:lnTo>
                <a:lnTo>
                  <a:pt x="1354" y="36514"/>
                </a:lnTo>
                <a:lnTo>
                  <a:pt x="0" y="27837"/>
                </a:lnTo>
                <a:lnTo>
                  <a:pt x="1688" y="18182"/>
                </a:lnTo>
                <a:lnTo>
                  <a:pt x="6385" y="9912"/>
                </a:lnTo>
                <a:lnTo>
                  <a:pt x="13537" y="3706"/>
                </a:lnTo>
                <a:lnTo>
                  <a:pt x="22590" y="243"/>
                </a:lnTo>
                <a:lnTo>
                  <a:pt x="23852" y="0"/>
                </a:lnTo>
                <a:lnTo>
                  <a:pt x="25046" y="835"/>
                </a:lnTo>
                <a:lnTo>
                  <a:pt x="25514" y="3373"/>
                </a:lnTo>
                <a:lnTo>
                  <a:pt x="24689" y="4595"/>
                </a:lnTo>
                <a:lnTo>
                  <a:pt x="23440" y="4832"/>
                </a:lnTo>
                <a:lnTo>
                  <a:pt x="15896" y="7721"/>
                </a:lnTo>
                <a:lnTo>
                  <a:pt x="9934" y="12895"/>
                </a:lnTo>
                <a:lnTo>
                  <a:pt x="6018" y="19789"/>
                </a:lnTo>
                <a:lnTo>
                  <a:pt x="4610" y="27837"/>
                </a:lnTo>
                <a:lnTo>
                  <a:pt x="5606" y="34642"/>
                </a:lnTo>
                <a:lnTo>
                  <a:pt x="8429" y="40726"/>
                </a:lnTo>
                <a:lnTo>
                  <a:pt x="12829" y="45738"/>
                </a:lnTo>
                <a:lnTo>
                  <a:pt x="18558" y="49326"/>
                </a:lnTo>
                <a:lnTo>
                  <a:pt x="22227" y="43296"/>
                </a:lnTo>
                <a:lnTo>
                  <a:pt x="24375" y="41207"/>
                </a:lnTo>
                <a:lnTo>
                  <a:pt x="32316" y="37896"/>
                </a:lnTo>
                <a:lnTo>
                  <a:pt x="33664" y="38463"/>
                </a:lnTo>
                <a:lnTo>
                  <a:pt x="34630" y="40845"/>
                </a:lnTo>
                <a:lnTo>
                  <a:pt x="34070" y="42211"/>
                </a:lnTo>
                <a:lnTo>
                  <a:pt x="26653" y="45310"/>
                </a:lnTo>
                <a:lnTo>
                  <a:pt x="25452" y="46707"/>
                </a:lnTo>
                <a:lnTo>
                  <a:pt x="21088" y="54128"/>
                </a:lnTo>
                <a:lnTo>
                  <a:pt x="20325" y="5454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bg object 1245"/>
          <p:cNvSpPr/>
          <p:nvPr/>
        </p:nvSpPr>
        <p:spPr>
          <a:xfrm>
            <a:off x="7304704" y="9759889"/>
            <a:ext cx="51435" cy="40640"/>
          </a:xfrm>
          <a:custGeom>
            <a:avLst/>
            <a:gdLst/>
            <a:ahLst/>
            <a:cxnLst/>
            <a:rect l="l" t="t" r="r" b="b"/>
            <a:pathLst>
              <a:path w="51434" h="40640">
                <a:moveTo>
                  <a:pt x="46307" y="40459"/>
                </a:moveTo>
                <a:lnTo>
                  <a:pt x="6247" y="34029"/>
                </a:lnTo>
                <a:lnTo>
                  <a:pt x="4635" y="34029"/>
                </a:lnTo>
                <a:lnTo>
                  <a:pt x="3059" y="34198"/>
                </a:lnTo>
                <a:lnTo>
                  <a:pt x="1526" y="34491"/>
                </a:lnTo>
                <a:lnTo>
                  <a:pt x="553" y="31760"/>
                </a:lnTo>
                <a:lnTo>
                  <a:pt x="0" y="28835"/>
                </a:lnTo>
                <a:lnTo>
                  <a:pt x="0" y="25767"/>
                </a:lnTo>
                <a:lnTo>
                  <a:pt x="1997" y="15737"/>
                </a:lnTo>
                <a:lnTo>
                  <a:pt x="7446" y="7547"/>
                </a:lnTo>
                <a:lnTo>
                  <a:pt x="15529" y="2024"/>
                </a:lnTo>
                <a:lnTo>
                  <a:pt x="25428" y="0"/>
                </a:lnTo>
                <a:lnTo>
                  <a:pt x="35328" y="2024"/>
                </a:lnTo>
                <a:lnTo>
                  <a:pt x="43413" y="7547"/>
                </a:lnTo>
                <a:lnTo>
                  <a:pt x="48864" y="15737"/>
                </a:lnTo>
                <a:lnTo>
                  <a:pt x="50862" y="25767"/>
                </a:lnTo>
                <a:lnTo>
                  <a:pt x="50862" y="31230"/>
                </a:lnTo>
                <a:lnTo>
                  <a:pt x="49170" y="36287"/>
                </a:lnTo>
                <a:lnTo>
                  <a:pt x="46307" y="40459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bg object 1246"/>
          <p:cNvSpPr/>
          <p:nvPr/>
        </p:nvSpPr>
        <p:spPr>
          <a:xfrm>
            <a:off x="7302394" y="9757552"/>
            <a:ext cx="55880" cy="45720"/>
          </a:xfrm>
          <a:custGeom>
            <a:avLst/>
            <a:gdLst/>
            <a:ahLst/>
            <a:cxnLst/>
            <a:rect l="l" t="t" r="r" b="b"/>
            <a:pathLst>
              <a:path w="55879" h="45720">
                <a:moveTo>
                  <a:pt x="49342" y="45130"/>
                </a:moveTo>
                <a:lnTo>
                  <a:pt x="48616" y="45130"/>
                </a:lnTo>
                <a:lnTo>
                  <a:pt x="47298" y="44712"/>
                </a:lnTo>
                <a:lnTo>
                  <a:pt x="46252" y="43976"/>
                </a:lnTo>
                <a:lnTo>
                  <a:pt x="45999" y="42517"/>
                </a:lnTo>
                <a:lnTo>
                  <a:pt x="49434" y="37515"/>
                </a:lnTo>
                <a:lnTo>
                  <a:pt x="50868" y="32895"/>
                </a:lnTo>
                <a:lnTo>
                  <a:pt x="50868" y="28099"/>
                </a:lnTo>
                <a:lnTo>
                  <a:pt x="49048" y="18990"/>
                </a:lnTo>
                <a:lnTo>
                  <a:pt x="44085" y="11542"/>
                </a:lnTo>
                <a:lnTo>
                  <a:pt x="36731" y="6515"/>
                </a:lnTo>
                <a:lnTo>
                  <a:pt x="27736" y="4670"/>
                </a:lnTo>
                <a:lnTo>
                  <a:pt x="18746" y="6515"/>
                </a:lnTo>
                <a:lnTo>
                  <a:pt x="11396" y="11542"/>
                </a:lnTo>
                <a:lnTo>
                  <a:pt x="6436" y="18990"/>
                </a:lnTo>
                <a:lnTo>
                  <a:pt x="4616" y="28099"/>
                </a:lnTo>
                <a:lnTo>
                  <a:pt x="4616" y="30151"/>
                </a:lnTo>
                <a:lnTo>
                  <a:pt x="4887" y="32202"/>
                </a:lnTo>
                <a:lnTo>
                  <a:pt x="5435" y="34217"/>
                </a:lnTo>
                <a:lnTo>
                  <a:pt x="6487" y="34092"/>
                </a:lnTo>
                <a:lnTo>
                  <a:pt x="9830" y="34029"/>
                </a:lnTo>
                <a:lnTo>
                  <a:pt x="10864" y="35077"/>
                </a:lnTo>
                <a:lnTo>
                  <a:pt x="10864" y="37659"/>
                </a:lnTo>
                <a:lnTo>
                  <a:pt x="9830" y="38706"/>
                </a:lnTo>
                <a:lnTo>
                  <a:pt x="7171" y="38706"/>
                </a:lnTo>
                <a:lnTo>
                  <a:pt x="5724" y="38844"/>
                </a:lnTo>
                <a:lnTo>
                  <a:pt x="3163" y="39330"/>
                </a:lnTo>
                <a:lnTo>
                  <a:pt x="2049" y="38700"/>
                </a:lnTo>
                <a:lnTo>
                  <a:pt x="560" y="34516"/>
                </a:lnTo>
                <a:lnTo>
                  <a:pt x="0" y="31317"/>
                </a:lnTo>
                <a:lnTo>
                  <a:pt x="0" y="28099"/>
                </a:lnTo>
                <a:lnTo>
                  <a:pt x="2183" y="17174"/>
                </a:lnTo>
                <a:lnTo>
                  <a:pt x="8134" y="8240"/>
                </a:lnTo>
                <a:lnTo>
                  <a:pt x="16952" y="2212"/>
                </a:lnTo>
                <a:lnTo>
                  <a:pt x="27736" y="0"/>
                </a:lnTo>
                <a:lnTo>
                  <a:pt x="38524" y="2212"/>
                </a:lnTo>
                <a:lnTo>
                  <a:pt x="47344" y="8240"/>
                </a:lnTo>
                <a:lnTo>
                  <a:pt x="53295" y="17174"/>
                </a:lnTo>
                <a:lnTo>
                  <a:pt x="55479" y="28099"/>
                </a:lnTo>
                <a:lnTo>
                  <a:pt x="55479" y="33855"/>
                </a:lnTo>
                <a:lnTo>
                  <a:pt x="53755" y="39399"/>
                </a:lnTo>
                <a:lnTo>
                  <a:pt x="50062" y="44780"/>
                </a:lnTo>
                <a:lnTo>
                  <a:pt x="49342" y="4513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bg object 1247"/>
          <p:cNvSpPr/>
          <p:nvPr/>
        </p:nvSpPr>
        <p:spPr>
          <a:xfrm>
            <a:off x="7321264" y="9809772"/>
            <a:ext cx="13970" cy="1905"/>
          </a:xfrm>
          <a:custGeom>
            <a:avLst/>
            <a:gdLst/>
            <a:ahLst/>
            <a:cxnLst/>
            <a:rect l="l" t="t" r="r" b="b"/>
            <a:pathLst>
              <a:path w="13970" h="1904">
                <a:moveTo>
                  <a:pt x="10482" y="1646"/>
                </a:moveTo>
                <a:lnTo>
                  <a:pt x="5743" y="1646"/>
                </a:lnTo>
                <a:lnTo>
                  <a:pt x="2763" y="1047"/>
                </a:lnTo>
                <a:lnTo>
                  <a:pt x="0" y="0"/>
                </a:lnTo>
                <a:lnTo>
                  <a:pt x="13591" y="1184"/>
                </a:lnTo>
                <a:lnTo>
                  <a:pt x="12058" y="1477"/>
                </a:lnTo>
                <a:lnTo>
                  <a:pt x="10482" y="164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bg object 1248"/>
          <p:cNvSpPr/>
          <p:nvPr/>
        </p:nvSpPr>
        <p:spPr>
          <a:xfrm>
            <a:off x="7318653" y="9807138"/>
            <a:ext cx="19050" cy="6985"/>
          </a:xfrm>
          <a:custGeom>
            <a:avLst/>
            <a:gdLst/>
            <a:ahLst/>
            <a:cxnLst/>
            <a:rect l="l" t="t" r="r" b="b"/>
            <a:pathLst>
              <a:path w="19050" h="6984">
                <a:moveTo>
                  <a:pt x="13154" y="6616"/>
                </a:moveTo>
                <a:lnTo>
                  <a:pt x="11479" y="6616"/>
                </a:lnTo>
                <a:lnTo>
                  <a:pt x="8205" y="6616"/>
                </a:lnTo>
                <a:lnTo>
                  <a:pt x="4949" y="6011"/>
                </a:lnTo>
                <a:lnTo>
                  <a:pt x="609" y="4377"/>
                </a:lnTo>
                <a:lnTo>
                  <a:pt x="0" y="3030"/>
                </a:lnTo>
                <a:lnTo>
                  <a:pt x="892" y="611"/>
                </a:lnTo>
                <a:lnTo>
                  <a:pt x="2215" y="0"/>
                </a:lnTo>
                <a:lnTo>
                  <a:pt x="7380" y="1945"/>
                </a:lnTo>
                <a:lnTo>
                  <a:pt x="11436" y="2350"/>
                </a:lnTo>
                <a:lnTo>
                  <a:pt x="17019" y="1278"/>
                </a:lnTo>
                <a:lnTo>
                  <a:pt x="18232" y="2120"/>
                </a:lnTo>
                <a:lnTo>
                  <a:pt x="18700" y="4658"/>
                </a:lnTo>
                <a:lnTo>
                  <a:pt x="17881" y="5874"/>
                </a:lnTo>
                <a:lnTo>
                  <a:pt x="14883" y="6448"/>
                </a:lnTo>
                <a:lnTo>
                  <a:pt x="13154" y="661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bg object 1249"/>
          <p:cNvSpPr/>
          <p:nvPr/>
        </p:nvSpPr>
        <p:spPr>
          <a:xfrm>
            <a:off x="7305049" y="9877075"/>
            <a:ext cx="39370" cy="31115"/>
          </a:xfrm>
          <a:custGeom>
            <a:avLst/>
            <a:gdLst/>
            <a:ahLst/>
            <a:cxnLst/>
            <a:rect l="l" t="t" r="r" b="b"/>
            <a:pathLst>
              <a:path w="39370" h="31115">
                <a:moveTo>
                  <a:pt x="19531" y="30837"/>
                </a:moveTo>
                <a:lnTo>
                  <a:pt x="11929" y="29281"/>
                </a:lnTo>
                <a:lnTo>
                  <a:pt x="5721" y="25040"/>
                </a:lnTo>
                <a:lnTo>
                  <a:pt x="1535" y="18751"/>
                </a:lnTo>
                <a:lnTo>
                  <a:pt x="0" y="11050"/>
                </a:lnTo>
                <a:lnTo>
                  <a:pt x="0" y="6959"/>
                </a:lnTo>
                <a:lnTo>
                  <a:pt x="1224" y="3155"/>
                </a:lnTo>
                <a:lnTo>
                  <a:pt x="3330" y="0"/>
                </a:lnTo>
                <a:lnTo>
                  <a:pt x="35738" y="0"/>
                </a:lnTo>
                <a:lnTo>
                  <a:pt x="37837" y="3155"/>
                </a:lnTo>
                <a:lnTo>
                  <a:pt x="39062" y="6959"/>
                </a:lnTo>
                <a:lnTo>
                  <a:pt x="39062" y="11050"/>
                </a:lnTo>
                <a:lnTo>
                  <a:pt x="37528" y="18751"/>
                </a:lnTo>
                <a:lnTo>
                  <a:pt x="33343" y="25040"/>
                </a:lnTo>
                <a:lnTo>
                  <a:pt x="27135" y="29281"/>
                </a:lnTo>
                <a:lnTo>
                  <a:pt x="19531" y="3083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bg object 1250"/>
          <p:cNvSpPr/>
          <p:nvPr/>
        </p:nvSpPr>
        <p:spPr>
          <a:xfrm>
            <a:off x="7302748" y="9874414"/>
            <a:ext cx="43815" cy="36195"/>
          </a:xfrm>
          <a:custGeom>
            <a:avLst/>
            <a:gdLst/>
            <a:ahLst/>
            <a:cxnLst/>
            <a:rect l="l" t="t" r="r" b="b"/>
            <a:pathLst>
              <a:path w="43815" h="36195">
                <a:moveTo>
                  <a:pt x="21833" y="35832"/>
                </a:moveTo>
                <a:lnTo>
                  <a:pt x="13342" y="34090"/>
                </a:lnTo>
                <a:lnTo>
                  <a:pt x="6401" y="29343"/>
                </a:lnTo>
                <a:lnTo>
                  <a:pt x="1718" y="22309"/>
                </a:lnTo>
                <a:lnTo>
                  <a:pt x="0" y="13706"/>
                </a:lnTo>
                <a:lnTo>
                  <a:pt x="0" y="9285"/>
                </a:lnTo>
                <a:lnTo>
                  <a:pt x="1280" y="5013"/>
                </a:lnTo>
                <a:lnTo>
                  <a:pt x="4425" y="286"/>
                </a:lnTo>
                <a:lnTo>
                  <a:pt x="5860" y="6"/>
                </a:lnTo>
                <a:lnTo>
                  <a:pt x="7971" y="1446"/>
                </a:lnTo>
                <a:lnTo>
                  <a:pt x="8254" y="2899"/>
                </a:lnTo>
                <a:lnTo>
                  <a:pt x="5619" y="6847"/>
                </a:lnTo>
                <a:lnTo>
                  <a:pt x="4604" y="10220"/>
                </a:lnTo>
                <a:lnTo>
                  <a:pt x="4604" y="23328"/>
                </a:lnTo>
                <a:lnTo>
                  <a:pt x="12335" y="31161"/>
                </a:lnTo>
                <a:lnTo>
                  <a:pt x="31331" y="31161"/>
                </a:lnTo>
                <a:lnTo>
                  <a:pt x="39062" y="23328"/>
                </a:lnTo>
                <a:lnTo>
                  <a:pt x="39062" y="10214"/>
                </a:lnTo>
                <a:lnTo>
                  <a:pt x="38047" y="6847"/>
                </a:lnTo>
                <a:lnTo>
                  <a:pt x="35412" y="2899"/>
                </a:lnTo>
                <a:lnTo>
                  <a:pt x="35695" y="1446"/>
                </a:lnTo>
                <a:lnTo>
                  <a:pt x="37800" y="0"/>
                </a:lnTo>
                <a:lnTo>
                  <a:pt x="39241" y="286"/>
                </a:lnTo>
                <a:lnTo>
                  <a:pt x="42386" y="5007"/>
                </a:lnTo>
                <a:lnTo>
                  <a:pt x="43673" y="9285"/>
                </a:lnTo>
                <a:lnTo>
                  <a:pt x="43673" y="13706"/>
                </a:lnTo>
                <a:lnTo>
                  <a:pt x="41953" y="22309"/>
                </a:lnTo>
                <a:lnTo>
                  <a:pt x="37268" y="29343"/>
                </a:lnTo>
                <a:lnTo>
                  <a:pt x="30325" y="34090"/>
                </a:lnTo>
                <a:lnTo>
                  <a:pt x="21833" y="3583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bg object 1251"/>
          <p:cNvSpPr/>
          <p:nvPr/>
        </p:nvSpPr>
        <p:spPr>
          <a:xfrm>
            <a:off x="7330133" y="9867630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5" h="9525">
                <a:moveTo>
                  <a:pt x="10655" y="9447"/>
                </a:moveTo>
                <a:lnTo>
                  <a:pt x="0" y="0"/>
                </a:lnTo>
                <a:lnTo>
                  <a:pt x="5743" y="1995"/>
                </a:lnTo>
                <a:lnTo>
                  <a:pt x="7146" y="4171"/>
                </a:lnTo>
                <a:lnTo>
                  <a:pt x="10655" y="9447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bg object 1252"/>
          <p:cNvSpPr/>
          <p:nvPr/>
        </p:nvSpPr>
        <p:spPr>
          <a:xfrm>
            <a:off x="7327537" y="9865004"/>
            <a:ext cx="15240" cy="13335"/>
          </a:xfrm>
          <a:custGeom>
            <a:avLst/>
            <a:gdLst/>
            <a:ahLst/>
            <a:cxnLst/>
            <a:rect l="l" t="t" r="r" b="b"/>
            <a:pathLst>
              <a:path w="15240" h="13334">
                <a:moveTo>
                  <a:pt x="11233" y="13220"/>
                </a:moveTo>
                <a:lnTo>
                  <a:pt x="6801" y="6560"/>
                </a:lnTo>
                <a:lnTo>
                  <a:pt x="646" y="4415"/>
                </a:lnTo>
                <a:lnTo>
                  <a:pt x="0" y="3086"/>
                </a:lnTo>
                <a:lnTo>
                  <a:pt x="830" y="648"/>
                </a:lnTo>
                <a:lnTo>
                  <a:pt x="2135" y="0"/>
                </a:lnTo>
                <a:lnTo>
                  <a:pt x="9762" y="2650"/>
                </a:lnTo>
                <a:lnTo>
                  <a:pt x="15160" y="10763"/>
                </a:lnTo>
                <a:lnTo>
                  <a:pt x="13252" y="12072"/>
                </a:lnTo>
                <a:lnTo>
                  <a:pt x="11233" y="1322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bg object 1253"/>
          <p:cNvSpPr/>
          <p:nvPr/>
        </p:nvSpPr>
        <p:spPr>
          <a:xfrm>
            <a:off x="7419340" y="9922065"/>
            <a:ext cx="38735" cy="24765"/>
          </a:xfrm>
          <a:custGeom>
            <a:avLst/>
            <a:gdLst/>
            <a:ahLst/>
            <a:cxnLst/>
            <a:rect l="l" t="t" r="r" b="b"/>
            <a:pathLst>
              <a:path w="38734" h="24765">
                <a:moveTo>
                  <a:pt x="38239" y="10426"/>
                </a:moveTo>
                <a:lnTo>
                  <a:pt x="36601" y="9372"/>
                </a:lnTo>
                <a:lnTo>
                  <a:pt x="35852" y="4152"/>
                </a:lnTo>
                <a:lnTo>
                  <a:pt x="31280" y="0"/>
                </a:lnTo>
                <a:lnTo>
                  <a:pt x="24345" y="0"/>
                </a:lnTo>
                <a:lnTo>
                  <a:pt x="23037" y="266"/>
                </a:lnTo>
                <a:lnTo>
                  <a:pt x="22682" y="406"/>
                </a:lnTo>
                <a:lnTo>
                  <a:pt x="22059" y="0"/>
                </a:lnTo>
                <a:lnTo>
                  <a:pt x="7353" y="2984"/>
                </a:lnTo>
                <a:lnTo>
                  <a:pt x="0" y="6007"/>
                </a:lnTo>
                <a:lnTo>
                  <a:pt x="0" y="20853"/>
                </a:lnTo>
                <a:lnTo>
                  <a:pt x="4470" y="24739"/>
                </a:lnTo>
                <a:lnTo>
                  <a:pt x="28816" y="24739"/>
                </a:lnTo>
                <a:lnTo>
                  <a:pt x="38239" y="1042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bg object 1254"/>
          <p:cNvSpPr/>
          <p:nvPr/>
        </p:nvSpPr>
        <p:spPr>
          <a:xfrm>
            <a:off x="7439285" y="9920386"/>
            <a:ext cx="18415" cy="13335"/>
          </a:xfrm>
          <a:custGeom>
            <a:avLst/>
            <a:gdLst/>
            <a:ahLst/>
            <a:cxnLst/>
            <a:rect l="l" t="t" r="r" b="b"/>
            <a:pathLst>
              <a:path w="18415" h="13334">
                <a:moveTo>
                  <a:pt x="16693" y="12896"/>
                </a:moveTo>
                <a:lnTo>
                  <a:pt x="16158" y="12808"/>
                </a:lnTo>
                <a:lnTo>
                  <a:pt x="15173" y="12465"/>
                </a:lnTo>
                <a:lnTo>
                  <a:pt x="14157" y="12297"/>
                </a:lnTo>
                <a:lnTo>
                  <a:pt x="12230" y="12297"/>
                </a:lnTo>
                <a:lnTo>
                  <a:pt x="11486" y="11542"/>
                </a:lnTo>
                <a:lnTo>
                  <a:pt x="11486" y="9684"/>
                </a:lnTo>
                <a:lnTo>
                  <a:pt x="12230" y="8936"/>
                </a:lnTo>
                <a:lnTo>
                  <a:pt x="13148" y="8936"/>
                </a:lnTo>
                <a:lnTo>
                  <a:pt x="14342" y="8992"/>
                </a:lnTo>
                <a:lnTo>
                  <a:pt x="12864" y="5656"/>
                </a:lnTo>
                <a:lnTo>
                  <a:pt x="9534" y="3354"/>
                </a:lnTo>
                <a:lnTo>
                  <a:pt x="4672" y="3354"/>
                </a:lnTo>
                <a:lnTo>
                  <a:pt x="3551" y="3573"/>
                </a:lnTo>
                <a:lnTo>
                  <a:pt x="1606" y="4315"/>
                </a:lnTo>
                <a:lnTo>
                  <a:pt x="652" y="3885"/>
                </a:lnTo>
                <a:lnTo>
                  <a:pt x="0" y="2145"/>
                </a:lnTo>
                <a:lnTo>
                  <a:pt x="430" y="1178"/>
                </a:lnTo>
                <a:lnTo>
                  <a:pt x="2745" y="280"/>
                </a:lnTo>
                <a:lnTo>
                  <a:pt x="4265" y="0"/>
                </a:lnTo>
                <a:lnTo>
                  <a:pt x="12033" y="0"/>
                </a:lnTo>
                <a:lnTo>
                  <a:pt x="17426" y="4714"/>
                </a:lnTo>
                <a:lnTo>
                  <a:pt x="18417" y="11549"/>
                </a:lnTo>
                <a:lnTo>
                  <a:pt x="18201" y="12135"/>
                </a:lnTo>
                <a:lnTo>
                  <a:pt x="17758" y="12503"/>
                </a:lnTo>
                <a:lnTo>
                  <a:pt x="16693" y="1289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bg object 1255"/>
          <p:cNvSpPr/>
          <p:nvPr/>
        </p:nvSpPr>
        <p:spPr>
          <a:xfrm>
            <a:off x="7420856" y="9917591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20" h="10795">
                <a:moveTo>
                  <a:pt x="0" y="10470"/>
                </a:moveTo>
                <a:lnTo>
                  <a:pt x="363" y="4627"/>
                </a:lnTo>
                <a:lnTo>
                  <a:pt x="5133" y="0"/>
                </a:lnTo>
                <a:lnTo>
                  <a:pt x="14914" y="0"/>
                </a:lnTo>
                <a:lnTo>
                  <a:pt x="18349" y="2082"/>
                </a:lnTo>
                <a:lnTo>
                  <a:pt x="20306" y="5213"/>
                </a:lnTo>
                <a:lnTo>
                  <a:pt x="0" y="1047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bg object 1256"/>
          <p:cNvSpPr/>
          <p:nvPr/>
        </p:nvSpPr>
        <p:spPr>
          <a:xfrm>
            <a:off x="7419139" y="9915910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29" h="13970">
                <a:moveTo>
                  <a:pt x="2585" y="13831"/>
                </a:moveTo>
                <a:lnTo>
                  <a:pt x="1717" y="13831"/>
                </a:lnTo>
                <a:lnTo>
                  <a:pt x="695" y="13769"/>
                </a:lnTo>
                <a:lnTo>
                  <a:pt x="0" y="12970"/>
                </a:lnTo>
                <a:lnTo>
                  <a:pt x="480" y="5294"/>
                </a:lnTo>
                <a:lnTo>
                  <a:pt x="6032" y="0"/>
                </a:lnTo>
                <a:lnTo>
                  <a:pt x="17075" y="0"/>
                </a:lnTo>
                <a:lnTo>
                  <a:pt x="21076" y="2244"/>
                </a:lnTo>
                <a:lnTo>
                  <a:pt x="23914" y="6778"/>
                </a:lnTo>
                <a:lnTo>
                  <a:pt x="23686" y="7813"/>
                </a:lnTo>
                <a:lnTo>
                  <a:pt x="22141" y="8805"/>
                </a:lnTo>
                <a:lnTo>
                  <a:pt x="21113" y="8574"/>
                </a:lnTo>
                <a:lnTo>
                  <a:pt x="18885" y="5019"/>
                </a:lnTo>
                <a:lnTo>
                  <a:pt x="15930" y="3361"/>
                </a:lnTo>
                <a:lnTo>
                  <a:pt x="7780" y="3361"/>
                </a:lnTo>
                <a:lnTo>
                  <a:pt x="3680" y="7271"/>
                </a:lnTo>
                <a:lnTo>
                  <a:pt x="3317" y="13145"/>
                </a:lnTo>
                <a:lnTo>
                  <a:pt x="2585" y="1383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bg object 1257"/>
          <p:cNvSpPr/>
          <p:nvPr/>
        </p:nvSpPr>
        <p:spPr>
          <a:xfrm>
            <a:off x="7409059" y="9928021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427" y="18783"/>
                </a:moveTo>
                <a:lnTo>
                  <a:pt x="1422" y="18783"/>
                </a:lnTo>
                <a:lnTo>
                  <a:pt x="0" y="17342"/>
                </a:lnTo>
                <a:lnTo>
                  <a:pt x="0" y="5001"/>
                </a:lnTo>
                <a:lnTo>
                  <a:pt x="4936" y="0"/>
                </a:lnTo>
                <a:lnTo>
                  <a:pt x="11024" y="0"/>
                </a:lnTo>
                <a:lnTo>
                  <a:pt x="11793" y="37"/>
                </a:lnTo>
                <a:lnTo>
                  <a:pt x="11763" y="742"/>
                </a:lnTo>
                <a:lnTo>
                  <a:pt x="17427" y="1878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bg object 1258"/>
          <p:cNvSpPr/>
          <p:nvPr/>
        </p:nvSpPr>
        <p:spPr>
          <a:xfrm>
            <a:off x="7407389" y="99263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15100" y="2006"/>
                </a:moveTo>
                <a:lnTo>
                  <a:pt x="14706" y="698"/>
                </a:lnTo>
                <a:lnTo>
                  <a:pt x="13576" y="50"/>
                </a:lnTo>
                <a:lnTo>
                  <a:pt x="12687" y="0"/>
                </a:lnTo>
                <a:lnTo>
                  <a:pt x="5702" y="0"/>
                </a:lnTo>
                <a:lnTo>
                  <a:pt x="0" y="5765"/>
                </a:lnTo>
                <a:lnTo>
                  <a:pt x="0" y="19939"/>
                </a:lnTo>
                <a:lnTo>
                  <a:pt x="520" y="20472"/>
                </a:lnTo>
                <a:lnTo>
                  <a:pt x="5664" y="20472"/>
                </a:lnTo>
                <a:lnTo>
                  <a:pt x="3327" y="18084"/>
                </a:lnTo>
                <a:lnTo>
                  <a:pt x="3327" y="7835"/>
                </a:lnTo>
                <a:lnTo>
                  <a:pt x="7188" y="3708"/>
                </a:lnTo>
                <a:lnTo>
                  <a:pt x="12065" y="3378"/>
                </a:lnTo>
                <a:lnTo>
                  <a:pt x="12369" y="3822"/>
                </a:lnTo>
                <a:lnTo>
                  <a:pt x="12865" y="4102"/>
                </a:lnTo>
                <a:lnTo>
                  <a:pt x="14338" y="4102"/>
                </a:lnTo>
                <a:lnTo>
                  <a:pt x="15049" y="3378"/>
                </a:lnTo>
                <a:lnTo>
                  <a:pt x="15100" y="2006"/>
                </a:lnTo>
                <a:close/>
              </a:path>
              <a:path w="20954" h="20954">
                <a:moveTo>
                  <a:pt x="20688" y="20472"/>
                </a:moveTo>
                <a:lnTo>
                  <a:pt x="20396" y="19989"/>
                </a:lnTo>
                <a:lnTo>
                  <a:pt x="20243" y="19964"/>
                </a:lnTo>
                <a:lnTo>
                  <a:pt x="19773" y="19837"/>
                </a:lnTo>
                <a:lnTo>
                  <a:pt x="19380" y="19735"/>
                </a:lnTo>
                <a:lnTo>
                  <a:pt x="19164" y="19761"/>
                </a:lnTo>
                <a:lnTo>
                  <a:pt x="18503" y="20294"/>
                </a:lnTo>
                <a:lnTo>
                  <a:pt x="18211" y="20472"/>
                </a:lnTo>
                <a:lnTo>
                  <a:pt x="20650" y="204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bg object 1259"/>
          <p:cNvSpPr/>
          <p:nvPr/>
        </p:nvSpPr>
        <p:spPr>
          <a:xfrm>
            <a:off x="7446231" y="9931601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40">
                <a:moveTo>
                  <a:pt x="17232" y="15203"/>
                </a:moveTo>
                <a:lnTo>
                  <a:pt x="0" y="15203"/>
                </a:lnTo>
                <a:lnTo>
                  <a:pt x="9747" y="0"/>
                </a:lnTo>
                <a:lnTo>
                  <a:pt x="14092" y="1496"/>
                </a:lnTo>
                <a:lnTo>
                  <a:pt x="17232" y="5662"/>
                </a:lnTo>
                <a:lnTo>
                  <a:pt x="17232" y="1520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bg object 1260"/>
          <p:cNvSpPr/>
          <p:nvPr/>
        </p:nvSpPr>
        <p:spPr>
          <a:xfrm>
            <a:off x="7454114" y="9929706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29" h="17145">
                <a:moveTo>
                  <a:pt x="11006" y="17098"/>
                </a:moveTo>
                <a:lnTo>
                  <a:pt x="7688" y="17098"/>
                </a:lnTo>
                <a:lnTo>
                  <a:pt x="7688" y="8399"/>
                </a:lnTo>
                <a:lnTo>
                  <a:pt x="5133" y="4795"/>
                </a:lnTo>
                <a:lnTo>
                  <a:pt x="461" y="3186"/>
                </a:lnTo>
                <a:lnTo>
                  <a:pt x="0" y="2232"/>
                </a:lnTo>
                <a:lnTo>
                  <a:pt x="590" y="473"/>
                </a:lnTo>
                <a:lnTo>
                  <a:pt x="1532" y="0"/>
                </a:lnTo>
                <a:lnTo>
                  <a:pt x="7546" y="2076"/>
                </a:lnTo>
                <a:lnTo>
                  <a:pt x="11006" y="6959"/>
                </a:lnTo>
                <a:lnTo>
                  <a:pt x="11006" y="170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bg object 1261"/>
          <p:cNvSpPr/>
          <p:nvPr/>
        </p:nvSpPr>
        <p:spPr>
          <a:xfrm>
            <a:off x="7452433" y="993100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4">
                <a:moveTo>
                  <a:pt x="3545" y="598"/>
                </a:moveTo>
                <a:lnTo>
                  <a:pt x="0" y="0"/>
                </a:lnTo>
                <a:lnTo>
                  <a:pt x="1243" y="0"/>
                </a:lnTo>
                <a:lnTo>
                  <a:pt x="2431" y="218"/>
                </a:lnTo>
                <a:lnTo>
                  <a:pt x="3545" y="5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bg object 1262"/>
          <p:cNvSpPr/>
          <p:nvPr/>
        </p:nvSpPr>
        <p:spPr>
          <a:xfrm>
            <a:off x="7450771" y="9929322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5896" y="3959"/>
                </a:moveTo>
                <a:lnTo>
                  <a:pt x="5207" y="3959"/>
                </a:lnTo>
                <a:lnTo>
                  <a:pt x="4672" y="3872"/>
                </a:lnTo>
                <a:lnTo>
                  <a:pt x="3687" y="3529"/>
                </a:lnTo>
                <a:lnTo>
                  <a:pt x="2671" y="3361"/>
                </a:lnTo>
                <a:lnTo>
                  <a:pt x="744" y="3361"/>
                </a:lnTo>
                <a:lnTo>
                  <a:pt x="0" y="2606"/>
                </a:lnTo>
                <a:lnTo>
                  <a:pt x="0" y="748"/>
                </a:lnTo>
                <a:lnTo>
                  <a:pt x="744" y="0"/>
                </a:lnTo>
                <a:lnTo>
                  <a:pt x="3034" y="0"/>
                </a:lnTo>
                <a:lnTo>
                  <a:pt x="4407" y="230"/>
                </a:lnTo>
                <a:lnTo>
                  <a:pt x="6610" y="985"/>
                </a:lnTo>
                <a:lnTo>
                  <a:pt x="7072" y="1939"/>
                </a:lnTo>
                <a:lnTo>
                  <a:pt x="6543" y="3517"/>
                </a:lnTo>
                <a:lnTo>
                  <a:pt x="5896" y="39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bg object 1263"/>
          <p:cNvSpPr/>
          <p:nvPr/>
        </p:nvSpPr>
        <p:spPr>
          <a:xfrm>
            <a:off x="7602029" y="9922065"/>
            <a:ext cx="38735" cy="24765"/>
          </a:xfrm>
          <a:custGeom>
            <a:avLst/>
            <a:gdLst/>
            <a:ahLst/>
            <a:cxnLst/>
            <a:rect l="l" t="t" r="r" b="b"/>
            <a:pathLst>
              <a:path w="38734" h="24765">
                <a:moveTo>
                  <a:pt x="38239" y="10426"/>
                </a:moveTo>
                <a:lnTo>
                  <a:pt x="36601" y="9372"/>
                </a:lnTo>
                <a:lnTo>
                  <a:pt x="35852" y="4152"/>
                </a:lnTo>
                <a:lnTo>
                  <a:pt x="31280" y="0"/>
                </a:lnTo>
                <a:lnTo>
                  <a:pt x="24358" y="0"/>
                </a:lnTo>
                <a:lnTo>
                  <a:pt x="23037" y="266"/>
                </a:lnTo>
                <a:lnTo>
                  <a:pt x="22682" y="406"/>
                </a:lnTo>
                <a:lnTo>
                  <a:pt x="22059" y="0"/>
                </a:lnTo>
                <a:lnTo>
                  <a:pt x="7353" y="2984"/>
                </a:lnTo>
                <a:lnTo>
                  <a:pt x="0" y="6007"/>
                </a:lnTo>
                <a:lnTo>
                  <a:pt x="0" y="20853"/>
                </a:lnTo>
                <a:lnTo>
                  <a:pt x="4470" y="24739"/>
                </a:lnTo>
                <a:lnTo>
                  <a:pt x="28816" y="24739"/>
                </a:lnTo>
                <a:lnTo>
                  <a:pt x="38239" y="10426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bg object 1264"/>
          <p:cNvSpPr/>
          <p:nvPr/>
        </p:nvSpPr>
        <p:spPr>
          <a:xfrm>
            <a:off x="7621974" y="9920386"/>
            <a:ext cx="18415" cy="13335"/>
          </a:xfrm>
          <a:custGeom>
            <a:avLst/>
            <a:gdLst/>
            <a:ahLst/>
            <a:cxnLst/>
            <a:rect l="l" t="t" r="r" b="b"/>
            <a:pathLst>
              <a:path w="18415" h="13334">
                <a:moveTo>
                  <a:pt x="16693" y="12896"/>
                </a:moveTo>
                <a:lnTo>
                  <a:pt x="16164" y="12808"/>
                </a:lnTo>
                <a:lnTo>
                  <a:pt x="15173" y="12465"/>
                </a:lnTo>
                <a:lnTo>
                  <a:pt x="14157" y="12297"/>
                </a:lnTo>
                <a:lnTo>
                  <a:pt x="12230" y="12297"/>
                </a:lnTo>
                <a:lnTo>
                  <a:pt x="11492" y="11542"/>
                </a:lnTo>
                <a:lnTo>
                  <a:pt x="11492" y="9684"/>
                </a:lnTo>
                <a:lnTo>
                  <a:pt x="12230" y="8936"/>
                </a:lnTo>
                <a:lnTo>
                  <a:pt x="13148" y="8936"/>
                </a:lnTo>
                <a:lnTo>
                  <a:pt x="14342" y="8992"/>
                </a:lnTo>
                <a:lnTo>
                  <a:pt x="12864" y="5656"/>
                </a:lnTo>
                <a:lnTo>
                  <a:pt x="9534" y="3354"/>
                </a:lnTo>
                <a:lnTo>
                  <a:pt x="4672" y="3354"/>
                </a:lnTo>
                <a:lnTo>
                  <a:pt x="3551" y="3573"/>
                </a:lnTo>
                <a:lnTo>
                  <a:pt x="1612" y="4315"/>
                </a:lnTo>
                <a:lnTo>
                  <a:pt x="652" y="3885"/>
                </a:lnTo>
                <a:lnTo>
                  <a:pt x="0" y="2145"/>
                </a:lnTo>
                <a:lnTo>
                  <a:pt x="430" y="1178"/>
                </a:lnTo>
                <a:lnTo>
                  <a:pt x="2745" y="280"/>
                </a:lnTo>
                <a:lnTo>
                  <a:pt x="4265" y="0"/>
                </a:lnTo>
                <a:lnTo>
                  <a:pt x="12033" y="0"/>
                </a:lnTo>
                <a:lnTo>
                  <a:pt x="17426" y="4714"/>
                </a:lnTo>
                <a:lnTo>
                  <a:pt x="18417" y="11549"/>
                </a:lnTo>
                <a:lnTo>
                  <a:pt x="18201" y="12135"/>
                </a:lnTo>
                <a:lnTo>
                  <a:pt x="17758" y="12503"/>
                </a:lnTo>
                <a:lnTo>
                  <a:pt x="16693" y="1289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bg object 1265"/>
          <p:cNvSpPr/>
          <p:nvPr/>
        </p:nvSpPr>
        <p:spPr>
          <a:xfrm>
            <a:off x="7603545" y="9917591"/>
            <a:ext cx="20320" cy="10795"/>
          </a:xfrm>
          <a:custGeom>
            <a:avLst/>
            <a:gdLst/>
            <a:ahLst/>
            <a:cxnLst/>
            <a:rect l="l" t="t" r="r" b="b"/>
            <a:pathLst>
              <a:path w="20320" h="10795">
                <a:moveTo>
                  <a:pt x="0" y="10470"/>
                </a:moveTo>
                <a:lnTo>
                  <a:pt x="363" y="4627"/>
                </a:lnTo>
                <a:lnTo>
                  <a:pt x="5139" y="0"/>
                </a:lnTo>
                <a:lnTo>
                  <a:pt x="14914" y="0"/>
                </a:lnTo>
                <a:lnTo>
                  <a:pt x="18349" y="2082"/>
                </a:lnTo>
                <a:lnTo>
                  <a:pt x="20306" y="5213"/>
                </a:lnTo>
                <a:lnTo>
                  <a:pt x="0" y="10470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bg object 1266"/>
          <p:cNvSpPr/>
          <p:nvPr/>
        </p:nvSpPr>
        <p:spPr>
          <a:xfrm>
            <a:off x="7601834" y="9915910"/>
            <a:ext cx="24130" cy="13970"/>
          </a:xfrm>
          <a:custGeom>
            <a:avLst/>
            <a:gdLst/>
            <a:ahLst/>
            <a:cxnLst/>
            <a:rect l="l" t="t" r="r" b="b"/>
            <a:pathLst>
              <a:path w="24129" h="13970">
                <a:moveTo>
                  <a:pt x="2579" y="13831"/>
                </a:moveTo>
                <a:lnTo>
                  <a:pt x="1711" y="13831"/>
                </a:lnTo>
                <a:lnTo>
                  <a:pt x="689" y="13769"/>
                </a:lnTo>
                <a:lnTo>
                  <a:pt x="0" y="12970"/>
                </a:lnTo>
                <a:lnTo>
                  <a:pt x="473" y="5294"/>
                </a:lnTo>
                <a:lnTo>
                  <a:pt x="6026" y="0"/>
                </a:lnTo>
                <a:lnTo>
                  <a:pt x="17069" y="0"/>
                </a:lnTo>
                <a:lnTo>
                  <a:pt x="21070" y="2244"/>
                </a:lnTo>
                <a:lnTo>
                  <a:pt x="23907" y="6778"/>
                </a:lnTo>
                <a:lnTo>
                  <a:pt x="23680" y="7813"/>
                </a:lnTo>
                <a:lnTo>
                  <a:pt x="22135" y="8805"/>
                </a:lnTo>
                <a:lnTo>
                  <a:pt x="21107" y="8574"/>
                </a:lnTo>
                <a:lnTo>
                  <a:pt x="18885" y="5019"/>
                </a:lnTo>
                <a:lnTo>
                  <a:pt x="15924" y="3361"/>
                </a:lnTo>
                <a:lnTo>
                  <a:pt x="7774" y="3361"/>
                </a:lnTo>
                <a:lnTo>
                  <a:pt x="3674" y="7271"/>
                </a:lnTo>
                <a:lnTo>
                  <a:pt x="3311" y="13145"/>
                </a:lnTo>
                <a:lnTo>
                  <a:pt x="2579" y="1383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bg object 1267"/>
          <p:cNvSpPr/>
          <p:nvPr/>
        </p:nvSpPr>
        <p:spPr>
          <a:xfrm>
            <a:off x="7591748" y="9928021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7427" y="18783"/>
                </a:moveTo>
                <a:lnTo>
                  <a:pt x="1422" y="18783"/>
                </a:lnTo>
                <a:lnTo>
                  <a:pt x="0" y="17342"/>
                </a:lnTo>
                <a:lnTo>
                  <a:pt x="0" y="5001"/>
                </a:lnTo>
                <a:lnTo>
                  <a:pt x="4936" y="0"/>
                </a:lnTo>
                <a:lnTo>
                  <a:pt x="11024" y="0"/>
                </a:lnTo>
                <a:lnTo>
                  <a:pt x="11793" y="37"/>
                </a:lnTo>
                <a:lnTo>
                  <a:pt x="11763" y="742"/>
                </a:lnTo>
                <a:lnTo>
                  <a:pt x="17427" y="1878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bg object 1268"/>
          <p:cNvSpPr/>
          <p:nvPr/>
        </p:nvSpPr>
        <p:spPr>
          <a:xfrm>
            <a:off x="7590078" y="9926345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15163" y="1079"/>
                </a:moveTo>
                <a:lnTo>
                  <a:pt x="14490" y="114"/>
                </a:lnTo>
                <a:lnTo>
                  <a:pt x="12687" y="0"/>
                </a:lnTo>
                <a:lnTo>
                  <a:pt x="5689" y="0"/>
                </a:lnTo>
                <a:lnTo>
                  <a:pt x="0" y="5765"/>
                </a:lnTo>
                <a:lnTo>
                  <a:pt x="0" y="19939"/>
                </a:lnTo>
                <a:lnTo>
                  <a:pt x="520" y="20472"/>
                </a:lnTo>
                <a:lnTo>
                  <a:pt x="5664" y="20472"/>
                </a:lnTo>
                <a:lnTo>
                  <a:pt x="3327" y="18084"/>
                </a:lnTo>
                <a:lnTo>
                  <a:pt x="3327" y="7835"/>
                </a:lnTo>
                <a:lnTo>
                  <a:pt x="7188" y="3708"/>
                </a:lnTo>
                <a:lnTo>
                  <a:pt x="12065" y="3378"/>
                </a:lnTo>
                <a:lnTo>
                  <a:pt x="12369" y="3822"/>
                </a:lnTo>
                <a:lnTo>
                  <a:pt x="12865" y="4102"/>
                </a:lnTo>
                <a:lnTo>
                  <a:pt x="14338" y="4102"/>
                </a:lnTo>
                <a:lnTo>
                  <a:pt x="15049" y="3378"/>
                </a:lnTo>
                <a:lnTo>
                  <a:pt x="15163" y="1079"/>
                </a:lnTo>
                <a:close/>
              </a:path>
              <a:path w="20954" h="20954">
                <a:moveTo>
                  <a:pt x="20688" y="20472"/>
                </a:moveTo>
                <a:lnTo>
                  <a:pt x="20396" y="19989"/>
                </a:lnTo>
                <a:lnTo>
                  <a:pt x="20243" y="19964"/>
                </a:lnTo>
                <a:lnTo>
                  <a:pt x="19773" y="19837"/>
                </a:lnTo>
                <a:lnTo>
                  <a:pt x="19380" y="19735"/>
                </a:lnTo>
                <a:lnTo>
                  <a:pt x="19164" y="19761"/>
                </a:lnTo>
                <a:lnTo>
                  <a:pt x="18503" y="20294"/>
                </a:lnTo>
                <a:lnTo>
                  <a:pt x="18211" y="20472"/>
                </a:lnTo>
                <a:lnTo>
                  <a:pt x="20650" y="2047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bg object 1269"/>
          <p:cNvSpPr/>
          <p:nvPr/>
        </p:nvSpPr>
        <p:spPr>
          <a:xfrm>
            <a:off x="7628921" y="9931601"/>
            <a:ext cx="17780" cy="15240"/>
          </a:xfrm>
          <a:custGeom>
            <a:avLst/>
            <a:gdLst/>
            <a:ahLst/>
            <a:cxnLst/>
            <a:rect l="l" t="t" r="r" b="b"/>
            <a:pathLst>
              <a:path w="17779" h="15240">
                <a:moveTo>
                  <a:pt x="17232" y="15203"/>
                </a:moveTo>
                <a:lnTo>
                  <a:pt x="0" y="15203"/>
                </a:lnTo>
                <a:lnTo>
                  <a:pt x="9747" y="0"/>
                </a:lnTo>
                <a:lnTo>
                  <a:pt x="14092" y="1496"/>
                </a:lnTo>
                <a:lnTo>
                  <a:pt x="17232" y="5662"/>
                </a:lnTo>
                <a:lnTo>
                  <a:pt x="17232" y="15203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bg object 1270"/>
          <p:cNvSpPr/>
          <p:nvPr/>
        </p:nvSpPr>
        <p:spPr>
          <a:xfrm>
            <a:off x="7636803" y="9929706"/>
            <a:ext cx="11430" cy="17145"/>
          </a:xfrm>
          <a:custGeom>
            <a:avLst/>
            <a:gdLst/>
            <a:ahLst/>
            <a:cxnLst/>
            <a:rect l="l" t="t" r="r" b="b"/>
            <a:pathLst>
              <a:path w="11429" h="17145">
                <a:moveTo>
                  <a:pt x="11006" y="17098"/>
                </a:moveTo>
                <a:lnTo>
                  <a:pt x="7688" y="17098"/>
                </a:lnTo>
                <a:lnTo>
                  <a:pt x="7688" y="8399"/>
                </a:lnTo>
                <a:lnTo>
                  <a:pt x="5133" y="4795"/>
                </a:lnTo>
                <a:lnTo>
                  <a:pt x="461" y="3186"/>
                </a:lnTo>
                <a:lnTo>
                  <a:pt x="0" y="2232"/>
                </a:lnTo>
                <a:lnTo>
                  <a:pt x="590" y="473"/>
                </a:lnTo>
                <a:lnTo>
                  <a:pt x="1532" y="0"/>
                </a:lnTo>
                <a:lnTo>
                  <a:pt x="7546" y="2076"/>
                </a:lnTo>
                <a:lnTo>
                  <a:pt x="11006" y="6959"/>
                </a:lnTo>
                <a:lnTo>
                  <a:pt x="11006" y="170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bg object 1271"/>
          <p:cNvSpPr/>
          <p:nvPr/>
        </p:nvSpPr>
        <p:spPr>
          <a:xfrm>
            <a:off x="7635123" y="9931001"/>
            <a:ext cx="3810" cy="635"/>
          </a:xfrm>
          <a:custGeom>
            <a:avLst/>
            <a:gdLst/>
            <a:ahLst/>
            <a:cxnLst/>
            <a:rect l="l" t="t" r="r" b="b"/>
            <a:pathLst>
              <a:path w="3809" h="634">
                <a:moveTo>
                  <a:pt x="3545" y="598"/>
                </a:moveTo>
                <a:lnTo>
                  <a:pt x="0" y="0"/>
                </a:lnTo>
                <a:lnTo>
                  <a:pt x="1243" y="0"/>
                </a:lnTo>
                <a:lnTo>
                  <a:pt x="2431" y="218"/>
                </a:lnTo>
                <a:lnTo>
                  <a:pt x="3545" y="598"/>
                </a:lnTo>
                <a:close/>
              </a:path>
            </a:pathLst>
          </a:custGeom>
          <a:solidFill>
            <a:srgbClr val="8EC74A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bg object 1272"/>
          <p:cNvSpPr/>
          <p:nvPr/>
        </p:nvSpPr>
        <p:spPr>
          <a:xfrm>
            <a:off x="7633467" y="9929322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5890" y="3959"/>
                </a:moveTo>
                <a:lnTo>
                  <a:pt x="5201" y="3959"/>
                </a:lnTo>
                <a:lnTo>
                  <a:pt x="4672" y="3872"/>
                </a:lnTo>
                <a:lnTo>
                  <a:pt x="3680" y="3529"/>
                </a:lnTo>
                <a:lnTo>
                  <a:pt x="2665" y="3361"/>
                </a:lnTo>
                <a:lnTo>
                  <a:pt x="738" y="3361"/>
                </a:lnTo>
                <a:lnTo>
                  <a:pt x="0" y="2606"/>
                </a:lnTo>
                <a:lnTo>
                  <a:pt x="0" y="748"/>
                </a:lnTo>
                <a:lnTo>
                  <a:pt x="738" y="0"/>
                </a:lnTo>
                <a:lnTo>
                  <a:pt x="3028" y="0"/>
                </a:lnTo>
                <a:lnTo>
                  <a:pt x="4401" y="230"/>
                </a:lnTo>
                <a:lnTo>
                  <a:pt x="6604" y="985"/>
                </a:lnTo>
                <a:lnTo>
                  <a:pt x="7066" y="1939"/>
                </a:lnTo>
                <a:lnTo>
                  <a:pt x="6537" y="3517"/>
                </a:lnTo>
                <a:lnTo>
                  <a:pt x="5890" y="3959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bg object 1273"/>
          <p:cNvSpPr/>
          <p:nvPr/>
        </p:nvSpPr>
        <p:spPr>
          <a:xfrm>
            <a:off x="7056336" y="9920808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23660" y="9550"/>
                </a:moveTo>
                <a:lnTo>
                  <a:pt x="23495" y="8496"/>
                </a:lnTo>
                <a:lnTo>
                  <a:pt x="13487" y="1054"/>
                </a:lnTo>
                <a:lnTo>
                  <a:pt x="12750" y="228"/>
                </a:lnTo>
                <a:lnTo>
                  <a:pt x="12623" y="165"/>
                </a:lnTo>
                <a:lnTo>
                  <a:pt x="12204" y="101"/>
                </a:lnTo>
                <a:lnTo>
                  <a:pt x="12077" y="0"/>
                </a:lnTo>
                <a:lnTo>
                  <a:pt x="11823" y="50"/>
                </a:lnTo>
                <a:lnTo>
                  <a:pt x="11582" y="0"/>
                </a:lnTo>
                <a:lnTo>
                  <a:pt x="11430" y="101"/>
                </a:lnTo>
                <a:lnTo>
                  <a:pt x="11036" y="165"/>
                </a:lnTo>
                <a:lnTo>
                  <a:pt x="10909" y="228"/>
                </a:lnTo>
                <a:lnTo>
                  <a:pt x="10172" y="977"/>
                </a:lnTo>
                <a:lnTo>
                  <a:pt x="152" y="8496"/>
                </a:lnTo>
                <a:lnTo>
                  <a:pt x="0" y="9550"/>
                </a:lnTo>
                <a:lnTo>
                  <a:pt x="533" y="10299"/>
                </a:lnTo>
                <a:lnTo>
                  <a:pt x="1879" y="10985"/>
                </a:lnTo>
                <a:lnTo>
                  <a:pt x="2857" y="10655"/>
                </a:lnTo>
                <a:lnTo>
                  <a:pt x="10172" y="5232"/>
                </a:lnTo>
                <a:lnTo>
                  <a:pt x="10172" y="20586"/>
                </a:lnTo>
                <a:lnTo>
                  <a:pt x="10909" y="21348"/>
                </a:lnTo>
                <a:lnTo>
                  <a:pt x="11823" y="21348"/>
                </a:lnTo>
                <a:lnTo>
                  <a:pt x="12750" y="21348"/>
                </a:lnTo>
                <a:lnTo>
                  <a:pt x="13487" y="20586"/>
                </a:lnTo>
                <a:lnTo>
                  <a:pt x="13487" y="5232"/>
                </a:lnTo>
                <a:lnTo>
                  <a:pt x="20802" y="10655"/>
                </a:lnTo>
                <a:lnTo>
                  <a:pt x="21780" y="10985"/>
                </a:lnTo>
                <a:lnTo>
                  <a:pt x="23126" y="10299"/>
                </a:lnTo>
                <a:lnTo>
                  <a:pt x="23660" y="955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bg object 1274"/>
          <p:cNvSpPr/>
          <p:nvPr/>
        </p:nvSpPr>
        <p:spPr>
          <a:xfrm>
            <a:off x="7062443" y="990928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894" y="11611"/>
                </a:moveTo>
                <a:lnTo>
                  <a:pt x="2566" y="11611"/>
                </a:lnTo>
                <a:lnTo>
                  <a:pt x="0" y="9011"/>
                </a:lnTo>
                <a:lnTo>
                  <a:pt x="0" y="5805"/>
                </a:lnTo>
                <a:lnTo>
                  <a:pt x="0" y="2600"/>
                </a:lnTo>
                <a:lnTo>
                  <a:pt x="2566" y="0"/>
                </a:lnTo>
                <a:lnTo>
                  <a:pt x="8894" y="0"/>
                </a:lnTo>
                <a:lnTo>
                  <a:pt x="11455" y="2600"/>
                </a:lnTo>
                <a:lnTo>
                  <a:pt x="11455" y="9011"/>
                </a:lnTo>
                <a:lnTo>
                  <a:pt x="8894" y="11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bg object 1275"/>
          <p:cNvSpPr/>
          <p:nvPr/>
        </p:nvSpPr>
        <p:spPr>
          <a:xfrm>
            <a:off x="7061327" y="9908171"/>
            <a:ext cx="13970" cy="38735"/>
          </a:xfrm>
          <a:custGeom>
            <a:avLst/>
            <a:gdLst/>
            <a:ahLst/>
            <a:cxnLst/>
            <a:rect l="l" t="t" r="r" b="b"/>
            <a:pathLst>
              <a:path w="13970" h="38734">
                <a:moveTo>
                  <a:pt x="12306" y="38646"/>
                </a:moveTo>
                <a:lnTo>
                  <a:pt x="8699" y="31521"/>
                </a:lnTo>
                <a:lnTo>
                  <a:pt x="8407" y="30441"/>
                </a:lnTo>
                <a:lnTo>
                  <a:pt x="8064" y="30276"/>
                </a:lnTo>
                <a:lnTo>
                  <a:pt x="7899" y="29921"/>
                </a:lnTo>
                <a:lnTo>
                  <a:pt x="6896" y="29578"/>
                </a:lnTo>
                <a:lnTo>
                  <a:pt x="5778" y="29921"/>
                </a:lnTo>
                <a:lnTo>
                  <a:pt x="5600" y="30264"/>
                </a:lnTo>
                <a:lnTo>
                  <a:pt x="5270" y="30441"/>
                </a:lnTo>
                <a:lnTo>
                  <a:pt x="4940" y="31445"/>
                </a:lnTo>
                <a:lnTo>
                  <a:pt x="1371" y="38646"/>
                </a:lnTo>
                <a:lnTo>
                  <a:pt x="5092" y="38646"/>
                </a:lnTo>
                <a:lnTo>
                  <a:pt x="6832" y="35204"/>
                </a:lnTo>
                <a:lnTo>
                  <a:pt x="8585" y="38646"/>
                </a:lnTo>
                <a:lnTo>
                  <a:pt x="12306" y="38646"/>
                </a:lnTo>
                <a:close/>
              </a:path>
              <a:path w="13970" h="38734">
                <a:moveTo>
                  <a:pt x="13677" y="3111"/>
                </a:moveTo>
                <a:lnTo>
                  <a:pt x="12814" y="2247"/>
                </a:lnTo>
                <a:lnTo>
                  <a:pt x="11455" y="876"/>
                </a:lnTo>
                <a:lnTo>
                  <a:pt x="11455" y="4343"/>
                </a:lnTo>
                <a:lnTo>
                  <a:pt x="11455" y="9512"/>
                </a:lnTo>
                <a:lnTo>
                  <a:pt x="9385" y="11607"/>
                </a:lnTo>
                <a:lnTo>
                  <a:pt x="4292" y="11607"/>
                </a:lnTo>
                <a:lnTo>
                  <a:pt x="2209" y="9512"/>
                </a:lnTo>
                <a:lnTo>
                  <a:pt x="2209" y="4343"/>
                </a:lnTo>
                <a:lnTo>
                  <a:pt x="4292" y="2247"/>
                </a:lnTo>
                <a:lnTo>
                  <a:pt x="9385" y="2247"/>
                </a:lnTo>
                <a:lnTo>
                  <a:pt x="11455" y="4343"/>
                </a:lnTo>
                <a:lnTo>
                  <a:pt x="11455" y="876"/>
                </a:lnTo>
                <a:lnTo>
                  <a:pt x="10604" y="0"/>
                </a:lnTo>
                <a:lnTo>
                  <a:pt x="3073" y="0"/>
                </a:lnTo>
                <a:lnTo>
                  <a:pt x="0" y="3111"/>
                </a:lnTo>
                <a:lnTo>
                  <a:pt x="0" y="10744"/>
                </a:lnTo>
                <a:lnTo>
                  <a:pt x="3073" y="13843"/>
                </a:lnTo>
                <a:lnTo>
                  <a:pt x="10604" y="13843"/>
                </a:lnTo>
                <a:lnTo>
                  <a:pt x="12814" y="11607"/>
                </a:lnTo>
                <a:lnTo>
                  <a:pt x="13677" y="10744"/>
                </a:lnTo>
                <a:lnTo>
                  <a:pt x="13677" y="31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bg object 1276"/>
          <p:cNvSpPr/>
          <p:nvPr/>
        </p:nvSpPr>
        <p:spPr>
          <a:xfrm>
            <a:off x="6923684" y="9920808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23660" y="9550"/>
                </a:moveTo>
                <a:lnTo>
                  <a:pt x="23495" y="8496"/>
                </a:lnTo>
                <a:lnTo>
                  <a:pt x="13487" y="1066"/>
                </a:lnTo>
                <a:lnTo>
                  <a:pt x="12738" y="228"/>
                </a:lnTo>
                <a:lnTo>
                  <a:pt x="12192" y="101"/>
                </a:lnTo>
                <a:lnTo>
                  <a:pt x="12065" y="0"/>
                </a:lnTo>
                <a:lnTo>
                  <a:pt x="11823" y="50"/>
                </a:lnTo>
                <a:lnTo>
                  <a:pt x="11582" y="0"/>
                </a:lnTo>
                <a:lnTo>
                  <a:pt x="11442" y="101"/>
                </a:lnTo>
                <a:lnTo>
                  <a:pt x="11023" y="165"/>
                </a:lnTo>
                <a:lnTo>
                  <a:pt x="10172" y="977"/>
                </a:lnTo>
                <a:lnTo>
                  <a:pt x="152" y="8496"/>
                </a:lnTo>
                <a:lnTo>
                  <a:pt x="0" y="9550"/>
                </a:lnTo>
                <a:lnTo>
                  <a:pt x="533" y="10299"/>
                </a:lnTo>
                <a:lnTo>
                  <a:pt x="1866" y="10985"/>
                </a:lnTo>
                <a:lnTo>
                  <a:pt x="2844" y="10655"/>
                </a:lnTo>
                <a:lnTo>
                  <a:pt x="10172" y="5219"/>
                </a:lnTo>
                <a:lnTo>
                  <a:pt x="10172" y="20586"/>
                </a:lnTo>
                <a:lnTo>
                  <a:pt x="10909" y="21348"/>
                </a:lnTo>
                <a:lnTo>
                  <a:pt x="11823" y="21348"/>
                </a:lnTo>
                <a:lnTo>
                  <a:pt x="12738" y="21348"/>
                </a:lnTo>
                <a:lnTo>
                  <a:pt x="13487" y="20586"/>
                </a:lnTo>
                <a:lnTo>
                  <a:pt x="13487" y="5232"/>
                </a:lnTo>
                <a:lnTo>
                  <a:pt x="20789" y="10655"/>
                </a:lnTo>
                <a:lnTo>
                  <a:pt x="21780" y="10985"/>
                </a:lnTo>
                <a:lnTo>
                  <a:pt x="23114" y="10299"/>
                </a:lnTo>
                <a:lnTo>
                  <a:pt x="23660" y="955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bg object 1277"/>
          <p:cNvSpPr/>
          <p:nvPr/>
        </p:nvSpPr>
        <p:spPr>
          <a:xfrm>
            <a:off x="6929785" y="990928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894" y="11611"/>
                </a:moveTo>
                <a:lnTo>
                  <a:pt x="2566" y="11611"/>
                </a:lnTo>
                <a:lnTo>
                  <a:pt x="0" y="9011"/>
                </a:lnTo>
                <a:lnTo>
                  <a:pt x="0" y="5805"/>
                </a:lnTo>
                <a:lnTo>
                  <a:pt x="0" y="2600"/>
                </a:lnTo>
                <a:lnTo>
                  <a:pt x="2566" y="0"/>
                </a:lnTo>
                <a:lnTo>
                  <a:pt x="8894" y="0"/>
                </a:lnTo>
                <a:lnTo>
                  <a:pt x="11455" y="2600"/>
                </a:lnTo>
                <a:lnTo>
                  <a:pt x="11455" y="9011"/>
                </a:lnTo>
                <a:lnTo>
                  <a:pt x="8894" y="11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bg object 1278"/>
          <p:cNvSpPr/>
          <p:nvPr/>
        </p:nvSpPr>
        <p:spPr>
          <a:xfrm>
            <a:off x="6928675" y="9908171"/>
            <a:ext cx="13970" cy="38735"/>
          </a:xfrm>
          <a:custGeom>
            <a:avLst/>
            <a:gdLst/>
            <a:ahLst/>
            <a:cxnLst/>
            <a:rect l="l" t="t" r="r" b="b"/>
            <a:pathLst>
              <a:path w="13970" h="38734">
                <a:moveTo>
                  <a:pt x="12306" y="38646"/>
                </a:moveTo>
                <a:lnTo>
                  <a:pt x="8686" y="31521"/>
                </a:lnTo>
                <a:lnTo>
                  <a:pt x="8407" y="30441"/>
                </a:lnTo>
                <a:lnTo>
                  <a:pt x="8051" y="30264"/>
                </a:lnTo>
                <a:lnTo>
                  <a:pt x="7886" y="29921"/>
                </a:lnTo>
                <a:lnTo>
                  <a:pt x="6883" y="29591"/>
                </a:lnTo>
                <a:lnTo>
                  <a:pt x="5778" y="29921"/>
                </a:lnTo>
                <a:lnTo>
                  <a:pt x="5600" y="30264"/>
                </a:lnTo>
                <a:lnTo>
                  <a:pt x="5257" y="30441"/>
                </a:lnTo>
                <a:lnTo>
                  <a:pt x="4940" y="31445"/>
                </a:lnTo>
                <a:lnTo>
                  <a:pt x="1358" y="38646"/>
                </a:lnTo>
                <a:lnTo>
                  <a:pt x="5092" y="38646"/>
                </a:lnTo>
                <a:lnTo>
                  <a:pt x="6832" y="35204"/>
                </a:lnTo>
                <a:lnTo>
                  <a:pt x="8572" y="38646"/>
                </a:lnTo>
                <a:lnTo>
                  <a:pt x="12306" y="38646"/>
                </a:lnTo>
                <a:close/>
              </a:path>
              <a:path w="13970" h="38734">
                <a:moveTo>
                  <a:pt x="13665" y="3111"/>
                </a:moveTo>
                <a:lnTo>
                  <a:pt x="12814" y="2247"/>
                </a:lnTo>
                <a:lnTo>
                  <a:pt x="11455" y="876"/>
                </a:lnTo>
                <a:lnTo>
                  <a:pt x="11455" y="4343"/>
                </a:lnTo>
                <a:lnTo>
                  <a:pt x="11455" y="9512"/>
                </a:lnTo>
                <a:lnTo>
                  <a:pt x="9372" y="11607"/>
                </a:lnTo>
                <a:lnTo>
                  <a:pt x="4279" y="11607"/>
                </a:lnTo>
                <a:lnTo>
                  <a:pt x="2209" y="9512"/>
                </a:lnTo>
                <a:lnTo>
                  <a:pt x="2209" y="4343"/>
                </a:lnTo>
                <a:lnTo>
                  <a:pt x="4279" y="2247"/>
                </a:lnTo>
                <a:lnTo>
                  <a:pt x="9372" y="2247"/>
                </a:lnTo>
                <a:lnTo>
                  <a:pt x="11455" y="4343"/>
                </a:lnTo>
                <a:lnTo>
                  <a:pt x="11455" y="876"/>
                </a:lnTo>
                <a:lnTo>
                  <a:pt x="10604" y="0"/>
                </a:lnTo>
                <a:lnTo>
                  <a:pt x="3060" y="0"/>
                </a:lnTo>
                <a:lnTo>
                  <a:pt x="0" y="3111"/>
                </a:lnTo>
                <a:lnTo>
                  <a:pt x="0" y="10744"/>
                </a:lnTo>
                <a:lnTo>
                  <a:pt x="3060" y="13843"/>
                </a:lnTo>
                <a:lnTo>
                  <a:pt x="10604" y="13843"/>
                </a:lnTo>
                <a:lnTo>
                  <a:pt x="12814" y="11607"/>
                </a:lnTo>
                <a:lnTo>
                  <a:pt x="13665" y="10744"/>
                </a:lnTo>
                <a:lnTo>
                  <a:pt x="13665" y="31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bg object 1279"/>
          <p:cNvSpPr/>
          <p:nvPr/>
        </p:nvSpPr>
        <p:spPr>
          <a:xfrm>
            <a:off x="6823011" y="9920185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23660" y="9550"/>
                </a:moveTo>
                <a:lnTo>
                  <a:pt x="23507" y="8496"/>
                </a:lnTo>
                <a:lnTo>
                  <a:pt x="13487" y="1054"/>
                </a:lnTo>
                <a:lnTo>
                  <a:pt x="12750" y="228"/>
                </a:lnTo>
                <a:lnTo>
                  <a:pt x="12204" y="101"/>
                </a:lnTo>
                <a:lnTo>
                  <a:pt x="12077" y="0"/>
                </a:lnTo>
                <a:lnTo>
                  <a:pt x="11836" y="50"/>
                </a:lnTo>
                <a:lnTo>
                  <a:pt x="11595" y="0"/>
                </a:lnTo>
                <a:lnTo>
                  <a:pt x="11455" y="101"/>
                </a:lnTo>
                <a:lnTo>
                  <a:pt x="11036" y="165"/>
                </a:lnTo>
                <a:lnTo>
                  <a:pt x="10172" y="977"/>
                </a:lnTo>
                <a:lnTo>
                  <a:pt x="165" y="8496"/>
                </a:lnTo>
                <a:lnTo>
                  <a:pt x="0" y="9550"/>
                </a:lnTo>
                <a:lnTo>
                  <a:pt x="546" y="10299"/>
                </a:lnTo>
                <a:lnTo>
                  <a:pt x="1879" y="10985"/>
                </a:lnTo>
                <a:lnTo>
                  <a:pt x="2870" y="10655"/>
                </a:lnTo>
                <a:lnTo>
                  <a:pt x="10172" y="5232"/>
                </a:lnTo>
                <a:lnTo>
                  <a:pt x="10172" y="20586"/>
                </a:lnTo>
                <a:lnTo>
                  <a:pt x="10922" y="21348"/>
                </a:lnTo>
                <a:lnTo>
                  <a:pt x="11836" y="21348"/>
                </a:lnTo>
                <a:lnTo>
                  <a:pt x="12750" y="21348"/>
                </a:lnTo>
                <a:lnTo>
                  <a:pt x="13487" y="20586"/>
                </a:lnTo>
                <a:lnTo>
                  <a:pt x="13487" y="5219"/>
                </a:lnTo>
                <a:lnTo>
                  <a:pt x="20815" y="10655"/>
                </a:lnTo>
                <a:lnTo>
                  <a:pt x="21793" y="10985"/>
                </a:lnTo>
                <a:lnTo>
                  <a:pt x="23126" y="10299"/>
                </a:lnTo>
                <a:lnTo>
                  <a:pt x="23660" y="955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bg object 1280"/>
          <p:cNvSpPr/>
          <p:nvPr/>
        </p:nvSpPr>
        <p:spPr>
          <a:xfrm>
            <a:off x="6829126" y="990866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894" y="11611"/>
                </a:moveTo>
                <a:lnTo>
                  <a:pt x="2566" y="11611"/>
                </a:lnTo>
                <a:lnTo>
                  <a:pt x="0" y="9011"/>
                </a:lnTo>
                <a:lnTo>
                  <a:pt x="0" y="5805"/>
                </a:lnTo>
                <a:lnTo>
                  <a:pt x="0" y="2600"/>
                </a:lnTo>
                <a:lnTo>
                  <a:pt x="2566" y="0"/>
                </a:lnTo>
                <a:lnTo>
                  <a:pt x="8894" y="0"/>
                </a:lnTo>
                <a:lnTo>
                  <a:pt x="11455" y="2600"/>
                </a:lnTo>
                <a:lnTo>
                  <a:pt x="11455" y="9011"/>
                </a:lnTo>
                <a:lnTo>
                  <a:pt x="8894" y="11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bg object 1281"/>
          <p:cNvSpPr/>
          <p:nvPr/>
        </p:nvSpPr>
        <p:spPr>
          <a:xfrm>
            <a:off x="6828015" y="9907549"/>
            <a:ext cx="13970" cy="39370"/>
          </a:xfrm>
          <a:custGeom>
            <a:avLst/>
            <a:gdLst/>
            <a:ahLst/>
            <a:cxnLst/>
            <a:rect l="l" t="t" r="r" b="b"/>
            <a:pathLst>
              <a:path w="13970" h="39370">
                <a:moveTo>
                  <a:pt x="12623" y="39268"/>
                </a:moveTo>
                <a:lnTo>
                  <a:pt x="8686" y="31521"/>
                </a:lnTo>
                <a:lnTo>
                  <a:pt x="8407" y="30441"/>
                </a:lnTo>
                <a:lnTo>
                  <a:pt x="8051" y="30264"/>
                </a:lnTo>
                <a:lnTo>
                  <a:pt x="7886" y="29921"/>
                </a:lnTo>
                <a:lnTo>
                  <a:pt x="6896" y="29591"/>
                </a:lnTo>
                <a:lnTo>
                  <a:pt x="5778" y="29921"/>
                </a:lnTo>
                <a:lnTo>
                  <a:pt x="5600" y="30276"/>
                </a:lnTo>
                <a:lnTo>
                  <a:pt x="5270" y="30441"/>
                </a:lnTo>
                <a:lnTo>
                  <a:pt x="4940" y="31445"/>
                </a:lnTo>
                <a:lnTo>
                  <a:pt x="1054" y="39268"/>
                </a:lnTo>
                <a:lnTo>
                  <a:pt x="4775" y="39268"/>
                </a:lnTo>
                <a:lnTo>
                  <a:pt x="6832" y="35204"/>
                </a:lnTo>
                <a:lnTo>
                  <a:pt x="8890" y="39268"/>
                </a:lnTo>
                <a:lnTo>
                  <a:pt x="12623" y="39268"/>
                </a:lnTo>
                <a:close/>
              </a:path>
              <a:path w="13970" h="39370">
                <a:moveTo>
                  <a:pt x="13665" y="3111"/>
                </a:moveTo>
                <a:lnTo>
                  <a:pt x="12814" y="2247"/>
                </a:lnTo>
                <a:lnTo>
                  <a:pt x="11455" y="876"/>
                </a:lnTo>
                <a:lnTo>
                  <a:pt x="11455" y="4343"/>
                </a:lnTo>
                <a:lnTo>
                  <a:pt x="11455" y="9512"/>
                </a:lnTo>
                <a:lnTo>
                  <a:pt x="9385" y="11607"/>
                </a:lnTo>
                <a:lnTo>
                  <a:pt x="4279" y="11607"/>
                </a:lnTo>
                <a:lnTo>
                  <a:pt x="2209" y="9512"/>
                </a:lnTo>
                <a:lnTo>
                  <a:pt x="2209" y="4343"/>
                </a:lnTo>
                <a:lnTo>
                  <a:pt x="4279" y="2247"/>
                </a:lnTo>
                <a:lnTo>
                  <a:pt x="9385" y="2247"/>
                </a:lnTo>
                <a:lnTo>
                  <a:pt x="11455" y="4343"/>
                </a:lnTo>
                <a:lnTo>
                  <a:pt x="11455" y="876"/>
                </a:lnTo>
                <a:lnTo>
                  <a:pt x="10604" y="0"/>
                </a:lnTo>
                <a:lnTo>
                  <a:pt x="3060" y="0"/>
                </a:lnTo>
                <a:lnTo>
                  <a:pt x="0" y="3111"/>
                </a:lnTo>
                <a:lnTo>
                  <a:pt x="0" y="10744"/>
                </a:lnTo>
                <a:lnTo>
                  <a:pt x="3060" y="13843"/>
                </a:lnTo>
                <a:lnTo>
                  <a:pt x="10604" y="13843"/>
                </a:lnTo>
                <a:lnTo>
                  <a:pt x="12814" y="11607"/>
                </a:lnTo>
                <a:lnTo>
                  <a:pt x="13665" y="10744"/>
                </a:lnTo>
                <a:lnTo>
                  <a:pt x="13665" y="31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bg object 1282"/>
          <p:cNvSpPr/>
          <p:nvPr/>
        </p:nvSpPr>
        <p:spPr>
          <a:xfrm>
            <a:off x="6757670" y="9919144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23660" y="9550"/>
                </a:moveTo>
                <a:lnTo>
                  <a:pt x="23495" y="8496"/>
                </a:lnTo>
                <a:lnTo>
                  <a:pt x="13474" y="1054"/>
                </a:lnTo>
                <a:lnTo>
                  <a:pt x="12738" y="228"/>
                </a:lnTo>
                <a:lnTo>
                  <a:pt x="12217" y="114"/>
                </a:lnTo>
                <a:lnTo>
                  <a:pt x="12065" y="0"/>
                </a:lnTo>
                <a:lnTo>
                  <a:pt x="11785" y="50"/>
                </a:lnTo>
                <a:lnTo>
                  <a:pt x="11582" y="12"/>
                </a:lnTo>
                <a:lnTo>
                  <a:pt x="11455" y="114"/>
                </a:lnTo>
                <a:lnTo>
                  <a:pt x="11023" y="177"/>
                </a:lnTo>
                <a:lnTo>
                  <a:pt x="10172" y="977"/>
                </a:lnTo>
                <a:lnTo>
                  <a:pt x="152" y="8496"/>
                </a:lnTo>
                <a:lnTo>
                  <a:pt x="0" y="9550"/>
                </a:lnTo>
                <a:lnTo>
                  <a:pt x="533" y="10299"/>
                </a:lnTo>
                <a:lnTo>
                  <a:pt x="1866" y="10985"/>
                </a:lnTo>
                <a:lnTo>
                  <a:pt x="2857" y="10668"/>
                </a:lnTo>
                <a:lnTo>
                  <a:pt x="10172" y="5232"/>
                </a:lnTo>
                <a:lnTo>
                  <a:pt x="10172" y="20599"/>
                </a:lnTo>
                <a:lnTo>
                  <a:pt x="10909" y="21348"/>
                </a:lnTo>
                <a:lnTo>
                  <a:pt x="11823" y="21348"/>
                </a:lnTo>
                <a:lnTo>
                  <a:pt x="12738" y="21348"/>
                </a:lnTo>
                <a:lnTo>
                  <a:pt x="13474" y="20599"/>
                </a:lnTo>
                <a:lnTo>
                  <a:pt x="13474" y="5232"/>
                </a:lnTo>
                <a:lnTo>
                  <a:pt x="20802" y="10668"/>
                </a:lnTo>
                <a:lnTo>
                  <a:pt x="21780" y="10985"/>
                </a:lnTo>
                <a:lnTo>
                  <a:pt x="23114" y="10299"/>
                </a:lnTo>
                <a:lnTo>
                  <a:pt x="23660" y="955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bg object 1283"/>
          <p:cNvSpPr/>
          <p:nvPr/>
        </p:nvSpPr>
        <p:spPr>
          <a:xfrm>
            <a:off x="6763772" y="990762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888" y="11611"/>
                </a:moveTo>
                <a:lnTo>
                  <a:pt x="2566" y="11611"/>
                </a:lnTo>
                <a:lnTo>
                  <a:pt x="0" y="9011"/>
                </a:lnTo>
                <a:lnTo>
                  <a:pt x="0" y="5805"/>
                </a:lnTo>
                <a:lnTo>
                  <a:pt x="0" y="2600"/>
                </a:lnTo>
                <a:lnTo>
                  <a:pt x="2566" y="0"/>
                </a:lnTo>
                <a:lnTo>
                  <a:pt x="8888" y="0"/>
                </a:lnTo>
                <a:lnTo>
                  <a:pt x="11455" y="2600"/>
                </a:lnTo>
                <a:lnTo>
                  <a:pt x="11455" y="9011"/>
                </a:lnTo>
                <a:lnTo>
                  <a:pt x="8888" y="11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bg object 1284"/>
          <p:cNvSpPr/>
          <p:nvPr/>
        </p:nvSpPr>
        <p:spPr>
          <a:xfrm>
            <a:off x="6762661" y="9906508"/>
            <a:ext cx="13970" cy="40640"/>
          </a:xfrm>
          <a:custGeom>
            <a:avLst/>
            <a:gdLst/>
            <a:ahLst/>
            <a:cxnLst/>
            <a:rect l="l" t="t" r="r" b="b"/>
            <a:pathLst>
              <a:path w="13970" h="40640">
                <a:moveTo>
                  <a:pt x="13144" y="40309"/>
                </a:moveTo>
                <a:lnTo>
                  <a:pt x="8699" y="31508"/>
                </a:lnTo>
                <a:lnTo>
                  <a:pt x="8407" y="30441"/>
                </a:lnTo>
                <a:lnTo>
                  <a:pt x="8064" y="30276"/>
                </a:lnTo>
                <a:lnTo>
                  <a:pt x="7899" y="29921"/>
                </a:lnTo>
                <a:lnTo>
                  <a:pt x="6896" y="29591"/>
                </a:lnTo>
                <a:lnTo>
                  <a:pt x="5778" y="29921"/>
                </a:lnTo>
                <a:lnTo>
                  <a:pt x="5600" y="30264"/>
                </a:lnTo>
                <a:lnTo>
                  <a:pt x="5257" y="30441"/>
                </a:lnTo>
                <a:lnTo>
                  <a:pt x="4940" y="31457"/>
                </a:lnTo>
                <a:lnTo>
                  <a:pt x="520" y="40309"/>
                </a:lnTo>
                <a:lnTo>
                  <a:pt x="4254" y="40309"/>
                </a:lnTo>
                <a:lnTo>
                  <a:pt x="6832" y="35204"/>
                </a:lnTo>
                <a:lnTo>
                  <a:pt x="9423" y="40309"/>
                </a:lnTo>
                <a:lnTo>
                  <a:pt x="13144" y="40309"/>
                </a:lnTo>
                <a:close/>
              </a:path>
              <a:path w="13970" h="40640">
                <a:moveTo>
                  <a:pt x="13665" y="3111"/>
                </a:moveTo>
                <a:lnTo>
                  <a:pt x="12814" y="2247"/>
                </a:lnTo>
                <a:lnTo>
                  <a:pt x="11455" y="876"/>
                </a:lnTo>
                <a:lnTo>
                  <a:pt x="11455" y="4343"/>
                </a:lnTo>
                <a:lnTo>
                  <a:pt x="11455" y="9512"/>
                </a:lnTo>
                <a:lnTo>
                  <a:pt x="9385" y="11607"/>
                </a:lnTo>
                <a:lnTo>
                  <a:pt x="4279" y="11607"/>
                </a:lnTo>
                <a:lnTo>
                  <a:pt x="2209" y="9512"/>
                </a:lnTo>
                <a:lnTo>
                  <a:pt x="2209" y="4343"/>
                </a:lnTo>
                <a:lnTo>
                  <a:pt x="4279" y="2247"/>
                </a:lnTo>
                <a:lnTo>
                  <a:pt x="9385" y="2247"/>
                </a:lnTo>
                <a:lnTo>
                  <a:pt x="11455" y="4343"/>
                </a:lnTo>
                <a:lnTo>
                  <a:pt x="11455" y="876"/>
                </a:lnTo>
                <a:lnTo>
                  <a:pt x="10604" y="0"/>
                </a:lnTo>
                <a:lnTo>
                  <a:pt x="3060" y="0"/>
                </a:lnTo>
                <a:lnTo>
                  <a:pt x="0" y="3111"/>
                </a:lnTo>
                <a:lnTo>
                  <a:pt x="0" y="10744"/>
                </a:lnTo>
                <a:lnTo>
                  <a:pt x="3060" y="13843"/>
                </a:lnTo>
                <a:lnTo>
                  <a:pt x="10604" y="13843"/>
                </a:lnTo>
                <a:lnTo>
                  <a:pt x="12814" y="11607"/>
                </a:lnTo>
                <a:lnTo>
                  <a:pt x="13665" y="10744"/>
                </a:lnTo>
                <a:lnTo>
                  <a:pt x="13665" y="311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bg object 1285"/>
          <p:cNvSpPr/>
          <p:nvPr/>
        </p:nvSpPr>
        <p:spPr>
          <a:xfrm>
            <a:off x="7350531" y="9920808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23647" y="9550"/>
                </a:moveTo>
                <a:lnTo>
                  <a:pt x="23495" y="8496"/>
                </a:lnTo>
                <a:lnTo>
                  <a:pt x="13487" y="1066"/>
                </a:lnTo>
                <a:lnTo>
                  <a:pt x="12738" y="228"/>
                </a:lnTo>
                <a:lnTo>
                  <a:pt x="12192" y="101"/>
                </a:lnTo>
                <a:lnTo>
                  <a:pt x="12065" y="0"/>
                </a:lnTo>
                <a:lnTo>
                  <a:pt x="11823" y="50"/>
                </a:lnTo>
                <a:lnTo>
                  <a:pt x="11582" y="0"/>
                </a:lnTo>
                <a:lnTo>
                  <a:pt x="11442" y="101"/>
                </a:lnTo>
                <a:lnTo>
                  <a:pt x="11023" y="165"/>
                </a:lnTo>
                <a:lnTo>
                  <a:pt x="10160" y="977"/>
                </a:lnTo>
                <a:lnTo>
                  <a:pt x="152" y="8496"/>
                </a:lnTo>
                <a:lnTo>
                  <a:pt x="0" y="9550"/>
                </a:lnTo>
                <a:lnTo>
                  <a:pt x="533" y="10299"/>
                </a:lnTo>
                <a:lnTo>
                  <a:pt x="1866" y="10985"/>
                </a:lnTo>
                <a:lnTo>
                  <a:pt x="2857" y="10655"/>
                </a:lnTo>
                <a:lnTo>
                  <a:pt x="10160" y="5232"/>
                </a:lnTo>
                <a:lnTo>
                  <a:pt x="10160" y="20586"/>
                </a:lnTo>
                <a:lnTo>
                  <a:pt x="10909" y="21348"/>
                </a:lnTo>
                <a:lnTo>
                  <a:pt x="11823" y="21348"/>
                </a:lnTo>
                <a:lnTo>
                  <a:pt x="12738" y="21348"/>
                </a:lnTo>
                <a:lnTo>
                  <a:pt x="13487" y="20586"/>
                </a:lnTo>
                <a:lnTo>
                  <a:pt x="13487" y="5232"/>
                </a:lnTo>
                <a:lnTo>
                  <a:pt x="20802" y="10655"/>
                </a:lnTo>
                <a:lnTo>
                  <a:pt x="21780" y="10985"/>
                </a:lnTo>
                <a:lnTo>
                  <a:pt x="23114" y="10299"/>
                </a:lnTo>
                <a:lnTo>
                  <a:pt x="23647" y="955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bg object 1286"/>
          <p:cNvSpPr/>
          <p:nvPr/>
        </p:nvSpPr>
        <p:spPr>
          <a:xfrm>
            <a:off x="7356634" y="990928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894" y="11611"/>
                </a:moveTo>
                <a:lnTo>
                  <a:pt x="2566" y="11611"/>
                </a:lnTo>
                <a:lnTo>
                  <a:pt x="0" y="9011"/>
                </a:lnTo>
                <a:lnTo>
                  <a:pt x="0" y="5805"/>
                </a:lnTo>
                <a:lnTo>
                  <a:pt x="0" y="2600"/>
                </a:lnTo>
                <a:lnTo>
                  <a:pt x="2566" y="0"/>
                </a:lnTo>
                <a:lnTo>
                  <a:pt x="8894" y="0"/>
                </a:lnTo>
                <a:lnTo>
                  <a:pt x="11455" y="2600"/>
                </a:lnTo>
                <a:lnTo>
                  <a:pt x="11455" y="9011"/>
                </a:lnTo>
                <a:lnTo>
                  <a:pt x="8894" y="11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bg object 1287"/>
          <p:cNvSpPr/>
          <p:nvPr/>
        </p:nvSpPr>
        <p:spPr>
          <a:xfrm>
            <a:off x="7355523" y="9908171"/>
            <a:ext cx="43180" cy="38735"/>
          </a:xfrm>
          <a:custGeom>
            <a:avLst/>
            <a:gdLst/>
            <a:ahLst/>
            <a:cxnLst/>
            <a:rect l="l" t="t" r="r" b="b"/>
            <a:pathLst>
              <a:path w="43179" h="38734">
                <a:moveTo>
                  <a:pt x="12306" y="38646"/>
                </a:moveTo>
                <a:lnTo>
                  <a:pt x="8686" y="31521"/>
                </a:lnTo>
                <a:lnTo>
                  <a:pt x="8407" y="30441"/>
                </a:lnTo>
                <a:lnTo>
                  <a:pt x="8051" y="30264"/>
                </a:lnTo>
                <a:lnTo>
                  <a:pt x="7886" y="29921"/>
                </a:lnTo>
                <a:lnTo>
                  <a:pt x="6896" y="29578"/>
                </a:lnTo>
                <a:lnTo>
                  <a:pt x="5778" y="29921"/>
                </a:lnTo>
                <a:lnTo>
                  <a:pt x="5600" y="30264"/>
                </a:lnTo>
                <a:lnTo>
                  <a:pt x="5257" y="30441"/>
                </a:lnTo>
                <a:lnTo>
                  <a:pt x="4940" y="31445"/>
                </a:lnTo>
                <a:lnTo>
                  <a:pt x="1358" y="38646"/>
                </a:lnTo>
                <a:lnTo>
                  <a:pt x="5092" y="38646"/>
                </a:lnTo>
                <a:lnTo>
                  <a:pt x="6832" y="35191"/>
                </a:lnTo>
                <a:lnTo>
                  <a:pt x="8585" y="38646"/>
                </a:lnTo>
                <a:lnTo>
                  <a:pt x="12306" y="38646"/>
                </a:lnTo>
                <a:close/>
              </a:path>
              <a:path w="43179" h="38734">
                <a:moveTo>
                  <a:pt x="13665" y="3111"/>
                </a:moveTo>
                <a:lnTo>
                  <a:pt x="12814" y="2247"/>
                </a:lnTo>
                <a:lnTo>
                  <a:pt x="11455" y="876"/>
                </a:lnTo>
                <a:lnTo>
                  <a:pt x="11455" y="4343"/>
                </a:lnTo>
                <a:lnTo>
                  <a:pt x="11455" y="9512"/>
                </a:lnTo>
                <a:lnTo>
                  <a:pt x="9385" y="11607"/>
                </a:lnTo>
                <a:lnTo>
                  <a:pt x="4279" y="11607"/>
                </a:lnTo>
                <a:lnTo>
                  <a:pt x="2209" y="9512"/>
                </a:lnTo>
                <a:lnTo>
                  <a:pt x="2209" y="4343"/>
                </a:lnTo>
                <a:lnTo>
                  <a:pt x="4279" y="2247"/>
                </a:lnTo>
                <a:lnTo>
                  <a:pt x="9385" y="2247"/>
                </a:lnTo>
                <a:lnTo>
                  <a:pt x="11455" y="4343"/>
                </a:lnTo>
                <a:lnTo>
                  <a:pt x="11455" y="876"/>
                </a:lnTo>
                <a:lnTo>
                  <a:pt x="10604" y="0"/>
                </a:lnTo>
                <a:lnTo>
                  <a:pt x="3060" y="0"/>
                </a:lnTo>
                <a:lnTo>
                  <a:pt x="0" y="3111"/>
                </a:lnTo>
                <a:lnTo>
                  <a:pt x="0" y="10744"/>
                </a:lnTo>
                <a:lnTo>
                  <a:pt x="3060" y="13843"/>
                </a:lnTo>
                <a:lnTo>
                  <a:pt x="10604" y="13843"/>
                </a:lnTo>
                <a:lnTo>
                  <a:pt x="12814" y="11607"/>
                </a:lnTo>
                <a:lnTo>
                  <a:pt x="13665" y="10744"/>
                </a:lnTo>
                <a:lnTo>
                  <a:pt x="13665" y="3111"/>
                </a:lnTo>
                <a:close/>
              </a:path>
              <a:path w="43179" h="38734">
                <a:moveTo>
                  <a:pt x="43167" y="22771"/>
                </a:moveTo>
                <a:lnTo>
                  <a:pt x="43014" y="21717"/>
                </a:lnTo>
                <a:lnTo>
                  <a:pt x="32994" y="14274"/>
                </a:lnTo>
                <a:lnTo>
                  <a:pt x="32258" y="13449"/>
                </a:lnTo>
                <a:lnTo>
                  <a:pt x="32131" y="13385"/>
                </a:lnTo>
                <a:lnTo>
                  <a:pt x="31711" y="13322"/>
                </a:lnTo>
                <a:lnTo>
                  <a:pt x="31584" y="13220"/>
                </a:lnTo>
                <a:lnTo>
                  <a:pt x="31330" y="13271"/>
                </a:lnTo>
                <a:lnTo>
                  <a:pt x="31089" y="13220"/>
                </a:lnTo>
                <a:lnTo>
                  <a:pt x="30937" y="13322"/>
                </a:lnTo>
                <a:lnTo>
                  <a:pt x="30543" y="13385"/>
                </a:lnTo>
                <a:lnTo>
                  <a:pt x="30416" y="13449"/>
                </a:lnTo>
                <a:lnTo>
                  <a:pt x="29679" y="14198"/>
                </a:lnTo>
                <a:lnTo>
                  <a:pt x="19672" y="21717"/>
                </a:lnTo>
                <a:lnTo>
                  <a:pt x="19507" y="22771"/>
                </a:lnTo>
                <a:lnTo>
                  <a:pt x="20053" y="23520"/>
                </a:lnTo>
                <a:lnTo>
                  <a:pt x="21386" y="24206"/>
                </a:lnTo>
                <a:lnTo>
                  <a:pt x="22364" y="23876"/>
                </a:lnTo>
                <a:lnTo>
                  <a:pt x="29679" y="18440"/>
                </a:lnTo>
                <a:lnTo>
                  <a:pt x="29679" y="33807"/>
                </a:lnTo>
                <a:lnTo>
                  <a:pt x="30416" y="34556"/>
                </a:lnTo>
                <a:lnTo>
                  <a:pt x="31343" y="34556"/>
                </a:lnTo>
                <a:lnTo>
                  <a:pt x="32258" y="34556"/>
                </a:lnTo>
                <a:lnTo>
                  <a:pt x="32994" y="33807"/>
                </a:lnTo>
                <a:lnTo>
                  <a:pt x="32994" y="18440"/>
                </a:lnTo>
                <a:lnTo>
                  <a:pt x="40309" y="23876"/>
                </a:lnTo>
                <a:lnTo>
                  <a:pt x="41287" y="24206"/>
                </a:lnTo>
                <a:lnTo>
                  <a:pt x="42633" y="23520"/>
                </a:lnTo>
                <a:lnTo>
                  <a:pt x="43167" y="2277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bg object 1288"/>
          <p:cNvSpPr/>
          <p:nvPr/>
        </p:nvSpPr>
        <p:spPr>
          <a:xfrm>
            <a:off x="7381138" y="990986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894" y="11611"/>
                </a:moveTo>
                <a:lnTo>
                  <a:pt x="2566" y="11611"/>
                </a:lnTo>
                <a:lnTo>
                  <a:pt x="0" y="9011"/>
                </a:lnTo>
                <a:lnTo>
                  <a:pt x="0" y="5805"/>
                </a:lnTo>
                <a:lnTo>
                  <a:pt x="0" y="2600"/>
                </a:lnTo>
                <a:lnTo>
                  <a:pt x="2566" y="0"/>
                </a:lnTo>
                <a:lnTo>
                  <a:pt x="8894" y="0"/>
                </a:lnTo>
                <a:lnTo>
                  <a:pt x="11455" y="2600"/>
                </a:lnTo>
                <a:lnTo>
                  <a:pt x="11455" y="9011"/>
                </a:lnTo>
                <a:lnTo>
                  <a:pt x="8894" y="11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bg object 1289"/>
          <p:cNvSpPr/>
          <p:nvPr/>
        </p:nvSpPr>
        <p:spPr>
          <a:xfrm>
            <a:off x="7380021" y="9908755"/>
            <a:ext cx="13970" cy="38100"/>
          </a:xfrm>
          <a:custGeom>
            <a:avLst/>
            <a:gdLst/>
            <a:ahLst/>
            <a:cxnLst/>
            <a:rect l="l" t="t" r="r" b="b"/>
            <a:pathLst>
              <a:path w="13970" h="38100">
                <a:moveTo>
                  <a:pt x="12014" y="38061"/>
                </a:moveTo>
                <a:lnTo>
                  <a:pt x="8699" y="31508"/>
                </a:lnTo>
                <a:lnTo>
                  <a:pt x="8407" y="30429"/>
                </a:lnTo>
                <a:lnTo>
                  <a:pt x="8064" y="30264"/>
                </a:lnTo>
                <a:lnTo>
                  <a:pt x="7899" y="29908"/>
                </a:lnTo>
                <a:lnTo>
                  <a:pt x="6896" y="29591"/>
                </a:lnTo>
                <a:lnTo>
                  <a:pt x="5778" y="29908"/>
                </a:lnTo>
                <a:lnTo>
                  <a:pt x="5600" y="30264"/>
                </a:lnTo>
                <a:lnTo>
                  <a:pt x="5270" y="30429"/>
                </a:lnTo>
                <a:lnTo>
                  <a:pt x="4940" y="31445"/>
                </a:lnTo>
                <a:lnTo>
                  <a:pt x="1663" y="38061"/>
                </a:lnTo>
                <a:lnTo>
                  <a:pt x="5384" y="38061"/>
                </a:lnTo>
                <a:lnTo>
                  <a:pt x="6832" y="35204"/>
                </a:lnTo>
                <a:lnTo>
                  <a:pt x="8293" y="38061"/>
                </a:lnTo>
                <a:lnTo>
                  <a:pt x="12014" y="38061"/>
                </a:lnTo>
                <a:close/>
              </a:path>
              <a:path w="13970" h="38100">
                <a:moveTo>
                  <a:pt x="13677" y="3098"/>
                </a:moveTo>
                <a:lnTo>
                  <a:pt x="12814" y="2235"/>
                </a:lnTo>
                <a:lnTo>
                  <a:pt x="11455" y="863"/>
                </a:lnTo>
                <a:lnTo>
                  <a:pt x="11455" y="4343"/>
                </a:lnTo>
                <a:lnTo>
                  <a:pt x="11455" y="9499"/>
                </a:lnTo>
                <a:lnTo>
                  <a:pt x="9385" y="11607"/>
                </a:lnTo>
                <a:lnTo>
                  <a:pt x="4292" y="11607"/>
                </a:lnTo>
                <a:lnTo>
                  <a:pt x="2209" y="9499"/>
                </a:lnTo>
                <a:lnTo>
                  <a:pt x="2209" y="4343"/>
                </a:lnTo>
                <a:lnTo>
                  <a:pt x="4292" y="2235"/>
                </a:lnTo>
                <a:lnTo>
                  <a:pt x="9385" y="2235"/>
                </a:lnTo>
                <a:lnTo>
                  <a:pt x="11455" y="4343"/>
                </a:lnTo>
                <a:lnTo>
                  <a:pt x="11455" y="863"/>
                </a:lnTo>
                <a:lnTo>
                  <a:pt x="10604" y="0"/>
                </a:lnTo>
                <a:lnTo>
                  <a:pt x="3073" y="0"/>
                </a:lnTo>
                <a:lnTo>
                  <a:pt x="0" y="3098"/>
                </a:lnTo>
                <a:lnTo>
                  <a:pt x="0" y="10731"/>
                </a:lnTo>
                <a:lnTo>
                  <a:pt x="3073" y="13843"/>
                </a:lnTo>
                <a:lnTo>
                  <a:pt x="10604" y="13843"/>
                </a:lnTo>
                <a:lnTo>
                  <a:pt x="12814" y="11607"/>
                </a:lnTo>
                <a:lnTo>
                  <a:pt x="13677" y="10731"/>
                </a:lnTo>
                <a:lnTo>
                  <a:pt x="13677" y="30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bg object 1290"/>
          <p:cNvSpPr/>
          <p:nvPr/>
        </p:nvSpPr>
        <p:spPr>
          <a:xfrm>
            <a:off x="7477937" y="9920808"/>
            <a:ext cx="24130" cy="21590"/>
          </a:xfrm>
          <a:custGeom>
            <a:avLst/>
            <a:gdLst/>
            <a:ahLst/>
            <a:cxnLst/>
            <a:rect l="l" t="t" r="r" b="b"/>
            <a:pathLst>
              <a:path w="24129" h="21590">
                <a:moveTo>
                  <a:pt x="23660" y="9550"/>
                </a:moveTo>
                <a:lnTo>
                  <a:pt x="23507" y="8496"/>
                </a:lnTo>
                <a:lnTo>
                  <a:pt x="13500" y="1066"/>
                </a:lnTo>
                <a:lnTo>
                  <a:pt x="12750" y="228"/>
                </a:lnTo>
                <a:lnTo>
                  <a:pt x="12204" y="101"/>
                </a:lnTo>
                <a:lnTo>
                  <a:pt x="12077" y="0"/>
                </a:lnTo>
                <a:lnTo>
                  <a:pt x="11836" y="50"/>
                </a:lnTo>
                <a:lnTo>
                  <a:pt x="11595" y="0"/>
                </a:lnTo>
                <a:lnTo>
                  <a:pt x="11455" y="101"/>
                </a:lnTo>
                <a:lnTo>
                  <a:pt x="11036" y="165"/>
                </a:lnTo>
                <a:lnTo>
                  <a:pt x="10172" y="977"/>
                </a:lnTo>
                <a:lnTo>
                  <a:pt x="165" y="8496"/>
                </a:lnTo>
                <a:lnTo>
                  <a:pt x="0" y="9550"/>
                </a:lnTo>
                <a:lnTo>
                  <a:pt x="546" y="10299"/>
                </a:lnTo>
                <a:lnTo>
                  <a:pt x="1879" y="10985"/>
                </a:lnTo>
                <a:lnTo>
                  <a:pt x="2857" y="10655"/>
                </a:lnTo>
                <a:lnTo>
                  <a:pt x="10172" y="5232"/>
                </a:lnTo>
                <a:lnTo>
                  <a:pt x="10172" y="20586"/>
                </a:lnTo>
                <a:lnTo>
                  <a:pt x="10922" y="21348"/>
                </a:lnTo>
                <a:lnTo>
                  <a:pt x="11836" y="21348"/>
                </a:lnTo>
                <a:lnTo>
                  <a:pt x="12750" y="21348"/>
                </a:lnTo>
                <a:lnTo>
                  <a:pt x="13500" y="20586"/>
                </a:lnTo>
                <a:lnTo>
                  <a:pt x="13500" y="5245"/>
                </a:lnTo>
                <a:lnTo>
                  <a:pt x="20802" y="10655"/>
                </a:lnTo>
                <a:lnTo>
                  <a:pt x="21780" y="10985"/>
                </a:lnTo>
                <a:lnTo>
                  <a:pt x="23126" y="10299"/>
                </a:lnTo>
                <a:lnTo>
                  <a:pt x="23660" y="955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bg object 1291"/>
          <p:cNvSpPr/>
          <p:nvPr/>
        </p:nvSpPr>
        <p:spPr>
          <a:xfrm>
            <a:off x="7484050" y="9909283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894" y="11611"/>
                </a:moveTo>
                <a:lnTo>
                  <a:pt x="2566" y="11611"/>
                </a:lnTo>
                <a:lnTo>
                  <a:pt x="0" y="9011"/>
                </a:lnTo>
                <a:lnTo>
                  <a:pt x="0" y="5805"/>
                </a:lnTo>
                <a:lnTo>
                  <a:pt x="0" y="2600"/>
                </a:lnTo>
                <a:lnTo>
                  <a:pt x="2566" y="0"/>
                </a:lnTo>
                <a:lnTo>
                  <a:pt x="8894" y="0"/>
                </a:lnTo>
                <a:lnTo>
                  <a:pt x="11455" y="2600"/>
                </a:lnTo>
                <a:lnTo>
                  <a:pt x="11455" y="9011"/>
                </a:lnTo>
                <a:lnTo>
                  <a:pt x="8894" y="11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bg object 1292"/>
          <p:cNvSpPr/>
          <p:nvPr/>
        </p:nvSpPr>
        <p:spPr>
          <a:xfrm>
            <a:off x="7482941" y="9908171"/>
            <a:ext cx="48895" cy="38735"/>
          </a:xfrm>
          <a:custGeom>
            <a:avLst/>
            <a:gdLst/>
            <a:ahLst/>
            <a:cxnLst/>
            <a:rect l="l" t="t" r="r" b="b"/>
            <a:pathLst>
              <a:path w="48895" h="38734">
                <a:moveTo>
                  <a:pt x="12306" y="38646"/>
                </a:moveTo>
                <a:lnTo>
                  <a:pt x="8686" y="31521"/>
                </a:lnTo>
                <a:lnTo>
                  <a:pt x="8394" y="30441"/>
                </a:lnTo>
                <a:lnTo>
                  <a:pt x="8051" y="30276"/>
                </a:lnTo>
                <a:lnTo>
                  <a:pt x="7886" y="29921"/>
                </a:lnTo>
                <a:lnTo>
                  <a:pt x="6896" y="29578"/>
                </a:lnTo>
                <a:lnTo>
                  <a:pt x="6769" y="29591"/>
                </a:lnTo>
                <a:lnTo>
                  <a:pt x="5765" y="29921"/>
                </a:lnTo>
                <a:lnTo>
                  <a:pt x="5588" y="30276"/>
                </a:lnTo>
                <a:lnTo>
                  <a:pt x="5257" y="30441"/>
                </a:lnTo>
                <a:lnTo>
                  <a:pt x="4940" y="31445"/>
                </a:lnTo>
                <a:lnTo>
                  <a:pt x="1358" y="38646"/>
                </a:lnTo>
                <a:lnTo>
                  <a:pt x="5092" y="38646"/>
                </a:lnTo>
                <a:lnTo>
                  <a:pt x="6832" y="35204"/>
                </a:lnTo>
                <a:lnTo>
                  <a:pt x="8572" y="38646"/>
                </a:lnTo>
                <a:lnTo>
                  <a:pt x="12306" y="38646"/>
                </a:lnTo>
                <a:close/>
              </a:path>
              <a:path w="48895" h="38734">
                <a:moveTo>
                  <a:pt x="13665" y="3111"/>
                </a:moveTo>
                <a:lnTo>
                  <a:pt x="12814" y="2247"/>
                </a:lnTo>
                <a:lnTo>
                  <a:pt x="11455" y="876"/>
                </a:lnTo>
                <a:lnTo>
                  <a:pt x="11455" y="4343"/>
                </a:lnTo>
                <a:lnTo>
                  <a:pt x="11455" y="9512"/>
                </a:lnTo>
                <a:lnTo>
                  <a:pt x="9372" y="11607"/>
                </a:lnTo>
                <a:lnTo>
                  <a:pt x="4279" y="11607"/>
                </a:lnTo>
                <a:lnTo>
                  <a:pt x="2209" y="9512"/>
                </a:lnTo>
                <a:lnTo>
                  <a:pt x="2209" y="4343"/>
                </a:lnTo>
                <a:lnTo>
                  <a:pt x="4279" y="2247"/>
                </a:lnTo>
                <a:lnTo>
                  <a:pt x="9372" y="2247"/>
                </a:lnTo>
                <a:lnTo>
                  <a:pt x="11455" y="4343"/>
                </a:lnTo>
                <a:lnTo>
                  <a:pt x="11455" y="876"/>
                </a:lnTo>
                <a:lnTo>
                  <a:pt x="10591" y="0"/>
                </a:lnTo>
                <a:lnTo>
                  <a:pt x="3060" y="0"/>
                </a:lnTo>
                <a:lnTo>
                  <a:pt x="0" y="3111"/>
                </a:lnTo>
                <a:lnTo>
                  <a:pt x="0" y="10744"/>
                </a:lnTo>
                <a:lnTo>
                  <a:pt x="3060" y="13843"/>
                </a:lnTo>
                <a:lnTo>
                  <a:pt x="10591" y="13843"/>
                </a:lnTo>
                <a:lnTo>
                  <a:pt x="12801" y="11607"/>
                </a:lnTo>
                <a:lnTo>
                  <a:pt x="13665" y="10744"/>
                </a:lnTo>
                <a:lnTo>
                  <a:pt x="13665" y="3111"/>
                </a:lnTo>
                <a:close/>
              </a:path>
              <a:path w="48895" h="38734">
                <a:moveTo>
                  <a:pt x="48323" y="23736"/>
                </a:moveTo>
                <a:lnTo>
                  <a:pt x="48171" y="22682"/>
                </a:lnTo>
                <a:lnTo>
                  <a:pt x="38150" y="15240"/>
                </a:lnTo>
                <a:lnTo>
                  <a:pt x="37414" y="14414"/>
                </a:lnTo>
                <a:lnTo>
                  <a:pt x="37287" y="14351"/>
                </a:lnTo>
                <a:lnTo>
                  <a:pt x="36868" y="14287"/>
                </a:lnTo>
                <a:lnTo>
                  <a:pt x="36741" y="14185"/>
                </a:lnTo>
                <a:lnTo>
                  <a:pt x="36487" y="14236"/>
                </a:lnTo>
                <a:lnTo>
                  <a:pt x="36245" y="14185"/>
                </a:lnTo>
                <a:lnTo>
                  <a:pt x="36093" y="14287"/>
                </a:lnTo>
                <a:lnTo>
                  <a:pt x="35699" y="14351"/>
                </a:lnTo>
                <a:lnTo>
                  <a:pt x="35572" y="14414"/>
                </a:lnTo>
                <a:lnTo>
                  <a:pt x="34836" y="15163"/>
                </a:lnTo>
                <a:lnTo>
                  <a:pt x="24815" y="22682"/>
                </a:lnTo>
                <a:lnTo>
                  <a:pt x="24663" y="23736"/>
                </a:lnTo>
                <a:lnTo>
                  <a:pt x="25196" y="24485"/>
                </a:lnTo>
                <a:lnTo>
                  <a:pt x="26543" y="25171"/>
                </a:lnTo>
                <a:lnTo>
                  <a:pt x="27520" y="24841"/>
                </a:lnTo>
                <a:lnTo>
                  <a:pt x="34836" y="19418"/>
                </a:lnTo>
                <a:lnTo>
                  <a:pt x="34836" y="34772"/>
                </a:lnTo>
                <a:lnTo>
                  <a:pt x="35572" y="35534"/>
                </a:lnTo>
                <a:lnTo>
                  <a:pt x="36487" y="35534"/>
                </a:lnTo>
                <a:lnTo>
                  <a:pt x="37414" y="35534"/>
                </a:lnTo>
                <a:lnTo>
                  <a:pt x="38150" y="34772"/>
                </a:lnTo>
                <a:lnTo>
                  <a:pt x="38150" y="19418"/>
                </a:lnTo>
                <a:lnTo>
                  <a:pt x="45466" y="24841"/>
                </a:lnTo>
                <a:lnTo>
                  <a:pt x="46443" y="25171"/>
                </a:lnTo>
                <a:lnTo>
                  <a:pt x="47777" y="24485"/>
                </a:lnTo>
                <a:lnTo>
                  <a:pt x="48323" y="23736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bg object 1293"/>
          <p:cNvSpPr/>
          <p:nvPr/>
        </p:nvSpPr>
        <p:spPr>
          <a:xfrm>
            <a:off x="7513710" y="9910832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894" y="11611"/>
                </a:moveTo>
                <a:lnTo>
                  <a:pt x="2566" y="11611"/>
                </a:lnTo>
                <a:lnTo>
                  <a:pt x="0" y="9011"/>
                </a:lnTo>
                <a:lnTo>
                  <a:pt x="0" y="5805"/>
                </a:lnTo>
                <a:lnTo>
                  <a:pt x="0" y="2600"/>
                </a:lnTo>
                <a:lnTo>
                  <a:pt x="2566" y="0"/>
                </a:lnTo>
                <a:lnTo>
                  <a:pt x="8894" y="0"/>
                </a:lnTo>
                <a:lnTo>
                  <a:pt x="11455" y="2600"/>
                </a:lnTo>
                <a:lnTo>
                  <a:pt x="11455" y="9011"/>
                </a:lnTo>
                <a:lnTo>
                  <a:pt x="8894" y="11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bg object 1294"/>
          <p:cNvSpPr/>
          <p:nvPr/>
        </p:nvSpPr>
        <p:spPr>
          <a:xfrm>
            <a:off x="7512596" y="9909721"/>
            <a:ext cx="53975" cy="37465"/>
          </a:xfrm>
          <a:custGeom>
            <a:avLst/>
            <a:gdLst/>
            <a:ahLst/>
            <a:cxnLst/>
            <a:rect l="l" t="t" r="r" b="b"/>
            <a:pathLst>
              <a:path w="53975" h="37465">
                <a:moveTo>
                  <a:pt x="11518" y="37096"/>
                </a:moveTo>
                <a:lnTo>
                  <a:pt x="8686" y="31508"/>
                </a:lnTo>
                <a:lnTo>
                  <a:pt x="8407" y="30441"/>
                </a:lnTo>
                <a:lnTo>
                  <a:pt x="8077" y="30276"/>
                </a:lnTo>
                <a:lnTo>
                  <a:pt x="7899" y="29908"/>
                </a:lnTo>
                <a:lnTo>
                  <a:pt x="6896" y="29591"/>
                </a:lnTo>
                <a:lnTo>
                  <a:pt x="5778" y="29908"/>
                </a:lnTo>
                <a:lnTo>
                  <a:pt x="5588" y="30276"/>
                </a:lnTo>
                <a:lnTo>
                  <a:pt x="5257" y="30441"/>
                </a:lnTo>
                <a:lnTo>
                  <a:pt x="4940" y="31445"/>
                </a:lnTo>
                <a:lnTo>
                  <a:pt x="2146" y="37096"/>
                </a:lnTo>
                <a:lnTo>
                  <a:pt x="5880" y="37096"/>
                </a:lnTo>
                <a:lnTo>
                  <a:pt x="6832" y="35204"/>
                </a:lnTo>
                <a:lnTo>
                  <a:pt x="7797" y="37096"/>
                </a:lnTo>
                <a:lnTo>
                  <a:pt x="11518" y="37096"/>
                </a:lnTo>
                <a:close/>
              </a:path>
              <a:path w="53975" h="37465">
                <a:moveTo>
                  <a:pt x="13677" y="3111"/>
                </a:moveTo>
                <a:lnTo>
                  <a:pt x="12814" y="2235"/>
                </a:lnTo>
                <a:lnTo>
                  <a:pt x="11455" y="863"/>
                </a:lnTo>
                <a:lnTo>
                  <a:pt x="11455" y="4343"/>
                </a:lnTo>
                <a:lnTo>
                  <a:pt x="11455" y="9499"/>
                </a:lnTo>
                <a:lnTo>
                  <a:pt x="9385" y="11607"/>
                </a:lnTo>
                <a:lnTo>
                  <a:pt x="4292" y="11607"/>
                </a:lnTo>
                <a:lnTo>
                  <a:pt x="2209" y="9499"/>
                </a:lnTo>
                <a:lnTo>
                  <a:pt x="2209" y="4343"/>
                </a:lnTo>
                <a:lnTo>
                  <a:pt x="4292" y="2235"/>
                </a:lnTo>
                <a:lnTo>
                  <a:pt x="9385" y="2235"/>
                </a:lnTo>
                <a:lnTo>
                  <a:pt x="11455" y="4343"/>
                </a:lnTo>
                <a:lnTo>
                  <a:pt x="11455" y="863"/>
                </a:lnTo>
                <a:lnTo>
                  <a:pt x="10604" y="0"/>
                </a:lnTo>
                <a:lnTo>
                  <a:pt x="3073" y="0"/>
                </a:lnTo>
                <a:lnTo>
                  <a:pt x="0" y="3111"/>
                </a:lnTo>
                <a:lnTo>
                  <a:pt x="0" y="10744"/>
                </a:lnTo>
                <a:lnTo>
                  <a:pt x="3073" y="13855"/>
                </a:lnTo>
                <a:lnTo>
                  <a:pt x="10604" y="13855"/>
                </a:lnTo>
                <a:lnTo>
                  <a:pt x="12814" y="11607"/>
                </a:lnTo>
                <a:lnTo>
                  <a:pt x="13677" y="10744"/>
                </a:lnTo>
                <a:lnTo>
                  <a:pt x="13677" y="3111"/>
                </a:lnTo>
                <a:close/>
              </a:path>
              <a:path w="53975" h="37465">
                <a:moveTo>
                  <a:pt x="53517" y="20777"/>
                </a:moveTo>
                <a:lnTo>
                  <a:pt x="53365" y="19735"/>
                </a:lnTo>
                <a:lnTo>
                  <a:pt x="43345" y="12293"/>
                </a:lnTo>
                <a:lnTo>
                  <a:pt x="42608" y="11455"/>
                </a:lnTo>
                <a:lnTo>
                  <a:pt x="42481" y="11391"/>
                </a:lnTo>
                <a:lnTo>
                  <a:pt x="42049" y="11341"/>
                </a:lnTo>
                <a:lnTo>
                  <a:pt x="41681" y="11277"/>
                </a:lnTo>
                <a:lnTo>
                  <a:pt x="41440" y="11239"/>
                </a:lnTo>
                <a:lnTo>
                  <a:pt x="41313" y="11341"/>
                </a:lnTo>
                <a:lnTo>
                  <a:pt x="40894" y="11391"/>
                </a:lnTo>
                <a:lnTo>
                  <a:pt x="40767" y="11455"/>
                </a:lnTo>
                <a:lnTo>
                  <a:pt x="40030" y="12217"/>
                </a:lnTo>
                <a:lnTo>
                  <a:pt x="30010" y="19735"/>
                </a:lnTo>
                <a:lnTo>
                  <a:pt x="29857" y="20777"/>
                </a:lnTo>
                <a:lnTo>
                  <a:pt x="30391" y="21526"/>
                </a:lnTo>
                <a:lnTo>
                  <a:pt x="31737" y="22212"/>
                </a:lnTo>
                <a:lnTo>
                  <a:pt x="32715" y="21894"/>
                </a:lnTo>
                <a:lnTo>
                  <a:pt x="40030" y="16459"/>
                </a:lnTo>
                <a:lnTo>
                  <a:pt x="40030" y="31826"/>
                </a:lnTo>
                <a:lnTo>
                  <a:pt x="40767" y="32575"/>
                </a:lnTo>
                <a:lnTo>
                  <a:pt x="41694" y="32575"/>
                </a:lnTo>
                <a:lnTo>
                  <a:pt x="42608" y="32575"/>
                </a:lnTo>
                <a:lnTo>
                  <a:pt x="43345" y="31826"/>
                </a:lnTo>
                <a:lnTo>
                  <a:pt x="43345" y="16459"/>
                </a:lnTo>
                <a:lnTo>
                  <a:pt x="50660" y="21894"/>
                </a:lnTo>
                <a:lnTo>
                  <a:pt x="51638" y="22212"/>
                </a:lnTo>
                <a:lnTo>
                  <a:pt x="52971" y="21526"/>
                </a:lnTo>
                <a:lnTo>
                  <a:pt x="53517" y="2077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bg object 1295"/>
          <p:cNvSpPr/>
          <p:nvPr/>
        </p:nvSpPr>
        <p:spPr>
          <a:xfrm>
            <a:off x="7548563" y="9909429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5" h="12065">
                <a:moveTo>
                  <a:pt x="8894" y="11611"/>
                </a:moveTo>
                <a:lnTo>
                  <a:pt x="2566" y="11611"/>
                </a:lnTo>
                <a:lnTo>
                  <a:pt x="0" y="9011"/>
                </a:lnTo>
                <a:lnTo>
                  <a:pt x="0" y="5805"/>
                </a:lnTo>
                <a:lnTo>
                  <a:pt x="0" y="2600"/>
                </a:lnTo>
                <a:lnTo>
                  <a:pt x="2566" y="0"/>
                </a:lnTo>
                <a:lnTo>
                  <a:pt x="8894" y="0"/>
                </a:lnTo>
                <a:lnTo>
                  <a:pt x="11455" y="2600"/>
                </a:lnTo>
                <a:lnTo>
                  <a:pt x="11455" y="9011"/>
                </a:lnTo>
                <a:lnTo>
                  <a:pt x="8894" y="11611"/>
                </a:lnTo>
                <a:close/>
              </a:path>
            </a:pathLst>
          </a:custGeom>
          <a:solidFill>
            <a:srgbClr val="FFFFFF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bg object 1296"/>
          <p:cNvSpPr/>
          <p:nvPr/>
        </p:nvSpPr>
        <p:spPr>
          <a:xfrm>
            <a:off x="7547457" y="9908324"/>
            <a:ext cx="13970" cy="38735"/>
          </a:xfrm>
          <a:custGeom>
            <a:avLst/>
            <a:gdLst/>
            <a:ahLst/>
            <a:cxnLst/>
            <a:rect l="l" t="t" r="r" b="b"/>
            <a:pathLst>
              <a:path w="13970" h="38734">
                <a:moveTo>
                  <a:pt x="12230" y="38493"/>
                </a:moveTo>
                <a:lnTo>
                  <a:pt x="8686" y="31508"/>
                </a:lnTo>
                <a:lnTo>
                  <a:pt x="8407" y="30429"/>
                </a:lnTo>
                <a:lnTo>
                  <a:pt x="8051" y="30251"/>
                </a:lnTo>
                <a:lnTo>
                  <a:pt x="7886" y="29908"/>
                </a:lnTo>
                <a:lnTo>
                  <a:pt x="6896" y="29578"/>
                </a:lnTo>
                <a:lnTo>
                  <a:pt x="6769" y="29578"/>
                </a:lnTo>
                <a:lnTo>
                  <a:pt x="5765" y="29908"/>
                </a:lnTo>
                <a:lnTo>
                  <a:pt x="5588" y="30264"/>
                </a:lnTo>
                <a:lnTo>
                  <a:pt x="5257" y="30429"/>
                </a:lnTo>
                <a:lnTo>
                  <a:pt x="4940" y="31445"/>
                </a:lnTo>
                <a:lnTo>
                  <a:pt x="1422" y="38493"/>
                </a:lnTo>
                <a:lnTo>
                  <a:pt x="5156" y="38493"/>
                </a:lnTo>
                <a:lnTo>
                  <a:pt x="6819" y="35191"/>
                </a:lnTo>
                <a:lnTo>
                  <a:pt x="8496" y="38493"/>
                </a:lnTo>
                <a:lnTo>
                  <a:pt x="12230" y="38493"/>
                </a:lnTo>
                <a:close/>
              </a:path>
              <a:path w="13970" h="38734">
                <a:moveTo>
                  <a:pt x="13665" y="3098"/>
                </a:moveTo>
                <a:lnTo>
                  <a:pt x="12814" y="2235"/>
                </a:lnTo>
                <a:lnTo>
                  <a:pt x="11455" y="863"/>
                </a:lnTo>
                <a:lnTo>
                  <a:pt x="11455" y="4330"/>
                </a:lnTo>
                <a:lnTo>
                  <a:pt x="11455" y="9499"/>
                </a:lnTo>
                <a:lnTo>
                  <a:pt x="9372" y="11595"/>
                </a:lnTo>
                <a:lnTo>
                  <a:pt x="4279" y="11595"/>
                </a:lnTo>
                <a:lnTo>
                  <a:pt x="2209" y="9499"/>
                </a:lnTo>
                <a:lnTo>
                  <a:pt x="2209" y="4330"/>
                </a:lnTo>
                <a:lnTo>
                  <a:pt x="4279" y="2235"/>
                </a:lnTo>
                <a:lnTo>
                  <a:pt x="9372" y="2235"/>
                </a:lnTo>
                <a:lnTo>
                  <a:pt x="11455" y="4330"/>
                </a:lnTo>
                <a:lnTo>
                  <a:pt x="11455" y="863"/>
                </a:lnTo>
                <a:lnTo>
                  <a:pt x="10604" y="0"/>
                </a:lnTo>
                <a:lnTo>
                  <a:pt x="3060" y="0"/>
                </a:lnTo>
                <a:lnTo>
                  <a:pt x="0" y="3098"/>
                </a:lnTo>
                <a:lnTo>
                  <a:pt x="0" y="10731"/>
                </a:lnTo>
                <a:lnTo>
                  <a:pt x="3060" y="13843"/>
                </a:lnTo>
                <a:lnTo>
                  <a:pt x="10604" y="13843"/>
                </a:lnTo>
                <a:lnTo>
                  <a:pt x="12814" y="11595"/>
                </a:lnTo>
                <a:lnTo>
                  <a:pt x="13665" y="10731"/>
                </a:lnTo>
                <a:lnTo>
                  <a:pt x="13665" y="3098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bg object 1297"/>
          <p:cNvSpPr/>
          <p:nvPr/>
        </p:nvSpPr>
        <p:spPr>
          <a:xfrm>
            <a:off x="7425958" y="9816656"/>
            <a:ext cx="15240" cy="17145"/>
          </a:xfrm>
          <a:custGeom>
            <a:avLst/>
            <a:gdLst/>
            <a:ahLst/>
            <a:cxnLst/>
            <a:rect l="l" t="t" r="r" b="b"/>
            <a:pathLst>
              <a:path w="15240" h="17145">
                <a:moveTo>
                  <a:pt x="15167" y="16637"/>
                </a:moveTo>
                <a:lnTo>
                  <a:pt x="4419" y="4845"/>
                </a:lnTo>
                <a:lnTo>
                  <a:pt x="4419" y="916"/>
                </a:lnTo>
                <a:lnTo>
                  <a:pt x="15167" y="3155"/>
                </a:lnTo>
                <a:lnTo>
                  <a:pt x="15167" y="16637"/>
                </a:lnTo>
                <a:close/>
              </a:path>
              <a:path w="15240" h="17145">
                <a:moveTo>
                  <a:pt x="1101" y="1209"/>
                </a:moveTo>
                <a:lnTo>
                  <a:pt x="0" y="0"/>
                </a:lnTo>
                <a:lnTo>
                  <a:pt x="1101" y="224"/>
                </a:lnTo>
                <a:lnTo>
                  <a:pt x="1101" y="1209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bg object 1298"/>
          <p:cNvSpPr/>
          <p:nvPr/>
        </p:nvSpPr>
        <p:spPr>
          <a:xfrm>
            <a:off x="7427061" y="9816883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3317" y="4620"/>
                </a:moveTo>
                <a:lnTo>
                  <a:pt x="0" y="985"/>
                </a:lnTo>
                <a:lnTo>
                  <a:pt x="0" y="0"/>
                </a:lnTo>
                <a:lnTo>
                  <a:pt x="3317" y="692"/>
                </a:lnTo>
                <a:lnTo>
                  <a:pt x="3317" y="4620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bg object 1299"/>
          <p:cNvSpPr/>
          <p:nvPr/>
        </p:nvSpPr>
        <p:spPr>
          <a:xfrm>
            <a:off x="7445550" y="9781802"/>
            <a:ext cx="108585" cy="131445"/>
          </a:xfrm>
          <a:custGeom>
            <a:avLst/>
            <a:gdLst/>
            <a:ahLst/>
            <a:cxnLst/>
            <a:rect l="l" t="t" r="r" b="b"/>
            <a:pathLst>
              <a:path w="108584" h="131445">
                <a:moveTo>
                  <a:pt x="0" y="115092"/>
                </a:moveTo>
                <a:lnTo>
                  <a:pt x="0" y="109305"/>
                </a:lnTo>
                <a:lnTo>
                  <a:pt x="2997" y="101148"/>
                </a:lnTo>
                <a:lnTo>
                  <a:pt x="42731" y="99539"/>
                </a:lnTo>
                <a:lnTo>
                  <a:pt x="0" y="115092"/>
                </a:lnTo>
                <a:close/>
              </a:path>
              <a:path w="108584" h="131445">
                <a:moveTo>
                  <a:pt x="99405" y="131093"/>
                </a:moveTo>
                <a:lnTo>
                  <a:pt x="61401" y="98784"/>
                </a:lnTo>
                <a:lnTo>
                  <a:pt x="87100" y="97743"/>
                </a:lnTo>
                <a:lnTo>
                  <a:pt x="99405" y="131093"/>
                </a:lnTo>
                <a:close/>
              </a:path>
              <a:path w="108584" h="131445">
                <a:moveTo>
                  <a:pt x="83583" y="64393"/>
                </a:moveTo>
                <a:lnTo>
                  <a:pt x="61000" y="64393"/>
                </a:lnTo>
                <a:lnTo>
                  <a:pt x="61745" y="63638"/>
                </a:lnTo>
                <a:lnTo>
                  <a:pt x="61745" y="61786"/>
                </a:lnTo>
                <a:lnTo>
                  <a:pt x="61000" y="61031"/>
                </a:lnTo>
                <a:lnTo>
                  <a:pt x="52530" y="61031"/>
                </a:lnTo>
                <a:lnTo>
                  <a:pt x="52530" y="19163"/>
                </a:lnTo>
                <a:lnTo>
                  <a:pt x="51786" y="18408"/>
                </a:lnTo>
                <a:lnTo>
                  <a:pt x="41488" y="18408"/>
                </a:lnTo>
                <a:lnTo>
                  <a:pt x="51053" y="0"/>
                </a:lnTo>
                <a:lnTo>
                  <a:pt x="73447" y="60720"/>
                </a:lnTo>
                <a:lnTo>
                  <a:pt x="83583" y="64393"/>
                </a:lnTo>
                <a:close/>
              </a:path>
              <a:path w="108584" h="131445">
                <a:moveTo>
                  <a:pt x="10310" y="81230"/>
                </a:moveTo>
                <a:lnTo>
                  <a:pt x="13868" y="71558"/>
                </a:lnTo>
                <a:lnTo>
                  <a:pt x="0" y="56342"/>
                </a:lnTo>
                <a:lnTo>
                  <a:pt x="0" y="38925"/>
                </a:lnTo>
                <a:lnTo>
                  <a:pt x="21193" y="43340"/>
                </a:lnTo>
                <a:lnTo>
                  <a:pt x="21193" y="61031"/>
                </a:lnTo>
                <a:lnTo>
                  <a:pt x="12723" y="61031"/>
                </a:lnTo>
                <a:lnTo>
                  <a:pt x="11978" y="61786"/>
                </a:lnTo>
                <a:lnTo>
                  <a:pt x="11978" y="63638"/>
                </a:lnTo>
                <a:lnTo>
                  <a:pt x="12723" y="64393"/>
                </a:lnTo>
                <a:lnTo>
                  <a:pt x="83583" y="64393"/>
                </a:lnTo>
                <a:lnTo>
                  <a:pt x="108435" y="73397"/>
                </a:lnTo>
                <a:lnTo>
                  <a:pt x="98118" y="77669"/>
                </a:lnTo>
                <a:lnTo>
                  <a:pt x="10310" y="81230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bg object 1300"/>
          <p:cNvSpPr/>
          <p:nvPr/>
        </p:nvSpPr>
        <p:spPr>
          <a:xfrm>
            <a:off x="7441123" y="9819812"/>
            <a:ext cx="4445" cy="78105"/>
          </a:xfrm>
          <a:custGeom>
            <a:avLst/>
            <a:gdLst/>
            <a:ahLst/>
            <a:cxnLst/>
            <a:rect l="l" t="t" r="r" b="b"/>
            <a:pathLst>
              <a:path w="4445" h="78104">
                <a:moveTo>
                  <a:pt x="1975" y="77975"/>
                </a:moveTo>
                <a:lnTo>
                  <a:pt x="4425" y="71296"/>
                </a:lnTo>
                <a:lnTo>
                  <a:pt x="4425" y="77077"/>
                </a:lnTo>
                <a:lnTo>
                  <a:pt x="1975" y="77975"/>
                </a:lnTo>
                <a:close/>
              </a:path>
              <a:path w="4445" h="78104">
                <a:moveTo>
                  <a:pt x="4425" y="18333"/>
                </a:moveTo>
                <a:lnTo>
                  <a:pt x="0" y="13482"/>
                </a:lnTo>
                <a:lnTo>
                  <a:pt x="0" y="0"/>
                </a:lnTo>
                <a:lnTo>
                  <a:pt x="4425" y="916"/>
                </a:lnTo>
                <a:lnTo>
                  <a:pt x="4425" y="18333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bg object 1301"/>
          <p:cNvSpPr/>
          <p:nvPr/>
        </p:nvSpPr>
        <p:spPr>
          <a:xfrm>
            <a:off x="7448543" y="9874572"/>
            <a:ext cx="84455" cy="8890"/>
          </a:xfrm>
          <a:custGeom>
            <a:avLst/>
            <a:gdLst/>
            <a:ahLst/>
            <a:cxnLst/>
            <a:rect l="l" t="t" r="r" b="b"/>
            <a:pathLst>
              <a:path w="84454" h="8890">
                <a:moveTo>
                  <a:pt x="0" y="8381"/>
                </a:moveTo>
                <a:lnTo>
                  <a:pt x="1883" y="3261"/>
                </a:lnTo>
                <a:lnTo>
                  <a:pt x="82274" y="0"/>
                </a:lnTo>
                <a:lnTo>
                  <a:pt x="84108" y="4970"/>
                </a:lnTo>
                <a:lnTo>
                  <a:pt x="58409" y="6011"/>
                </a:lnTo>
                <a:lnTo>
                  <a:pt x="53435" y="1783"/>
                </a:lnTo>
                <a:lnTo>
                  <a:pt x="39739" y="6772"/>
                </a:lnTo>
                <a:lnTo>
                  <a:pt x="0" y="8381"/>
                </a:lnTo>
                <a:close/>
              </a:path>
            </a:pathLst>
          </a:custGeom>
          <a:solidFill>
            <a:srgbClr val="FCB1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bg object 1302"/>
          <p:cNvSpPr/>
          <p:nvPr/>
        </p:nvSpPr>
        <p:spPr>
          <a:xfrm>
            <a:off x="7451679" y="9863203"/>
            <a:ext cx="83185" cy="11430"/>
          </a:xfrm>
          <a:custGeom>
            <a:avLst/>
            <a:gdLst/>
            <a:ahLst/>
            <a:cxnLst/>
            <a:rect l="l" t="t" r="r" b="b"/>
            <a:pathLst>
              <a:path w="83184" h="11429">
                <a:moveTo>
                  <a:pt x="0" y="11212"/>
                </a:moveTo>
                <a:lnTo>
                  <a:pt x="2930" y="3248"/>
                </a:lnTo>
                <a:lnTo>
                  <a:pt x="83000" y="0"/>
                </a:lnTo>
                <a:lnTo>
                  <a:pt x="76014" y="2899"/>
                </a:lnTo>
                <a:lnTo>
                  <a:pt x="77916" y="8056"/>
                </a:lnTo>
                <a:lnTo>
                  <a:pt x="0" y="11212"/>
                </a:lnTo>
                <a:close/>
              </a:path>
            </a:pathLst>
          </a:custGeom>
          <a:solidFill>
            <a:srgbClr val="FCB2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bg object 1303"/>
          <p:cNvSpPr/>
          <p:nvPr/>
        </p:nvSpPr>
        <p:spPr>
          <a:xfrm>
            <a:off x="7450417" y="9859479"/>
            <a:ext cx="93345" cy="18415"/>
          </a:xfrm>
          <a:custGeom>
            <a:avLst/>
            <a:gdLst/>
            <a:ahLst/>
            <a:cxnLst/>
            <a:rect l="l" t="t" r="r" b="b"/>
            <a:pathLst>
              <a:path w="93345" h="18415">
                <a:moveTo>
                  <a:pt x="80391" y="15100"/>
                </a:moveTo>
                <a:lnTo>
                  <a:pt x="79171" y="11785"/>
                </a:lnTo>
                <a:lnTo>
                  <a:pt x="1257" y="14947"/>
                </a:lnTo>
                <a:lnTo>
                  <a:pt x="0" y="18351"/>
                </a:lnTo>
                <a:lnTo>
                  <a:pt x="80391" y="15100"/>
                </a:lnTo>
                <a:close/>
              </a:path>
              <a:path w="93345" h="18415">
                <a:moveTo>
                  <a:pt x="93243" y="0"/>
                </a:moveTo>
                <a:lnTo>
                  <a:pt x="5435" y="3568"/>
                </a:lnTo>
                <a:lnTo>
                  <a:pt x="4191" y="6972"/>
                </a:lnTo>
                <a:lnTo>
                  <a:pt x="84251" y="3733"/>
                </a:lnTo>
                <a:lnTo>
                  <a:pt x="93243" y="0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bg object 1304"/>
          <p:cNvSpPr/>
          <p:nvPr/>
        </p:nvSpPr>
        <p:spPr>
          <a:xfrm>
            <a:off x="7470064" y="9803574"/>
            <a:ext cx="24765" cy="39370"/>
          </a:xfrm>
          <a:custGeom>
            <a:avLst/>
            <a:gdLst/>
            <a:ahLst/>
            <a:cxnLst/>
            <a:rect l="l" t="t" r="r" b="b"/>
            <a:pathLst>
              <a:path w="24765" h="39370">
                <a:moveTo>
                  <a:pt x="24695" y="39212"/>
                </a:moveTo>
                <a:lnTo>
                  <a:pt x="0" y="39212"/>
                </a:lnTo>
                <a:lnTo>
                  <a:pt x="0" y="22256"/>
                </a:lnTo>
                <a:lnTo>
                  <a:pt x="3305" y="22948"/>
                </a:lnTo>
                <a:lnTo>
                  <a:pt x="15228" y="0"/>
                </a:lnTo>
                <a:lnTo>
                  <a:pt x="24695" y="0"/>
                </a:lnTo>
                <a:lnTo>
                  <a:pt x="24695" y="39212"/>
                </a:lnTo>
                <a:close/>
              </a:path>
            </a:pathLst>
          </a:custGeom>
          <a:solidFill>
            <a:srgbClr val="FCB2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bg object 1305"/>
          <p:cNvSpPr/>
          <p:nvPr/>
        </p:nvSpPr>
        <p:spPr>
          <a:xfrm>
            <a:off x="7457529" y="9800221"/>
            <a:ext cx="50165" cy="46355"/>
          </a:xfrm>
          <a:custGeom>
            <a:avLst/>
            <a:gdLst/>
            <a:ahLst/>
            <a:cxnLst/>
            <a:rect l="l" t="t" r="r" b="b"/>
            <a:pathLst>
              <a:path w="50165" h="46354">
                <a:moveTo>
                  <a:pt x="49758" y="43370"/>
                </a:moveTo>
                <a:lnTo>
                  <a:pt x="49009" y="42621"/>
                </a:lnTo>
                <a:lnTo>
                  <a:pt x="48094" y="42621"/>
                </a:lnTo>
                <a:lnTo>
                  <a:pt x="40551" y="42621"/>
                </a:lnTo>
                <a:lnTo>
                  <a:pt x="40551" y="749"/>
                </a:lnTo>
                <a:lnTo>
                  <a:pt x="39801" y="0"/>
                </a:lnTo>
                <a:lnTo>
                  <a:pt x="38887" y="0"/>
                </a:lnTo>
                <a:lnTo>
                  <a:pt x="29502" y="0"/>
                </a:lnTo>
                <a:lnTo>
                  <a:pt x="27749" y="3365"/>
                </a:lnTo>
                <a:lnTo>
                  <a:pt x="37223" y="3365"/>
                </a:lnTo>
                <a:lnTo>
                  <a:pt x="37223" y="42570"/>
                </a:lnTo>
                <a:lnTo>
                  <a:pt x="12522" y="42570"/>
                </a:lnTo>
                <a:lnTo>
                  <a:pt x="12522" y="25615"/>
                </a:lnTo>
                <a:lnTo>
                  <a:pt x="9207" y="24930"/>
                </a:lnTo>
                <a:lnTo>
                  <a:pt x="9207" y="42621"/>
                </a:lnTo>
                <a:lnTo>
                  <a:pt x="736" y="42621"/>
                </a:lnTo>
                <a:lnTo>
                  <a:pt x="0" y="43370"/>
                </a:lnTo>
                <a:lnTo>
                  <a:pt x="0" y="45224"/>
                </a:lnTo>
                <a:lnTo>
                  <a:pt x="736" y="45986"/>
                </a:lnTo>
                <a:lnTo>
                  <a:pt x="49009" y="45986"/>
                </a:lnTo>
                <a:lnTo>
                  <a:pt x="49758" y="45224"/>
                </a:lnTo>
                <a:lnTo>
                  <a:pt x="49758" y="43370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bg object 1306"/>
          <p:cNvSpPr/>
          <p:nvPr/>
        </p:nvSpPr>
        <p:spPr>
          <a:xfrm>
            <a:off x="6831647" y="9722514"/>
            <a:ext cx="58419" cy="24765"/>
          </a:xfrm>
          <a:custGeom>
            <a:avLst/>
            <a:gdLst/>
            <a:ahLst/>
            <a:cxnLst/>
            <a:rect l="l" t="t" r="r" b="b"/>
            <a:pathLst>
              <a:path w="58420" h="24765">
                <a:moveTo>
                  <a:pt x="57129" y="24301"/>
                </a:moveTo>
                <a:lnTo>
                  <a:pt x="744" y="24301"/>
                </a:lnTo>
                <a:lnTo>
                  <a:pt x="0" y="23547"/>
                </a:lnTo>
                <a:lnTo>
                  <a:pt x="0" y="7726"/>
                </a:lnTo>
                <a:lnTo>
                  <a:pt x="621" y="7009"/>
                </a:lnTo>
                <a:lnTo>
                  <a:pt x="56008" y="0"/>
                </a:lnTo>
                <a:lnTo>
                  <a:pt x="57313" y="405"/>
                </a:lnTo>
                <a:lnTo>
                  <a:pt x="57873" y="1665"/>
                </a:lnTo>
                <a:lnTo>
                  <a:pt x="57873" y="3567"/>
                </a:lnTo>
                <a:lnTo>
                  <a:pt x="54556" y="3567"/>
                </a:lnTo>
                <a:lnTo>
                  <a:pt x="3317" y="10058"/>
                </a:lnTo>
                <a:lnTo>
                  <a:pt x="3317" y="20934"/>
                </a:lnTo>
                <a:lnTo>
                  <a:pt x="57873" y="20934"/>
                </a:lnTo>
                <a:lnTo>
                  <a:pt x="57873" y="23547"/>
                </a:lnTo>
                <a:lnTo>
                  <a:pt x="57129" y="24301"/>
                </a:lnTo>
                <a:close/>
              </a:path>
              <a:path w="58420" h="24765">
                <a:moveTo>
                  <a:pt x="57873" y="20934"/>
                </a:moveTo>
                <a:lnTo>
                  <a:pt x="54556" y="20934"/>
                </a:lnTo>
                <a:lnTo>
                  <a:pt x="54556" y="3567"/>
                </a:lnTo>
                <a:lnTo>
                  <a:pt x="57873" y="3567"/>
                </a:lnTo>
                <a:lnTo>
                  <a:pt x="57873" y="2093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bg object 1307"/>
          <p:cNvSpPr/>
          <p:nvPr/>
        </p:nvSpPr>
        <p:spPr>
          <a:xfrm>
            <a:off x="6984017" y="9773105"/>
            <a:ext cx="67945" cy="74930"/>
          </a:xfrm>
          <a:custGeom>
            <a:avLst/>
            <a:gdLst/>
            <a:ahLst/>
            <a:cxnLst/>
            <a:rect l="l" t="t" r="r" b="b"/>
            <a:pathLst>
              <a:path w="67945" h="74929">
                <a:moveTo>
                  <a:pt x="67519" y="74807"/>
                </a:moveTo>
                <a:lnTo>
                  <a:pt x="64244" y="70629"/>
                </a:lnTo>
                <a:lnTo>
                  <a:pt x="59560" y="67635"/>
                </a:lnTo>
                <a:lnTo>
                  <a:pt x="54199" y="66575"/>
                </a:lnTo>
                <a:lnTo>
                  <a:pt x="50948" y="58980"/>
                </a:lnTo>
                <a:lnTo>
                  <a:pt x="43470" y="53648"/>
                </a:lnTo>
                <a:lnTo>
                  <a:pt x="31214" y="53648"/>
                </a:lnTo>
                <a:lnTo>
                  <a:pt x="27847" y="54546"/>
                </a:lnTo>
                <a:lnTo>
                  <a:pt x="24898" y="56136"/>
                </a:lnTo>
                <a:lnTo>
                  <a:pt x="0" y="28829"/>
                </a:lnTo>
                <a:lnTo>
                  <a:pt x="47415" y="38694"/>
                </a:lnTo>
                <a:lnTo>
                  <a:pt x="67519" y="0"/>
                </a:lnTo>
                <a:lnTo>
                  <a:pt x="67519" y="74807"/>
                </a:lnTo>
                <a:close/>
              </a:path>
            </a:pathLst>
          </a:custGeom>
          <a:solidFill>
            <a:srgbClr val="FCB44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bg object 1308"/>
          <p:cNvSpPr/>
          <p:nvPr/>
        </p:nvSpPr>
        <p:spPr>
          <a:xfrm>
            <a:off x="7018401" y="9844099"/>
            <a:ext cx="33655" cy="31115"/>
          </a:xfrm>
          <a:custGeom>
            <a:avLst/>
            <a:gdLst/>
            <a:ahLst/>
            <a:cxnLst/>
            <a:rect l="l" t="t" r="r" b="b"/>
            <a:pathLst>
              <a:path w="33654" h="31115">
                <a:moveTo>
                  <a:pt x="33134" y="11912"/>
                </a:moveTo>
                <a:lnTo>
                  <a:pt x="31242" y="6273"/>
                </a:lnTo>
                <a:lnTo>
                  <a:pt x="26771" y="1828"/>
                </a:lnTo>
                <a:lnTo>
                  <a:pt x="21158" y="0"/>
                </a:lnTo>
                <a:lnTo>
                  <a:pt x="21412" y="1320"/>
                </a:lnTo>
                <a:lnTo>
                  <a:pt x="21539" y="2692"/>
                </a:lnTo>
                <a:lnTo>
                  <a:pt x="21539" y="9893"/>
                </a:lnTo>
                <a:lnTo>
                  <a:pt x="18135" y="15455"/>
                </a:lnTo>
                <a:lnTo>
                  <a:pt x="17500" y="15786"/>
                </a:lnTo>
                <a:lnTo>
                  <a:pt x="16497" y="15786"/>
                </a:lnTo>
                <a:lnTo>
                  <a:pt x="16141" y="15684"/>
                </a:lnTo>
                <a:lnTo>
                  <a:pt x="15328" y="15176"/>
                </a:lnTo>
                <a:lnTo>
                  <a:pt x="15024" y="14681"/>
                </a:lnTo>
                <a:lnTo>
                  <a:pt x="14935" y="14147"/>
                </a:lnTo>
                <a:lnTo>
                  <a:pt x="1333" y="16560"/>
                </a:lnTo>
                <a:lnTo>
                  <a:pt x="0" y="16789"/>
                </a:lnTo>
                <a:lnTo>
                  <a:pt x="4991" y="30873"/>
                </a:lnTo>
                <a:lnTo>
                  <a:pt x="12319" y="28206"/>
                </a:lnTo>
                <a:lnTo>
                  <a:pt x="21272" y="24955"/>
                </a:lnTo>
                <a:lnTo>
                  <a:pt x="20916" y="16078"/>
                </a:lnTo>
                <a:lnTo>
                  <a:pt x="21628" y="15303"/>
                </a:lnTo>
                <a:lnTo>
                  <a:pt x="33134" y="14833"/>
                </a:lnTo>
                <a:lnTo>
                  <a:pt x="33134" y="11912"/>
                </a:lnTo>
                <a:close/>
              </a:path>
            </a:pathLst>
          </a:custGeom>
          <a:solidFill>
            <a:srgbClr val="FCB4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bg object 1309"/>
          <p:cNvSpPr/>
          <p:nvPr/>
        </p:nvSpPr>
        <p:spPr>
          <a:xfrm>
            <a:off x="7038218" y="9839683"/>
            <a:ext cx="13335" cy="16510"/>
          </a:xfrm>
          <a:custGeom>
            <a:avLst/>
            <a:gdLst/>
            <a:ahLst/>
            <a:cxnLst/>
            <a:rect l="l" t="t" r="r" b="b"/>
            <a:pathLst>
              <a:path w="13334" h="16509">
                <a:moveTo>
                  <a:pt x="13320" y="16325"/>
                </a:moveTo>
                <a:lnTo>
                  <a:pt x="11424" y="10688"/>
                </a:lnTo>
                <a:lnTo>
                  <a:pt x="6961" y="6236"/>
                </a:lnTo>
                <a:lnTo>
                  <a:pt x="1348" y="4415"/>
                </a:lnTo>
                <a:lnTo>
                  <a:pt x="1058" y="2874"/>
                </a:lnTo>
                <a:lnTo>
                  <a:pt x="597" y="1403"/>
                </a:lnTo>
                <a:lnTo>
                  <a:pt x="0" y="0"/>
                </a:lnTo>
                <a:lnTo>
                  <a:pt x="5361" y="1060"/>
                </a:lnTo>
                <a:lnTo>
                  <a:pt x="10045" y="4053"/>
                </a:lnTo>
                <a:lnTo>
                  <a:pt x="13320" y="8225"/>
                </a:lnTo>
                <a:lnTo>
                  <a:pt x="13320" y="16325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bg object 1310"/>
          <p:cNvSpPr/>
          <p:nvPr/>
        </p:nvSpPr>
        <p:spPr>
          <a:xfrm>
            <a:off x="7011667" y="9830695"/>
            <a:ext cx="24765" cy="30480"/>
          </a:xfrm>
          <a:custGeom>
            <a:avLst/>
            <a:gdLst/>
            <a:ahLst/>
            <a:cxnLst/>
            <a:rect l="l" t="t" r="r" b="b"/>
            <a:pathLst>
              <a:path w="24765" h="30479">
                <a:moveTo>
                  <a:pt x="6734" y="30194"/>
                </a:moveTo>
                <a:lnTo>
                  <a:pt x="5053" y="25455"/>
                </a:lnTo>
                <a:lnTo>
                  <a:pt x="4216" y="24863"/>
                </a:lnTo>
                <a:lnTo>
                  <a:pt x="2880" y="24863"/>
                </a:lnTo>
                <a:lnTo>
                  <a:pt x="7134" y="13313"/>
                </a:lnTo>
                <a:lnTo>
                  <a:pt x="8506" y="11923"/>
                </a:lnTo>
                <a:lnTo>
                  <a:pt x="6586" y="9977"/>
                </a:lnTo>
                <a:lnTo>
                  <a:pt x="5392" y="9079"/>
                </a:lnTo>
                <a:lnTo>
                  <a:pt x="5810" y="7938"/>
                </a:lnTo>
                <a:lnTo>
                  <a:pt x="0" y="1565"/>
                </a:lnTo>
                <a:lnTo>
                  <a:pt x="2172" y="561"/>
                </a:lnTo>
                <a:lnTo>
                  <a:pt x="4591" y="0"/>
                </a:lnTo>
                <a:lnTo>
                  <a:pt x="16650" y="0"/>
                </a:lnTo>
                <a:lnTo>
                  <a:pt x="24394" y="7844"/>
                </a:lnTo>
                <a:lnTo>
                  <a:pt x="24394" y="22162"/>
                </a:lnTo>
                <a:lnTo>
                  <a:pt x="21679" y="26596"/>
                </a:lnTo>
                <a:lnTo>
                  <a:pt x="21679" y="27550"/>
                </a:lnTo>
                <a:lnTo>
                  <a:pt x="6734" y="30194"/>
                </a:lnTo>
                <a:close/>
              </a:path>
            </a:pathLst>
          </a:custGeom>
          <a:solidFill>
            <a:srgbClr val="FCB4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bg object 1311"/>
          <p:cNvSpPr/>
          <p:nvPr/>
        </p:nvSpPr>
        <p:spPr>
          <a:xfrm>
            <a:off x="7008916" y="9826752"/>
            <a:ext cx="31115" cy="33655"/>
          </a:xfrm>
          <a:custGeom>
            <a:avLst/>
            <a:gdLst/>
            <a:ahLst/>
            <a:cxnLst/>
            <a:rect l="l" t="t" r="r" b="b"/>
            <a:pathLst>
              <a:path w="31115" h="33654">
                <a:moveTo>
                  <a:pt x="26991" y="33125"/>
                </a:moveTo>
                <a:lnTo>
                  <a:pt x="25988" y="33125"/>
                </a:lnTo>
                <a:lnTo>
                  <a:pt x="25631" y="33032"/>
                </a:lnTo>
                <a:lnTo>
                  <a:pt x="24825" y="32514"/>
                </a:lnTo>
                <a:lnTo>
                  <a:pt x="24523" y="32028"/>
                </a:lnTo>
                <a:lnTo>
                  <a:pt x="24351" y="31030"/>
                </a:lnTo>
                <a:lnTo>
                  <a:pt x="24431" y="30537"/>
                </a:lnTo>
                <a:lnTo>
                  <a:pt x="27145" y="26110"/>
                </a:lnTo>
                <a:lnTo>
                  <a:pt x="27145" y="11786"/>
                </a:lnTo>
                <a:lnTo>
                  <a:pt x="19402" y="3941"/>
                </a:lnTo>
                <a:lnTo>
                  <a:pt x="7343" y="3941"/>
                </a:lnTo>
                <a:lnTo>
                  <a:pt x="4924" y="4502"/>
                </a:lnTo>
                <a:lnTo>
                  <a:pt x="2751" y="5506"/>
                </a:lnTo>
                <a:lnTo>
                  <a:pt x="0" y="2488"/>
                </a:lnTo>
                <a:lnTo>
                  <a:pt x="2948" y="897"/>
                </a:lnTo>
                <a:lnTo>
                  <a:pt x="6315" y="0"/>
                </a:lnTo>
                <a:lnTo>
                  <a:pt x="9885" y="0"/>
                </a:lnTo>
                <a:lnTo>
                  <a:pt x="18571" y="0"/>
                </a:lnTo>
                <a:lnTo>
                  <a:pt x="31035" y="20030"/>
                </a:lnTo>
                <a:lnTo>
                  <a:pt x="31035" y="27232"/>
                </a:lnTo>
                <a:lnTo>
                  <a:pt x="27625" y="32801"/>
                </a:lnTo>
                <a:lnTo>
                  <a:pt x="26991" y="33125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bg object 1312"/>
          <p:cNvSpPr/>
          <p:nvPr/>
        </p:nvSpPr>
        <p:spPr>
          <a:xfrm>
            <a:off x="7011262" y="9843661"/>
            <a:ext cx="7620" cy="12065"/>
          </a:xfrm>
          <a:custGeom>
            <a:avLst/>
            <a:gdLst/>
            <a:ahLst/>
            <a:cxnLst/>
            <a:rect l="l" t="t" r="r" b="b"/>
            <a:pathLst>
              <a:path w="7620" h="12065">
                <a:moveTo>
                  <a:pt x="3287" y="11898"/>
                </a:moveTo>
                <a:lnTo>
                  <a:pt x="0" y="11898"/>
                </a:lnTo>
                <a:lnTo>
                  <a:pt x="4370" y="0"/>
                </a:lnTo>
                <a:lnTo>
                  <a:pt x="4949" y="511"/>
                </a:lnTo>
                <a:lnTo>
                  <a:pt x="6044" y="1621"/>
                </a:lnTo>
                <a:lnTo>
                  <a:pt x="7071" y="1621"/>
                </a:lnTo>
                <a:lnTo>
                  <a:pt x="3287" y="11898"/>
                </a:lnTo>
                <a:close/>
              </a:path>
              <a:path w="7620" h="12065">
                <a:moveTo>
                  <a:pt x="7071" y="1621"/>
                </a:moveTo>
                <a:lnTo>
                  <a:pt x="6044" y="1621"/>
                </a:lnTo>
                <a:lnTo>
                  <a:pt x="7540" y="349"/>
                </a:lnTo>
                <a:lnTo>
                  <a:pt x="7071" y="1621"/>
                </a:lnTo>
                <a:close/>
              </a:path>
            </a:pathLst>
          </a:custGeom>
          <a:solidFill>
            <a:srgbClr val="FCB4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bg object 1313"/>
          <p:cNvSpPr/>
          <p:nvPr/>
        </p:nvSpPr>
        <p:spPr>
          <a:xfrm>
            <a:off x="7015630" y="9839775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5">
                <a:moveTo>
                  <a:pt x="1674" y="5506"/>
                </a:moveTo>
                <a:lnTo>
                  <a:pt x="578" y="4396"/>
                </a:lnTo>
                <a:lnTo>
                  <a:pt x="0" y="3885"/>
                </a:lnTo>
                <a:lnTo>
                  <a:pt x="1428" y="0"/>
                </a:lnTo>
                <a:lnTo>
                  <a:pt x="2622" y="891"/>
                </a:lnTo>
                <a:lnTo>
                  <a:pt x="4548" y="2843"/>
                </a:lnTo>
                <a:lnTo>
                  <a:pt x="3170" y="4234"/>
                </a:lnTo>
                <a:lnTo>
                  <a:pt x="1674" y="5506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bg object 1314"/>
          <p:cNvSpPr/>
          <p:nvPr/>
        </p:nvSpPr>
        <p:spPr>
          <a:xfrm>
            <a:off x="7001161" y="9860038"/>
            <a:ext cx="18415" cy="23495"/>
          </a:xfrm>
          <a:custGeom>
            <a:avLst/>
            <a:gdLst/>
            <a:ahLst/>
            <a:cxnLst/>
            <a:rect l="l" t="t" r="r" b="b"/>
            <a:pathLst>
              <a:path w="18415" h="23495">
                <a:moveTo>
                  <a:pt x="0" y="23023"/>
                </a:moveTo>
                <a:lnTo>
                  <a:pt x="8457" y="0"/>
                </a:lnTo>
                <a:lnTo>
                  <a:pt x="12237" y="0"/>
                </a:lnTo>
                <a:lnTo>
                  <a:pt x="18078" y="16444"/>
                </a:lnTo>
                <a:lnTo>
                  <a:pt x="0" y="23023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bg object 1315"/>
          <p:cNvSpPr/>
          <p:nvPr/>
        </p:nvSpPr>
        <p:spPr>
          <a:xfrm>
            <a:off x="7009617" y="9855558"/>
            <a:ext cx="13970" cy="20955"/>
          </a:xfrm>
          <a:custGeom>
            <a:avLst/>
            <a:gdLst/>
            <a:ahLst/>
            <a:cxnLst/>
            <a:rect l="l" t="t" r="r" b="b"/>
            <a:pathLst>
              <a:path w="13970" h="20954">
                <a:moveTo>
                  <a:pt x="9621" y="20928"/>
                </a:moveTo>
                <a:lnTo>
                  <a:pt x="3779" y="4477"/>
                </a:lnTo>
                <a:lnTo>
                  <a:pt x="0" y="4477"/>
                </a:lnTo>
                <a:lnTo>
                  <a:pt x="1643" y="0"/>
                </a:lnTo>
                <a:lnTo>
                  <a:pt x="5336" y="0"/>
                </a:lnTo>
                <a:lnTo>
                  <a:pt x="6266" y="0"/>
                </a:lnTo>
                <a:lnTo>
                  <a:pt x="7103" y="592"/>
                </a:lnTo>
                <a:lnTo>
                  <a:pt x="13788" y="19412"/>
                </a:lnTo>
                <a:lnTo>
                  <a:pt x="9621" y="20928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bg object 1316"/>
          <p:cNvSpPr/>
          <p:nvPr/>
        </p:nvSpPr>
        <p:spPr>
          <a:xfrm>
            <a:off x="7055958" y="9770598"/>
            <a:ext cx="56515" cy="88265"/>
          </a:xfrm>
          <a:custGeom>
            <a:avLst/>
            <a:gdLst/>
            <a:ahLst/>
            <a:cxnLst/>
            <a:rect l="l" t="t" r="r" b="b"/>
            <a:pathLst>
              <a:path w="56515" h="88265">
                <a:moveTo>
                  <a:pt x="0" y="88152"/>
                </a:moveTo>
                <a:lnTo>
                  <a:pt x="0" y="0"/>
                </a:lnTo>
                <a:lnTo>
                  <a:pt x="14606" y="39598"/>
                </a:lnTo>
                <a:lnTo>
                  <a:pt x="14606" y="57845"/>
                </a:lnTo>
                <a:lnTo>
                  <a:pt x="15351" y="58599"/>
                </a:lnTo>
                <a:lnTo>
                  <a:pt x="24942" y="58599"/>
                </a:lnTo>
                <a:lnTo>
                  <a:pt x="56082" y="69880"/>
                </a:lnTo>
                <a:lnTo>
                  <a:pt x="41827" y="75792"/>
                </a:lnTo>
                <a:lnTo>
                  <a:pt x="25083" y="75792"/>
                </a:lnTo>
                <a:lnTo>
                  <a:pt x="19291" y="79328"/>
                </a:lnTo>
                <a:lnTo>
                  <a:pt x="16041" y="84629"/>
                </a:lnTo>
                <a:lnTo>
                  <a:pt x="13449" y="85171"/>
                </a:lnTo>
                <a:lnTo>
                  <a:pt x="11061" y="86262"/>
                </a:lnTo>
                <a:lnTo>
                  <a:pt x="8987" y="87784"/>
                </a:lnTo>
                <a:lnTo>
                  <a:pt x="0" y="88152"/>
                </a:lnTo>
                <a:close/>
              </a:path>
              <a:path w="56515" h="88265">
                <a:moveTo>
                  <a:pt x="20374" y="55238"/>
                </a:moveTo>
                <a:lnTo>
                  <a:pt x="17924" y="55238"/>
                </a:lnTo>
                <a:lnTo>
                  <a:pt x="17924" y="48591"/>
                </a:lnTo>
                <a:lnTo>
                  <a:pt x="20374" y="55238"/>
                </a:lnTo>
                <a:close/>
              </a:path>
              <a:path w="56515" h="88265">
                <a:moveTo>
                  <a:pt x="38564" y="77145"/>
                </a:moveTo>
                <a:lnTo>
                  <a:pt x="36434" y="76272"/>
                </a:lnTo>
                <a:lnTo>
                  <a:pt x="34113" y="75792"/>
                </a:lnTo>
                <a:lnTo>
                  <a:pt x="41827" y="75792"/>
                </a:lnTo>
                <a:lnTo>
                  <a:pt x="38564" y="77145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bg object 1317"/>
          <p:cNvSpPr/>
          <p:nvPr/>
        </p:nvSpPr>
        <p:spPr>
          <a:xfrm>
            <a:off x="7051535" y="9767087"/>
            <a:ext cx="4445" cy="92075"/>
          </a:xfrm>
          <a:custGeom>
            <a:avLst/>
            <a:gdLst/>
            <a:ahLst/>
            <a:cxnLst/>
            <a:rect l="l" t="t" r="r" b="b"/>
            <a:pathLst>
              <a:path w="4445" h="92075">
                <a:moveTo>
                  <a:pt x="4419" y="3835"/>
                </a:moveTo>
                <a:lnTo>
                  <a:pt x="3835" y="3835"/>
                </a:lnTo>
                <a:lnTo>
                  <a:pt x="3835" y="0"/>
                </a:lnTo>
                <a:lnTo>
                  <a:pt x="2133" y="0"/>
                </a:lnTo>
                <a:lnTo>
                  <a:pt x="2133" y="3835"/>
                </a:lnTo>
                <a:lnTo>
                  <a:pt x="469" y="3835"/>
                </a:lnTo>
                <a:lnTo>
                  <a:pt x="469" y="6388"/>
                </a:lnTo>
                <a:lnTo>
                  <a:pt x="0" y="6388"/>
                </a:lnTo>
                <a:lnTo>
                  <a:pt x="0" y="92036"/>
                </a:lnTo>
                <a:lnTo>
                  <a:pt x="4419" y="92036"/>
                </a:lnTo>
                <a:lnTo>
                  <a:pt x="4419" y="6388"/>
                </a:lnTo>
                <a:lnTo>
                  <a:pt x="4419" y="3835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bg object 1318"/>
          <p:cNvSpPr/>
          <p:nvPr/>
        </p:nvSpPr>
        <p:spPr>
          <a:xfrm>
            <a:off x="7042745" y="986189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209" y="5967"/>
                </a:moveTo>
                <a:lnTo>
                  <a:pt x="0" y="754"/>
                </a:lnTo>
                <a:lnTo>
                  <a:pt x="16342" y="93"/>
                </a:lnTo>
                <a:lnTo>
                  <a:pt x="209" y="5967"/>
                </a:lnTo>
                <a:close/>
              </a:path>
              <a:path w="19050" h="6350">
                <a:moveTo>
                  <a:pt x="18195" y="511"/>
                </a:moveTo>
                <a:lnTo>
                  <a:pt x="17641" y="43"/>
                </a:lnTo>
                <a:lnTo>
                  <a:pt x="18577" y="0"/>
                </a:lnTo>
                <a:lnTo>
                  <a:pt x="18195" y="511"/>
                </a:lnTo>
                <a:close/>
              </a:path>
            </a:pathLst>
          </a:custGeom>
          <a:solidFill>
            <a:srgbClr val="FCB240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bg object 1319"/>
          <p:cNvSpPr/>
          <p:nvPr/>
        </p:nvSpPr>
        <p:spPr>
          <a:xfrm>
            <a:off x="7039318" y="9810203"/>
            <a:ext cx="41910" cy="59055"/>
          </a:xfrm>
          <a:custGeom>
            <a:avLst/>
            <a:gdLst/>
            <a:ahLst/>
            <a:cxnLst/>
            <a:rect l="l" t="t" r="r" b="b"/>
            <a:pathLst>
              <a:path w="41909" h="59054">
                <a:moveTo>
                  <a:pt x="25628" y="48183"/>
                </a:moveTo>
                <a:lnTo>
                  <a:pt x="723" y="49199"/>
                </a:lnTo>
                <a:lnTo>
                  <a:pt x="0" y="49974"/>
                </a:lnTo>
                <a:lnTo>
                  <a:pt x="355" y="58851"/>
                </a:lnTo>
                <a:lnTo>
                  <a:pt x="3632" y="57658"/>
                </a:lnTo>
                <a:lnTo>
                  <a:pt x="3416" y="52451"/>
                </a:lnTo>
                <a:lnTo>
                  <a:pt x="19761" y="51777"/>
                </a:lnTo>
                <a:lnTo>
                  <a:pt x="20713" y="51435"/>
                </a:lnTo>
                <a:lnTo>
                  <a:pt x="21056" y="51739"/>
                </a:lnTo>
                <a:lnTo>
                  <a:pt x="21996" y="51701"/>
                </a:lnTo>
                <a:lnTo>
                  <a:pt x="23037" y="50368"/>
                </a:lnTo>
                <a:lnTo>
                  <a:pt x="24257" y="49187"/>
                </a:lnTo>
                <a:lnTo>
                  <a:pt x="25628" y="48183"/>
                </a:lnTo>
                <a:close/>
              </a:path>
              <a:path w="41909" h="59054">
                <a:moveTo>
                  <a:pt x="41579" y="18999"/>
                </a:moveTo>
                <a:lnTo>
                  <a:pt x="37731" y="17602"/>
                </a:lnTo>
                <a:lnTo>
                  <a:pt x="37007" y="15633"/>
                </a:lnTo>
                <a:lnTo>
                  <a:pt x="34556" y="15633"/>
                </a:lnTo>
                <a:lnTo>
                  <a:pt x="34556" y="8991"/>
                </a:lnTo>
                <a:lnTo>
                  <a:pt x="31242" y="0"/>
                </a:lnTo>
                <a:lnTo>
                  <a:pt x="31242" y="18249"/>
                </a:lnTo>
                <a:lnTo>
                  <a:pt x="31991" y="18999"/>
                </a:lnTo>
                <a:lnTo>
                  <a:pt x="41579" y="18999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bg object 1320"/>
          <p:cNvSpPr/>
          <p:nvPr/>
        </p:nvSpPr>
        <p:spPr>
          <a:xfrm>
            <a:off x="7076491" y="9849827"/>
            <a:ext cx="26670" cy="48895"/>
          </a:xfrm>
          <a:custGeom>
            <a:avLst/>
            <a:gdLst/>
            <a:ahLst/>
            <a:cxnLst/>
            <a:rect l="l" t="t" r="r" b="b"/>
            <a:pathLst>
              <a:path w="26670" h="48895">
                <a:moveTo>
                  <a:pt x="26517" y="48361"/>
                </a:moveTo>
                <a:lnTo>
                  <a:pt x="22415" y="37236"/>
                </a:lnTo>
                <a:lnTo>
                  <a:pt x="22352" y="37045"/>
                </a:lnTo>
                <a:lnTo>
                  <a:pt x="17894" y="24993"/>
                </a:lnTo>
                <a:lnTo>
                  <a:pt x="9258" y="1562"/>
                </a:lnTo>
                <a:lnTo>
                  <a:pt x="12801" y="88"/>
                </a:lnTo>
                <a:lnTo>
                  <a:pt x="11696" y="0"/>
                </a:lnTo>
                <a:lnTo>
                  <a:pt x="11137" y="0"/>
                </a:lnTo>
                <a:lnTo>
                  <a:pt x="6718" y="0"/>
                </a:lnTo>
                <a:lnTo>
                  <a:pt x="2743" y="1943"/>
                </a:lnTo>
                <a:lnTo>
                  <a:pt x="0" y="5029"/>
                </a:lnTo>
                <a:lnTo>
                  <a:pt x="7264" y="5207"/>
                </a:lnTo>
                <a:lnTo>
                  <a:pt x="12331" y="10363"/>
                </a:lnTo>
                <a:lnTo>
                  <a:pt x="11137" y="11569"/>
                </a:lnTo>
                <a:lnTo>
                  <a:pt x="6781" y="23431"/>
                </a:lnTo>
                <a:lnTo>
                  <a:pt x="7150" y="23571"/>
                </a:lnTo>
                <a:lnTo>
                  <a:pt x="7467" y="23837"/>
                </a:lnTo>
                <a:lnTo>
                  <a:pt x="8115" y="25057"/>
                </a:lnTo>
                <a:lnTo>
                  <a:pt x="7810" y="26098"/>
                </a:lnTo>
                <a:lnTo>
                  <a:pt x="6057" y="27076"/>
                </a:lnTo>
                <a:lnTo>
                  <a:pt x="5181" y="27622"/>
                </a:lnTo>
                <a:lnTo>
                  <a:pt x="4368" y="28232"/>
                </a:lnTo>
                <a:lnTo>
                  <a:pt x="3632" y="28892"/>
                </a:lnTo>
                <a:lnTo>
                  <a:pt x="18986" y="41960"/>
                </a:lnTo>
                <a:lnTo>
                  <a:pt x="26517" y="48361"/>
                </a:lnTo>
                <a:close/>
              </a:path>
            </a:pathLst>
          </a:custGeom>
          <a:solidFill>
            <a:srgbClr val="FCB4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bg object 1321"/>
          <p:cNvSpPr/>
          <p:nvPr/>
        </p:nvSpPr>
        <p:spPr>
          <a:xfrm>
            <a:off x="7072005" y="9846389"/>
            <a:ext cx="22860" cy="8890"/>
          </a:xfrm>
          <a:custGeom>
            <a:avLst/>
            <a:gdLst/>
            <a:ahLst/>
            <a:cxnLst/>
            <a:rect l="l" t="t" r="r" b="b"/>
            <a:pathLst>
              <a:path w="22859" h="8890">
                <a:moveTo>
                  <a:pt x="0" y="8836"/>
                </a:moveTo>
                <a:lnTo>
                  <a:pt x="3243" y="3535"/>
                </a:lnTo>
                <a:lnTo>
                  <a:pt x="9036" y="0"/>
                </a:lnTo>
                <a:lnTo>
                  <a:pt x="15634" y="0"/>
                </a:lnTo>
                <a:lnTo>
                  <a:pt x="18066" y="0"/>
                </a:lnTo>
                <a:lnTo>
                  <a:pt x="20393" y="480"/>
                </a:lnTo>
                <a:lnTo>
                  <a:pt x="22516" y="1353"/>
                </a:lnTo>
                <a:lnTo>
                  <a:pt x="17296" y="3523"/>
                </a:lnTo>
                <a:lnTo>
                  <a:pt x="16195" y="3429"/>
                </a:lnTo>
                <a:lnTo>
                  <a:pt x="11215" y="3429"/>
                </a:lnTo>
                <a:lnTo>
                  <a:pt x="7232" y="5375"/>
                </a:lnTo>
                <a:lnTo>
                  <a:pt x="4487" y="8468"/>
                </a:lnTo>
                <a:lnTo>
                  <a:pt x="2437" y="8456"/>
                </a:lnTo>
                <a:lnTo>
                  <a:pt x="1200" y="8587"/>
                </a:lnTo>
                <a:lnTo>
                  <a:pt x="0" y="8836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bg object 1322"/>
          <p:cNvSpPr/>
          <p:nvPr/>
        </p:nvSpPr>
        <p:spPr>
          <a:xfrm>
            <a:off x="7063539" y="9858273"/>
            <a:ext cx="24130" cy="18415"/>
          </a:xfrm>
          <a:custGeom>
            <a:avLst/>
            <a:gdLst/>
            <a:ahLst/>
            <a:cxnLst/>
            <a:rect l="l" t="t" r="r" b="b"/>
            <a:pathLst>
              <a:path w="24129" h="18415">
                <a:moveTo>
                  <a:pt x="13972" y="18215"/>
                </a:moveTo>
                <a:lnTo>
                  <a:pt x="0" y="6335"/>
                </a:lnTo>
                <a:lnTo>
                  <a:pt x="2720" y="2500"/>
                </a:lnTo>
                <a:lnTo>
                  <a:pt x="7164" y="0"/>
                </a:lnTo>
                <a:lnTo>
                  <a:pt x="12175" y="0"/>
                </a:lnTo>
                <a:lnTo>
                  <a:pt x="18632" y="0"/>
                </a:lnTo>
                <a:lnTo>
                  <a:pt x="22799" y="4221"/>
                </a:lnTo>
                <a:lnTo>
                  <a:pt x="24098" y="3118"/>
                </a:lnTo>
                <a:lnTo>
                  <a:pt x="19734" y="14972"/>
                </a:lnTo>
                <a:lnTo>
                  <a:pt x="19346" y="14866"/>
                </a:lnTo>
                <a:lnTo>
                  <a:pt x="18872" y="14866"/>
                </a:lnTo>
                <a:lnTo>
                  <a:pt x="18601" y="14929"/>
                </a:lnTo>
                <a:lnTo>
                  <a:pt x="16712" y="15957"/>
                </a:lnTo>
                <a:lnTo>
                  <a:pt x="15247" y="17011"/>
                </a:lnTo>
                <a:lnTo>
                  <a:pt x="13972" y="18215"/>
                </a:lnTo>
                <a:close/>
              </a:path>
            </a:pathLst>
          </a:custGeom>
          <a:solidFill>
            <a:srgbClr val="FCB4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bg object 1323"/>
          <p:cNvSpPr/>
          <p:nvPr/>
        </p:nvSpPr>
        <p:spPr>
          <a:xfrm>
            <a:off x="7060939" y="9854848"/>
            <a:ext cx="27940" cy="24130"/>
          </a:xfrm>
          <a:custGeom>
            <a:avLst/>
            <a:gdLst/>
            <a:ahLst/>
            <a:cxnLst/>
            <a:rect l="l" t="t" r="r" b="b"/>
            <a:pathLst>
              <a:path w="27940" h="24129">
                <a:moveTo>
                  <a:pt x="19192" y="23871"/>
                </a:moveTo>
                <a:lnTo>
                  <a:pt x="16570" y="21645"/>
                </a:lnTo>
                <a:lnTo>
                  <a:pt x="17844" y="20435"/>
                </a:lnTo>
                <a:lnTo>
                  <a:pt x="19309" y="19381"/>
                </a:lnTo>
                <a:lnTo>
                  <a:pt x="21199" y="18352"/>
                </a:lnTo>
                <a:lnTo>
                  <a:pt x="21470" y="18290"/>
                </a:lnTo>
                <a:lnTo>
                  <a:pt x="21944" y="18290"/>
                </a:lnTo>
                <a:lnTo>
                  <a:pt x="22213" y="18352"/>
                </a:lnTo>
                <a:lnTo>
                  <a:pt x="22707" y="18539"/>
                </a:lnTo>
                <a:lnTo>
                  <a:pt x="23033" y="18814"/>
                </a:lnTo>
                <a:lnTo>
                  <a:pt x="23674" y="20030"/>
                </a:lnTo>
                <a:lnTo>
                  <a:pt x="23360" y="21071"/>
                </a:lnTo>
                <a:lnTo>
                  <a:pt x="22221" y="21688"/>
                </a:lnTo>
                <a:lnTo>
                  <a:pt x="20737" y="22599"/>
                </a:lnTo>
                <a:lnTo>
                  <a:pt x="19925" y="23204"/>
                </a:lnTo>
                <a:lnTo>
                  <a:pt x="19192" y="23871"/>
                </a:lnTo>
                <a:close/>
              </a:path>
              <a:path w="27940" h="24129">
                <a:moveTo>
                  <a:pt x="2597" y="9759"/>
                </a:moveTo>
                <a:lnTo>
                  <a:pt x="0" y="7551"/>
                </a:lnTo>
                <a:lnTo>
                  <a:pt x="1428" y="5718"/>
                </a:lnTo>
                <a:lnTo>
                  <a:pt x="2646" y="4533"/>
                </a:lnTo>
                <a:lnTo>
                  <a:pt x="6075" y="2014"/>
                </a:lnTo>
                <a:lnTo>
                  <a:pt x="8469" y="922"/>
                </a:lnTo>
                <a:lnTo>
                  <a:pt x="12261" y="130"/>
                </a:lnTo>
                <a:lnTo>
                  <a:pt x="13505" y="0"/>
                </a:lnTo>
                <a:lnTo>
                  <a:pt x="15296" y="0"/>
                </a:lnTo>
                <a:lnTo>
                  <a:pt x="22812" y="187"/>
                </a:lnTo>
                <a:lnTo>
                  <a:pt x="26010" y="3423"/>
                </a:lnTo>
                <a:lnTo>
                  <a:pt x="9768" y="3423"/>
                </a:lnTo>
                <a:lnTo>
                  <a:pt x="5324" y="5924"/>
                </a:lnTo>
                <a:lnTo>
                  <a:pt x="2597" y="9759"/>
                </a:lnTo>
                <a:close/>
              </a:path>
              <a:path w="27940" h="24129">
                <a:moveTo>
                  <a:pt x="25397" y="7645"/>
                </a:moveTo>
                <a:lnTo>
                  <a:pt x="21230" y="3423"/>
                </a:lnTo>
                <a:lnTo>
                  <a:pt x="26010" y="3423"/>
                </a:lnTo>
                <a:lnTo>
                  <a:pt x="27896" y="5331"/>
                </a:lnTo>
                <a:lnTo>
                  <a:pt x="26702" y="6541"/>
                </a:lnTo>
                <a:lnTo>
                  <a:pt x="25397" y="7645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bg object 1324"/>
          <p:cNvSpPr/>
          <p:nvPr/>
        </p:nvSpPr>
        <p:spPr>
          <a:xfrm>
            <a:off x="7534536" y="9521200"/>
            <a:ext cx="125095" cy="131445"/>
          </a:xfrm>
          <a:custGeom>
            <a:avLst/>
            <a:gdLst/>
            <a:ahLst/>
            <a:cxnLst/>
            <a:rect l="l" t="t" r="r" b="b"/>
            <a:pathLst>
              <a:path w="125095" h="131445">
                <a:moveTo>
                  <a:pt x="7552" y="43134"/>
                </a:moveTo>
                <a:lnTo>
                  <a:pt x="0" y="34846"/>
                </a:lnTo>
                <a:lnTo>
                  <a:pt x="28420" y="40758"/>
                </a:lnTo>
                <a:lnTo>
                  <a:pt x="8316" y="40758"/>
                </a:lnTo>
                <a:lnTo>
                  <a:pt x="7638" y="41276"/>
                </a:lnTo>
                <a:lnTo>
                  <a:pt x="7361" y="42423"/>
                </a:lnTo>
                <a:lnTo>
                  <a:pt x="7405" y="42804"/>
                </a:lnTo>
                <a:lnTo>
                  <a:pt x="7552" y="43134"/>
                </a:lnTo>
                <a:close/>
              </a:path>
              <a:path w="125095" h="131445">
                <a:moveTo>
                  <a:pt x="42060" y="48840"/>
                </a:moveTo>
                <a:lnTo>
                  <a:pt x="9454" y="40808"/>
                </a:lnTo>
                <a:lnTo>
                  <a:pt x="9190" y="40758"/>
                </a:lnTo>
                <a:lnTo>
                  <a:pt x="28420" y="40758"/>
                </a:lnTo>
                <a:lnTo>
                  <a:pt x="42060" y="43596"/>
                </a:lnTo>
                <a:lnTo>
                  <a:pt x="42060" y="48840"/>
                </a:lnTo>
                <a:close/>
              </a:path>
              <a:path w="125095" h="131445">
                <a:moveTo>
                  <a:pt x="42060" y="97587"/>
                </a:moveTo>
                <a:lnTo>
                  <a:pt x="25083" y="94363"/>
                </a:lnTo>
                <a:lnTo>
                  <a:pt x="33461" y="71552"/>
                </a:lnTo>
                <a:lnTo>
                  <a:pt x="8266" y="43914"/>
                </a:lnTo>
                <a:lnTo>
                  <a:pt x="8525" y="44038"/>
                </a:lnTo>
                <a:lnTo>
                  <a:pt x="42060" y="52301"/>
                </a:lnTo>
                <a:lnTo>
                  <a:pt x="42060" y="97587"/>
                </a:lnTo>
                <a:close/>
              </a:path>
              <a:path w="125095" h="131445">
                <a:moveTo>
                  <a:pt x="87136" y="44712"/>
                </a:moveTo>
                <a:lnTo>
                  <a:pt x="47415" y="44712"/>
                </a:lnTo>
                <a:lnTo>
                  <a:pt x="70646" y="0"/>
                </a:lnTo>
                <a:lnTo>
                  <a:pt x="87136" y="44712"/>
                </a:lnTo>
                <a:close/>
              </a:path>
              <a:path w="125095" h="131445">
                <a:moveTo>
                  <a:pt x="91876" y="57564"/>
                </a:moveTo>
                <a:lnTo>
                  <a:pt x="64367" y="57564"/>
                </a:lnTo>
                <a:lnTo>
                  <a:pt x="65051" y="57053"/>
                </a:lnTo>
                <a:lnTo>
                  <a:pt x="65451" y="55382"/>
                </a:lnTo>
                <a:lnTo>
                  <a:pt x="64903" y="54471"/>
                </a:lnTo>
                <a:lnTo>
                  <a:pt x="45372" y="49663"/>
                </a:lnTo>
                <a:lnTo>
                  <a:pt x="45372" y="44288"/>
                </a:lnTo>
                <a:lnTo>
                  <a:pt x="47415" y="44712"/>
                </a:lnTo>
                <a:lnTo>
                  <a:pt x="87136" y="44712"/>
                </a:lnTo>
                <a:lnTo>
                  <a:pt x="91876" y="57564"/>
                </a:lnTo>
                <a:close/>
              </a:path>
              <a:path w="125095" h="131445">
                <a:moveTo>
                  <a:pt x="58883" y="100786"/>
                </a:moveTo>
                <a:lnTo>
                  <a:pt x="45372" y="98217"/>
                </a:lnTo>
                <a:lnTo>
                  <a:pt x="45372" y="53118"/>
                </a:lnTo>
                <a:lnTo>
                  <a:pt x="63229" y="57514"/>
                </a:lnTo>
                <a:lnTo>
                  <a:pt x="63623" y="57564"/>
                </a:lnTo>
                <a:lnTo>
                  <a:pt x="91876" y="57564"/>
                </a:lnTo>
                <a:lnTo>
                  <a:pt x="93040" y="60720"/>
                </a:lnTo>
                <a:lnTo>
                  <a:pt x="115705" y="68926"/>
                </a:lnTo>
                <a:lnTo>
                  <a:pt x="114479" y="68926"/>
                </a:lnTo>
                <a:lnTo>
                  <a:pt x="113802" y="69444"/>
                </a:lnTo>
                <a:lnTo>
                  <a:pt x="113402" y="71115"/>
                </a:lnTo>
                <a:lnTo>
                  <a:pt x="113944" y="72019"/>
                </a:lnTo>
                <a:lnTo>
                  <a:pt x="124851" y="74707"/>
                </a:lnTo>
                <a:lnTo>
                  <a:pt x="101737" y="84292"/>
                </a:lnTo>
                <a:lnTo>
                  <a:pt x="105521" y="94550"/>
                </a:lnTo>
                <a:lnTo>
                  <a:pt x="76026" y="94550"/>
                </a:lnTo>
                <a:lnTo>
                  <a:pt x="58883" y="100786"/>
                </a:lnTo>
                <a:close/>
              </a:path>
              <a:path w="125095" h="131445">
                <a:moveTo>
                  <a:pt x="116307" y="69145"/>
                </a:moveTo>
                <a:lnTo>
                  <a:pt x="115353" y="68926"/>
                </a:lnTo>
                <a:lnTo>
                  <a:pt x="115705" y="68926"/>
                </a:lnTo>
                <a:lnTo>
                  <a:pt x="116307" y="69145"/>
                </a:lnTo>
                <a:close/>
              </a:path>
              <a:path w="125095" h="131445">
                <a:moveTo>
                  <a:pt x="118997" y="131093"/>
                </a:moveTo>
                <a:lnTo>
                  <a:pt x="76026" y="94550"/>
                </a:lnTo>
                <a:lnTo>
                  <a:pt x="105521" y="94550"/>
                </a:lnTo>
                <a:lnTo>
                  <a:pt x="118997" y="131093"/>
                </a:lnTo>
                <a:close/>
              </a:path>
            </a:pathLst>
          </a:custGeom>
          <a:solidFill>
            <a:srgbClr val="FCB443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bg object 1325"/>
          <p:cNvSpPr/>
          <p:nvPr/>
        </p:nvSpPr>
        <p:spPr>
          <a:xfrm>
            <a:off x="7647937" y="9590127"/>
            <a:ext cx="15240" cy="6350"/>
          </a:xfrm>
          <a:custGeom>
            <a:avLst/>
            <a:gdLst/>
            <a:ahLst/>
            <a:cxnLst/>
            <a:rect l="l" t="t" r="r" b="b"/>
            <a:pathLst>
              <a:path w="15240" h="6350">
                <a:moveTo>
                  <a:pt x="11449" y="5780"/>
                </a:moveTo>
                <a:lnTo>
                  <a:pt x="547" y="3093"/>
                </a:lnTo>
                <a:lnTo>
                  <a:pt x="0" y="2188"/>
                </a:lnTo>
                <a:lnTo>
                  <a:pt x="400" y="517"/>
                </a:lnTo>
                <a:lnTo>
                  <a:pt x="1077" y="0"/>
                </a:lnTo>
                <a:lnTo>
                  <a:pt x="1822" y="0"/>
                </a:lnTo>
                <a:lnTo>
                  <a:pt x="1951" y="0"/>
                </a:lnTo>
                <a:lnTo>
                  <a:pt x="2905" y="218"/>
                </a:lnTo>
                <a:lnTo>
                  <a:pt x="14625" y="4464"/>
                </a:lnTo>
                <a:lnTo>
                  <a:pt x="11449" y="5780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bg object 1326"/>
          <p:cNvSpPr/>
          <p:nvPr/>
        </p:nvSpPr>
        <p:spPr>
          <a:xfrm>
            <a:off x="7551681" y="9619826"/>
            <a:ext cx="33655" cy="17780"/>
          </a:xfrm>
          <a:custGeom>
            <a:avLst/>
            <a:gdLst/>
            <a:ahLst/>
            <a:cxnLst/>
            <a:rect l="l" t="t" r="r" b="b"/>
            <a:pathLst>
              <a:path w="33654" h="17779">
                <a:moveTo>
                  <a:pt x="0" y="17348"/>
                </a:moveTo>
                <a:lnTo>
                  <a:pt x="6370" y="0"/>
                </a:lnTo>
                <a:lnTo>
                  <a:pt x="33510" y="5157"/>
                </a:lnTo>
                <a:lnTo>
                  <a:pt x="0" y="17348"/>
                </a:lnTo>
                <a:close/>
              </a:path>
            </a:pathLst>
          </a:custGeom>
          <a:solidFill>
            <a:srgbClr val="FCB444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bg object 1327"/>
          <p:cNvSpPr/>
          <p:nvPr/>
        </p:nvSpPr>
        <p:spPr>
          <a:xfrm>
            <a:off x="7541895" y="9561970"/>
            <a:ext cx="58419" cy="63500"/>
          </a:xfrm>
          <a:custGeom>
            <a:avLst/>
            <a:gdLst/>
            <a:ahLst/>
            <a:cxnLst/>
            <a:rect l="l" t="t" r="r" b="b"/>
            <a:pathLst>
              <a:path w="58420" h="63500">
                <a:moveTo>
                  <a:pt x="38011" y="3517"/>
                </a:moveTo>
                <a:lnTo>
                  <a:pt x="34696" y="2832"/>
                </a:lnTo>
                <a:lnTo>
                  <a:pt x="34696" y="8077"/>
                </a:lnTo>
                <a:lnTo>
                  <a:pt x="38011" y="8902"/>
                </a:lnTo>
                <a:lnTo>
                  <a:pt x="38011" y="3517"/>
                </a:lnTo>
                <a:close/>
              </a:path>
              <a:path w="58420" h="63500">
                <a:moveTo>
                  <a:pt x="51523" y="60020"/>
                </a:moveTo>
                <a:lnTo>
                  <a:pt x="38011" y="57454"/>
                </a:lnTo>
                <a:lnTo>
                  <a:pt x="38011" y="58801"/>
                </a:lnTo>
                <a:lnTo>
                  <a:pt x="37261" y="59563"/>
                </a:lnTo>
                <a:lnTo>
                  <a:pt x="38011" y="58801"/>
                </a:lnTo>
                <a:lnTo>
                  <a:pt x="38011" y="57454"/>
                </a:lnTo>
                <a:lnTo>
                  <a:pt x="38011" y="12357"/>
                </a:lnTo>
                <a:lnTo>
                  <a:pt x="34696" y="11531"/>
                </a:lnTo>
                <a:lnTo>
                  <a:pt x="34696" y="56819"/>
                </a:lnTo>
                <a:lnTo>
                  <a:pt x="17716" y="53606"/>
                </a:lnTo>
                <a:lnTo>
                  <a:pt x="16154" y="57861"/>
                </a:lnTo>
                <a:lnTo>
                  <a:pt x="43294" y="63017"/>
                </a:lnTo>
                <a:lnTo>
                  <a:pt x="51523" y="60020"/>
                </a:lnTo>
                <a:close/>
              </a:path>
              <a:path w="58420" h="63500">
                <a:moveTo>
                  <a:pt x="58089" y="14617"/>
                </a:moveTo>
                <a:lnTo>
                  <a:pt x="57531" y="13703"/>
                </a:lnTo>
                <a:lnTo>
                  <a:pt x="1689" y="0"/>
                </a:lnTo>
                <a:lnTo>
                  <a:pt x="952" y="0"/>
                </a:lnTo>
                <a:lnTo>
                  <a:pt x="266" y="508"/>
                </a:lnTo>
                <a:lnTo>
                  <a:pt x="0" y="1663"/>
                </a:lnTo>
                <a:lnTo>
                  <a:pt x="190" y="2374"/>
                </a:lnTo>
                <a:lnTo>
                  <a:pt x="1168" y="3276"/>
                </a:lnTo>
                <a:lnTo>
                  <a:pt x="56261" y="16802"/>
                </a:lnTo>
                <a:lnTo>
                  <a:pt x="56997" y="16802"/>
                </a:lnTo>
                <a:lnTo>
                  <a:pt x="57683" y="16294"/>
                </a:lnTo>
                <a:lnTo>
                  <a:pt x="58089" y="14617"/>
                </a:lnTo>
                <a:close/>
              </a:path>
            </a:pathLst>
          </a:custGeom>
          <a:solidFill>
            <a:srgbClr val="F0A738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21436B"/>
                </a:solidFill>
                <a:latin typeface="Arial MT"/>
                <a:cs typeface="Arial M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3/31/2022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21436B"/>
                </a:solidFill>
                <a:latin typeface="Arial MT"/>
                <a:cs typeface="Arial M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88620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002786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3/31/2022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1596491" y="720013"/>
            <a:ext cx="5551170" cy="8994140"/>
          </a:xfrm>
          <a:custGeom>
            <a:avLst/>
            <a:gdLst/>
            <a:ahLst/>
            <a:cxnLst/>
            <a:rect l="l" t="t" r="r" b="b"/>
            <a:pathLst>
              <a:path w="5551170" h="8994140">
                <a:moveTo>
                  <a:pt x="1346530" y="2667368"/>
                </a:moveTo>
                <a:lnTo>
                  <a:pt x="925004" y="2576512"/>
                </a:lnTo>
                <a:lnTo>
                  <a:pt x="801230" y="2163711"/>
                </a:lnTo>
                <a:lnTo>
                  <a:pt x="635914" y="2518816"/>
                </a:lnTo>
                <a:lnTo>
                  <a:pt x="0" y="2386698"/>
                </a:lnTo>
                <a:lnTo>
                  <a:pt x="495681" y="2898711"/>
                </a:lnTo>
                <a:lnTo>
                  <a:pt x="338721" y="3311499"/>
                </a:lnTo>
                <a:lnTo>
                  <a:pt x="792861" y="3022460"/>
                </a:lnTo>
                <a:lnTo>
                  <a:pt x="1139952" y="3303422"/>
                </a:lnTo>
                <a:lnTo>
                  <a:pt x="991082" y="2898711"/>
                </a:lnTo>
                <a:lnTo>
                  <a:pt x="1346530" y="2667368"/>
                </a:lnTo>
                <a:close/>
              </a:path>
              <a:path w="5551170" h="8994140">
                <a:moveTo>
                  <a:pt x="5055171" y="2469210"/>
                </a:moveTo>
                <a:lnTo>
                  <a:pt x="3915232" y="2056409"/>
                </a:lnTo>
                <a:lnTo>
                  <a:pt x="3180080" y="99225"/>
                </a:lnTo>
                <a:lnTo>
                  <a:pt x="2420124" y="1544396"/>
                </a:lnTo>
                <a:lnTo>
                  <a:pt x="867295" y="1222197"/>
                </a:lnTo>
                <a:lnTo>
                  <a:pt x="1965985" y="2411501"/>
                </a:lnTo>
                <a:lnTo>
                  <a:pt x="1429054" y="3840226"/>
                </a:lnTo>
                <a:lnTo>
                  <a:pt x="3353765" y="3146501"/>
                </a:lnTo>
                <a:lnTo>
                  <a:pt x="4757991" y="4327436"/>
                </a:lnTo>
                <a:lnTo>
                  <a:pt x="4196245" y="2816212"/>
                </a:lnTo>
                <a:lnTo>
                  <a:pt x="5055171" y="2469210"/>
                </a:lnTo>
                <a:close/>
              </a:path>
              <a:path w="5551170" h="8994140">
                <a:moveTo>
                  <a:pt x="5162512" y="528459"/>
                </a:moveTo>
                <a:lnTo>
                  <a:pt x="4724819" y="437591"/>
                </a:lnTo>
                <a:lnTo>
                  <a:pt x="4601045" y="0"/>
                </a:lnTo>
                <a:lnTo>
                  <a:pt x="4386097" y="363448"/>
                </a:lnTo>
                <a:lnTo>
                  <a:pt x="3758285" y="231343"/>
                </a:lnTo>
                <a:lnTo>
                  <a:pt x="4278757" y="768159"/>
                </a:lnTo>
                <a:lnTo>
                  <a:pt x="4113453" y="1205750"/>
                </a:lnTo>
                <a:lnTo>
                  <a:pt x="4584306" y="900252"/>
                </a:lnTo>
                <a:lnTo>
                  <a:pt x="4947844" y="1197381"/>
                </a:lnTo>
                <a:lnTo>
                  <a:pt x="4799254" y="768159"/>
                </a:lnTo>
                <a:lnTo>
                  <a:pt x="5162512" y="528459"/>
                </a:lnTo>
                <a:close/>
              </a:path>
              <a:path w="5551170" h="8994140">
                <a:moveTo>
                  <a:pt x="5550852" y="8993518"/>
                </a:moveTo>
                <a:lnTo>
                  <a:pt x="3799814" y="4327423"/>
                </a:lnTo>
                <a:lnTo>
                  <a:pt x="2221903" y="4327423"/>
                </a:lnTo>
                <a:lnTo>
                  <a:pt x="933373" y="7762951"/>
                </a:lnTo>
                <a:lnTo>
                  <a:pt x="1891538" y="7762951"/>
                </a:lnTo>
                <a:lnTo>
                  <a:pt x="3006674" y="4938661"/>
                </a:lnTo>
                <a:lnTo>
                  <a:pt x="4592675" y="8993518"/>
                </a:lnTo>
                <a:lnTo>
                  <a:pt x="5550852" y="8993518"/>
                </a:lnTo>
                <a:close/>
              </a:path>
            </a:pathLst>
          </a:custGeom>
          <a:solidFill>
            <a:srgbClr val="D7EC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21436B"/>
                </a:solidFill>
                <a:latin typeface="Arial MT"/>
                <a:cs typeface="Arial M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3/31/2022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3/31/2022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415862" y="-30699"/>
            <a:ext cx="4707890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rgbClr val="21436B"/>
                </a:solidFill>
                <a:latin typeface="Arial MT"/>
                <a:cs typeface="Arial MT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59999" y="3119400"/>
            <a:ext cx="7020559" cy="62280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642616" y="9354312"/>
            <a:ext cx="2487168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88620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3/31/2022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596128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7" Type="http://schemas.openxmlformats.org/officeDocument/2006/relationships/image" Target="../media/image15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hyperlink" Target="http://www.sdp.gov.co/portal/page/portal/PortalSDP/SeguimientoPoliticas/PoliticasSectoriales/recursos_politica_pu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6.png"/><Relationship Id="rId7" Type="http://schemas.openxmlformats.org/officeDocument/2006/relationships/image" Target="../media/image18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7.jp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.jpg"/><Relationship Id="rId5" Type="http://schemas.openxmlformats.org/officeDocument/2006/relationships/hyperlink" Target="http://www.sdp.gov.co/" TargetMode="External"/><Relationship Id="rId4" Type="http://schemas.openxmlformats.org/officeDocument/2006/relationships/hyperlink" Target="http://www.alcaldiabogota.gov.co/sisjur/normas/Norma1.jsp?i=44692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20326" y="1232566"/>
            <a:ext cx="5171440" cy="2260600"/>
          </a:xfrm>
          <a:prstGeom prst="rect">
            <a:avLst/>
          </a:prstGeom>
        </p:spPr>
        <p:txBody>
          <a:bodyPr vert="horz" wrap="square" lIns="0" tIns="152400" rIns="0" bIns="0" rtlCol="0">
            <a:spAutoFit/>
          </a:bodyPr>
          <a:lstStyle/>
          <a:p>
            <a:pPr marL="12700" marR="12065" algn="just">
              <a:lnSpc>
                <a:spcPts val="5500"/>
              </a:lnSpc>
              <a:spcBef>
                <a:spcPts val="1200"/>
              </a:spcBef>
            </a:pPr>
            <a:r>
              <a:rPr sz="5500" b="1" spc="-15" dirty="0">
                <a:solidFill>
                  <a:srgbClr val="DF9C33"/>
                </a:solidFill>
                <a:latin typeface="Trebuchet MS"/>
                <a:cs typeface="Trebuchet MS"/>
              </a:rPr>
              <a:t>Pla</a:t>
            </a:r>
            <a:r>
              <a:rPr sz="5500" b="1" spc="185" dirty="0">
                <a:solidFill>
                  <a:srgbClr val="DF9C33"/>
                </a:solidFill>
                <a:latin typeface="Trebuchet MS"/>
                <a:cs typeface="Trebuchet MS"/>
              </a:rPr>
              <a:t>n</a:t>
            </a:r>
            <a:r>
              <a:rPr sz="5500" b="1" spc="-605" dirty="0">
                <a:solidFill>
                  <a:srgbClr val="DF9C33"/>
                </a:solidFill>
                <a:latin typeface="Trebuchet MS"/>
                <a:cs typeface="Trebuchet MS"/>
              </a:rPr>
              <a:t> </a:t>
            </a:r>
            <a:r>
              <a:rPr sz="5500" b="1" spc="-114" dirty="0" err="1">
                <a:solidFill>
                  <a:srgbClr val="DF9C33"/>
                </a:solidFill>
                <a:latin typeface="Trebuchet MS"/>
                <a:cs typeface="Trebuchet MS"/>
              </a:rPr>
              <a:t>Est</a:t>
            </a:r>
            <a:r>
              <a:rPr sz="5500" b="1" spc="-275" dirty="0" err="1">
                <a:solidFill>
                  <a:srgbClr val="DF9C33"/>
                </a:solidFill>
                <a:latin typeface="Trebuchet MS"/>
                <a:cs typeface="Trebuchet MS"/>
              </a:rPr>
              <a:t>r</a:t>
            </a:r>
            <a:r>
              <a:rPr sz="5500" b="1" spc="-125" dirty="0" err="1">
                <a:solidFill>
                  <a:srgbClr val="DF9C33"/>
                </a:solidFill>
                <a:latin typeface="Trebuchet MS"/>
                <a:cs typeface="Trebuchet MS"/>
              </a:rPr>
              <a:t>a</a:t>
            </a:r>
            <a:r>
              <a:rPr sz="5500" b="1" spc="-170" dirty="0" err="1">
                <a:solidFill>
                  <a:srgbClr val="DF9C33"/>
                </a:solidFill>
                <a:latin typeface="Trebuchet MS"/>
                <a:cs typeface="Trebuchet MS"/>
              </a:rPr>
              <a:t>t</a:t>
            </a:r>
            <a:r>
              <a:rPr sz="5500" b="1" spc="-10" dirty="0" err="1">
                <a:solidFill>
                  <a:srgbClr val="DF9C33"/>
                </a:solidFill>
                <a:latin typeface="Trebuchet MS"/>
                <a:cs typeface="Trebuchet MS"/>
              </a:rPr>
              <a:t>égico</a:t>
            </a:r>
            <a:r>
              <a:rPr sz="5500" b="1" spc="-10" dirty="0">
                <a:solidFill>
                  <a:srgbClr val="DF9C33"/>
                </a:solidFill>
                <a:latin typeface="Trebuchet MS"/>
                <a:cs typeface="Trebuchet MS"/>
              </a:rPr>
              <a:t>  </a:t>
            </a:r>
            <a:r>
              <a:rPr sz="5500" b="1" spc="-135" dirty="0">
                <a:solidFill>
                  <a:srgbClr val="DF9C33"/>
                </a:solidFill>
                <a:latin typeface="Trebuchet MS"/>
                <a:cs typeface="Trebuchet MS"/>
              </a:rPr>
              <a:t>d</a:t>
            </a:r>
            <a:r>
              <a:rPr sz="5500" b="1" spc="25" dirty="0">
                <a:solidFill>
                  <a:srgbClr val="DF9C33"/>
                </a:solidFill>
                <a:latin typeface="Trebuchet MS"/>
                <a:cs typeface="Trebuchet MS"/>
              </a:rPr>
              <a:t>e</a:t>
            </a:r>
            <a:r>
              <a:rPr sz="5500" b="1" spc="-605" dirty="0">
                <a:solidFill>
                  <a:srgbClr val="DF9C33"/>
                </a:solidFill>
                <a:latin typeface="Trebuchet MS"/>
                <a:cs typeface="Trebuchet MS"/>
              </a:rPr>
              <a:t> </a:t>
            </a:r>
            <a:r>
              <a:rPr sz="5500" b="1" spc="-195" dirty="0" err="1">
                <a:solidFill>
                  <a:srgbClr val="4D3485"/>
                </a:solidFill>
                <a:latin typeface="Trebuchet MS"/>
                <a:cs typeface="Trebuchet MS"/>
              </a:rPr>
              <a:t>P</a:t>
            </a:r>
            <a:r>
              <a:rPr sz="5500" b="1" spc="-75" dirty="0" err="1">
                <a:solidFill>
                  <a:srgbClr val="4D3485"/>
                </a:solidFill>
                <a:latin typeface="Trebuchet MS"/>
                <a:cs typeface="Trebuchet MS"/>
              </a:rPr>
              <a:t>artici</a:t>
            </a:r>
            <a:r>
              <a:rPr sz="5500" b="1" spc="-60" dirty="0" err="1">
                <a:solidFill>
                  <a:srgbClr val="4D3485"/>
                </a:solidFill>
                <a:latin typeface="Trebuchet MS"/>
                <a:cs typeface="Trebuchet MS"/>
              </a:rPr>
              <a:t>p</a:t>
            </a:r>
            <a:r>
              <a:rPr sz="5500" b="1" spc="-5" dirty="0" err="1">
                <a:solidFill>
                  <a:srgbClr val="4D3485"/>
                </a:solidFill>
                <a:latin typeface="Trebuchet MS"/>
                <a:cs typeface="Trebuchet MS"/>
              </a:rPr>
              <a:t>ación</a:t>
            </a:r>
            <a:r>
              <a:rPr sz="5500" b="1" spc="-5" dirty="0">
                <a:solidFill>
                  <a:srgbClr val="4D3485"/>
                </a:solidFill>
                <a:latin typeface="Trebuchet MS"/>
                <a:cs typeface="Trebuchet MS"/>
              </a:rPr>
              <a:t>  </a:t>
            </a:r>
            <a:r>
              <a:rPr sz="5500" b="1" spc="65" dirty="0" err="1">
                <a:solidFill>
                  <a:srgbClr val="4D3485"/>
                </a:solidFill>
                <a:latin typeface="Trebuchet MS"/>
                <a:cs typeface="Trebuchet MS"/>
              </a:rPr>
              <a:t>Ciudadana</a:t>
            </a:r>
            <a:endParaRPr sz="5500" dirty="0">
              <a:latin typeface="Trebuchet MS"/>
              <a:cs typeface="Trebuchet M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33026" y="3515211"/>
            <a:ext cx="6506845" cy="0"/>
          </a:xfrm>
          <a:custGeom>
            <a:avLst/>
            <a:gdLst/>
            <a:ahLst/>
            <a:cxnLst/>
            <a:rect l="l" t="t" r="r" b="b"/>
            <a:pathLst>
              <a:path w="6506845">
                <a:moveTo>
                  <a:pt x="0" y="0"/>
                </a:moveTo>
                <a:lnTo>
                  <a:pt x="6506349" y="0"/>
                </a:lnTo>
              </a:path>
            </a:pathLst>
          </a:custGeom>
          <a:ln w="12700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4834859" y="3475240"/>
            <a:ext cx="230632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000" spc="-210" dirty="0">
                <a:solidFill>
                  <a:srgbClr val="2C957A"/>
                </a:solidFill>
                <a:latin typeface="Times New Roman"/>
                <a:cs typeface="Times New Roman"/>
              </a:rPr>
              <a:t>S</a:t>
            </a:r>
            <a:r>
              <a:rPr sz="3000" spc="150" dirty="0">
                <a:solidFill>
                  <a:srgbClr val="2C957A"/>
                </a:solidFill>
                <a:latin typeface="Times New Roman"/>
                <a:cs typeface="Times New Roman"/>
              </a:rPr>
              <a:t>ec</a:t>
            </a:r>
            <a:r>
              <a:rPr sz="3000" spc="35" dirty="0">
                <a:solidFill>
                  <a:srgbClr val="2C957A"/>
                </a:solidFill>
                <a:latin typeface="Times New Roman"/>
                <a:cs typeface="Times New Roman"/>
              </a:rPr>
              <a:t>t</a:t>
            </a:r>
            <a:r>
              <a:rPr sz="3000" spc="145" dirty="0">
                <a:solidFill>
                  <a:srgbClr val="2C957A"/>
                </a:solidFill>
                <a:latin typeface="Times New Roman"/>
                <a:cs typeface="Times New Roman"/>
              </a:rPr>
              <a:t>o</a:t>
            </a:r>
            <a:r>
              <a:rPr sz="3000" spc="155" dirty="0">
                <a:solidFill>
                  <a:srgbClr val="2C957A"/>
                </a:solidFill>
                <a:latin typeface="Times New Roman"/>
                <a:cs typeface="Times New Roman"/>
              </a:rPr>
              <a:t>r</a:t>
            </a:r>
            <a:r>
              <a:rPr sz="3000" spc="-150" dirty="0">
                <a:solidFill>
                  <a:srgbClr val="2C957A"/>
                </a:solidFill>
                <a:latin typeface="Times New Roman"/>
                <a:cs typeface="Times New Roman"/>
              </a:rPr>
              <a:t> </a:t>
            </a:r>
            <a:r>
              <a:rPr sz="3000" spc="-85" dirty="0">
                <a:solidFill>
                  <a:srgbClr val="2C957A"/>
                </a:solidFill>
                <a:latin typeface="Times New Roman"/>
                <a:cs typeface="Times New Roman"/>
              </a:rPr>
              <a:t>H</a:t>
            </a:r>
            <a:r>
              <a:rPr sz="3000" spc="70" dirty="0">
                <a:solidFill>
                  <a:srgbClr val="2C957A"/>
                </a:solidFill>
                <a:latin typeface="Times New Roman"/>
                <a:cs typeface="Times New Roman"/>
              </a:rPr>
              <a:t>ábi</a:t>
            </a:r>
            <a:r>
              <a:rPr sz="3000" spc="5" dirty="0">
                <a:solidFill>
                  <a:srgbClr val="2C957A"/>
                </a:solidFill>
                <a:latin typeface="Times New Roman"/>
                <a:cs typeface="Times New Roman"/>
              </a:rPr>
              <a:t>t</a:t>
            </a:r>
            <a:r>
              <a:rPr sz="3000" spc="114" dirty="0">
                <a:solidFill>
                  <a:srgbClr val="2C957A"/>
                </a:solidFill>
                <a:latin typeface="Times New Roman"/>
                <a:cs typeface="Times New Roman"/>
              </a:rPr>
              <a:t>at</a:t>
            </a:r>
            <a:endParaRPr sz="3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83775" y="8638400"/>
            <a:ext cx="16732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Bogotá,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Agosto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2021</a:t>
            </a:r>
            <a:endParaRPr sz="1200" dirty="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226459" y="99821"/>
            <a:ext cx="2063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85" dirty="0">
                <a:solidFill>
                  <a:srgbClr val="FFFFFF"/>
                </a:solidFill>
                <a:latin typeface="Arial MT"/>
                <a:cs typeface="Arial MT"/>
              </a:rPr>
              <a:t>9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258400" y="1676584"/>
            <a:ext cx="7256780" cy="76390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1600" marR="93980" algn="just">
              <a:lnSpc>
                <a:spcPct val="100000"/>
              </a:lnSpc>
              <a:spcBef>
                <a:spcPts val="100"/>
              </a:spcBef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Desarrollo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2020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2024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“Un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nuevo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contrato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ambiental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Bogotá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siglo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XXI,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garantice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inclusión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social,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productiva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política”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propone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cinco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enfoques</a:t>
            </a:r>
            <a:r>
              <a:rPr sz="1050" spc="30" baseline="31746" dirty="0">
                <a:solidFill>
                  <a:srgbClr val="231F20"/>
                </a:solidFill>
                <a:latin typeface="Arial MT"/>
                <a:cs typeface="Arial MT"/>
              </a:rPr>
              <a:t>*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: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250">
              <a:latin typeface="Arial MT"/>
              <a:cs typeface="Arial MT"/>
            </a:endParaRPr>
          </a:p>
          <a:p>
            <a:pPr marL="101600" marR="93345" algn="just">
              <a:lnSpc>
                <a:spcPct val="100000"/>
              </a:lnSpc>
            </a:pP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1200" b="1" spc="-1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primer</a:t>
            </a:r>
            <a:r>
              <a:rPr sz="1200" b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enfoque,</a:t>
            </a:r>
            <a:r>
              <a:rPr sz="1200" b="1" spc="-1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género,</a:t>
            </a:r>
            <a:r>
              <a:rPr sz="1200" b="1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“Permite</a:t>
            </a:r>
            <a:r>
              <a:rPr sz="120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comprender</a:t>
            </a:r>
            <a:r>
              <a:rPr sz="120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relaciones</a:t>
            </a:r>
            <a:r>
              <a:rPr sz="120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poder</a:t>
            </a:r>
            <a:r>
              <a:rPr sz="120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desigualdad</a:t>
            </a:r>
            <a:r>
              <a:rPr sz="120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desde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perspectiva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interseccionalidad que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razones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género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existen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entre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mujeres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hombres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reproducen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través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imaginarios,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creencias,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roles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estereotipos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afianzan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brechas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desigualdad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impiden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goce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efectivo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derechos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mujeres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lo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largo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curso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su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vida,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diferentes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dimensiones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vida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comunitaria”.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Arial MT"/>
              <a:cs typeface="Arial MT"/>
            </a:endParaRPr>
          </a:p>
          <a:p>
            <a:pPr marL="101600" marR="93345" algn="just">
              <a:lnSpc>
                <a:spcPct val="100000"/>
              </a:lnSpc>
            </a:pP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1200" b="1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segundo</a:t>
            </a:r>
            <a:r>
              <a:rPr sz="1200" b="1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enfoque,</a:t>
            </a:r>
            <a:r>
              <a:rPr sz="1200" b="1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diferencial,</a:t>
            </a:r>
            <a:r>
              <a:rPr sz="1200" b="1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“Reconoce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existen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grupos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personas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han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sido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históricamente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discriminados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debido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su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pertenencia étnica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racial,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orientación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sexual,</a:t>
            </a:r>
            <a:r>
              <a:rPr sz="1200" spc="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identidad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género, creencia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religiosa,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ubicación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geográfica,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discapacidad,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situación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socioeconómica,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intersección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diversos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sistemas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discriminación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que,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racismo,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discafobia,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clasismo,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homofobia,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transfobia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xenofobia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intolerancia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religiosa;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impiden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8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acceso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oportunidades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igualdad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condiciones.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Este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tipo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discriminación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sustenta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imaginarios, estereotipos,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prejuicios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comportamientos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construidos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culturalmente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impiden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garantía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plena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derechos.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Su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fin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hacer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ajustes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oferta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institucional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garantizar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adecuadamente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acceso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bienes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servicios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reconociendo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particularidades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especificidades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distintos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grupos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sociales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personas”.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Este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Plan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Estratégico,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incorpora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enfoque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diferencial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su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acción.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250">
              <a:latin typeface="Arial MT"/>
              <a:cs typeface="Arial MT"/>
            </a:endParaRPr>
          </a:p>
          <a:p>
            <a:pPr marL="101600" marR="93345" algn="just">
              <a:lnSpc>
                <a:spcPct val="100000"/>
              </a:lnSpc>
            </a:pP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1200" b="1" spc="-1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5" dirty="0">
                <a:solidFill>
                  <a:srgbClr val="231F20"/>
                </a:solidFill>
                <a:latin typeface="Arial"/>
                <a:cs typeface="Arial"/>
              </a:rPr>
              <a:t>tercer</a:t>
            </a:r>
            <a:r>
              <a:rPr sz="1200" b="1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enfoque</a:t>
            </a:r>
            <a:r>
              <a:rPr sz="1200" b="1" spc="-1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65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1200" b="1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1200" b="1" spc="-1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1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cultura</a:t>
            </a:r>
            <a:r>
              <a:rPr sz="1200" b="1" spc="-1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231F20"/>
                </a:solidFill>
                <a:latin typeface="Arial"/>
                <a:cs typeface="Arial"/>
              </a:rPr>
              <a:t>ciudadana,</a:t>
            </a:r>
            <a:r>
              <a:rPr sz="1200" b="1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14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“Reconoce</a:t>
            </a:r>
            <a:r>
              <a:rPr sz="1200" spc="-1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14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14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comportamientos</a:t>
            </a:r>
            <a:r>
              <a:rPr sz="1200" spc="-1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ciudadanos</a:t>
            </a:r>
            <a:r>
              <a:rPr sz="1200" spc="-114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son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multimotivados, obedecen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razones, intereses y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emociones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multiregulados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ley,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reflexión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moral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cultura.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También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existe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autorregulación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individual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colectiva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regulación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mutua.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enfoque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cultura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aporta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políticas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públicas,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comprensión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comportamientos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humanos pueden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ser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transformados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regulados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ley,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cultura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moral.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Cultura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entendida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conjunto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creencias,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hábitos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comportamientos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permiten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convivencia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ciudad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reconocimiento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derechos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deberes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ciudadanos”.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Arial MT"/>
              <a:cs typeface="Arial MT"/>
            </a:endParaRPr>
          </a:p>
          <a:p>
            <a:pPr marL="101600" marR="93345" algn="just">
              <a:lnSpc>
                <a:spcPct val="100000"/>
              </a:lnSpc>
            </a:pP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Adoptar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enfoque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implica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abordar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enfoque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cultura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través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ejercicios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participación,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traduzca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“una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capacidad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transformación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involucra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resaltando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tres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aspectos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fundamentales: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(i)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educación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cultura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tienen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papel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fundamental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tanto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explicar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realidad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vivimos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transformarla;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(ii)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personas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tienen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capacidad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cooperar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consecución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bienes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colectivos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(iii)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puede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asumir</a:t>
            </a:r>
            <a:r>
              <a:rPr sz="1200" spc="-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rol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pedagógico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proponiendo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voluntaria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transformación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ciertos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rasgos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culturales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afectan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bienestar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social,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lo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fundamenta</a:t>
            </a:r>
            <a:r>
              <a:rPr sz="1200" spc="-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gobernanza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colaborativa enfocada 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responsabilidad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todos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construcción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ciudad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través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decisoria.”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600">
              <a:latin typeface="Arial MT"/>
              <a:cs typeface="Arial MT"/>
            </a:endParaRPr>
          </a:p>
          <a:p>
            <a:pPr marL="389890" marR="388620" algn="just">
              <a:lnSpc>
                <a:spcPct val="100000"/>
              </a:lnSpc>
            </a:pPr>
            <a:r>
              <a:rPr sz="825" spc="89" baseline="35353" dirty="0">
                <a:solidFill>
                  <a:srgbClr val="4D3485"/>
                </a:solidFill>
                <a:latin typeface="Arial MT"/>
                <a:cs typeface="Arial MT"/>
              </a:rPr>
              <a:t>*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Los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enfoques “determinan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manera </a:t>
            </a:r>
            <a:r>
              <a:rPr sz="1000" spc="60" dirty="0">
                <a:solidFill>
                  <a:srgbClr val="4D3485"/>
                </a:solidFill>
                <a:latin typeface="Arial MT"/>
                <a:cs typeface="Arial MT"/>
              </a:rPr>
              <a:t>como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desde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Administración </a:t>
            </a:r>
            <a:r>
              <a:rPr sz="1000" spc="-35" dirty="0">
                <a:solidFill>
                  <a:srgbClr val="4D3485"/>
                </a:solidFill>
                <a:latin typeface="Arial MT"/>
                <a:cs typeface="Arial MT"/>
              </a:rPr>
              <a:t>se </a:t>
            </a:r>
            <a:r>
              <a:rPr sz="1000" spc="25" dirty="0">
                <a:solidFill>
                  <a:srgbClr val="4D3485"/>
                </a:solidFill>
                <a:latin typeface="Arial MT"/>
                <a:cs typeface="Arial MT"/>
              </a:rPr>
              <a:t>comprenden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atienden </a:t>
            </a:r>
            <a:r>
              <a:rPr sz="1000" spc="-35" dirty="0">
                <a:solidFill>
                  <a:srgbClr val="4D3485"/>
                </a:solidFill>
                <a:latin typeface="Arial MT"/>
                <a:cs typeface="Arial MT"/>
              </a:rPr>
              <a:t>las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realidades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 </a:t>
            </a:r>
            <a:r>
              <a:rPr sz="1000" spc="-26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quienes habitan el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Distrito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Capital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su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región; </a:t>
            </a:r>
            <a:r>
              <a:rPr sz="1000" spc="30" dirty="0">
                <a:solidFill>
                  <a:srgbClr val="4D3485"/>
                </a:solidFill>
                <a:latin typeface="Arial MT"/>
                <a:cs typeface="Arial MT"/>
              </a:rPr>
              <a:t>por </a:t>
            </a:r>
            <a:r>
              <a:rPr sz="1000" spc="35" dirty="0">
                <a:solidFill>
                  <a:srgbClr val="4D3485"/>
                </a:solidFill>
                <a:latin typeface="Arial MT"/>
                <a:cs typeface="Arial MT"/>
              </a:rPr>
              <a:t>lo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tanto,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le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permiten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al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gobierno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distrital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manera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estratégica </a:t>
            </a:r>
            <a:r>
              <a:rPr sz="1000" spc="-26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tratar </a:t>
            </a:r>
            <a:r>
              <a:rPr sz="1000" spc="-35" dirty="0">
                <a:solidFill>
                  <a:srgbClr val="4D3485"/>
                </a:solidFill>
                <a:latin typeface="Arial MT"/>
                <a:cs typeface="Arial MT"/>
              </a:rPr>
              <a:t>las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distintas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problemáticas </a:t>
            </a:r>
            <a:r>
              <a:rPr sz="1000" spc="25" dirty="0">
                <a:solidFill>
                  <a:srgbClr val="4D3485"/>
                </a:solidFill>
                <a:latin typeface="Arial MT"/>
                <a:cs typeface="Arial MT"/>
              </a:rPr>
              <a:t>reconociendo </a:t>
            </a:r>
            <a:r>
              <a:rPr sz="1000" spc="-35" dirty="0">
                <a:solidFill>
                  <a:srgbClr val="4D3485"/>
                </a:solidFill>
                <a:latin typeface="Arial MT"/>
                <a:cs typeface="Arial MT"/>
              </a:rPr>
              <a:t>las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diferencias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los individuos, </a:t>
            </a:r>
            <a:r>
              <a:rPr sz="1000" spc="-35" dirty="0">
                <a:solidFill>
                  <a:srgbClr val="4D3485"/>
                </a:solidFill>
                <a:latin typeface="Arial MT"/>
                <a:cs typeface="Arial MT"/>
              </a:rPr>
              <a:t>las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familias,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el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género,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inclusión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cultura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ciudadana, </a:t>
            </a:r>
            <a:r>
              <a:rPr sz="1000" spc="-45" dirty="0">
                <a:solidFill>
                  <a:srgbClr val="4D3485"/>
                </a:solidFill>
                <a:latin typeface="Arial MT"/>
                <a:cs typeface="Arial MT"/>
              </a:rPr>
              <a:t>a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luz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del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ejercicio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del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servicio </a:t>
            </a:r>
            <a:r>
              <a:rPr sz="1000" spc="25" dirty="0">
                <a:solidFill>
                  <a:srgbClr val="4D3485"/>
                </a:solidFill>
                <a:latin typeface="Arial MT"/>
                <a:cs typeface="Arial MT"/>
              </a:rPr>
              <a:t>público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participación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ciudadana”.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245280" y="498542"/>
            <a:ext cx="622935" cy="603250"/>
          </a:xfrm>
          <a:custGeom>
            <a:avLst/>
            <a:gdLst/>
            <a:ahLst/>
            <a:cxnLst/>
            <a:rect l="l" t="t" r="r" b="b"/>
            <a:pathLst>
              <a:path w="622935" h="603250">
                <a:moveTo>
                  <a:pt x="478770" y="547630"/>
                </a:moveTo>
                <a:lnTo>
                  <a:pt x="327904" y="547630"/>
                </a:lnTo>
                <a:lnTo>
                  <a:pt x="341752" y="550311"/>
                </a:lnTo>
                <a:lnTo>
                  <a:pt x="370615" y="558961"/>
                </a:lnTo>
                <a:lnTo>
                  <a:pt x="494841" y="593083"/>
                </a:lnTo>
                <a:lnTo>
                  <a:pt x="532112" y="602178"/>
                </a:lnTo>
                <a:lnTo>
                  <a:pt x="542253" y="603093"/>
                </a:lnTo>
                <a:lnTo>
                  <a:pt x="549718" y="600562"/>
                </a:lnTo>
                <a:lnTo>
                  <a:pt x="559066" y="557855"/>
                </a:lnTo>
                <a:lnTo>
                  <a:pt x="515412" y="557855"/>
                </a:lnTo>
                <a:lnTo>
                  <a:pt x="478770" y="547630"/>
                </a:lnTo>
                <a:close/>
              </a:path>
              <a:path w="622935" h="603250">
                <a:moveTo>
                  <a:pt x="109883" y="281579"/>
                </a:moveTo>
                <a:lnTo>
                  <a:pt x="65273" y="281579"/>
                </a:lnTo>
                <a:lnTo>
                  <a:pt x="66061" y="281947"/>
                </a:lnTo>
                <a:lnTo>
                  <a:pt x="67699" y="282773"/>
                </a:lnTo>
                <a:lnTo>
                  <a:pt x="67775" y="495371"/>
                </a:lnTo>
                <a:lnTo>
                  <a:pt x="67902" y="577311"/>
                </a:lnTo>
                <a:lnTo>
                  <a:pt x="84443" y="602932"/>
                </a:lnTo>
                <a:lnTo>
                  <a:pt x="98598" y="601022"/>
                </a:lnTo>
                <a:lnTo>
                  <a:pt x="274538" y="556344"/>
                </a:lnTo>
                <a:lnTo>
                  <a:pt x="111057" y="556344"/>
                </a:lnTo>
                <a:lnTo>
                  <a:pt x="110612" y="551175"/>
                </a:lnTo>
                <a:lnTo>
                  <a:pt x="110031" y="547754"/>
                </a:lnTo>
                <a:lnTo>
                  <a:pt x="109911" y="369717"/>
                </a:lnTo>
                <a:lnTo>
                  <a:pt x="109883" y="281579"/>
                </a:lnTo>
                <a:close/>
              </a:path>
              <a:path w="622935" h="603250">
                <a:moveTo>
                  <a:pt x="370922" y="50172"/>
                </a:moveTo>
                <a:lnTo>
                  <a:pt x="308859" y="50172"/>
                </a:lnTo>
                <a:lnTo>
                  <a:pt x="503614" y="234335"/>
                </a:lnTo>
                <a:lnTo>
                  <a:pt x="509064" y="240412"/>
                </a:lnTo>
                <a:lnTo>
                  <a:pt x="512980" y="247068"/>
                </a:lnTo>
                <a:lnTo>
                  <a:pt x="515344" y="254404"/>
                </a:lnTo>
                <a:lnTo>
                  <a:pt x="516136" y="262516"/>
                </a:lnTo>
                <a:lnTo>
                  <a:pt x="516088" y="369717"/>
                </a:lnTo>
                <a:lnTo>
                  <a:pt x="515963" y="551175"/>
                </a:lnTo>
                <a:lnTo>
                  <a:pt x="515704" y="553385"/>
                </a:lnTo>
                <a:lnTo>
                  <a:pt x="515412" y="557855"/>
                </a:lnTo>
                <a:lnTo>
                  <a:pt x="559066" y="557855"/>
                </a:lnTo>
                <a:lnTo>
                  <a:pt x="559113" y="287739"/>
                </a:lnTo>
                <a:lnTo>
                  <a:pt x="618573" y="287739"/>
                </a:lnTo>
                <a:lnTo>
                  <a:pt x="584652" y="253385"/>
                </a:lnTo>
                <a:lnTo>
                  <a:pt x="370922" y="50172"/>
                </a:lnTo>
                <a:close/>
              </a:path>
              <a:path w="622935" h="603250">
                <a:moveTo>
                  <a:pt x="233701" y="292857"/>
                </a:moveTo>
                <a:lnTo>
                  <a:pt x="201834" y="298560"/>
                </a:lnTo>
                <a:lnTo>
                  <a:pt x="177125" y="314004"/>
                </a:lnTo>
                <a:lnTo>
                  <a:pt x="160784" y="338089"/>
                </a:lnTo>
                <a:lnTo>
                  <a:pt x="154021" y="369717"/>
                </a:lnTo>
                <a:lnTo>
                  <a:pt x="155412" y="393643"/>
                </a:lnTo>
                <a:lnTo>
                  <a:pt x="171825" y="436345"/>
                </a:lnTo>
                <a:lnTo>
                  <a:pt x="200444" y="470768"/>
                </a:lnTo>
                <a:lnTo>
                  <a:pt x="233211" y="496727"/>
                </a:lnTo>
                <a:lnTo>
                  <a:pt x="254198" y="510116"/>
                </a:lnTo>
                <a:lnTo>
                  <a:pt x="257462" y="512237"/>
                </a:lnTo>
                <a:lnTo>
                  <a:pt x="263380" y="515983"/>
                </a:lnTo>
                <a:lnTo>
                  <a:pt x="111057" y="556344"/>
                </a:lnTo>
                <a:lnTo>
                  <a:pt x="274538" y="556344"/>
                </a:lnTo>
                <a:lnTo>
                  <a:pt x="287930" y="552940"/>
                </a:lnTo>
                <a:lnTo>
                  <a:pt x="301185" y="549813"/>
                </a:lnTo>
                <a:lnTo>
                  <a:pt x="314446" y="547754"/>
                </a:lnTo>
                <a:lnTo>
                  <a:pt x="478770" y="547630"/>
                </a:lnTo>
                <a:lnTo>
                  <a:pt x="366174" y="516212"/>
                </a:lnTo>
                <a:lnTo>
                  <a:pt x="370492" y="512605"/>
                </a:lnTo>
                <a:lnTo>
                  <a:pt x="373223" y="510382"/>
                </a:lnTo>
                <a:lnTo>
                  <a:pt x="375940" y="508096"/>
                </a:lnTo>
                <a:lnTo>
                  <a:pt x="407352" y="482630"/>
                </a:lnTo>
                <a:lnTo>
                  <a:pt x="438247" y="456484"/>
                </a:lnTo>
                <a:lnTo>
                  <a:pt x="469082" y="402294"/>
                </a:lnTo>
                <a:lnTo>
                  <a:pt x="471579" y="370614"/>
                </a:lnTo>
                <a:lnTo>
                  <a:pt x="464752" y="339885"/>
                </a:lnTo>
                <a:lnTo>
                  <a:pt x="455101" y="324442"/>
                </a:lnTo>
                <a:lnTo>
                  <a:pt x="312961" y="324442"/>
                </a:lnTo>
                <a:lnTo>
                  <a:pt x="308808" y="324302"/>
                </a:lnTo>
                <a:lnTo>
                  <a:pt x="302941" y="319692"/>
                </a:lnTo>
                <a:lnTo>
                  <a:pt x="287375" y="308702"/>
                </a:lnTo>
                <a:lnTo>
                  <a:pt x="270835" y="300150"/>
                </a:lnTo>
                <a:lnTo>
                  <a:pt x="253038" y="294660"/>
                </a:lnTo>
                <a:lnTo>
                  <a:pt x="233701" y="292857"/>
                </a:lnTo>
                <a:close/>
              </a:path>
              <a:path w="622935" h="603250">
                <a:moveTo>
                  <a:pt x="399149" y="292156"/>
                </a:moveTo>
                <a:lnTo>
                  <a:pt x="355996" y="301535"/>
                </a:lnTo>
                <a:lnTo>
                  <a:pt x="319616" y="320771"/>
                </a:lnTo>
                <a:lnTo>
                  <a:pt x="312961" y="324442"/>
                </a:lnTo>
                <a:lnTo>
                  <a:pt x="455101" y="324442"/>
                </a:lnTo>
                <a:lnTo>
                  <a:pt x="449132" y="314890"/>
                </a:lnTo>
                <a:lnTo>
                  <a:pt x="426618" y="298611"/>
                </a:lnTo>
                <a:lnTo>
                  <a:pt x="399149" y="292156"/>
                </a:lnTo>
                <a:close/>
              </a:path>
              <a:path w="622935" h="603250">
                <a:moveTo>
                  <a:pt x="618573" y="287739"/>
                </a:moveTo>
                <a:lnTo>
                  <a:pt x="559113" y="287739"/>
                </a:lnTo>
                <a:lnTo>
                  <a:pt x="567190" y="294749"/>
                </a:lnTo>
                <a:lnTo>
                  <a:pt x="572562" y="299689"/>
                </a:lnTo>
                <a:lnTo>
                  <a:pt x="583954" y="308821"/>
                </a:lnTo>
                <a:lnTo>
                  <a:pt x="589643" y="313570"/>
                </a:lnTo>
                <a:lnTo>
                  <a:pt x="595879" y="317292"/>
                </a:lnTo>
                <a:lnTo>
                  <a:pt x="606121" y="320433"/>
                </a:lnTo>
                <a:lnTo>
                  <a:pt x="615062" y="318222"/>
                </a:lnTo>
                <a:lnTo>
                  <a:pt x="621118" y="311519"/>
                </a:lnTo>
                <a:lnTo>
                  <a:pt x="622648" y="301535"/>
                </a:lnTo>
                <a:lnTo>
                  <a:pt x="622551" y="299689"/>
                </a:lnTo>
                <a:lnTo>
                  <a:pt x="622003" y="294228"/>
                </a:lnTo>
                <a:lnTo>
                  <a:pt x="618573" y="287739"/>
                </a:lnTo>
                <a:close/>
              </a:path>
              <a:path w="622935" h="603250">
                <a:moveTo>
                  <a:pt x="307970" y="0"/>
                </a:moveTo>
                <a:lnTo>
                  <a:pt x="8847" y="274988"/>
                </a:lnTo>
                <a:lnTo>
                  <a:pt x="0" y="291224"/>
                </a:lnTo>
                <a:lnTo>
                  <a:pt x="1176" y="298051"/>
                </a:lnTo>
                <a:lnTo>
                  <a:pt x="7390" y="308185"/>
                </a:lnTo>
                <a:lnTo>
                  <a:pt x="16297" y="313366"/>
                </a:lnTo>
                <a:lnTo>
                  <a:pt x="26617" y="313219"/>
                </a:lnTo>
                <a:lnTo>
                  <a:pt x="37066" y="307373"/>
                </a:lnTo>
                <a:lnTo>
                  <a:pt x="44179" y="301007"/>
                </a:lnTo>
                <a:lnTo>
                  <a:pt x="51573" y="294228"/>
                </a:lnTo>
                <a:lnTo>
                  <a:pt x="65273" y="281579"/>
                </a:lnTo>
                <a:lnTo>
                  <a:pt x="109883" y="281579"/>
                </a:lnTo>
                <a:lnTo>
                  <a:pt x="112177" y="241380"/>
                </a:lnTo>
                <a:lnTo>
                  <a:pt x="305125" y="52827"/>
                </a:lnTo>
                <a:lnTo>
                  <a:pt x="306764" y="51760"/>
                </a:lnTo>
                <a:lnTo>
                  <a:pt x="308859" y="50172"/>
                </a:lnTo>
                <a:lnTo>
                  <a:pt x="370922" y="50172"/>
                </a:lnTo>
                <a:lnTo>
                  <a:pt x="330373" y="11666"/>
                </a:lnTo>
                <a:lnTo>
                  <a:pt x="318668" y="2815"/>
                </a:lnTo>
                <a:lnTo>
                  <a:pt x="307970" y="0"/>
                </a:lnTo>
                <a:close/>
              </a:path>
            </a:pathLst>
          </a:custGeom>
          <a:solidFill>
            <a:srgbClr val="DF9C33">
              <a:alpha val="2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 txBox="1"/>
          <p:nvPr/>
        </p:nvSpPr>
        <p:spPr>
          <a:xfrm>
            <a:off x="444583" y="610232"/>
            <a:ext cx="6831330" cy="789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3670"/>
              </a:lnSpc>
              <a:spcBef>
                <a:spcPts val="100"/>
              </a:spcBef>
            </a:pPr>
            <a:r>
              <a:rPr sz="3200" b="1" spc="-405" dirty="0">
                <a:solidFill>
                  <a:srgbClr val="2C957A"/>
                </a:solidFill>
                <a:latin typeface="Trebuchet MS"/>
                <a:cs typeface="Trebuchet MS"/>
              </a:rPr>
              <a:t>3.</a:t>
            </a:r>
            <a:r>
              <a:rPr sz="3200" b="1" spc="-33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200" b="1" spc="-215" dirty="0">
                <a:solidFill>
                  <a:srgbClr val="2C957A"/>
                </a:solidFill>
                <a:latin typeface="Trebuchet MS"/>
                <a:cs typeface="Trebuchet MS"/>
              </a:rPr>
              <a:t>Plan</a:t>
            </a:r>
            <a:r>
              <a:rPr sz="3200" b="1" spc="-33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200" b="1" spc="-315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3200" b="1" spc="-33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200" b="1" spc="-210" dirty="0">
                <a:solidFill>
                  <a:srgbClr val="2C957A"/>
                </a:solidFill>
                <a:latin typeface="Trebuchet MS"/>
                <a:cs typeface="Trebuchet MS"/>
              </a:rPr>
              <a:t>Desarrollo</a:t>
            </a:r>
            <a:r>
              <a:rPr sz="3200" b="1" spc="-33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200" b="1" spc="-180" dirty="0">
                <a:solidFill>
                  <a:srgbClr val="2C957A"/>
                </a:solidFill>
                <a:latin typeface="Trebuchet MS"/>
                <a:cs typeface="Trebuchet MS"/>
              </a:rPr>
              <a:t>Distrital</a:t>
            </a:r>
            <a:r>
              <a:rPr sz="3200" b="1" spc="-33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200" b="1" spc="-275" dirty="0">
                <a:solidFill>
                  <a:srgbClr val="2C957A"/>
                </a:solidFill>
                <a:latin typeface="Trebuchet MS"/>
                <a:cs typeface="Trebuchet MS"/>
              </a:rPr>
              <a:t>2020</a:t>
            </a:r>
            <a:r>
              <a:rPr sz="3200" b="1" spc="-33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200" b="1" spc="-85" dirty="0">
                <a:solidFill>
                  <a:srgbClr val="2C957A"/>
                </a:solidFill>
                <a:latin typeface="Trebuchet MS"/>
                <a:cs typeface="Trebuchet MS"/>
              </a:rPr>
              <a:t>-</a:t>
            </a:r>
            <a:r>
              <a:rPr sz="3200" b="1" spc="-33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200" b="1" spc="-320" dirty="0">
                <a:solidFill>
                  <a:srgbClr val="2C957A"/>
                </a:solidFill>
                <a:latin typeface="Trebuchet MS"/>
                <a:cs typeface="Trebuchet MS"/>
              </a:rPr>
              <a:t>2024:</a:t>
            </a:r>
            <a:endParaRPr sz="3200">
              <a:latin typeface="Trebuchet MS"/>
              <a:cs typeface="Trebuchet MS"/>
            </a:endParaRPr>
          </a:p>
          <a:p>
            <a:pPr marL="12700">
              <a:lnSpc>
                <a:spcPts val="2350"/>
              </a:lnSpc>
            </a:pPr>
            <a:r>
              <a:rPr sz="2100" b="1" spc="-200" dirty="0">
                <a:solidFill>
                  <a:srgbClr val="2C957A"/>
                </a:solidFill>
                <a:latin typeface="Trebuchet MS"/>
                <a:cs typeface="Trebuchet MS"/>
              </a:rPr>
              <a:t>Un</a:t>
            </a:r>
            <a:r>
              <a:rPr sz="2100" b="1" spc="-22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85" dirty="0">
                <a:solidFill>
                  <a:srgbClr val="2C957A"/>
                </a:solidFill>
                <a:latin typeface="Trebuchet MS"/>
                <a:cs typeface="Trebuchet MS"/>
              </a:rPr>
              <a:t>nuevo</a:t>
            </a:r>
            <a:r>
              <a:rPr sz="2100" b="1" spc="-22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55" dirty="0">
                <a:solidFill>
                  <a:srgbClr val="2C957A"/>
                </a:solidFill>
                <a:latin typeface="Trebuchet MS"/>
                <a:cs typeface="Trebuchet MS"/>
              </a:rPr>
              <a:t>contrato</a:t>
            </a:r>
            <a:r>
              <a:rPr sz="2100" b="1" spc="-21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20" dirty="0">
                <a:solidFill>
                  <a:srgbClr val="2C957A"/>
                </a:solidFill>
                <a:latin typeface="Trebuchet MS"/>
                <a:cs typeface="Trebuchet MS"/>
              </a:rPr>
              <a:t>social</a:t>
            </a:r>
            <a:r>
              <a:rPr sz="2100" b="1" spc="-26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70" dirty="0">
                <a:solidFill>
                  <a:srgbClr val="2C957A"/>
                </a:solidFill>
                <a:latin typeface="Trebuchet MS"/>
                <a:cs typeface="Trebuchet MS"/>
              </a:rPr>
              <a:t>y</a:t>
            </a:r>
            <a:r>
              <a:rPr sz="2100" b="1" spc="-26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70" dirty="0">
                <a:solidFill>
                  <a:srgbClr val="2C957A"/>
                </a:solidFill>
                <a:latin typeface="Trebuchet MS"/>
                <a:cs typeface="Trebuchet MS"/>
              </a:rPr>
              <a:t>ambiental</a:t>
            </a:r>
            <a:r>
              <a:rPr sz="2100" b="1" spc="-21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75" dirty="0">
                <a:solidFill>
                  <a:srgbClr val="2C957A"/>
                </a:solidFill>
                <a:latin typeface="Trebuchet MS"/>
                <a:cs typeface="Trebuchet MS"/>
              </a:rPr>
              <a:t>para</a:t>
            </a:r>
            <a:r>
              <a:rPr sz="2100" b="1" spc="-22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10" dirty="0">
                <a:solidFill>
                  <a:srgbClr val="2C957A"/>
                </a:solidFill>
                <a:latin typeface="Trebuchet MS"/>
                <a:cs typeface="Trebuchet MS"/>
              </a:rPr>
              <a:t>la</a:t>
            </a:r>
            <a:r>
              <a:rPr sz="2100" b="1" spc="-21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20" dirty="0">
                <a:solidFill>
                  <a:srgbClr val="2C957A"/>
                </a:solidFill>
                <a:latin typeface="Trebuchet MS"/>
                <a:cs typeface="Trebuchet MS"/>
              </a:rPr>
              <a:t>Bogotá</a:t>
            </a:r>
            <a:r>
              <a:rPr sz="2100" b="1" spc="-22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50" dirty="0">
                <a:solidFill>
                  <a:srgbClr val="2C957A"/>
                </a:solidFill>
                <a:latin typeface="Trebuchet MS"/>
                <a:cs typeface="Trebuchet MS"/>
              </a:rPr>
              <a:t>del</a:t>
            </a:r>
            <a:r>
              <a:rPr sz="2100" b="1" spc="-22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80" dirty="0">
                <a:solidFill>
                  <a:srgbClr val="2C957A"/>
                </a:solidFill>
                <a:latin typeface="Trebuchet MS"/>
                <a:cs typeface="Trebuchet MS"/>
              </a:rPr>
              <a:t>siglo</a:t>
            </a:r>
            <a:r>
              <a:rPr sz="2100" b="1" spc="-21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100" b="1" spc="-100" dirty="0">
                <a:solidFill>
                  <a:srgbClr val="2C957A"/>
                </a:solidFill>
                <a:latin typeface="Trebuchet MS"/>
                <a:cs typeface="Trebuchet MS"/>
              </a:rPr>
              <a:t>XXI</a:t>
            </a:r>
            <a:endParaRPr sz="21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34988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60" dirty="0">
                <a:solidFill>
                  <a:srgbClr val="FFFFFF"/>
                </a:solidFill>
                <a:latin typeface="Arial MT"/>
                <a:cs typeface="Arial MT"/>
              </a:rPr>
              <a:t>10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58400" y="670786"/>
            <a:ext cx="7256145" cy="4963160"/>
          </a:xfrm>
          <a:prstGeom prst="rect">
            <a:avLst/>
          </a:prstGeom>
        </p:spPr>
        <p:txBody>
          <a:bodyPr vert="horz" wrap="square" lIns="0" tIns="31750" rIns="0" bIns="0" rtlCol="0">
            <a:spAutoFit/>
          </a:bodyPr>
          <a:lstStyle/>
          <a:p>
            <a:pPr marL="101600" marR="92710" algn="just">
              <a:lnSpc>
                <a:spcPts val="1250"/>
              </a:lnSpc>
              <a:spcBef>
                <a:spcPts val="250"/>
              </a:spcBef>
            </a:pP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cuarto</a:t>
            </a:r>
            <a:r>
              <a:rPr sz="1150" spc="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enfoque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es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ciudadana,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proceso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“que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entiende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derecho, </a:t>
            </a:r>
            <a:r>
              <a:rPr sz="1150" spc="-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mediante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cual,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aproxima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ciudadanía 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50" spc="40" dirty="0">
                <a:solidFill>
                  <a:srgbClr val="231F20"/>
                </a:solidFill>
                <a:latin typeface="Arial MT"/>
                <a:cs typeface="Arial MT"/>
              </a:rPr>
              <a:t>construcción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Nuevo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Contrato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Social y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Ambiental, </a:t>
            </a:r>
            <a:r>
              <a:rPr sz="1150" spc="-55" dirty="0">
                <a:solidFill>
                  <a:srgbClr val="231F20"/>
                </a:solidFill>
                <a:latin typeface="Arial MT"/>
                <a:cs typeface="Arial MT"/>
              </a:rPr>
              <a:t>así </a:t>
            </a:r>
            <a:r>
              <a:rPr sz="115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forma,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manera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transversal 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su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acción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entiende 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su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relación </a:t>
            </a:r>
            <a:r>
              <a:rPr sz="1150" spc="55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ésta, 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5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través,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fundamentalmente,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150" spc="50" dirty="0">
                <a:solidFill>
                  <a:srgbClr val="231F20"/>
                </a:solidFill>
                <a:latin typeface="Arial MT"/>
                <a:cs typeface="Arial MT"/>
              </a:rPr>
              <a:t>modelo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abierto, </a:t>
            </a:r>
            <a:r>
              <a:rPr sz="1150" spc="55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40" dirty="0">
                <a:solidFill>
                  <a:srgbClr val="231F20"/>
                </a:solidFill>
                <a:latin typeface="Arial MT"/>
                <a:cs typeface="Arial MT"/>
              </a:rPr>
              <a:t>objeto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construir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colectivamente,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generando confianza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empoderamiento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ciudadano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defensa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40" dirty="0">
                <a:solidFill>
                  <a:srgbClr val="231F20"/>
                </a:solidFill>
                <a:latin typeface="Arial MT"/>
                <a:cs typeface="Arial MT"/>
              </a:rPr>
              <a:t>reconocimiento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sus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intereses y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ciudad.”.</a:t>
            </a:r>
            <a:endParaRPr sz="115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Arial MT"/>
              <a:cs typeface="Arial MT"/>
            </a:endParaRPr>
          </a:p>
          <a:p>
            <a:pPr marL="101600" marR="93980" algn="just">
              <a:lnSpc>
                <a:spcPts val="1250"/>
              </a:lnSpc>
            </a:pP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enfoque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15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derecho,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estructura 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partir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principios 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base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50" spc="-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administración</a:t>
            </a:r>
            <a:r>
              <a:rPr sz="115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pública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planteados</a:t>
            </a:r>
            <a:r>
              <a:rPr sz="115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4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15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65" dirty="0">
                <a:solidFill>
                  <a:srgbClr val="231F20"/>
                </a:solidFill>
                <a:latin typeface="Arial MT"/>
                <a:cs typeface="Arial MT"/>
              </a:rPr>
              <a:t>CEPAL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(transparencia</a:t>
            </a:r>
            <a:r>
              <a:rPr sz="115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acceso</a:t>
            </a:r>
            <a:r>
              <a:rPr sz="115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15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información,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voluntariedad,</a:t>
            </a:r>
            <a:r>
              <a:rPr sz="115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5" dirty="0">
                <a:solidFill>
                  <a:srgbClr val="231F20"/>
                </a:solidFill>
                <a:latin typeface="Arial MT"/>
                <a:cs typeface="Arial MT"/>
              </a:rPr>
              <a:t>no </a:t>
            </a:r>
            <a:r>
              <a:rPr sz="1150" spc="-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exclusión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equidad).</a:t>
            </a:r>
            <a:r>
              <a:rPr sz="975" spc="7" baseline="34188" dirty="0">
                <a:solidFill>
                  <a:srgbClr val="231F20"/>
                </a:solidFill>
                <a:latin typeface="Arial MT"/>
                <a:cs typeface="Arial MT"/>
              </a:rPr>
              <a:t>*</a:t>
            </a:r>
            <a:endParaRPr sz="975" baseline="34188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Arial MT"/>
              <a:cs typeface="Arial MT"/>
            </a:endParaRPr>
          </a:p>
          <a:p>
            <a:pPr marL="101600" marR="93345" algn="just">
              <a:lnSpc>
                <a:spcPts val="1250"/>
              </a:lnSpc>
            </a:pP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Finalmente,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40" dirty="0">
                <a:solidFill>
                  <a:srgbClr val="231F20"/>
                </a:solidFill>
                <a:latin typeface="Arial MT"/>
                <a:cs typeface="Arial MT"/>
              </a:rPr>
              <a:t>quinto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enfoque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es</a:t>
            </a:r>
            <a:r>
              <a:rPr sz="1150" spc="2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territorial,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“Parte</a:t>
            </a:r>
            <a:r>
              <a:rPr sz="1150" spc="3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150" spc="3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comprensión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territorio </a:t>
            </a:r>
            <a:r>
              <a:rPr sz="115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150" spc="8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150" spc="40" dirty="0">
                <a:solidFill>
                  <a:srgbClr val="231F20"/>
                </a:solidFill>
                <a:latin typeface="Arial MT"/>
                <a:cs typeface="Arial MT"/>
              </a:rPr>
              <a:t>construcción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social,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que tiene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particularidades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150" spc="55" dirty="0">
                <a:solidFill>
                  <a:srgbClr val="231F20"/>
                </a:solidFill>
                <a:latin typeface="Arial MT"/>
                <a:cs typeface="Arial MT"/>
              </a:rPr>
              <a:t>no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solo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derivan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aspectos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biofísicos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sino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también</a:t>
            </a:r>
            <a:r>
              <a:rPr sz="115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relaciones</a:t>
            </a:r>
            <a:r>
              <a:rPr sz="115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sobre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él</a:t>
            </a:r>
            <a:r>
              <a:rPr sz="115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construyen.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Entender</a:t>
            </a:r>
            <a:r>
              <a:rPr sz="115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atender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tales</a:t>
            </a:r>
            <a:r>
              <a:rPr sz="115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particularidades,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cualidades </a:t>
            </a:r>
            <a:r>
              <a:rPr sz="1150" spc="-3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potencialidades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contribuye </a:t>
            </a:r>
            <a:r>
              <a:rPr sz="1150" spc="55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45" dirty="0">
                <a:solidFill>
                  <a:srgbClr val="231F20"/>
                </a:solidFill>
                <a:latin typeface="Arial MT"/>
                <a:cs typeface="Arial MT"/>
              </a:rPr>
              <a:t>logro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acción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más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integral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una inversión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pública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más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eficiente,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permite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planear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 más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allá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límites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político-administrativos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Distrito.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Implica </a:t>
            </a:r>
            <a:r>
              <a:rPr sz="1150" spc="-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planeación del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territorio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distintos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niveles: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local, distrital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regional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sensibilidad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frente 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150" spc="-3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disparidades y desbalances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existentes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entre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aquellos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niveles.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150" spc="40" dirty="0">
                <a:solidFill>
                  <a:srgbClr val="231F20"/>
                </a:solidFill>
                <a:latin typeface="Arial MT"/>
                <a:cs typeface="Arial MT"/>
              </a:rPr>
              <a:t>conmina </a:t>
            </a:r>
            <a:r>
              <a:rPr sz="115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actuar </a:t>
            </a:r>
            <a:r>
              <a:rPr sz="1150" spc="55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criterio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básico </a:t>
            </a:r>
            <a:r>
              <a:rPr sz="1150" spc="-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justicia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territorial, que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procure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reconocimientos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sociales y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ambientales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los habitantes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equilibrios </a:t>
            </a:r>
            <a:r>
              <a:rPr sz="1150" spc="7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150" spc="-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adecuaciones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políticas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públicas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ambiental”.</a:t>
            </a:r>
            <a:endParaRPr sz="115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Arial MT"/>
              <a:cs typeface="Arial MT"/>
            </a:endParaRPr>
          </a:p>
          <a:p>
            <a:pPr marL="101600" marR="93345" algn="just">
              <a:lnSpc>
                <a:spcPts val="1250"/>
              </a:lnSpc>
            </a:pPr>
            <a:r>
              <a:rPr sz="1150" spc="-60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luz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estos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enfoques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50" dirty="0">
                <a:solidFill>
                  <a:srgbClr val="231F20"/>
                </a:solidFill>
                <a:latin typeface="Arial MT"/>
                <a:cs typeface="Arial MT"/>
              </a:rPr>
              <a:t>modelo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abierto,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adopta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este 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Sectorial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Participación </a:t>
            </a:r>
            <a:r>
              <a:rPr sz="1150" spc="-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Ciudadana.</a:t>
            </a:r>
            <a:endParaRPr sz="115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Arial MT"/>
              <a:cs typeface="Arial MT"/>
            </a:endParaRPr>
          </a:p>
          <a:p>
            <a:pPr marL="101600" marR="93345" algn="just">
              <a:lnSpc>
                <a:spcPts val="1250"/>
              </a:lnSpc>
            </a:pP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otra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parte,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es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importante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señalar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metas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ciudad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planteadas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Desarrollo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40" dirty="0">
                <a:solidFill>
                  <a:srgbClr val="231F20"/>
                </a:solidFill>
                <a:latin typeface="Arial MT"/>
                <a:cs typeface="Arial MT"/>
              </a:rPr>
              <a:t>2020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70" dirty="0">
                <a:solidFill>
                  <a:srgbClr val="231F20"/>
                </a:solidFill>
                <a:latin typeface="Arial MT"/>
                <a:cs typeface="Arial MT"/>
              </a:rPr>
              <a:t>–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2024,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15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encuentran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alineadas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5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15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Objetivos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15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Sostenible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80" dirty="0">
                <a:solidFill>
                  <a:srgbClr val="231F20"/>
                </a:solidFill>
                <a:latin typeface="Arial MT"/>
                <a:cs typeface="Arial MT"/>
              </a:rPr>
              <a:t>-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ODS,</a:t>
            </a:r>
            <a:r>
              <a:rPr sz="1150" spc="-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4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0" dirty="0">
                <a:solidFill>
                  <a:srgbClr val="231F20"/>
                </a:solidFill>
                <a:latin typeface="Arial MT"/>
                <a:cs typeface="Arial MT"/>
              </a:rPr>
              <a:t>lo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15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cualquier </a:t>
            </a:r>
            <a:r>
              <a:rPr sz="1150" spc="-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acción</a:t>
            </a:r>
            <a:r>
              <a:rPr sz="1150" spc="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plasme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este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Sectorial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también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apunta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al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45" dirty="0">
                <a:solidFill>
                  <a:srgbClr val="231F20"/>
                </a:solidFill>
                <a:latin typeface="Arial MT"/>
                <a:cs typeface="Arial MT"/>
              </a:rPr>
              <a:t>cumplimiento</a:t>
            </a:r>
            <a:r>
              <a:rPr sz="1150" spc="1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10" dirty="0">
                <a:solidFill>
                  <a:srgbClr val="231F20"/>
                </a:solidFill>
                <a:latin typeface="Arial MT"/>
                <a:cs typeface="Arial MT"/>
              </a:rPr>
              <a:t>estos, </a:t>
            </a:r>
            <a:r>
              <a:rPr sz="1150" spc="-30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derechos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estos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implican,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los temas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35" dirty="0">
                <a:solidFill>
                  <a:srgbClr val="231F20"/>
                </a:solidFill>
                <a:latin typeface="Arial MT"/>
                <a:cs typeface="Arial MT"/>
              </a:rPr>
              <a:t>competencia 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Sector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Hábitat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50" spc="-35" dirty="0">
                <a:solidFill>
                  <a:srgbClr val="231F20"/>
                </a:solidFill>
                <a:latin typeface="Arial MT"/>
                <a:cs typeface="Arial MT"/>
              </a:rPr>
              <a:t>sus </a:t>
            </a:r>
            <a:r>
              <a:rPr sz="115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adscritas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dirty="0">
                <a:solidFill>
                  <a:srgbClr val="231F20"/>
                </a:solidFill>
                <a:latin typeface="Arial MT"/>
                <a:cs typeface="Arial MT"/>
              </a:rPr>
              <a:t>vinculadas.</a:t>
            </a:r>
            <a:endParaRPr sz="115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50">
              <a:latin typeface="Arial MT"/>
              <a:cs typeface="Arial MT"/>
            </a:endParaRPr>
          </a:p>
          <a:p>
            <a:pPr marL="101600" algn="just">
              <a:lnSpc>
                <a:spcPct val="100000"/>
              </a:lnSpc>
            </a:pPr>
            <a:r>
              <a:rPr sz="1150" spc="-100" dirty="0">
                <a:solidFill>
                  <a:srgbClr val="231F20"/>
                </a:solidFill>
                <a:latin typeface="Arial MT"/>
                <a:cs typeface="Arial MT"/>
              </a:rPr>
              <a:t>Ya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relación </a:t>
            </a:r>
            <a:r>
              <a:rPr sz="1150" spc="55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20" dirty="0">
                <a:solidFill>
                  <a:srgbClr val="231F20"/>
                </a:solidFill>
                <a:latin typeface="Arial MT"/>
                <a:cs typeface="Arial MT"/>
              </a:rPr>
              <a:t>análisis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del </a:t>
            </a:r>
            <a:r>
              <a:rPr sz="115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Distrital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40" dirty="0">
                <a:solidFill>
                  <a:srgbClr val="231F20"/>
                </a:solidFill>
                <a:latin typeface="Arial MT"/>
                <a:cs typeface="Arial MT"/>
              </a:rPr>
              <a:t>2020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70" dirty="0">
                <a:solidFill>
                  <a:srgbClr val="231F20"/>
                </a:solidFill>
                <a:latin typeface="Arial MT"/>
                <a:cs typeface="Arial MT"/>
              </a:rPr>
              <a:t>–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2024,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 mediante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30" dirty="0">
                <a:solidFill>
                  <a:srgbClr val="231F20"/>
                </a:solidFill>
                <a:latin typeface="Arial MT"/>
                <a:cs typeface="Arial MT"/>
              </a:rPr>
              <a:t>cruce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5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15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50" spc="10" dirty="0">
                <a:solidFill>
                  <a:srgbClr val="231F20"/>
                </a:solidFill>
                <a:latin typeface="Arial MT"/>
                <a:cs typeface="Arial MT"/>
              </a:rPr>
              <a:t>metas</a:t>
            </a:r>
            <a:endParaRPr sz="1150">
              <a:latin typeface="Arial MT"/>
              <a:cs typeface="Arial MT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9121" y="8180371"/>
            <a:ext cx="6896100" cy="11461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52930" marR="196850">
              <a:lnSpc>
                <a:spcPct val="100000"/>
              </a:lnSpc>
              <a:spcBef>
                <a:spcPts val="100"/>
              </a:spcBef>
              <a:buChar char="•"/>
              <a:tabLst>
                <a:tab pos="2310130" algn="l"/>
                <a:tab pos="2310765" algn="l"/>
              </a:tabLst>
            </a:pP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Articulación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sectorial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proyectos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inversión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social.</a:t>
            </a:r>
            <a:endParaRPr sz="1200">
              <a:latin typeface="Arial MT"/>
              <a:cs typeface="Arial MT"/>
            </a:endParaRPr>
          </a:p>
          <a:p>
            <a:pPr marL="22860" marR="5080" indent="-10795" algn="r">
              <a:lnSpc>
                <a:spcPct val="100000"/>
              </a:lnSpc>
              <a:spcBef>
                <a:spcPts val="1140"/>
              </a:spcBef>
            </a:pPr>
            <a:r>
              <a:rPr sz="1000" spc="80" dirty="0">
                <a:solidFill>
                  <a:srgbClr val="4D3485"/>
                </a:solidFill>
                <a:latin typeface="Arial MT"/>
                <a:cs typeface="Arial MT"/>
              </a:rPr>
              <a:t>*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4D3485"/>
                </a:solidFill>
                <a:latin typeface="Arial MT"/>
                <a:cs typeface="Arial MT"/>
              </a:rPr>
              <a:t>La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planificación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participativa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para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lograr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4D3485"/>
                </a:solidFill>
                <a:latin typeface="Arial MT"/>
                <a:cs typeface="Arial MT"/>
              </a:rPr>
              <a:t>un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4D3485"/>
                </a:solidFill>
                <a:latin typeface="Arial MT"/>
                <a:cs typeface="Arial MT"/>
              </a:rPr>
              <a:t>cambio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estructural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45" dirty="0">
                <a:solidFill>
                  <a:srgbClr val="4D3485"/>
                </a:solidFill>
                <a:latin typeface="Arial MT"/>
                <a:cs typeface="Arial MT"/>
              </a:rPr>
              <a:t>con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igualdad.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5" dirty="0">
                <a:solidFill>
                  <a:srgbClr val="4D3485"/>
                </a:solidFill>
                <a:latin typeface="Arial MT"/>
                <a:cs typeface="Arial MT"/>
              </a:rPr>
              <a:t>Las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estrategias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de participación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ciudadana </a:t>
            </a:r>
            <a:r>
              <a:rPr sz="1000" spc="-26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en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los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procesos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planificación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multiescalar.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Carlos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Sandoval,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Andrea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Sanhueza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Alicia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Williner,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del </a:t>
            </a:r>
            <a:r>
              <a:rPr sz="1000" spc="-30" dirty="0">
                <a:solidFill>
                  <a:srgbClr val="4D3485"/>
                </a:solidFill>
                <a:latin typeface="Arial MT"/>
                <a:cs typeface="Arial MT"/>
              </a:rPr>
              <a:t>Área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Gestión del </a:t>
            </a:r>
            <a:r>
              <a:rPr sz="1000" spc="-26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Desarrollo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Local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Regional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del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Instituto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Latinoamericano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Planificación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Económica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Social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70" dirty="0">
                <a:solidFill>
                  <a:srgbClr val="4D3485"/>
                </a:solidFill>
                <a:latin typeface="Arial MT"/>
                <a:cs typeface="Arial MT"/>
              </a:rPr>
              <a:t>(ILPES)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Comisión</a:t>
            </a:r>
            <a:endParaRPr sz="1000">
              <a:latin typeface="Arial MT"/>
              <a:cs typeface="Arial MT"/>
            </a:endParaRPr>
          </a:p>
          <a:p>
            <a:pPr marR="5080" algn="r">
              <a:lnSpc>
                <a:spcPct val="100000"/>
              </a:lnSpc>
            </a:pP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Económica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para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América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Latina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el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Caribe.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90692" y="6897951"/>
            <a:ext cx="158623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65430" marR="5080" indent="96520" algn="just">
              <a:lnSpc>
                <a:spcPct val="100000"/>
              </a:lnSpc>
              <a:spcBef>
                <a:spcPts val="100"/>
              </a:spcBef>
            </a:pPr>
            <a:r>
              <a:rPr sz="1400" b="1" spc="-195" dirty="0">
                <a:solidFill>
                  <a:srgbClr val="4D3485"/>
                </a:solidFill>
                <a:latin typeface="Trebuchet MS"/>
                <a:cs typeface="Trebuchet MS"/>
              </a:rPr>
              <a:t>3.2.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In</a:t>
            </a: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f</a:t>
            </a: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ormación</a:t>
            </a:r>
            <a:r>
              <a:rPr sz="1400" b="1" spc="-180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00" dirty="0">
                <a:solidFill>
                  <a:srgbClr val="4D3485"/>
                </a:solidFill>
                <a:latin typeface="Trebuchet MS"/>
                <a:cs typeface="Trebuchet MS"/>
              </a:rPr>
              <a:t>y  </a:t>
            </a: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40" dirty="0">
                <a:solidFill>
                  <a:srgbClr val="4D3485"/>
                </a:solidFill>
                <a:latin typeface="Trebuchet MS"/>
                <a:cs typeface="Trebuchet MS"/>
              </a:rPr>
              <a:t>omuni</a:t>
            </a: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ación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0" dirty="0">
                <a:solidFill>
                  <a:srgbClr val="4D3485"/>
                </a:solidFill>
                <a:latin typeface="Trebuchet MS"/>
                <a:cs typeface="Trebuchet MS"/>
              </a:rPr>
              <a:t>pa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a  la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p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omoción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la</a:t>
            </a:r>
            <a:endParaRPr sz="1400">
              <a:latin typeface="Trebuchet MS"/>
              <a:cs typeface="Trebuchet MS"/>
            </a:endParaRPr>
          </a:p>
          <a:p>
            <a:pPr marL="12700" algn="just">
              <a:lnSpc>
                <a:spcPct val="100000"/>
              </a:lnSpc>
            </a:pP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participación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inciden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t</a:t>
            </a: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e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369600" y="6900212"/>
            <a:ext cx="474726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comunicación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lenguaje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claro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garantizar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abierto.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Implementación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sistema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incorpore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información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misional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estratégica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fortalecer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integralidad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calidad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social,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cualificar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garantizar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ejercicio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ciudadano.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261149" y="6951011"/>
            <a:ext cx="0" cy="1566545"/>
          </a:xfrm>
          <a:custGeom>
            <a:avLst/>
            <a:gdLst/>
            <a:ahLst/>
            <a:cxnLst/>
            <a:rect l="l" t="t" r="r" b="b"/>
            <a:pathLst>
              <a:path h="1566545">
                <a:moveTo>
                  <a:pt x="0" y="0"/>
                </a:moveTo>
                <a:lnTo>
                  <a:pt x="0" y="1566202"/>
                </a:lnTo>
              </a:path>
            </a:pathLst>
          </a:custGeom>
          <a:ln w="12700">
            <a:solidFill>
              <a:srgbClr val="C32A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532095" y="5835357"/>
            <a:ext cx="160909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70230" algn="r">
              <a:lnSpc>
                <a:spcPct val="100000"/>
              </a:lnSpc>
              <a:spcBef>
                <a:spcPts val="100"/>
              </a:spcBef>
            </a:pPr>
            <a:r>
              <a:rPr sz="1400" b="1" spc="-210" dirty="0">
                <a:solidFill>
                  <a:srgbClr val="4D3485"/>
                </a:solidFill>
                <a:latin typeface="Trebuchet MS"/>
                <a:cs typeface="Trebuchet MS"/>
              </a:rPr>
              <a:t>3.1.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60" dirty="0">
                <a:solidFill>
                  <a:srgbClr val="4D3485"/>
                </a:solidFill>
                <a:latin typeface="Trebuchet MS"/>
                <a:cs typeface="Trebuchet MS"/>
              </a:rPr>
              <a:t>P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omoción 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on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f</a:t>
            </a: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ormación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de  </a:t>
            </a:r>
            <a:r>
              <a:rPr sz="1400" b="1" spc="-195" dirty="0">
                <a:solidFill>
                  <a:srgbClr val="4D3485"/>
                </a:solidFill>
                <a:latin typeface="Trebuchet MS"/>
                <a:cs typeface="Trebuchet MS"/>
              </a:rPr>
              <a:t>V</a:t>
            </a:r>
            <a:r>
              <a:rPr sz="1400" b="1" spc="-140" dirty="0">
                <a:solidFill>
                  <a:srgbClr val="4D3485"/>
                </a:solidFill>
                <a:latin typeface="Trebuchet MS"/>
                <a:cs typeface="Trebuchet MS"/>
              </a:rPr>
              <a:t>eedurías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Ciudadanas</a:t>
            </a:r>
            <a:r>
              <a:rPr sz="1400" b="1" spc="-180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y</a:t>
            </a:r>
            <a:endParaRPr sz="1400">
              <a:latin typeface="Trebuchet MS"/>
              <a:cs typeface="Trebuchet MS"/>
            </a:endParaRPr>
          </a:p>
          <a:p>
            <a:pPr marR="8890" algn="r">
              <a:lnSpc>
                <a:spcPct val="100000"/>
              </a:lnSpc>
            </a:pP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ont</a:t>
            </a:r>
            <a:r>
              <a:rPr sz="1400" b="1" spc="-140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80" dirty="0">
                <a:solidFill>
                  <a:srgbClr val="4D3485"/>
                </a:solidFill>
                <a:latin typeface="Trebuchet MS"/>
                <a:cs typeface="Trebuchet MS"/>
              </a:rPr>
              <a:t>ol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Social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33599" y="5980614"/>
            <a:ext cx="496125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Aumentar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calificación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índices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distritales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servicio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innovación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pública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transparencia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incrementando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control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social.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218799" y="5888422"/>
            <a:ext cx="0" cy="748030"/>
          </a:xfrm>
          <a:custGeom>
            <a:avLst/>
            <a:gdLst/>
            <a:ahLst/>
            <a:cxnLst/>
            <a:rect l="l" t="t" r="r" b="b"/>
            <a:pathLst>
              <a:path h="748029">
                <a:moveTo>
                  <a:pt x="0" y="0"/>
                </a:moveTo>
                <a:lnTo>
                  <a:pt x="0" y="747534"/>
                </a:lnTo>
              </a:path>
            </a:pathLst>
          </a:custGeom>
          <a:ln w="12700">
            <a:solidFill>
              <a:srgbClr val="C32A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137465" y="99821"/>
            <a:ext cx="2952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275" dirty="0">
                <a:solidFill>
                  <a:srgbClr val="FFFFFF"/>
                </a:solidFill>
                <a:latin typeface="Arial MT"/>
                <a:cs typeface="Arial MT"/>
              </a:rPr>
              <a:t>11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1895999" y="1180248"/>
            <a:ext cx="5525135" cy="2951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55575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Realizar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 territoriales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20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localidades,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vinculando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instancias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formas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organizativas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ciudadanía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 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planeación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iniciativas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comunitarias 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temas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relacionados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Sector.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 MT"/>
              <a:buChar char="•"/>
            </a:pPr>
            <a:endParaRPr sz="1250">
              <a:latin typeface="Arial MT"/>
              <a:cs typeface="Arial MT"/>
            </a:endParaRPr>
          </a:p>
          <a:p>
            <a:pPr marL="12700" marR="513080">
              <a:lnSpc>
                <a:spcPct val="100000"/>
              </a:lnSpc>
              <a:buChar char="•"/>
              <a:tabLst>
                <a:tab pos="469265" algn="l"/>
                <a:tab pos="469900" algn="l"/>
              </a:tabLst>
            </a:pP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Vinculación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actores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cualificados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relacionados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Sector,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proceso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formulación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nuevo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Ordenamiento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Territorial.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Clr>
                <a:srgbClr val="231F20"/>
              </a:buClr>
              <a:buFont typeface="Arial MT"/>
              <a:buChar char="•"/>
            </a:pPr>
            <a:endParaRPr sz="1250">
              <a:latin typeface="Arial MT"/>
              <a:cs typeface="Arial MT"/>
            </a:endParaRPr>
          </a:p>
          <a:p>
            <a:pPr marL="12700" marR="80645">
              <a:lnSpc>
                <a:spcPct val="100000"/>
              </a:lnSpc>
              <a:buChar char="•"/>
              <a:tabLst>
                <a:tab pos="469265" algn="l"/>
                <a:tab pos="469900" algn="l"/>
              </a:tabLst>
            </a:pP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Vinculación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actores cualificados relacionados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Sector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incidir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Agendas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participativas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concertadas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Comité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Integración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Territorial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CIT.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 MT"/>
              <a:buChar char="•"/>
            </a:pPr>
            <a:endParaRPr sz="125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  <a:buChar char="•"/>
              <a:tabLst>
                <a:tab pos="469265" algn="l"/>
                <a:tab pos="469900" algn="l"/>
              </a:tabLst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de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estrategias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cultura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torno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temas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priorizados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administración,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relacionados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Sector,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promoción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separación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fuente,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reúso,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reciclaje,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valoración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aprovechamiento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residuos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orgánicos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inorgánicos.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1895999" y="4289209"/>
            <a:ext cx="545719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Implementación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esquemas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colaboración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ciudadana,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apoyé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forma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integral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trámites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urbanismo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construcción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organizaciones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autoconstrucción,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legalización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mejoramiento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barrios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(Plan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Terrazas,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Curaduría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Cero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Obras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u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Obras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Saldo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Pedagógico).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6" name="object 1276"/>
          <p:cNvSpPr txBox="1"/>
          <p:nvPr/>
        </p:nvSpPr>
        <p:spPr>
          <a:xfrm>
            <a:off x="444500" y="7749238"/>
            <a:ext cx="6816725" cy="15265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88440" marR="189865">
              <a:lnSpc>
                <a:spcPct val="100000"/>
              </a:lnSpc>
              <a:spcBef>
                <a:spcPts val="100"/>
              </a:spcBef>
              <a:buChar char="•"/>
              <a:tabLst>
                <a:tab pos="1945639" algn="l"/>
                <a:tab pos="1946275" algn="l"/>
              </a:tabLst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asesoría </a:t>
            </a:r>
            <a:r>
              <a:rPr sz="1200" spc="70" dirty="0">
                <a:solidFill>
                  <a:srgbClr val="231F20"/>
                </a:solidFill>
                <a:latin typeface="Arial MT"/>
                <a:cs typeface="Arial MT"/>
              </a:rPr>
              <a:t>y/o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acompañamiento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técnico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orientada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20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alcaldías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locales,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instituciones 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distrito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proceso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planeación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presupuesto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participativo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temas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relacionados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Sector.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  <a:spcBef>
                <a:spcPts val="960"/>
              </a:spcBef>
            </a:pPr>
            <a:r>
              <a:rPr sz="1000" spc="80" dirty="0">
                <a:solidFill>
                  <a:srgbClr val="4D3485"/>
                </a:solidFill>
                <a:latin typeface="Arial MT"/>
                <a:cs typeface="Arial MT"/>
              </a:rPr>
              <a:t>* </a:t>
            </a:r>
            <a:r>
              <a:rPr sz="1000" spc="-35" dirty="0">
                <a:solidFill>
                  <a:srgbClr val="4D3485"/>
                </a:solidFill>
                <a:latin typeface="Arial MT"/>
                <a:cs typeface="Arial MT"/>
              </a:rPr>
              <a:t>En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el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Propósito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5: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Construir Bogotá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-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Región </a:t>
            </a:r>
            <a:r>
              <a:rPr sz="1000" spc="45" dirty="0">
                <a:solidFill>
                  <a:srgbClr val="4D3485"/>
                </a:solidFill>
                <a:latin typeface="Arial MT"/>
                <a:cs typeface="Arial MT"/>
              </a:rPr>
              <a:t>con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gobierno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abierto,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transparente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ciudadanía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consciente, </a:t>
            </a:r>
            <a:r>
              <a:rPr sz="1000" spc="-35" dirty="0">
                <a:solidFill>
                  <a:srgbClr val="4D3485"/>
                </a:solidFill>
                <a:latin typeface="Arial MT"/>
                <a:cs typeface="Arial MT"/>
              </a:rPr>
              <a:t>se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plantea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realizar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agendas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participativas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concertadas </a:t>
            </a:r>
            <a:r>
              <a:rPr sz="1000" spc="45" dirty="0">
                <a:solidFill>
                  <a:srgbClr val="4D3485"/>
                </a:solidFill>
                <a:latin typeface="Arial MT"/>
                <a:cs typeface="Arial MT"/>
              </a:rPr>
              <a:t>con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el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CIT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este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propósito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también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4D3485"/>
                </a:solidFill>
                <a:latin typeface="Arial MT"/>
                <a:cs typeface="Arial MT"/>
              </a:rPr>
              <a:t>contempla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reglamentar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el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4D3485"/>
                </a:solidFill>
                <a:latin typeface="Arial MT"/>
                <a:cs typeface="Arial MT"/>
              </a:rPr>
              <a:t>POT,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60" dirty="0">
                <a:solidFill>
                  <a:srgbClr val="4D3485"/>
                </a:solidFill>
                <a:latin typeface="Arial MT"/>
                <a:cs typeface="Arial MT"/>
              </a:rPr>
              <a:t>así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60" dirty="0">
                <a:solidFill>
                  <a:srgbClr val="4D3485"/>
                </a:solidFill>
                <a:latin typeface="Arial MT"/>
                <a:cs typeface="Arial MT"/>
              </a:rPr>
              <a:t>como </a:t>
            </a:r>
            <a:r>
              <a:rPr sz="1000" spc="-26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revitalización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vivienda,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además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implementar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el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banco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regional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tierras.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1806350" y="1231050"/>
            <a:ext cx="0" cy="3978275"/>
          </a:xfrm>
          <a:custGeom>
            <a:avLst/>
            <a:gdLst/>
            <a:ahLst/>
            <a:cxnLst/>
            <a:rect l="l" t="t" r="r" b="b"/>
            <a:pathLst>
              <a:path h="3978275">
                <a:moveTo>
                  <a:pt x="0" y="0"/>
                </a:moveTo>
                <a:lnTo>
                  <a:pt x="0" y="3978148"/>
                </a:lnTo>
              </a:path>
            </a:pathLst>
          </a:custGeom>
          <a:ln w="12700">
            <a:solidFill>
              <a:srgbClr val="C32A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object 1278"/>
          <p:cNvSpPr txBox="1"/>
          <p:nvPr/>
        </p:nvSpPr>
        <p:spPr>
          <a:xfrm>
            <a:off x="451703" y="1177988"/>
            <a:ext cx="1265555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</a:pPr>
            <a:r>
              <a:rPr sz="1400" b="1" spc="-200" dirty="0">
                <a:solidFill>
                  <a:srgbClr val="4D3485"/>
                </a:solidFill>
                <a:latin typeface="Trebuchet MS"/>
                <a:cs typeface="Trebuchet MS"/>
              </a:rPr>
              <a:t>3.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200" dirty="0">
                <a:solidFill>
                  <a:srgbClr val="4D3485"/>
                </a:solidFill>
                <a:latin typeface="Trebuchet MS"/>
                <a:cs typeface="Trebuchet MS"/>
              </a:rPr>
              <a:t>3.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14" dirty="0">
                <a:solidFill>
                  <a:srgbClr val="4D3485"/>
                </a:solidFill>
                <a:latin typeface="Trebuchet MS"/>
                <a:cs typeface="Trebuchet MS"/>
              </a:rPr>
              <a:t>Identifi</a:t>
            </a:r>
            <a:r>
              <a:rPr sz="1400" b="1" spc="-150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ación</a:t>
            </a:r>
            <a:endParaRPr sz="1400">
              <a:latin typeface="Trebuchet MS"/>
              <a:cs typeface="Trebuchet MS"/>
            </a:endParaRPr>
          </a:p>
          <a:p>
            <a:pPr marL="160020" marR="5080" indent="121920" algn="r">
              <a:lnSpc>
                <a:spcPct val="100000"/>
              </a:lnSpc>
            </a:pPr>
            <a:r>
              <a:rPr sz="1400" b="1" spc="254" dirty="0">
                <a:solidFill>
                  <a:srgbClr val="4D3485"/>
                </a:solidFill>
                <a:latin typeface="Trebuchet MS"/>
                <a:cs typeface="Trebuchet MS"/>
              </a:rPr>
              <a:t>–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60" dirty="0">
                <a:solidFill>
                  <a:srgbClr val="4D3485"/>
                </a:solidFill>
                <a:latin typeface="Trebuchet MS"/>
                <a:cs typeface="Trebuchet MS"/>
              </a:rPr>
              <a:t>P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omoción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35" dirty="0">
                <a:solidFill>
                  <a:srgbClr val="4D3485"/>
                </a:solidFill>
                <a:latin typeface="Trebuchet MS"/>
                <a:cs typeface="Trebuchet MS"/>
              </a:rPr>
              <a:t>-  </a:t>
            </a:r>
            <a:r>
              <a:rPr sz="1400" b="1" spc="-140" dirty="0">
                <a:solidFill>
                  <a:srgbClr val="4D3485"/>
                </a:solidFill>
                <a:latin typeface="Trebuchet MS"/>
                <a:cs typeface="Trebuchet MS"/>
              </a:rPr>
              <a:t>Fortalecimiento </a:t>
            </a:r>
            <a:r>
              <a:rPr sz="1400" b="1" spc="-409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es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enarios 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P</a:t>
            </a:r>
            <a:r>
              <a:rPr sz="1400" b="1" spc="-114" dirty="0">
                <a:solidFill>
                  <a:srgbClr val="4D3485"/>
                </a:solidFill>
                <a:latin typeface="Trebuchet MS"/>
                <a:cs typeface="Trebuchet MS"/>
              </a:rPr>
              <a:t>articipación  Institucionales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398720" y="5552417"/>
            <a:ext cx="1321435" cy="19456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8255" algn="r">
              <a:lnSpc>
                <a:spcPct val="100000"/>
              </a:lnSpc>
              <a:spcBef>
                <a:spcPts val="100"/>
              </a:spcBef>
            </a:pPr>
            <a:r>
              <a:rPr sz="1400" b="1" spc="-200" dirty="0">
                <a:solidFill>
                  <a:srgbClr val="4D3485"/>
                </a:solidFill>
                <a:latin typeface="Trebuchet MS"/>
                <a:cs typeface="Trebuchet MS"/>
              </a:rPr>
              <a:t>3.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75" dirty="0">
                <a:solidFill>
                  <a:srgbClr val="4D3485"/>
                </a:solidFill>
                <a:latin typeface="Trebuchet MS"/>
                <a:cs typeface="Trebuchet MS"/>
              </a:rPr>
              <a:t>4.</a:t>
            </a:r>
            <a:endParaRPr sz="1400">
              <a:latin typeface="Trebuchet MS"/>
              <a:cs typeface="Trebuchet MS"/>
            </a:endParaRPr>
          </a:p>
          <a:p>
            <a:pPr marL="139700" marR="8255" indent="100330" algn="r">
              <a:lnSpc>
                <a:spcPct val="100000"/>
              </a:lnSpc>
            </a:pPr>
            <a:r>
              <a:rPr sz="1400" b="1" spc="-260" dirty="0">
                <a:solidFill>
                  <a:srgbClr val="4D3485"/>
                </a:solidFill>
                <a:latin typeface="Trebuchet MS"/>
                <a:cs typeface="Trebuchet MS"/>
              </a:rPr>
              <a:t>F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orta</a:t>
            </a:r>
            <a:r>
              <a:rPr sz="1400" b="1" spc="-90" dirty="0">
                <a:solidFill>
                  <a:srgbClr val="4D3485"/>
                </a:solidFill>
                <a:latin typeface="Trebuchet MS"/>
                <a:cs typeface="Trebuchet MS"/>
              </a:rPr>
              <a:t>l</a:t>
            </a:r>
            <a:r>
              <a:rPr sz="1400" b="1" spc="-150" dirty="0">
                <a:solidFill>
                  <a:srgbClr val="4D3485"/>
                </a:solidFill>
                <a:latin typeface="Trebuchet MS"/>
                <a:cs typeface="Trebuchet MS"/>
              </a:rPr>
              <a:t>ecimien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t</a:t>
            </a:r>
            <a:r>
              <a:rPr sz="1400" b="1" spc="-65" dirty="0">
                <a:solidFill>
                  <a:srgbClr val="4D3485"/>
                </a:solidFill>
                <a:latin typeface="Trebuchet MS"/>
                <a:cs typeface="Trebuchet MS"/>
              </a:rPr>
              <a:t>o  </a:t>
            </a: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e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Int</a:t>
            </a: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e</a:t>
            </a:r>
            <a:r>
              <a:rPr sz="1400" b="1" spc="-150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150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14" dirty="0">
                <a:solidFill>
                  <a:srgbClr val="4D3485"/>
                </a:solidFill>
                <a:latin typeface="Trebuchet MS"/>
                <a:cs typeface="Trebuchet MS"/>
              </a:rPr>
              <a:t>ción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90" dirty="0">
                <a:solidFill>
                  <a:srgbClr val="4D3485"/>
                </a:solidFill>
                <a:latin typeface="Trebuchet MS"/>
                <a:cs typeface="Trebuchet MS"/>
              </a:rPr>
              <a:t>on  </a:t>
            </a:r>
            <a:r>
              <a:rPr sz="1400" b="1" spc="-180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140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t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o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40" dirty="0">
                <a:solidFill>
                  <a:srgbClr val="4D3485"/>
                </a:solidFill>
                <a:latin typeface="Trebuchet MS"/>
                <a:cs typeface="Trebuchet MS"/>
              </a:rPr>
              <a:t>es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Socia</a:t>
            </a:r>
            <a:r>
              <a:rPr sz="1400" b="1" spc="-80" dirty="0">
                <a:solidFill>
                  <a:srgbClr val="4D3485"/>
                </a:solidFill>
                <a:latin typeface="Trebuchet MS"/>
                <a:cs typeface="Trebuchet MS"/>
              </a:rPr>
              <a:t>l</a:t>
            </a: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es 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y</a:t>
            </a:r>
            <a:r>
              <a:rPr sz="1400" b="1" spc="-180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Grupos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endParaRPr sz="1400">
              <a:latin typeface="Trebuchet MS"/>
              <a:cs typeface="Trebuchet MS"/>
            </a:endParaRPr>
          </a:p>
          <a:p>
            <a:pPr marL="12700" marR="8255" indent="81915" algn="r">
              <a:lnSpc>
                <a:spcPct val="100000"/>
              </a:lnSpc>
            </a:pP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Int</a:t>
            </a: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e</a:t>
            </a:r>
            <a:r>
              <a:rPr sz="1400" b="1" spc="-16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40" dirty="0">
                <a:solidFill>
                  <a:srgbClr val="4D3485"/>
                </a:solidFill>
                <a:latin typeface="Trebuchet MS"/>
                <a:cs typeface="Trebuchet MS"/>
              </a:rPr>
              <a:t>és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95" dirty="0">
                <a:solidFill>
                  <a:srgbClr val="4D3485"/>
                </a:solidFill>
                <a:latin typeface="Trebuchet MS"/>
                <a:cs typeface="Trebuchet MS"/>
              </a:rPr>
              <a:t>o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90" dirty="0">
                <a:solidFill>
                  <a:srgbClr val="4D3485"/>
                </a:solidFill>
                <a:latin typeface="Trebuchet MS"/>
                <a:cs typeface="Trebuchet MS"/>
              </a:rPr>
              <a:t>V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85" dirty="0">
                <a:solidFill>
                  <a:srgbClr val="4D3485"/>
                </a:solidFill>
                <a:latin typeface="Trebuchet MS"/>
                <a:cs typeface="Trebuchet MS"/>
              </a:rPr>
              <a:t>l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o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65" dirty="0">
                <a:solidFill>
                  <a:srgbClr val="4D3485"/>
                </a:solidFill>
                <a:latin typeface="Trebuchet MS"/>
                <a:cs typeface="Trebuchet MS"/>
              </a:rPr>
              <a:t>,  </a:t>
            </a:r>
            <a:r>
              <a:rPr sz="1400" b="1" spc="-170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elacionados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90" dirty="0">
                <a:solidFill>
                  <a:srgbClr val="4D3485"/>
                </a:solidFill>
                <a:latin typeface="Trebuchet MS"/>
                <a:cs typeface="Trebuchet MS"/>
              </a:rPr>
              <a:t>on  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la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participación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del</a:t>
            </a:r>
            <a:endParaRPr sz="1400">
              <a:latin typeface="Trebuchet MS"/>
              <a:cs typeface="Trebuchet MS"/>
            </a:endParaRPr>
          </a:p>
          <a:p>
            <a:pPr marR="5080" algn="r">
              <a:lnSpc>
                <a:spcPct val="100000"/>
              </a:lnSpc>
            </a:pP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sector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1920500" y="5554679"/>
            <a:ext cx="5436235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  <a:buChar char="•"/>
              <a:tabLst>
                <a:tab pos="469900" algn="l"/>
              </a:tabLst>
            </a:pP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Fomento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Polígonos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Monitoreo,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mediante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formación,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generación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confianza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uso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TIC.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 MT"/>
              <a:buChar char="•"/>
            </a:pPr>
            <a:endParaRPr sz="1250">
              <a:latin typeface="Arial MT"/>
              <a:cs typeface="Arial MT"/>
            </a:endParaRPr>
          </a:p>
          <a:p>
            <a:pPr marL="12700" marR="298450" algn="just">
              <a:lnSpc>
                <a:spcPct val="100000"/>
              </a:lnSpc>
              <a:buChar char="•"/>
              <a:tabLst>
                <a:tab pos="469900" algn="l"/>
              </a:tabLst>
            </a:pP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Desarrollar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línea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innovación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construcción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hábitat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fortalecimiento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organizaciones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vinculadas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(comités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control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servicios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públicos,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organizaciones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populares</a:t>
            </a:r>
            <a:endParaRPr sz="1200">
              <a:latin typeface="Arial MT"/>
              <a:cs typeface="Arial MT"/>
            </a:endParaRPr>
          </a:p>
          <a:p>
            <a:pPr marL="12700" marR="412115">
              <a:lnSpc>
                <a:spcPct val="100000"/>
              </a:lnSpc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vivienda,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organizaciones de recicladores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recuperadores,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veedurías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u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otras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organizaciones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territoriales)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articulada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iniciativas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sectoriales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(observatorio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hábitat)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intersectoriales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(laboratorio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Secretaria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General,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labcapital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Veeduría,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alta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consejería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TIC).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1817150" y="5605481"/>
            <a:ext cx="0" cy="2838450"/>
          </a:xfrm>
          <a:custGeom>
            <a:avLst/>
            <a:gdLst/>
            <a:ahLst/>
            <a:cxnLst/>
            <a:rect l="l" t="t" r="r" b="b"/>
            <a:pathLst>
              <a:path h="2838450">
                <a:moveTo>
                  <a:pt x="0" y="0"/>
                </a:moveTo>
                <a:lnTo>
                  <a:pt x="0" y="2838196"/>
                </a:lnTo>
              </a:path>
            </a:pathLst>
          </a:custGeom>
          <a:ln w="12700">
            <a:solidFill>
              <a:srgbClr val="C32A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40" dirty="0">
                <a:solidFill>
                  <a:srgbClr val="FFFFFF"/>
                </a:solidFill>
                <a:latin typeface="Arial MT"/>
                <a:cs typeface="Arial MT"/>
              </a:rPr>
              <a:t>12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20734" y="822469"/>
            <a:ext cx="1238250" cy="1518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37820" algn="r">
              <a:lnSpc>
                <a:spcPct val="100000"/>
              </a:lnSpc>
              <a:spcBef>
                <a:spcPts val="100"/>
              </a:spcBef>
            </a:pPr>
            <a:r>
              <a:rPr sz="1400" b="1" spc="-200" dirty="0">
                <a:solidFill>
                  <a:srgbClr val="4D3485"/>
                </a:solidFill>
                <a:latin typeface="Trebuchet MS"/>
                <a:cs typeface="Trebuchet MS"/>
              </a:rPr>
              <a:t>3.5.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260" dirty="0">
                <a:solidFill>
                  <a:srgbClr val="4D3485"/>
                </a:solidFill>
                <a:latin typeface="Trebuchet MS"/>
                <a:cs typeface="Trebuchet MS"/>
              </a:rPr>
              <a:t>F</a:t>
            </a:r>
            <a:r>
              <a:rPr sz="1400" b="1" spc="-165" dirty="0">
                <a:solidFill>
                  <a:srgbClr val="4D3485"/>
                </a:solidFill>
                <a:latin typeface="Trebuchet MS"/>
                <a:cs typeface="Trebuchet MS"/>
              </a:rPr>
              <a:t>omen</a:t>
            </a: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t</a:t>
            </a:r>
            <a:r>
              <a:rPr sz="1400" b="1" spc="-65" dirty="0">
                <a:solidFill>
                  <a:srgbClr val="4D3485"/>
                </a:solidFill>
                <a:latin typeface="Trebuchet MS"/>
                <a:cs typeface="Trebuchet MS"/>
              </a:rPr>
              <a:t>o  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al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inc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emen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t</a:t>
            </a:r>
            <a:r>
              <a:rPr sz="1400" b="1" spc="-65" dirty="0">
                <a:solidFill>
                  <a:srgbClr val="4D3485"/>
                </a:solidFill>
                <a:latin typeface="Trebuchet MS"/>
                <a:cs typeface="Trebuchet MS"/>
              </a:rPr>
              <a:t>o  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cualitati</a:t>
            </a:r>
            <a:r>
              <a:rPr sz="1400" b="1" spc="-165" dirty="0">
                <a:solidFill>
                  <a:srgbClr val="4D3485"/>
                </a:solidFill>
                <a:latin typeface="Trebuchet MS"/>
                <a:cs typeface="Trebuchet MS"/>
              </a:rPr>
              <a:t>v</a:t>
            </a:r>
            <a:r>
              <a:rPr sz="1400" b="1" spc="-95" dirty="0">
                <a:solidFill>
                  <a:srgbClr val="4D3485"/>
                </a:solidFill>
                <a:latin typeface="Trebuchet MS"/>
                <a:cs typeface="Trebuchet MS"/>
              </a:rPr>
              <a:t>o</a:t>
            </a:r>
            <a:r>
              <a:rPr sz="1400" b="1" spc="-180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00" dirty="0">
                <a:solidFill>
                  <a:srgbClr val="4D3485"/>
                </a:solidFill>
                <a:latin typeface="Trebuchet MS"/>
                <a:cs typeface="Trebuchet MS"/>
              </a:rPr>
              <a:t>y  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cuantitati</a:t>
            </a:r>
            <a:r>
              <a:rPr sz="1400" b="1" spc="-165" dirty="0">
                <a:solidFill>
                  <a:srgbClr val="4D3485"/>
                </a:solidFill>
                <a:latin typeface="Trebuchet MS"/>
                <a:cs typeface="Trebuchet MS"/>
              </a:rPr>
              <a:t>v</a:t>
            </a:r>
            <a:r>
              <a:rPr sz="1400" b="1" spc="-95" dirty="0">
                <a:solidFill>
                  <a:srgbClr val="4D3485"/>
                </a:solidFill>
                <a:latin typeface="Trebuchet MS"/>
                <a:cs typeface="Trebuchet MS"/>
              </a:rPr>
              <a:t>o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90" dirty="0">
                <a:solidFill>
                  <a:srgbClr val="4D3485"/>
                </a:solidFill>
                <a:latin typeface="Trebuchet MS"/>
                <a:cs typeface="Trebuchet MS"/>
              </a:rPr>
              <a:t>la  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participación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en  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las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70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endiciones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endParaRPr sz="1400">
              <a:latin typeface="Trebuchet MS"/>
              <a:cs typeface="Trebuchet MS"/>
            </a:endParaRPr>
          </a:p>
          <a:p>
            <a:pPr marR="8890" algn="r">
              <a:lnSpc>
                <a:spcPct val="100000"/>
              </a:lnSpc>
            </a:pP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cuentas.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65095" y="824731"/>
            <a:ext cx="52901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Realización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audiencias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anuales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rendición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cuentas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unificadas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965095" y="1007611"/>
            <a:ext cx="3018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mediante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innovadores.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65095" y="1373371"/>
            <a:ext cx="541655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5621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de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componentes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modelo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institucional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Secretaría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adscritas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vinculadas.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 MT"/>
              <a:buChar char="•"/>
            </a:pPr>
            <a:endParaRPr sz="125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  <a:buChar char="•"/>
              <a:tabLst>
                <a:tab pos="469265" algn="l"/>
                <a:tab pos="469900" algn="l"/>
              </a:tabLst>
            </a:pP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Implementación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(plataforma)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democracia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digital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agendas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transformación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digital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Distrito.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92462" y="2902701"/>
            <a:ext cx="126238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just">
              <a:lnSpc>
                <a:spcPct val="100000"/>
              </a:lnSpc>
              <a:spcBef>
                <a:spcPts val="100"/>
              </a:spcBef>
            </a:pP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3.6.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95" dirty="0">
                <a:solidFill>
                  <a:srgbClr val="4D3485"/>
                </a:solidFill>
                <a:latin typeface="Trebuchet MS"/>
                <a:cs typeface="Trebuchet MS"/>
              </a:rPr>
              <a:t>In</a:t>
            </a: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orpo</a:t>
            </a: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ación</a:t>
            </a:r>
            <a:endParaRPr sz="1400">
              <a:latin typeface="Trebuchet MS"/>
              <a:cs typeface="Trebuchet MS"/>
            </a:endParaRPr>
          </a:p>
          <a:p>
            <a:pPr marL="332105" marR="5080" indent="157480" algn="just">
              <a:lnSpc>
                <a:spcPct val="100000"/>
              </a:lnSpc>
            </a:pP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65" dirty="0">
                <a:solidFill>
                  <a:srgbClr val="4D3485"/>
                </a:solidFill>
                <a:latin typeface="Trebuchet MS"/>
                <a:cs typeface="Trebuchet MS"/>
              </a:rPr>
              <a:t>en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f</a:t>
            </a:r>
            <a:r>
              <a:rPr sz="1400" b="1" spc="-114" dirty="0">
                <a:solidFill>
                  <a:srgbClr val="4D3485"/>
                </a:solidFill>
                <a:latin typeface="Trebuchet MS"/>
                <a:cs typeface="Trebuchet MS"/>
              </a:rPr>
              <a:t>oque  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dif</a:t>
            </a: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e</a:t>
            </a:r>
            <a:r>
              <a:rPr sz="1400" b="1" spc="-16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encial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en  </a:t>
            </a:r>
            <a:r>
              <a:rPr sz="1400" b="1" spc="-80" dirty="0">
                <a:solidFill>
                  <a:srgbClr val="4D3485"/>
                </a:solidFill>
                <a:latin typeface="Trebuchet MS"/>
                <a:cs typeface="Trebuchet MS"/>
              </a:rPr>
              <a:t>l</a:t>
            </a:r>
            <a:r>
              <a:rPr sz="1400" b="1" spc="-95" dirty="0">
                <a:solidFill>
                  <a:srgbClr val="4D3485"/>
                </a:solidFill>
                <a:latin typeface="Trebuchet MS"/>
                <a:cs typeface="Trebuchet MS"/>
              </a:rPr>
              <a:t>os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p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14" dirty="0">
                <a:solidFill>
                  <a:srgbClr val="4D3485"/>
                </a:solidFill>
                <a:latin typeface="Trebuchet MS"/>
                <a:cs typeface="Trebuchet MS"/>
              </a:rPr>
              <a:t>o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y</a:t>
            </a:r>
            <a:r>
              <a:rPr sz="1400" b="1" spc="-160" dirty="0">
                <a:solidFill>
                  <a:srgbClr val="4D3485"/>
                </a:solidFill>
                <a:latin typeface="Trebuchet MS"/>
                <a:cs typeface="Trebuchet MS"/>
              </a:rPr>
              <a:t>ec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t</a:t>
            </a:r>
            <a:r>
              <a:rPr sz="1400" b="1" spc="-75" dirty="0">
                <a:solidFill>
                  <a:srgbClr val="4D3485"/>
                </a:solidFill>
                <a:latin typeface="Trebuchet MS"/>
                <a:cs typeface="Trebuchet MS"/>
              </a:rPr>
              <a:t>os  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estratégicos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965095" y="2904962"/>
            <a:ext cx="520700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de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modelo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vivienda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Hábitat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incluyente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sustentable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bajo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pilares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GABO,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incluya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enfoque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poblacional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diferencial</a:t>
            </a:r>
            <a:r>
              <a:rPr sz="1200" spc="3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diferentes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proyectos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estratégicos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sector,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objetivo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hacer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reconocimiento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relaciones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desiguales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existentes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territorios, normas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canales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existen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algunos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grupos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garantía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sus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derechos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ciudadanos</a:t>
            </a:r>
            <a:endParaRPr sz="1200">
              <a:latin typeface="Arial MT"/>
              <a:cs typeface="Arial MT"/>
            </a:endParaRPr>
          </a:p>
          <a:p>
            <a:pPr marL="12700" marR="27178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ciudadanas, y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compromiso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hacer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visibles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estas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relaciones,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contrarrestarlas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propender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ciudad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equitativa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considere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salvaguarde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diversidad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formas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habitar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territorio.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65095" y="4733762"/>
            <a:ext cx="539750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509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desarrollo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acueducto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regional que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incorpore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lectura territorial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diferencial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atienda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condiciones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demandas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específicas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población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rural.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 MT"/>
              <a:buChar char="•"/>
            </a:pPr>
            <a:endParaRPr sz="125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  <a:buChar char="•"/>
              <a:tabLst>
                <a:tab pos="469265" algn="l"/>
                <a:tab pos="469900" algn="l"/>
              </a:tabLst>
            </a:pP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Promoción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iniciativas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niñez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respecto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al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modelo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ciudad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habitar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espacios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territorios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forma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segura y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protegida,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incorporar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enfoque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niñas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niños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ciudad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03385" y="6342065"/>
            <a:ext cx="1351915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61925" algn="r">
              <a:lnSpc>
                <a:spcPct val="100000"/>
              </a:lnSpc>
              <a:spcBef>
                <a:spcPts val="100"/>
              </a:spcBef>
            </a:pPr>
            <a:r>
              <a:rPr sz="1400" b="1" spc="-190" dirty="0">
                <a:solidFill>
                  <a:srgbClr val="4D3485"/>
                </a:solidFill>
                <a:latin typeface="Trebuchet MS"/>
                <a:cs typeface="Trebuchet MS"/>
              </a:rPr>
              <a:t>3.</a:t>
            </a:r>
            <a:r>
              <a:rPr sz="1400" b="1" spc="-320" dirty="0">
                <a:solidFill>
                  <a:srgbClr val="4D3485"/>
                </a:solidFill>
                <a:latin typeface="Trebuchet MS"/>
                <a:cs typeface="Trebuchet MS"/>
              </a:rPr>
              <a:t>7</a:t>
            </a:r>
            <a:r>
              <a:rPr sz="1400" b="1" spc="-210" dirty="0">
                <a:solidFill>
                  <a:srgbClr val="4D3485"/>
                </a:solidFill>
                <a:latin typeface="Trebuchet MS"/>
                <a:cs typeface="Trebuchet MS"/>
              </a:rPr>
              <a:t>.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Desar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85" dirty="0">
                <a:solidFill>
                  <a:srgbClr val="4D3485"/>
                </a:solidFill>
                <a:latin typeface="Trebuchet MS"/>
                <a:cs typeface="Trebuchet MS"/>
              </a:rPr>
              <a:t>ol</a:t>
            </a:r>
            <a:r>
              <a:rPr sz="1400" b="1" spc="-70" dirty="0">
                <a:solidFill>
                  <a:srgbClr val="4D3485"/>
                </a:solidFill>
                <a:latin typeface="Trebuchet MS"/>
                <a:cs typeface="Trebuchet MS"/>
              </a:rPr>
              <a:t>l</a:t>
            </a:r>
            <a:r>
              <a:rPr sz="1400" b="1" spc="-95" dirty="0">
                <a:solidFill>
                  <a:srgbClr val="4D3485"/>
                </a:solidFill>
                <a:latin typeface="Trebuchet MS"/>
                <a:cs typeface="Trebuchet MS"/>
              </a:rPr>
              <a:t>o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de 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150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ciones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00" dirty="0">
                <a:solidFill>
                  <a:srgbClr val="4D3485"/>
                </a:solidFill>
                <a:latin typeface="Trebuchet MS"/>
                <a:cs typeface="Trebuchet MS"/>
              </a:rPr>
              <a:t>gestión  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conocimien</a:t>
            </a:r>
            <a:r>
              <a:rPr sz="1400" b="1" spc="-110" dirty="0">
                <a:solidFill>
                  <a:srgbClr val="4D3485"/>
                </a:solidFill>
                <a:latin typeface="Trebuchet MS"/>
                <a:cs typeface="Trebuchet MS"/>
              </a:rPr>
              <a:t>t</a:t>
            </a:r>
            <a:r>
              <a:rPr sz="1400" b="1" spc="-95" dirty="0">
                <a:solidFill>
                  <a:srgbClr val="4D3485"/>
                </a:solidFill>
                <a:latin typeface="Trebuchet MS"/>
                <a:cs typeface="Trebuchet MS"/>
              </a:rPr>
              <a:t>o</a:t>
            </a:r>
            <a:endParaRPr sz="1400">
              <a:latin typeface="Trebuchet MS"/>
              <a:cs typeface="Trebuchet MS"/>
            </a:endParaRPr>
          </a:p>
          <a:p>
            <a:pPr marL="291465" marR="5080" indent="-149860" algn="r">
              <a:lnSpc>
                <a:spcPct val="100000"/>
              </a:lnSpc>
            </a:pP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e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14" dirty="0">
                <a:solidFill>
                  <a:srgbClr val="4D3485"/>
                </a:solidFill>
                <a:latin typeface="Trebuchet MS"/>
                <a:cs typeface="Trebuchet MS"/>
              </a:rPr>
              <a:t>inn</a:t>
            </a:r>
            <a:r>
              <a:rPr sz="1400" b="1" spc="-155" dirty="0">
                <a:solidFill>
                  <a:srgbClr val="4D3485"/>
                </a:solidFill>
                <a:latin typeface="Trebuchet MS"/>
                <a:cs typeface="Trebuchet MS"/>
              </a:rPr>
              <a:t>o</a:t>
            </a:r>
            <a:r>
              <a:rPr sz="1400" b="1" spc="-130" dirty="0">
                <a:solidFill>
                  <a:srgbClr val="4D3485"/>
                </a:solidFill>
                <a:latin typeface="Trebuchet MS"/>
                <a:cs typeface="Trebuchet MS"/>
              </a:rPr>
              <a:t>v</a:t>
            </a:r>
            <a:r>
              <a:rPr sz="1400" b="1" spc="-120" dirty="0">
                <a:solidFill>
                  <a:srgbClr val="4D3485"/>
                </a:solidFill>
                <a:latin typeface="Trebuchet MS"/>
                <a:cs typeface="Trebuchet MS"/>
              </a:rPr>
              <a:t>ación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0" dirty="0">
                <a:solidFill>
                  <a:srgbClr val="4D3485"/>
                </a:solidFill>
                <a:latin typeface="Trebuchet MS"/>
                <a:cs typeface="Trebuchet MS"/>
              </a:rPr>
              <a:t>pa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r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a  la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participación</a:t>
            </a:r>
            <a:endParaRPr sz="1400">
              <a:latin typeface="Trebuchet MS"/>
              <a:cs typeface="Trebuchet MS"/>
            </a:endParaRPr>
          </a:p>
          <a:p>
            <a:pPr marR="5080" algn="r">
              <a:lnSpc>
                <a:spcPct val="100000"/>
              </a:lnSpc>
            </a:pP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ciudadana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979903" y="6312513"/>
            <a:ext cx="53479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Elaboración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publicación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estudios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lineamientos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soporte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979903" y="6495393"/>
            <a:ext cx="524192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técnico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política pública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producción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hábitat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vivienda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incluyente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otras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políticas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públicas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relacionadas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campo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acción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979903" y="7226913"/>
            <a:ext cx="4986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Realización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observatorio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hábitat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regional,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cualificar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social.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979903" y="7775553"/>
            <a:ext cx="5326380" cy="1854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20014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69900" algn="l"/>
              </a:tabLst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 catedra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hábitat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vivienda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incluyente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sustentable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Escuela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Formación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 Distrital,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incorporando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 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educación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ambiental que hacen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Agua: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Derecho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agua 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Acueductos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comunitarios,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residuos sólidos,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especialmente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comités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control,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prestadores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servicios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públicos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comunitarios,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organizaciones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recicladores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recuperadores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instituciones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educativas.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 MT"/>
              <a:buChar char="•"/>
            </a:pPr>
            <a:endParaRPr sz="125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  <a:buChar char="•"/>
              <a:tabLst>
                <a:tab pos="469265" algn="l"/>
                <a:tab pos="469900" algn="l"/>
              </a:tabLst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líneas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investigación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Social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desde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Observatorio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858275" y="875536"/>
            <a:ext cx="0" cy="1764664"/>
          </a:xfrm>
          <a:custGeom>
            <a:avLst/>
            <a:gdLst/>
            <a:ahLst/>
            <a:cxnLst/>
            <a:rect l="l" t="t" r="r" b="b"/>
            <a:pathLst>
              <a:path h="1764664">
                <a:moveTo>
                  <a:pt x="0" y="0"/>
                </a:moveTo>
                <a:lnTo>
                  <a:pt x="0" y="1764449"/>
                </a:lnTo>
              </a:path>
            </a:pathLst>
          </a:custGeom>
          <a:ln w="12700">
            <a:solidFill>
              <a:srgbClr val="C32A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59765" y="2955763"/>
            <a:ext cx="0" cy="3165475"/>
          </a:xfrm>
          <a:custGeom>
            <a:avLst/>
            <a:gdLst/>
            <a:ahLst/>
            <a:cxnLst/>
            <a:rect l="l" t="t" r="r" b="b"/>
            <a:pathLst>
              <a:path h="3165475">
                <a:moveTo>
                  <a:pt x="0" y="0"/>
                </a:moveTo>
                <a:lnTo>
                  <a:pt x="0" y="3164890"/>
                </a:lnTo>
              </a:path>
            </a:pathLst>
          </a:custGeom>
          <a:ln w="12700">
            <a:solidFill>
              <a:srgbClr val="C32A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54140" y="6395125"/>
            <a:ext cx="0" cy="3167380"/>
          </a:xfrm>
          <a:custGeom>
            <a:avLst/>
            <a:gdLst/>
            <a:ahLst/>
            <a:cxnLst/>
            <a:rect l="l" t="t" r="r" b="b"/>
            <a:pathLst>
              <a:path h="3167379">
                <a:moveTo>
                  <a:pt x="0" y="0"/>
                </a:moveTo>
                <a:lnTo>
                  <a:pt x="0" y="3167189"/>
                </a:lnTo>
              </a:path>
            </a:pathLst>
          </a:custGeom>
          <a:ln w="12700">
            <a:solidFill>
              <a:srgbClr val="C32A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102713" y="99821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40" dirty="0">
                <a:solidFill>
                  <a:srgbClr val="FFFFFF"/>
                </a:solidFill>
                <a:latin typeface="Arial MT"/>
                <a:cs typeface="Arial MT"/>
              </a:rPr>
              <a:t>13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2028877" y="790544"/>
            <a:ext cx="37401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respecto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metas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PDD,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esta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relación: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359999" y="1031505"/>
            <a:ext cx="7052945" cy="0"/>
          </a:xfrm>
          <a:custGeom>
            <a:avLst/>
            <a:gdLst/>
            <a:ahLst/>
            <a:cxnLst/>
            <a:rect l="l" t="t" r="r" b="b"/>
            <a:pathLst>
              <a:path w="7052945">
                <a:moveTo>
                  <a:pt x="0" y="0"/>
                </a:moveTo>
                <a:lnTo>
                  <a:pt x="7052398" y="0"/>
                </a:lnTo>
              </a:path>
            </a:pathLst>
          </a:custGeom>
          <a:ln w="12700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object 1276"/>
          <p:cNvSpPr txBox="1"/>
          <p:nvPr/>
        </p:nvSpPr>
        <p:spPr>
          <a:xfrm>
            <a:off x="359994" y="1109637"/>
            <a:ext cx="5990590" cy="250825"/>
          </a:xfrm>
          <a:prstGeom prst="rect">
            <a:avLst/>
          </a:prstGeom>
          <a:solidFill>
            <a:srgbClr val="DF9C33"/>
          </a:solidFill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25"/>
              </a:spcBef>
            </a:pPr>
            <a:r>
              <a:rPr sz="1400" b="1" spc="-135" dirty="0">
                <a:solidFill>
                  <a:srgbClr val="FFFFFF"/>
                </a:solidFill>
                <a:latin typeface="Trebuchet MS"/>
                <a:cs typeface="Trebuchet MS"/>
              </a:rPr>
              <a:t>Meta</a:t>
            </a:r>
            <a:r>
              <a:rPr sz="1400" b="1" spc="-1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400" b="1" spc="-140" dirty="0">
                <a:solidFill>
                  <a:srgbClr val="FFFFFF"/>
                </a:solidFill>
                <a:latin typeface="Trebuchet MS"/>
                <a:cs typeface="Trebuchet MS"/>
              </a:rPr>
              <a:t>Sec</a:t>
            </a:r>
            <a:r>
              <a:rPr sz="1400" b="1" spc="-114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1400" b="1" spc="-110" dirty="0">
                <a:solidFill>
                  <a:srgbClr val="FFFFFF"/>
                </a:solidFill>
                <a:latin typeface="Trebuchet MS"/>
                <a:cs typeface="Trebuchet MS"/>
              </a:rPr>
              <a:t>orial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77" name="object 1277"/>
          <p:cNvSpPr txBox="1"/>
          <p:nvPr/>
        </p:nvSpPr>
        <p:spPr>
          <a:xfrm>
            <a:off x="6413398" y="1109637"/>
            <a:ext cx="982344" cy="250825"/>
          </a:xfrm>
          <a:prstGeom prst="rect">
            <a:avLst/>
          </a:prstGeom>
          <a:solidFill>
            <a:srgbClr val="269682"/>
          </a:solidFill>
        </p:spPr>
        <p:txBody>
          <a:bodyPr vert="horz" wrap="square" lIns="0" tIns="15875" rIns="0" bIns="0" rtlCol="0">
            <a:spAutoFit/>
          </a:bodyPr>
          <a:lstStyle/>
          <a:p>
            <a:pPr marL="234950">
              <a:lnSpc>
                <a:spcPct val="100000"/>
              </a:lnSpc>
              <a:spcBef>
                <a:spcPts val="125"/>
              </a:spcBef>
            </a:pPr>
            <a:r>
              <a:rPr sz="1400" b="1" spc="-135" dirty="0">
                <a:solidFill>
                  <a:srgbClr val="FFFFFF"/>
                </a:solidFill>
                <a:latin typeface="Trebuchet MS"/>
                <a:cs typeface="Trebuchet MS"/>
              </a:rPr>
              <a:t>Entidad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78" name="object 1278"/>
          <p:cNvSpPr txBox="1"/>
          <p:nvPr/>
        </p:nvSpPr>
        <p:spPr>
          <a:xfrm>
            <a:off x="6684146" y="1527012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6684146" y="2051877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6515860" y="2461907"/>
            <a:ext cx="7359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CV</a:t>
            </a:r>
            <a:r>
              <a:rPr sz="1400" b="1" spc="-15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400" b="1" spc="-110" dirty="0">
                <a:solidFill>
                  <a:srgbClr val="2C957A"/>
                </a:solidFill>
                <a:latin typeface="Trebuchet MS"/>
                <a:cs typeface="Trebuchet MS"/>
              </a:rPr>
              <a:t>/SDHT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6515860" y="2766107"/>
            <a:ext cx="7359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CV</a:t>
            </a:r>
            <a:r>
              <a:rPr sz="1400" b="1" spc="-15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400" b="1" spc="-110" dirty="0">
                <a:solidFill>
                  <a:srgbClr val="2C957A"/>
                </a:solidFill>
                <a:latin typeface="Trebuchet MS"/>
                <a:cs typeface="Trebuchet MS"/>
              </a:rPr>
              <a:t>/SDHT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2" name="object 1282"/>
          <p:cNvSpPr txBox="1"/>
          <p:nvPr/>
        </p:nvSpPr>
        <p:spPr>
          <a:xfrm>
            <a:off x="6684146" y="3059138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3" name="object 1283"/>
          <p:cNvSpPr txBox="1"/>
          <p:nvPr/>
        </p:nvSpPr>
        <p:spPr>
          <a:xfrm>
            <a:off x="6684146" y="3456938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4" name="object 1284"/>
          <p:cNvSpPr txBox="1"/>
          <p:nvPr/>
        </p:nvSpPr>
        <p:spPr>
          <a:xfrm>
            <a:off x="6684146" y="3816937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5" name="object 1285"/>
          <p:cNvSpPr txBox="1"/>
          <p:nvPr/>
        </p:nvSpPr>
        <p:spPr>
          <a:xfrm>
            <a:off x="6732686" y="7781264"/>
            <a:ext cx="2978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55" dirty="0">
                <a:solidFill>
                  <a:srgbClr val="2C957A"/>
                </a:solidFill>
                <a:latin typeface="Trebuchet MS"/>
                <a:cs typeface="Trebuchet MS"/>
              </a:rPr>
              <a:t>ERU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6" name="object 1286"/>
          <p:cNvSpPr txBox="1"/>
          <p:nvPr/>
        </p:nvSpPr>
        <p:spPr>
          <a:xfrm>
            <a:off x="6515860" y="4225122"/>
            <a:ext cx="7359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CV</a:t>
            </a:r>
            <a:r>
              <a:rPr sz="1400" b="1" spc="-15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400" b="1" spc="-110" dirty="0">
                <a:solidFill>
                  <a:srgbClr val="2C957A"/>
                </a:solidFill>
                <a:latin typeface="Trebuchet MS"/>
                <a:cs typeface="Trebuchet MS"/>
              </a:rPr>
              <a:t>/SDHT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7" name="object 1287"/>
          <p:cNvSpPr txBox="1"/>
          <p:nvPr/>
        </p:nvSpPr>
        <p:spPr>
          <a:xfrm>
            <a:off x="6684146" y="4594538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8" name="object 1288"/>
          <p:cNvSpPr txBox="1"/>
          <p:nvPr/>
        </p:nvSpPr>
        <p:spPr>
          <a:xfrm>
            <a:off x="6684146" y="4900953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89" name="object 1289"/>
          <p:cNvSpPr txBox="1"/>
          <p:nvPr/>
        </p:nvSpPr>
        <p:spPr>
          <a:xfrm>
            <a:off x="6684146" y="5291777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90" name="object 1290"/>
          <p:cNvSpPr txBox="1"/>
          <p:nvPr/>
        </p:nvSpPr>
        <p:spPr>
          <a:xfrm>
            <a:off x="6515860" y="5890672"/>
            <a:ext cx="73596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CV</a:t>
            </a:r>
            <a:r>
              <a:rPr sz="1400" b="1" spc="-15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400" b="1" spc="-110" dirty="0">
                <a:solidFill>
                  <a:srgbClr val="2C957A"/>
                </a:solidFill>
                <a:latin typeface="Trebuchet MS"/>
                <a:cs typeface="Trebuchet MS"/>
              </a:rPr>
              <a:t>/SDHT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91" name="object 1291"/>
          <p:cNvSpPr txBox="1"/>
          <p:nvPr/>
        </p:nvSpPr>
        <p:spPr>
          <a:xfrm>
            <a:off x="6684146" y="6419389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92" name="object 1292"/>
          <p:cNvSpPr txBox="1"/>
          <p:nvPr/>
        </p:nvSpPr>
        <p:spPr>
          <a:xfrm>
            <a:off x="6516927" y="6775615"/>
            <a:ext cx="73406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ERU/SDHT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93" name="object 1293"/>
          <p:cNvSpPr txBox="1"/>
          <p:nvPr/>
        </p:nvSpPr>
        <p:spPr>
          <a:xfrm>
            <a:off x="6732686" y="8093157"/>
            <a:ext cx="2978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55" dirty="0">
                <a:solidFill>
                  <a:srgbClr val="2C957A"/>
                </a:solidFill>
                <a:latin typeface="Trebuchet MS"/>
                <a:cs typeface="Trebuchet MS"/>
              </a:rPr>
              <a:t>ERU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94" name="object 1294"/>
          <p:cNvSpPr txBox="1"/>
          <p:nvPr/>
        </p:nvSpPr>
        <p:spPr>
          <a:xfrm>
            <a:off x="6732686" y="8409464"/>
            <a:ext cx="2978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55" dirty="0">
                <a:solidFill>
                  <a:srgbClr val="2C957A"/>
                </a:solidFill>
                <a:latin typeface="Trebuchet MS"/>
                <a:cs typeface="Trebuchet MS"/>
              </a:rPr>
              <a:t>ERU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95" name="object 1295"/>
          <p:cNvSpPr txBox="1"/>
          <p:nvPr/>
        </p:nvSpPr>
        <p:spPr>
          <a:xfrm>
            <a:off x="338300" y="1369449"/>
            <a:ext cx="569468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Entregar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10.500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soluciones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habitacionales,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familias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vulnerables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prioridad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hogares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jefatura femenina,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personas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discapacidad,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víctimas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conflicto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armado,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población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étnica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adultos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mayores.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351000" y="1928762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 txBox="1"/>
          <p:nvPr/>
        </p:nvSpPr>
        <p:spPr>
          <a:xfrm>
            <a:off x="338300" y="1979049"/>
            <a:ext cx="58166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Conformar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ajustar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250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expedientes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urbanos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legalización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regularización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asentamientos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origen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informal.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351000" y="24219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 txBox="1"/>
          <p:nvPr/>
        </p:nvSpPr>
        <p:spPr>
          <a:xfrm>
            <a:off x="338300" y="2436249"/>
            <a:ext cx="44145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Crear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Banco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Distrital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materiales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construcción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Terrazas.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00" name="object 1300"/>
          <p:cNvSpPr/>
          <p:nvPr/>
        </p:nvSpPr>
        <p:spPr>
          <a:xfrm>
            <a:off x="351000" y="27267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object 1301"/>
          <p:cNvSpPr txBox="1"/>
          <p:nvPr/>
        </p:nvSpPr>
        <p:spPr>
          <a:xfrm>
            <a:off x="338300" y="2741049"/>
            <a:ext cx="20269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Crear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una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curaduría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pública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social.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02" name="object 1302"/>
          <p:cNvSpPr/>
          <p:nvPr/>
        </p:nvSpPr>
        <p:spPr>
          <a:xfrm>
            <a:off x="351000" y="30315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object 1303"/>
          <p:cNvSpPr txBox="1"/>
          <p:nvPr/>
        </p:nvSpPr>
        <p:spPr>
          <a:xfrm>
            <a:off x="338300" y="3045849"/>
            <a:ext cx="52673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Diseñar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intervenciones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mejoramiento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integral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rural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bordes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urbanos.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351000" y="33363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object 1305"/>
          <p:cNvSpPr txBox="1"/>
          <p:nvPr/>
        </p:nvSpPr>
        <p:spPr>
          <a:xfrm>
            <a:off x="338300" y="3350649"/>
            <a:ext cx="55708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Diseñar e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alternativas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financieras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esquemas para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acceso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una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vivienda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digna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-2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351000" y="37935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 txBox="1"/>
          <p:nvPr/>
        </p:nvSpPr>
        <p:spPr>
          <a:xfrm>
            <a:off x="338300" y="3807849"/>
            <a:ext cx="42329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Diseñar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instrumentos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planeación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política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Hábitat.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351000" y="40983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 txBox="1"/>
          <p:nvPr/>
        </p:nvSpPr>
        <p:spPr>
          <a:xfrm>
            <a:off x="338300" y="4112649"/>
            <a:ext cx="59124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Formular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proyecto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piloto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desarrolle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esquema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solución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habitacional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“Plan </a:t>
            </a:r>
            <a:r>
              <a:rPr sz="1000" spc="-2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Terrazas”.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10" name="object 1310"/>
          <p:cNvSpPr/>
          <p:nvPr/>
        </p:nvSpPr>
        <p:spPr>
          <a:xfrm>
            <a:off x="351000" y="45555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object 1311"/>
          <p:cNvSpPr txBox="1"/>
          <p:nvPr/>
        </p:nvSpPr>
        <p:spPr>
          <a:xfrm>
            <a:off x="338300" y="4569849"/>
            <a:ext cx="5918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Generar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esquema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apoyo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trámites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cadena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urbanismo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construcción.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12" name="object 1312"/>
          <p:cNvSpPr/>
          <p:nvPr/>
        </p:nvSpPr>
        <p:spPr>
          <a:xfrm>
            <a:off x="351000" y="48603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object 1313"/>
          <p:cNvSpPr txBox="1"/>
          <p:nvPr/>
        </p:nvSpPr>
        <p:spPr>
          <a:xfrm>
            <a:off x="338300" y="4874649"/>
            <a:ext cx="567436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Gestionar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90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hectáreas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suelo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útil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vivienda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usos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complementarios.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14" name="object 1314"/>
          <p:cNvSpPr/>
          <p:nvPr/>
        </p:nvSpPr>
        <p:spPr>
          <a:xfrm>
            <a:off x="351000" y="51651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object 1315"/>
          <p:cNvSpPr txBox="1"/>
          <p:nvPr/>
        </p:nvSpPr>
        <p:spPr>
          <a:xfrm>
            <a:off x="338300" y="5179449"/>
            <a:ext cx="56870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Promover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iniciación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50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mil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VIS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Bogotá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cuales,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mínimo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20%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será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interés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prioritario.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351000" y="56223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 txBox="1"/>
          <p:nvPr/>
        </p:nvSpPr>
        <p:spPr>
          <a:xfrm>
            <a:off x="338300" y="5636649"/>
            <a:ext cx="570992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Realizar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mejoramiento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integral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barrios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Ciudadana,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5" dirty="0">
                <a:solidFill>
                  <a:srgbClr val="231F20"/>
                </a:solidFill>
                <a:latin typeface="Arial MT"/>
                <a:cs typeface="Arial MT"/>
              </a:rPr>
              <a:t>8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territorios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priorizados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(puede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incluir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espacios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públicos,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malla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vial,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andenes,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alamedas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escala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barrial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bandas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eléctricas)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Diseñar e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estrategias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innovación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comunicación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partir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enfoque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sistema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cuidado,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convivencia,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Cultura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Ciudadana.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351000" y="63843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 txBox="1"/>
          <p:nvPr/>
        </p:nvSpPr>
        <p:spPr>
          <a:xfrm>
            <a:off x="338300" y="6398649"/>
            <a:ext cx="273431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Desarrollar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30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acciones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acupuntura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urbana.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20" name="object 1320"/>
          <p:cNvSpPr/>
          <p:nvPr/>
        </p:nvSpPr>
        <p:spPr>
          <a:xfrm>
            <a:off x="351000" y="66891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object 1321"/>
          <p:cNvSpPr txBox="1"/>
          <p:nvPr/>
        </p:nvSpPr>
        <p:spPr>
          <a:xfrm>
            <a:off x="338300" y="6703449"/>
            <a:ext cx="58934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Gestionar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siete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(7)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proyectos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integrales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desarrollo,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revitalización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renovación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buscando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promover </a:t>
            </a:r>
            <a:r>
              <a:rPr sz="1000" spc="-2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permanencia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calidad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vida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pobladores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moradores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originales,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así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nuevos.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22" name="object 1322"/>
          <p:cNvSpPr/>
          <p:nvPr/>
        </p:nvSpPr>
        <p:spPr>
          <a:xfrm>
            <a:off x="351000" y="71463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object 1323"/>
          <p:cNvSpPr txBox="1"/>
          <p:nvPr/>
        </p:nvSpPr>
        <p:spPr>
          <a:xfrm>
            <a:off x="338300" y="7160649"/>
            <a:ext cx="57334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Gestionar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modelo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jurídico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administrativo del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Complejo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Hospitalario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San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Juan de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Dios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avanzar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ejecución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actividades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fases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0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1,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cumplimiento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Especial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Manejo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Protección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fallos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No.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00319-2007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5" dirty="0">
                <a:solidFill>
                  <a:srgbClr val="231F20"/>
                </a:solidFill>
                <a:latin typeface="Arial MT"/>
                <a:cs typeface="Arial MT"/>
              </a:rPr>
              <a:t>00043-2009.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24" name="object 1324"/>
          <p:cNvSpPr/>
          <p:nvPr/>
        </p:nvSpPr>
        <p:spPr>
          <a:xfrm>
            <a:off x="351000" y="77559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object 1325"/>
          <p:cNvSpPr txBox="1"/>
          <p:nvPr/>
        </p:nvSpPr>
        <p:spPr>
          <a:xfrm>
            <a:off x="338300" y="7770249"/>
            <a:ext cx="483552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Gestionar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suelo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2,8 Hectáreas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desarrollo,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revitalización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renovación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Urbana.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351000" y="80607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 txBox="1"/>
          <p:nvPr/>
        </p:nvSpPr>
        <p:spPr>
          <a:xfrm>
            <a:off x="338300" y="8075049"/>
            <a:ext cx="590423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Realizar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administrativa,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obras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comercialización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predios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proyectos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ERU.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351000" y="83655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 txBox="1"/>
          <p:nvPr/>
        </p:nvSpPr>
        <p:spPr>
          <a:xfrm>
            <a:off x="338300" y="8379849"/>
            <a:ext cx="3913504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Fortalecer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institucional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modelo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ERU.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30" name="object 1330"/>
          <p:cNvSpPr/>
          <p:nvPr/>
        </p:nvSpPr>
        <p:spPr>
          <a:xfrm>
            <a:off x="351000" y="86703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object 1331"/>
          <p:cNvSpPr txBox="1"/>
          <p:nvPr/>
        </p:nvSpPr>
        <p:spPr>
          <a:xfrm>
            <a:off x="338300" y="8684649"/>
            <a:ext cx="473964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Coordinar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diseño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implementación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política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pública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servicios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públicos.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32" name="object 1332"/>
          <p:cNvSpPr/>
          <p:nvPr/>
        </p:nvSpPr>
        <p:spPr>
          <a:xfrm>
            <a:off x="351000" y="89751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object 1333"/>
          <p:cNvSpPr txBox="1"/>
          <p:nvPr/>
        </p:nvSpPr>
        <p:spPr>
          <a:xfrm>
            <a:off x="338300" y="8989449"/>
            <a:ext cx="56267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Fortalecer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técnica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organizacionalmente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prestadores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sistemas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abastecimiento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agua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potable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zona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rural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identifique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priorice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Secretaría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34" name="object 1334"/>
          <p:cNvSpPr/>
          <p:nvPr/>
        </p:nvSpPr>
        <p:spPr>
          <a:xfrm>
            <a:off x="351000" y="9432361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object 1335"/>
          <p:cNvSpPr txBox="1"/>
          <p:nvPr/>
        </p:nvSpPr>
        <p:spPr>
          <a:xfrm>
            <a:off x="338300" y="9446649"/>
            <a:ext cx="323786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Fortalecer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inspección,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vigilancia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control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vivienda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36" name="object 1336"/>
          <p:cNvSpPr txBox="1"/>
          <p:nvPr/>
        </p:nvSpPr>
        <p:spPr>
          <a:xfrm>
            <a:off x="6684146" y="9398361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337" name="object 1337"/>
          <p:cNvSpPr txBox="1"/>
          <p:nvPr/>
        </p:nvSpPr>
        <p:spPr>
          <a:xfrm>
            <a:off x="6684146" y="9143138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6684146" y="8681148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339" name="object 1339"/>
          <p:cNvSpPr txBox="1"/>
          <p:nvPr/>
        </p:nvSpPr>
        <p:spPr>
          <a:xfrm>
            <a:off x="6732686" y="7317410"/>
            <a:ext cx="2978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55" dirty="0">
                <a:solidFill>
                  <a:srgbClr val="2C957A"/>
                </a:solidFill>
                <a:latin typeface="Trebuchet MS"/>
                <a:cs typeface="Trebuchet MS"/>
              </a:rPr>
              <a:t>ERU</a:t>
            </a:r>
            <a:endParaRPr sz="14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3308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35" dirty="0">
                <a:solidFill>
                  <a:srgbClr val="FFFFFF"/>
                </a:solidFill>
                <a:latin typeface="Arial MT"/>
                <a:cs typeface="Arial MT"/>
              </a:rPr>
              <a:t>14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68998" y="767803"/>
            <a:ext cx="5990590" cy="250825"/>
          </a:xfrm>
          <a:prstGeom prst="rect">
            <a:avLst/>
          </a:prstGeom>
          <a:solidFill>
            <a:srgbClr val="DF9C33"/>
          </a:solidFill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25"/>
              </a:spcBef>
            </a:pPr>
            <a:r>
              <a:rPr sz="1400" b="1" spc="-135" dirty="0">
                <a:solidFill>
                  <a:srgbClr val="FFFFFF"/>
                </a:solidFill>
                <a:latin typeface="Trebuchet MS"/>
                <a:cs typeface="Trebuchet MS"/>
              </a:rPr>
              <a:t>Meta</a:t>
            </a:r>
            <a:r>
              <a:rPr sz="1400" b="1" spc="-1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400" b="1" spc="-140" dirty="0">
                <a:solidFill>
                  <a:srgbClr val="FFFFFF"/>
                </a:solidFill>
                <a:latin typeface="Trebuchet MS"/>
                <a:cs typeface="Trebuchet MS"/>
              </a:rPr>
              <a:t>Sec</a:t>
            </a:r>
            <a:r>
              <a:rPr sz="1400" b="1" spc="-114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1400" b="1" spc="-110" dirty="0">
                <a:solidFill>
                  <a:srgbClr val="FFFFFF"/>
                </a:solidFill>
                <a:latin typeface="Trebuchet MS"/>
                <a:cs typeface="Trebuchet MS"/>
              </a:rPr>
              <a:t>orial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422402" y="767803"/>
            <a:ext cx="982344" cy="250825"/>
          </a:xfrm>
          <a:prstGeom prst="rect">
            <a:avLst/>
          </a:prstGeom>
          <a:solidFill>
            <a:srgbClr val="269682"/>
          </a:solidFill>
        </p:spPr>
        <p:txBody>
          <a:bodyPr vert="horz" wrap="square" lIns="0" tIns="15875" rIns="0" bIns="0" rtlCol="0">
            <a:spAutoFit/>
          </a:bodyPr>
          <a:lstStyle/>
          <a:p>
            <a:pPr marL="234950">
              <a:lnSpc>
                <a:spcPct val="100000"/>
              </a:lnSpc>
              <a:spcBef>
                <a:spcPts val="125"/>
              </a:spcBef>
            </a:pPr>
            <a:r>
              <a:rPr sz="1400" b="1" spc="-135" dirty="0">
                <a:solidFill>
                  <a:srgbClr val="FFFFFF"/>
                </a:solidFill>
                <a:latin typeface="Trebuchet MS"/>
                <a:cs typeface="Trebuchet MS"/>
              </a:rPr>
              <a:t>Entidad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93144" y="1185181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693144" y="1473823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82143" y="2816938"/>
            <a:ext cx="122999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30" dirty="0">
                <a:solidFill>
                  <a:srgbClr val="2C957A"/>
                </a:solidFill>
                <a:latin typeface="Trebuchet MS"/>
                <a:cs typeface="Trebuchet MS"/>
              </a:rPr>
              <a:t>CVP/SDHT/UAESP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707041" y="3178688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693144" y="1815876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693144" y="2512738"/>
            <a:ext cx="3994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25926" y="2240143"/>
            <a:ext cx="73406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ERU/SDHT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7300" y="1027619"/>
            <a:ext cx="57658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Realizar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30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intervenciones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urbanas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enfocadas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una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mejor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iluminación,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mejores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andenes,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parques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más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seguros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otros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espacios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urbanos,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áreas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alta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incidencia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violencia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sexual.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59999" y="14345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347299" y="1484819"/>
            <a:ext cx="344170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Estructurar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unificación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catastro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servicios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públicos.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59999" y="17393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347299" y="1789619"/>
            <a:ext cx="52654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 </a:t>
            </a:r>
            <a:r>
              <a:rPr sz="1000" spc="-95" dirty="0">
                <a:solidFill>
                  <a:srgbClr val="231F20"/>
                </a:solidFill>
                <a:latin typeface="Arial MT"/>
                <a:cs typeface="Arial MT"/>
              </a:rPr>
              <a:t>1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proceso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articulación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sectorial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proyectos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inversión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cumplimiento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ley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transparencia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concordancia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principios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GABO.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59999" y="21965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347299" y="2246819"/>
            <a:ext cx="306387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Formular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e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banco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regional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tierras.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59999" y="25013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 txBox="1"/>
          <p:nvPr/>
        </p:nvSpPr>
        <p:spPr>
          <a:xfrm>
            <a:off x="347299" y="2551619"/>
            <a:ext cx="539242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Generar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60" dirty="0">
                <a:solidFill>
                  <a:srgbClr val="231F20"/>
                </a:solidFill>
                <a:latin typeface="Arial MT"/>
                <a:cs typeface="Arial MT"/>
              </a:rPr>
              <a:t>(1)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sistema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incorpore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información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misional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estratégica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59999" y="28061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347299" y="2856419"/>
            <a:ext cx="481457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Fortalecer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institucional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modelo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SDHT,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CVP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85" dirty="0">
                <a:solidFill>
                  <a:srgbClr val="231F20"/>
                </a:solidFill>
                <a:latin typeface="Arial MT"/>
                <a:cs typeface="Arial MT"/>
              </a:rPr>
              <a:t>UAESP.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59999" y="31109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 txBox="1"/>
          <p:nvPr/>
        </p:nvSpPr>
        <p:spPr>
          <a:xfrm>
            <a:off x="347299" y="3161219"/>
            <a:ext cx="56540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Otorgar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12.500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subvenciones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ayudas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población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vulnerable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cumplan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requisitos,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para </a:t>
            </a:r>
            <a:r>
              <a:rPr sz="1000" spc="-2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acceder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servicios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funerarios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Distrito.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59999" y="35681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347299" y="3618419"/>
            <a:ext cx="586930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Aumentar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50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60" dirty="0">
                <a:solidFill>
                  <a:srgbClr val="231F20"/>
                </a:solidFill>
                <a:latin typeface="Arial MT"/>
                <a:cs typeface="Arial MT"/>
              </a:rPr>
              <a:t>%</a:t>
            </a:r>
            <a:r>
              <a:rPr sz="1000" spc="-1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capacidad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instalada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infraestructura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bóvedas,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osarios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cenízaros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(BOC)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otros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equipamientos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Cementerios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Distritales,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promoviendo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su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revitalización.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59999" y="40253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 txBox="1"/>
          <p:nvPr/>
        </p:nvSpPr>
        <p:spPr>
          <a:xfrm>
            <a:off x="347299" y="4075619"/>
            <a:ext cx="588264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Gestionar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terreno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RSDJ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disminución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entierro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residuos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mayor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aprovechamiento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alternativas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transformación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energía y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biogás,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su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vida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útil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no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dependa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entierro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residuos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sino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proyectos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aprovechamiento.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59999" y="46349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347299" y="4685219"/>
            <a:ext cx="519303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Actualizar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Integral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residuos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sólidos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PGIRS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59999" y="49397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347299" y="4990019"/>
            <a:ext cx="58991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Formular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2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proyectos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piloto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aprovechamiento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tratamiento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residuos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fines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valoración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energética,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medio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reductor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procesos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biológicos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garanticen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mínimo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10 </a:t>
            </a:r>
            <a:r>
              <a:rPr sz="1000" spc="-160" dirty="0">
                <a:solidFill>
                  <a:srgbClr val="231F20"/>
                </a:solidFill>
                <a:latin typeface="Arial MT"/>
                <a:cs typeface="Arial MT"/>
              </a:rPr>
              <a:t>% </a:t>
            </a:r>
            <a:r>
              <a:rPr sz="1000" spc="-1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tratamiento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residuos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no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aprovechables.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59999" y="55493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347299" y="5599619"/>
            <a:ext cx="562864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Formular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modelo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aprovechamiento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residuos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ciudad,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incluya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aprovechamiento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orgánicos </a:t>
            </a:r>
            <a:r>
              <a:rPr sz="1000" spc="150" dirty="0">
                <a:solidFill>
                  <a:srgbClr val="231F20"/>
                </a:solidFill>
                <a:latin typeface="Arial MT"/>
                <a:cs typeface="Arial MT"/>
              </a:rPr>
              <a:t>–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plástico,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fortalecimiento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población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recicladora;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supervisión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seguimiento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ECAS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59999" y="61589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 txBox="1"/>
          <p:nvPr/>
        </p:nvSpPr>
        <p:spPr>
          <a:xfrm>
            <a:off x="347299" y="6209219"/>
            <a:ext cx="58350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Garantizar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operación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recolección,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barrido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limpieza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los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residuos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sólidos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sitio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 disposición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final,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marco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45" dirty="0">
                <a:solidFill>
                  <a:srgbClr val="231F20"/>
                </a:solidFill>
                <a:latin typeface="Arial MT"/>
                <a:cs typeface="Arial MT"/>
              </a:rPr>
              <a:t>lo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dispuesto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PGIRS;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supervisión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recolección,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transporte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almacenamiento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temporal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disposición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final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residuos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hospitalarios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similares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generados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Capital.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59999" y="69209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 txBox="1"/>
          <p:nvPr/>
        </p:nvSpPr>
        <p:spPr>
          <a:xfrm>
            <a:off x="347299" y="6971219"/>
            <a:ext cx="4621530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recolección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residuos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mixtos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puntos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críticos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ciudad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59999" y="72257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 txBox="1"/>
          <p:nvPr/>
        </p:nvSpPr>
        <p:spPr>
          <a:xfrm>
            <a:off x="347299" y="7276019"/>
            <a:ext cx="51917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modelo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eficiente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sostenible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residuos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demolición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000" spc="-2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construcción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Capital.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59999" y="76829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 txBox="1"/>
          <p:nvPr/>
        </p:nvSpPr>
        <p:spPr>
          <a:xfrm>
            <a:off x="347299" y="7733219"/>
            <a:ext cx="56191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Implementar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estrategia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cultura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promover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separación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fuente,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reúso,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reciclaje,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valoración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aprovechamiento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residuos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ordinarios orgánicos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inorgánicos,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contribuyendo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mejorar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sostenible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residuos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generados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ciudad.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59999" y="8292529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347299" y="8342819"/>
            <a:ext cx="59156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Aumentar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25%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Modernización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Tecnología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Led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parque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lumínico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distrital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compuesto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40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total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356.000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luminarias.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59999" y="8785732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 txBox="1"/>
          <p:nvPr/>
        </p:nvSpPr>
        <p:spPr>
          <a:xfrm>
            <a:off x="347299" y="8800019"/>
            <a:ext cx="315658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Titular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2.400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predios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registrados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35" dirty="0">
                <a:solidFill>
                  <a:srgbClr val="231F20"/>
                </a:solidFill>
                <a:latin typeface="Arial MT"/>
                <a:cs typeface="Arial MT"/>
              </a:rPr>
              <a:t>20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localidades.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359999" y="9090532"/>
            <a:ext cx="7075805" cy="0"/>
          </a:xfrm>
          <a:custGeom>
            <a:avLst/>
            <a:gdLst/>
            <a:ahLst/>
            <a:cxnLst/>
            <a:rect l="l" t="t" r="r" b="b"/>
            <a:pathLst>
              <a:path w="7075805">
                <a:moveTo>
                  <a:pt x="0" y="0"/>
                </a:moveTo>
                <a:lnTo>
                  <a:pt x="7075805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 txBox="1"/>
          <p:nvPr/>
        </p:nvSpPr>
        <p:spPr>
          <a:xfrm>
            <a:off x="347299" y="9104819"/>
            <a:ext cx="579755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Reasentar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2.150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hogares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localizados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zonas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alto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riesgo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0" dirty="0">
                <a:solidFill>
                  <a:srgbClr val="231F20"/>
                </a:solidFill>
                <a:latin typeface="Arial MT"/>
                <a:cs typeface="Arial MT"/>
              </a:rPr>
              <a:t>no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mitigable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mediante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modalidades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establecidas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Decreto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255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2013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última </a:t>
            </a:r>
            <a:r>
              <a:rPr sz="1000" spc="30" dirty="0">
                <a:solidFill>
                  <a:srgbClr val="231F20"/>
                </a:solidFill>
                <a:latin typeface="Arial MT"/>
                <a:cs typeface="Arial MT"/>
              </a:rPr>
              <a:t>norma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vigente,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ordenados </a:t>
            </a:r>
            <a:r>
              <a:rPr sz="1000" spc="20" dirty="0">
                <a:solidFill>
                  <a:srgbClr val="231F20"/>
                </a:solidFill>
                <a:latin typeface="Arial MT"/>
                <a:cs typeface="Arial MT"/>
              </a:rPr>
              <a:t>mediante 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sentencias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judiciales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6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31F20"/>
                </a:solidFill>
                <a:latin typeface="Arial MT"/>
                <a:cs typeface="Arial MT"/>
              </a:rPr>
              <a:t>actos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administrativos.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707041" y="3652719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715141" y="4182889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6477068" y="4677059"/>
            <a:ext cx="8953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35" dirty="0">
                <a:solidFill>
                  <a:srgbClr val="2C957A"/>
                </a:solidFill>
                <a:latin typeface="Trebuchet MS"/>
                <a:cs typeface="Trebuchet MS"/>
              </a:rPr>
              <a:t>UAESP/SDHT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6715141" y="5112950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6715141" y="5701398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715141" y="6432138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6702542" y="6929389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6693091" y="7340358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693091" y="7896169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6693091" y="8392969"/>
            <a:ext cx="46291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5" dirty="0">
                <a:solidFill>
                  <a:srgbClr val="2C957A"/>
                </a:solidFill>
                <a:latin typeface="Trebuchet MS"/>
                <a:cs typeface="Trebuchet MS"/>
              </a:rPr>
              <a:t>U</a:t>
            </a:r>
            <a:r>
              <a:rPr sz="1400" b="1" spc="-145" dirty="0">
                <a:solidFill>
                  <a:srgbClr val="2C957A"/>
                </a:solidFill>
                <a:latin typeface="Trebuchet MS"/>
                <a:cs typeface="Trebuchet MS"/>
              </a:rPr>
              <a:t>AESP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6776884" y="8808339"/>
            <a:ext cx="3035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CVP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6776884" y="9197137"/>
            <a:ext cx="3035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25" dirty="0">
                <a:solidFill>
                  <a:srgbClr val="2C957A"/>
                </a:solidFill>
                <a:latin typeface="Trebuchet MS"/>
                <a:cs typeface="Trebuchet MS"/>
              </a:rPr>
              <a:t>CVP</a:t>
            </a:r>
            <a:endParaRPr sz="14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103326" y="99821"/>
            <a:ext cx="32956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40" dirty="0">
                <a:solidFill>
                  <a:srgbClr val="FFFFFF"/>
                </a:solidFill>
                <a:latin typeface="Arial MT"/>
                <a:cs typeface="Arial MT"/>
              </a:rPr>
              <a:t>15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246606" y="466204"/>
            <a:ext cx="622935" cy="603250"/>
          </a:xfrm>
          <a:custGeom>
            <a:avLst/>
            <a:gdLst/>
            <a:ahLst/>
            <a:cxnLst/>
            <a:rect l="l" t="t" r="r" b="b"/>
            <a:pathLst>
              <a:path w="622935" h="603250">
                <a:moveTo>
                  <a:pt x="478770" y="547630"/>
                </a:moveTo>
                <a:lnTo>
                  <a:pt x="327904" y="547630"/>
                </a:lnTo>
                <a:lnTo>
                  <a:pt x="341752" y="550311"/>
                </a:lnTo>
                <a:lnTo>
                  <a:pt x="370615" y="558961"/>
                </a:lnTo>
                <a:lnTo>
                  <a:pt x="494841" y="593089"/>
                </a:lnTo>
                <a:lnTo>
                  <a:pt x="532112" y="602191"/>
                </a:lnTo>
                <a:lnTo>
                  <a:pt x="542253" y="603098"/>
                </a:lnTo>
                <a:lnTo>
                  <a:pt x="549718" y="600563"/>
                </a:lnTo>
                <a:lnTo>
                  <a:pt x="559066" y="557855"/>
                </a:lnTo>
                <a:lnTo>
                  <a:pt x="515412" y="557855"/>
                </a:lnTo>
                <a:lnTo>
                  <a:pt x="478770" y="547630"/>
                </a:lnTo>
                <a:close/>
              </a:path>
              <a:path w="622935" h="603250">
                <a:moveTo>
                  <a:pt x="109883" y="281579"/>
                </a:moveTo>
                <a:lnTo>
                  <a:pt x="65273" y="281579"/>
                </a:lnTo>
                <a:lnTo>
                  <a:pt x="66061" y="281947"/>
                </a:lnTo>
                <a:lnTo>
                  <a:pt x="67699" y="282773"/>
                </a:lnTo>
                <a:lnTo>
                  <a:pt x="67775" y="495372"/>
                </a:lnTo>
                <a:lnTo>
                  <a:pt x="67902" y="577311"/>
                </a:lnTo>
                <a:lnTo>
                  <a:pt x="84443" y="602932"/>
                </a:lnTo>
                <a:lnTo>
                  <a:pt x="98598" y="601022"/>
                </a:lnTo>
                <a:lnTo>
                  <a:pt x="274538" y="556344"/>
                </a:lnTo>
                <a:lnTo>
                  <a:pt x="111057" y="556344"/>
                </a:lnTo>
                <a:lnTo>
                  <a:pt x="110612" y="551175"/>
                </a:lnTo>
                <a:lnTo>
                  <a:pt x="110031" y="547754"/>
                </a:lnTo>
                <a:lnTo>
                  <a:pt x="109911" y="369717"/>
                </a:lnTo>
                <a:lnTo>
                  <a:pt x="109883" y="281579"/>
                </a:lnTo>
                <a:close/>
              </a:path>
              <a:path w="622935" h="603250">
                <a:moveTo>
                  <a:pt x="370922" y="50172"/>
                </a:moveTo>
                <a:lnTo>
                  <a:pt x="308859" y="50172"/>
                </a:lnTo>
                <a:lnTo>
                  <a:pt x="503614" y="234335"/>
                </a:lnTo>
                <a:lnTo>
                  <a:pt x="509064" y="240412"/>
                </a:lnTo>
                <a:lnTo>
                  <a:pt x="512980" y="247068"/>
                </a:lnTo>
                <a:lnTo>
                  <a:pt x="515344" y="254404"/>
                </a:lnTo>
                <a:lnTo>
                  <a:pt x="516136" y="262516"/>
                </a:lnTo>
                <a:lnTo>
                  <a:pt x="516088" y="369717"/>
                </a:lnTo>
                <a:lnTo>
                  <a:pt x="515963" y="551175"/>
                </a:lnTo>
                <a:lnTo>
                  <a:pt x="515704" y="553385"/>
                </a:lnTo>
                <a:lnTo>
                  <a:pt x="515412" y="557855"/>
                </a:lnTo>
                <a:lnTo>
                  <a:pt x="559066" y="557855"/>
                </a:lnTo>
                <a:lnTo>
                  <a:pt x="559113" y="287739"/>
                </a:lnTo>
                <a:lnTo>
                  <a:pt x="618573" y="287739"/>
                </a:lnTo>
                <a:lnTo>
                  <a:pt x="584652" y="253385"/>
                </a:lnTo>
                <a:lnTo>
                  <a:pt x="370922" y="50172"/>
                </a:lnTo>
                <a:close/>
              </a:path>
              <a:path w="622935" h="603250">
                <a:moveTo>
                  <a:pt x="233701" y="292857"/>
                </a:moveTo>
                <a:lnTo>
                  <a:pt x="201834" y="298560"/>
                </a:lnTo>
                <a:lnTo>
                  <a:pt x="177125" y="314004"/>
                </a:lnTo>
                <a:lnTo>
                  <a:pt x="160784" y="338089"/>
                </a:lnTo>
                <a:lnTo>
                  <a:pt x="154021" y="369717"/>
                </a:lnTo>
                <a:lnTo>
                  <a:pt x="155412" y="393643"/>
                </a:lnTo>
                <a:lnTo>
                  <a:pt x="171825" y="436345"/>
                </a:lnTo>
                <a:lnTo>
                  <a:pt x="200444" y="470768"/>
                </a:lnTo>
                <a:lnTo>
                  <a:pt x="233211" y="496727"/>
                </a:lnTo>
                <a:lnTo>
                  <a:pt x="254198" y="510116"/>
                </a:lnTo>
                <a:lnTo>
                  <a:pt x="257462" y="512237"/>
                </a:lnTo>
                <a:lnTo>
                  <a:pt x="263380" y="515983"/>
                </a:lnTo>
                <a:lnTo>
                  <a:pt x="111057" y="556344"/>
                </a:lnTo>
                <a:lnTo>
                  <a:pt x="274538" y="556344"/>
                </a:lnTo>
                <a:lnTo>
                  <a:pt x="287930" y="552940"/>
                </a:lnTo>
                <a:lnTo>
                  <a:pt x="301185" y="549813"/>
                </a:lnTo>
                <a:lnTo>
                  <a:pt x="314446" y="547754"/>
                </a:lnTo>
                <a:lnTo>
                  <a:pt x="478770" y="547630"/>
                </a:lnTo>
                <a:lnTo>
                  <a:pt x="366174" y="516212"/>
                </a:lnTo>
                <a:lnTo>
                  <a:pt x="370492" y="512605"/>
                </a:lnTo>
                <a:lnTo>
                  <a:pt x="373223" y="510382"/>
                </a:lnTo>
                <a:lnTo>
                  <a:pt x="375940" y="508096"/>
                </a:lnTo>
                <a:lnTo>
                  <a:pt x="407352" y="482634"/>
                </a:lnTo>
                <a:lnTo>
                  <a:pt x="438247" y="456484"/>
                </a:lnTo>
                <a:lnTo>
                  <a:pt x="469082" y="402294"/>
                </a:lnTo>
                <a:lnTo>
                  <a:pt x="471579" y="370614"/>
                </a:lnTo>
                <a:lnTo>
                  <a:pt x="464752" y="339885"/>
                </a:lnTo>
                <a:lnTo>
                  <a:pt x="455101" y="324442"/>
                </a:lnTo>
                <a:lnTo>
                  <a:pt x="312961" y="324442"/>
                </a:lnTo>
                <a:lnTo>
                  <a:pt x="308808" y="324302"/>
                </a:lnTo>
                <a:lnTo>
                  <a:pt x="302941" y="319692"/>
                </a:lnTo>
                <a:lnTo>
                  <a:pt x="287375" y="308702"/>
                </a:lnTo>
                <a:lnTo>
                  <a:pt x="270835" y="300150"/>
                </a:lnTo>
                <a:lnTo>
                  <a:pt x="253038" y="294660"/>
                </a:lnTo>
                <a:lnTo>
                  <a:pt x="233701" y="292857"/>
                </a:lnTo>
                <a:close/>
              </a:path>
              <a:path w="622935" h="603250">
                <a:moveTo>
                  <a:pt x="399149" y="292156"/>
                </a:moveTo>
                <a:lnTo>
                  <a:pt x="355996" y="301535"/>
                </a:lnTo>
                <a:lnTo>
                  <a:pt x="319616" y="320771"/>
                </a:lnTo>
                <a:lnTo>
                  <a:pt x="312961" y="324442"/>
                </a:lnTo>
                <a:lnTo>
                  <a:pt x="455101" y="324442"/>
                </a:lnTo>
                <a:lnTo>
                  <a:pt x="449132" y="314890"/>
                </a:lnTo>
                <a:lnTo>
                  <a:pt x="426618" y="298611"/>
                </a:lnTo>
                <a:lnTo>
                  <a:pt x="399149" y="292156"/>
                </a:lnTo>
                <a:close/>
              </a:path>
              <a:path w="622935" h="603250">
                <a:moveTo>
                  <a:pt x="618573" y="287739"/>
                </a:moveTo>
                <a:lnTo>
                  <a:pt x="559113" y="287739"/>
                </a:lnTo>
                <a:lnTo>
                  <a:pt x="567190" y="294749"/>
                </a:lnTo>
                <a:lnTo>
                  <a:pt x="572562" y="299689"/>
                </a:lnTo>
                <a:lnTo>
                  <a:pt x="583954" y="308821"/>
                </a:lnTo>
                <a:lnTo>
                  <a:pt x="589643" y="313570"/>
                </a:lnTo>
                <a:lnTo>
                  <a:pt x="595879" y="317292"/>
                </a:lnTo>
                <a:lnTo>
                  <a:pt x="606121" y="320433"/>
                </a:lnTo>
                <a:lnTo>
                  <a:pt x="615062" y="318222"/>
                </a:lnTo>
                <a:lnTo>
                  <a:pt x="621118" y="311519"/>
                </a:lnTo>
                <a:lnTo>
                  <a:pt x="622648" y="301535"/>
                </a:lnTo>
                <a:lnTo>
                  <a:pt x="622551" y="299689"/>
                </a:lnTo>
                <a:lnTo>
                  <a:pt x="622003" y="294228"/>
                </a:lnTo>
                <a:lnTo>
                  <a:pt x="618573" y="287739"/>
                </a:lnTo>
                <a:close/>
              </a:path>
              <a:path w="622935" h="603250">
                <a:moveTo>
                  <a:pt x="307970" y="0"/>
                </a:moveTo>
                <a:lnTo>
                  <a:pt x="8847" y="274988"/>
                </a:lnTo>
                <a:lnTo>
                  <a:pt x="0" y="291224"/>
                </a:lnTo>
                <a:lnTo>
                  <a:pt x="1176" y="298051"/>
                </a:lnTo>
                <a:lnTo>
                  <a:pt x="7390" y="308185"/>
                </a:lnTo>
                <a:lnTo>
                  <a:pt x="16297" y="313366"/>
                </a:lnTo>
                <a:lnTo>
                  <a:pt x="26617" y="313219"/>
                </a:lnTo>
                <a:lnTo>
                  <a:pt x="37066" y="307373"/>
                </a:lnTo>
                <a:lnTo>
                  <a:pt x="44179" y="301007"/>
                </a:lnTo>
                <a:lnTo>
                  <a:pt x="51573" y="294228"/>
                </a:lnTo>
                <a:lnTo>
                  <a:pt x="65273" y="281579"/>
                </a:lnTo>
                <a:lnTo>
                  <a:pt x="109883" y="281579"/>
                </a:lnTo>
                <a:lnTo>
                  <a:pt x="112177" y="241380"/>
                </a:lnTo>
                <a:lnTo>
                  <a:pt x="305125" y="52827"/>
                </a:lnTo>
                <a:lnTo>
                  <a:pt x="306764" y="51760"/>
                </a:lnTo>
                <a:lnTo>
                  <a:pt x="308859" y="50172"/>
                </a:lnTo>
                <a:lnTo>
                  <a:pt x="370922" y="50172"/>
                </a:lnTo>
                <a:lnTo>
                  <a:pt x="330373" y="11666"/>
                </a:lnTo>
                <a:lnTo>
                  <a:pt x="318668" y="2815"/>
                </a:lnTo>
                <a:lnTo>
                  <a:pt x="307970" y="0"/>
                </a:lnTo>
                <a:close/>
              </a:path>
            </a:pathLst>
          </a:custGeom>
          <a:solidFill>
            <a:srgbClr val="DF9C33">
              <a:alpha val="2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object 1275"/>
          <p:cNvSpPr txBox="1"/>
          <p:nvPr/>
        </p:nvSpPr>
        <p:spPr>
          <a:xfrm>
            <a:off x="347300" y="362193"/>
            <a:ext cx="6927850" cy="3764915"/>
          </a:xfrm>
          <a:prstGeom prst="rect">
            <a:avLst/>
          </a:prstGeom>
        </p:spPr>
        <p:txBody>
          <a:bodyPr vert="horz" wrap="square" lIns="0" tIns="177165" rIns="0" bIns="0" rtlCol="0">
            <a:spAutoFit/>
          </a:bodyPr>
          <a:lstStyle/>
          <a:p>
            <a:pPr marL="111125">
              <a:lnSpc>
                <a:spcPct val="100000"/>
              </a:lnSpc>
              <a:spcBef>
                <a:spcPts val="1395"/>
              </a:spcBef>
            </a:pPr>
            <a:r>
              <a:rPr sz="3600" b="1" spc="-380" dirty="0">
                <a:solidFill>
                  <a:srgbClr val="2C957A"/>
                </a:solidFill>
                <a:latin typeface="Trebuchet MS"/>
                <a:cs typeface="Trebuchet MS"/>
              </a:rPr>
              <a:t>4.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75" dirty="0">
                <a:solidFill>
                  <a:srgbClr val="2C957A"/>
                </a:solidFill>
                <a:latin typeface="Trebuchet MS"/>
                <a:cs typeface="Trebuchet MS"/>
              </a:rPr>
              <a:t>Ma</a:t>
            </a:r>
            <a:r>
              <a:rPr sz="3600" b="1" spc="-260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3600" b="1" spc="-325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3600" b="1" spc="-210" dirty="0">
                <a:solidFill>
                  <a:srgbClr val="2C957A"/>
                </a:solidFill>
                <a:latin typeface="Trebuchet MS"/>
                <a:cs typeface="Trebuchet MS"/>
              </a:rPr>
              <a:t>o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365" dirty="0">
                <a:solidFill>
                  <a:srgbClr val="2C957A"/>
                </a:solidFill>
                <a:latin typeface="Trebuchet MS"/>
                <a:cs typeface="Trebuchet MS"/>
              </a:rPr>
              <a:t>Gene</a:t>
            </a:r>
            <a:r>
              <a:rPr sz="3600" b="1" spc="-280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3600" b="1" spc="-190" dirty="0">
                <a:solidFill>
                  <a:srgbClr val="2C957A"/>
                </a:solidFill>
                <a:latin typeface="Trebuchet MS"/>
                <a:cs typeface="Trebuchet MS"/>
              </a:rPr>
              <a:t>al</a:t>
            </a:r>
            <a:endParaRPr sz="3600">
              <a:latin typeface="Trebuchet MS"/>
              <a:cs typeface="Trebuchet MS"/>
            </a:endParaRPr>
          </a:p>
          <a:p>
            <a:pPr marL="248285" lvl="1" indent="-236220">
              <a:lnSpc>
                <a:spcPct val="100000"/>
              </a:lnSpc>
              <a:spcBef>
                <a:spcPts val="505"/>
              </a:spcBef>
              <a:buAutoNum type="arabicPeriod"/>
              <a:tabLst>
                <a:tab pos="248920" algn="l"/>
              </a:tabLst>
            </a:pPr>
            <a:r>
              <a:rPr sz="1400" b="1" spc="-130" dirty="0">
                <a:solidFill>
                  <a:srgbClr val="C85328"/>
                </a:solidFill>
                <a:latin typeface="Trebuchet MS"/>
                <a:cs typeface="Trebuchet MS"/>
              </a:rPr>
              <a:t>¿Qué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es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el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0" dirty="0">
                <a:solidFill>
                  <a:srgbClr val="C85328"/>
                </a:solidFill>
                <a:latin typeface="Trebuchet MS"/>
                <a:cs typeface="Trebuchet MS"/>
              </a:rPr>
              <a:t>Plan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Estratégico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C85328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Participación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C85328"/>
                </a:solidFill>
                <a:latin typeface="Trebuchet MS"/>
                <a:cs typeface="Trebuchet MS"/>
              </a:rPr>
              <a:t>Ciudadana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40" dirty="0">
                <a:solidFill>
                  <a:srgbClr val="C85328"/>
                </a:solidFill>
                <a:latin typeface="Trebuchet MS"/>
                <a:cs typeface="Trebuchet MS"/>
              </a:rPr>
              <a:t>-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14" dirty="0">
                <a:solidFill>
                  <a:srgbClr val="C85328"/>
                </a:solidFill>
                <a:latin typeface="Trebuchet MS"/>
                <a:cs typeface="Trebuchet MS"/>
              </a:rPr>
              <a:t>PESPC?</a:t>
            </a:r>
            <a:endParaRPr sz="140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  <a:spcBef>
                <a:spcPts val="745"/>
              </a:spcBef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Estratégico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Sectorial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herramienta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articular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principales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componentes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estrategias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incluyente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diseñan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implementan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 Hábitat,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ejecución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Desarrollo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Distrital;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pretende armonizar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difundir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ámbitos,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espacios,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instancias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canales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dispuestos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para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ciudadanos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puedan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participar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construcción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posicionar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oferta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servicios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comunidad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pueda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acceder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oportunamente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esta.</a:t>
            </a:r>
            <a:endParaRPr sz="1200">
              <a:latin typeface="Arial MT"/>
              <a:cs typeface="Arial MT"/>
            </a:endParaRPr>
          </a:p>
          <a:p>
            <a:pPr marL="257175" lvl="1" indent="-245110">
              <a:lnSpc>
                <a:spcPct val="100000"/>
              </a:lnSpc>
              <a:spcBef>
                <a:spcPts val="980"/>
              </a:spcBef>
              <a:buAutoNum type="arabicPeriod" startAt="2"/>
              <a:tabLst>
                <a:tab pos="257810" algn="l"/>
              </a:tabLst>
            </a:pPr>
            <a:r>
              <a:rPr sz="1400" b="1" spc="-135" dirty="0">
                <a:solidFill>
                  <a:srgbClr val="C85328"/>
                </a:solidFill>
                <a:latin typeface="Trebuchet MS"/>
                <a:cs typeface="Trebuchet MS"/>
              </a:rPr>
              <a:t>Objeti</a:t>
            </a:r>
            <a:r>
              <a:rPr sz="1400" b="1" spc="-165" dirty="0">
                <a:solidFill>
                  <a:srgbClr val="C85328"/>
                </a:solidFill>
                <a:latin typeface="Trebuchet MS"/>
                <a:cs typeface="Trebuchet MS"/>
              </a:rPr>
              <a:t>v</a:t>
            </a:r>
            <a:r>
              <a:rPr sz="1400" b="1" spc="-95" dirty="0">
                <a:solidFill>
                  <a:srgbClr val="C85328"/>
                </a:solidFill>
                <a:latin typeface="Trebuchet MS"/>
                <a:cs typeface="Trebuchet MS"/>
              </a:rPr>
              <a:t>o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gene</a:t>
            </a:r>
            <a:r>
              <a:rPr sz="1400" b="1" spc="-120" dirty="0">
                <a:solidFill>
                  <a:srgbClr val="C85328"/>
                </a:solidFill>
                <a:latin typeface="Trebuchet MS"/>
                <a:cs typeface="Trebuchet MS"/>
              </a:rPr>
              <a:t>r</a:t>
            </a:r>
            <a:r>
              <a:rPr sz="1400" b="1" spc="-105" dirty="0">
                <a:solidFill>
                  <a:srgbClr val="C85328"/>
                </a:solidFill>
                <a:latin typeface="Trebuchet MS"/>
                <a:cs typeface="Trebuchet MS"/>
              </a:rPr>
              <a:t>al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del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C85328"/>
                </a:solidFill>
                <a:latin typeface="Trebuchet MS"/>
                <a:cs typeface="Trebuchet MS"/>
              </a:rPr>
              <a:t>PESPC</a:t>
            </a:r>
            <a:endParaRPr sz="1400">
              <a:latin typeface="Trebuchet MS"/>
              <a:cs typeface="Trebuchet MS"/>
            </a:endParaRPr>
          </a:p>
          <a:p>
            <a:pPr marL="12700" marR="41275">
              <a:lnSpc>
                <a:spcPct val="100000"/>
              </a:lnSpc>
              <a:spcBef>
                <a:spcPts val="955"/>
              </a:spcBef>
            </a:pP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Desarrollar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estrategias y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innovadoras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colaboración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interinstitucional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fin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promover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incidente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proyectos,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escenarios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impulsados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construcción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hábitat,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enmarcadas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2020-2024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“Un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nuevo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contrato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ambiental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Bogotá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siglo</a:t>
            </a:r>
            <a:endParaRPr sz="1200">
              <a:latin typeface="Arial MT"/>
              <a:cs typeface="Arial MT"/>
            </a:endParaRPr>
          </a:p>
          <a:p>
            <a:pPr marL="12700" marR="130175">
              <a:lnSpc>
                <a:spcPct val="100000"/>
              </a:lnSpc>
            </a:pP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XXI”,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través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aplicación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principios,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enfoques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atributos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definidos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Administración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Distrital.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6" name="object 1276"/>
          <p:cNvSpPr txBox="1"/>
          <p:nvPr/>
        </p:nvSpPr>
        <p:spPr>
          <a:xfrm>
            <a:off x="347300" y="4252532"/>
            <a:ext cx="3358515" cy="25825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80" dirty="0">
                <a:solidFill>
                  <a:srgbClr val="C85328"/>
                </a:solidFill>
                <a:latin typeface="Trebuchet MS"/>
                <a:cs typeface="Trebuchet MS"/>
              </a:rPr>
              <a:t>4.3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C85328"/>
                </a:solidFill>
                <a:latin typeface="Trebuchet MS"/>
                <a:cs typeface="Trebuchet MS"/>
              </a:rPr>
              <a:t>Objetivos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específicos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del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C85328"/>
                </a:solidFill>
                <a:latin typeface="Trebuchet MS"/>
                <a:cs typeface="Trebuchet MS"/>
              </a:rPr>
              <a:t>PESPC</a:t>
            </a:r>
            <a:endParaRPr sz="1400">
              <a:latin typeface="Trebuchet MS"/>
              <a:cs typeface="Trebuchet MS"/>
            </a:endParaRPr>
          </a:p>
          <a:p>
            <a:pPr marL="12700" marR="156845">
              <a:lnSpc>
                <a:spcPct val="100000"/>
              </a:lnSpc>
              <a:spcBef>
                <a:spcPts val="910"/>
              </a:spcBef>
              <a:buChar char="•"/>
              <a:tabLst>
                <a:tab pos="469265" algn="l"/>
                <a:tab pos="470534" algn="l"/>
              </a:tabLst>
            </a:pP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Diseñar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líneas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 acción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armonizar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estrategias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1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fortalezcan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incidencia, </a:t>
            </a:r>
            <a:r>
              <a:rPr sz="1100" spc="-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apropiación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ciudadana,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sostenibilidad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1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políticas,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proyectos,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escenarios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procesos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estratégicos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100" spc="50" dirty="0">
                <a:solidFill>
                  <a:srgbClr val="231F20"/>
                </a:solidFill>
                <a:latin typeface="Arial MT"/>
                <a:cs typeface="Arial MT"/>
              </a:rPr>
              <a:t>torno </a:t>
            </a:r>
            <a:r>
              <a:rPr sz="1100" spc="-40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construcción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100" spc="-2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1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Clr>
                <a:srgbClr val="231F20"/>
              </a:buClr>
              <a:buFont typeface="Arial MT"/>
              <a:buChar char="•"/>
            </a:pPr>
            <a:endParaRPr sz="145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  <a:buChar char="•"/>
              <a:tabLst>
                <a:tab pos="469265" algn="l"/>
                <a:tab pos="470534" algn="l"/>
              </a:tabLst>
            </a:pP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Promover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procesos de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cualificación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31F20"/>
                </a:solidFill>
                <a:latin typeface="Arial MT"/>
                <a:cs typeface="Arial MT"/>
              </a:rPr>
              <a:t>comunicación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que fortalezcan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espacios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acciones de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incidente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afiancen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lazos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confianza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entre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ciudadanía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100" spc="-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77" name="object 1277"/>
          <p:cNvSpPr txBox="1"/>
          <p:nvPr/>
        </p:nvSpPr>
        <p:spPr>
          <a:xfrm>
            <a:off x="3949700" y="4581562"/>
            <a:ext cx="345186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indent="-457834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70534" algn="l"/>
              </a:tabLst>
            </a:pP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Articular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estrategia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sectorial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78" name="object 1278"/>
          <p:cNvSpPr txBox="1"/>
          <p:nvPr/>
        </p:nvSpPr>
        <p:spPr>
          <a:xfrm>
            <a:off x="3949700" y="4749203"/>
            <a:ext cx="317182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100" spc="55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estrategias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institucionales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transversales,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5" dirty="0">
                <a:solidFill>
                  <a:srgbClr val="231F20"/>
                </a:solidFill>
                <a:latin typeface="Arial MT"/>
                <a:cs typeface="Arial MT"/>
              </a:rPr>
              <a:t>así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propósitos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enfoques </a:t>
            </a:r>
            <a:r>
              <a:rPr sz="1100" spc="-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propuestos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Plan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Distrital,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100" spc="-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fortalecer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construcción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3949700" y="5635763"/>
            <a:ext cx="347281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indent="-457834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70534" algn="l"/>
              </a:tabLst>
            </a:pP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Impulsar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acciones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45" dirty="0">
                <a:solidFill>
                  <a:srgbClr val="231F20"/>
                </a:solidFill>
                <a:latin typeface="Arial MT"/>
                <a:cs typeface="Arial MT"/>
              </a:rPr>
              <a:t>conocimiento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3949700" y="5803403"/>
            <a:ext cx="2990850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innovación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procesos de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100" spc="-2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347300" y="7389975"/>
            <a:ext cx="3430270" cy="22536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70534" algn="l"/>
              </a:tabLst>
            </a:pPr>
            <a:r>
              <a:rPr sz="1100" spc="-4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00" spc="-80" dirty="0">
                <a:solidFill>
                  <a:srgbClr val="231F20"/>
                </a:solidFill>
                <a:latin typeface="Arial MT"/>
                <a:cs typeface="Arial MT"/>
              </a:rPr>
              <a:t>PESPC</a:t>
            </a:r>
            <a:r>
              <a:rPr sz="1100" spc="-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articula 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estrategias,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lineamientos, </a:t>
            </a:r>
            <a:r>
              <a:rPr sz="1100" spc="-2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procesos,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planes,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procedimientos,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acciones de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Hábitat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31F20"/>
                </a:solidFill>
                <a:latin typeface="Arial MT"/>
                <a:cs typeface="Arial MT"/>
              </a:rPr>
              <a:t>compete </a:t>
            </a:r>
            <a:r>
              <a:rPr sz="1100" spc="-2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40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equipos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encargados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su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formulación,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 implementación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seguimiento.</a:t>
            </a:r>
            <a:endParaRPr sz="11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Clr>
                <a:srgbClr val="231F20"/>
              </a:buClr>
              <a:buFont typeface="Arial MT"/>
              <a:buChar char="•"/>
            </a:pPr>
            <a:endParaRPr sz="1450">
              <a:latin typeface="Arial MT"/>
              <a:cs typeface="Arial MT"/>
            </a:endParaRPr>
          </a:p>
          <a:p>
            <a:pPr marL="12700" marR="529590">
              <a:lnSpc>
                <a:spcPct val="100000"/>
              </a:lnSpc>
              <a:buChar char="•"/>
              <a:tabLst>
                <a:tab pos="469265" algn="l"/>
                <a:tab pos="470534" algn="l"/>
              </a:tabLst>
            </a:pP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Vincula 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100" spc="2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estrategias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transversales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gobierno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abierto,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social,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rendición</a:t>
            </a:r>
            <a:endParaRPr sz="1100">
              <a:latin typeface="Arial MT"/>
              <a:cs typeface="Arial MT"/>
            </a:endParaRPr>
          </a:p>
          <a:p>
            <a:pPr marL="12700" marR="166370">
              <a:lnSpc>
                <a:spcPct val="100000"/>
              </a:lnSpc>
            </a:pP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permanente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cuentas, responsabilidad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social,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lineamientos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 política, enfoques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propósitos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 contenidos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PDD </a:t>
            </a:r>
            <a:r>
              <a:rPr sz="1100" spc="50" dirty="0">
                <a:solidFill>
                  <a:srgbClr val="231F20"/>
                </a:solidFill>
                <a:latin typeface="Arial MT"/>
                <a:cs typeface="Arial MT"/>
              </a:rPr>
              <a:t>2020-2024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promover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00" spc="-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garantizar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derecho </a:t>
            </a:r>
            <a:r>
              <a:rPr sz="1100" spc="-40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incidente.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82" name="object 1282"/>
          <p:cNvSpPr txBox="1"/>
          <p:nvPr/>
        </p:nvSpPr>
        <p:spPr>
          <a:xfrm>
            <a:off x="3949700" y="7389975"/>
            <a:ext cx="3375025" cy="1031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70534" algn="l"/>
              </a:tabLst>
            </a:pP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Contempla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procesos de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gestión del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31F20"/>
                </a:solidFill>
                <a:latin typeface="Arial MT"/>
                <a:cs typeface="Arial MT"/>
              </a:rPr>
              <a:t>conocimiento,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cualificación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ciudadana,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capacitación </a:t>
            </a:r>
            <a:r>
              <a:rPr sz="1100" spc="-3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servidores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públicos,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comunicaciones,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fortalecimiento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redes sociales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promuevan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00" spc="-2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derecho </a:t>
            </a:r>
            <a:r>
              <a:rPr sz="1100" spc="-40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incidente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100" spc="-2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83" name="object 1283"/>
          <p:cNvSpPr txBox="1"/>
          <p:nvPr/>
        </p:nvSpPr>
        <p:spPr>
          <a:xfrm>
            <a:off x="3949700" y="8611815"/>
            <a:ext cx="3307079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buChar char="•"/>
              <a:tabLst>
                <a:tab pos="469265" algn="l"/>
                <a:tab pos="470534" algn="l"/>
              </a:tabLst>
            </a:pP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Incluye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mecanismos de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coordinación </a:t>
            </a:r>
            <a:r>
              <a:rPr sz="11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intersectorial,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innovación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pública que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promuevan </a:t>
            </a:r>
            <a:r>
              <a:rPr sz="1100" spc="-3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ciudadana,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pública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100" spc="-2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hábitat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ciudad-región.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84" name="object 1284"/>
          <p:cNvSpPr txBox="1"/>
          <p:nvPr/>
        </p:nvSpPr>
        <p:spPr>
          <a:xfrm>
            <a:off x="347300" y="7012735"/>
            <a:ext cx="157353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60" dirty="0">
                <a:solidFill>
                  <a:srgbClr val="C85328"/>
                </a:solidFill>
                <a:latin typeface="Trebuchet MS"/>
                <a:cs typeface="Trebuchet MS"/>
              </a:rPr>
              <a:t>4.4</a:t>
            </a:r>
            <a:r>
              <a:rPr sz="1400" b="1" spc="-18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60" dirty="0">
                <a:solidFill>
                  <a:srgbClr val="C85328"/>
                </a:solidFill>
                <a:latin typeface="Trebuchet MS"/>
                <a:cs typeface="Trebuchet MS"/>
              </a:rPr>
              <a:t>A</a:t>
            </a:r>
            <a:r>
              <a:rPr sz="1400" b="1" spc="-85" dirty="0">
                <a:solidFill>
                  <a:srgbClr val="C85328"/>
                </a:solidFill>
                <a:latin typeface="Trebuchet MS"/>
                <a:cs typeface="Trebuchet MS"/>
              </a:rPr>
              <a:t>l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c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an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c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es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del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C85328"/>
                </a:solidFill>
                <a:latin typeface="Trebuchet MS"/>
                <a:cs typeface="Trebuchet MS"/>
              </a:rPr>
              <a:t>PESPC</a:t>
            </a:r>
            <a:endParaRPr sz="14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3409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95" dirty="0">
                <a:solidFill>
                  <a:srgbClr val="FFFFFF"/>
                </a:solidFill>
                <a:latin typeface="Arial MT"/>
                <a:cs typeface="Arial MT"/>
              </a:rPr>
              <a:t>16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410696" y="2146519"/>
            <a:ext cx="1735455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6070" marR="5080" indent="-142240" algn="r">
              <a:lnSpc>
                <a:spcPct val="100000"/>
              </a:lnSpc>
              <a:spcBef>
                <a:spcPts val="100"/>
              </a:spcBef>
            </a:pP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P</a:t>
            </a:r>
            <a:r>
              <a:rPr sz="1400" b="1" spc="-160" dirty="0">
                <a:solidFill>
                  <a:srgbClr val="231F20"/>
                </a:solidFill>
                <a:latin typeface="Trebuchet MS"/>
                <a:cs typeface="Trebuchet MS"/>
              </a:rPr>
              <a:t>a</a:t>
            </a:r>
            <a:r>
              <a:rPr sz="1400" b="1" spc="-140" dirty="0">
                <a:solidFill>
                  <a:srgbClr val="231F20"/>
                </a:solidFill>
                <a:latin typeface="Trebuchet MS"/>
                <a:cs typeface="Trebuchet MS"/>
              </a:rPr>
              <a:t>r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a </a:t>
            </a:r>
            <a:r>
              <a:rPr sz="1400" b="1" spc="-105" dirty="0">
                <a:solidFill>
                  <a:srgbClr val="231F20"/>
                </a:solidFill>
                <a:latin typeface="Trebuchet MS"/>
                <a:cs typeface="Trebuchet MS"/>
              </a:rPr>
              <a:t>la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231F20"/>
                </a:solidFill>
                <a:latin typeface="Trebuchet MS"/>
                <a:cs typeface="Trebuchet MS"/>
              </a:rPr>
              <a:t>f</a:t>
            </a:r>
            <a:r>
              <a:rPr sz="1400" b="1" spc="-125" dirty="0">
                <a:solidFill>
                  <a:srgbClr val="231F20"/>
                </a:solidFill>
                <a:latin typeface="Trebuchet MS"/>
                <a:cs typeface="Trebuchet MS"/>
              </a:rPr>
              <a:t>ormulación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10" dirty="0">
                <a:solidFill>
                  <a:srgbClr val="231F20"/>
                </a:solidFill>
                <a:latin typeface="Trebuchet MS"/>
                <a:cs typeface="Trebuchet MS"/>
              </a:rPr>
              <a:t>del  </a:t>
            </a:r>
            <a:r>
              <a:rPr sz="1400" b="1" spc="-135" dirty="0">
                <a:solidFill>
                  <a:srgbClr val="231F20"/>
                </a:solidFill>
                <a:latin typeface="Trebuchet MS"/>
                <a:cs typeface="Trebuchet MS"/>
              </a:rPr>
              <a:t>PESPC,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40" dirty="0">
                <a:solidFill>
                  <a:srgbClr val="231F20"/>
                </a:solidFill>
                <a:latin typeface="Trebuchet MS"/>
                <a:cs typeface="Trebuchet MS"/>
              </a:rPr>
              <a:t>se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ha </a:t>
            </a:r>
            <a:r>
              <a:rPr sz="1400" b="1" spc="-140" dirty="0">
                <a:solidFill>
                  <a:srgbClr val="231F20"/>
                </a:solidFill>
                <a:latin typeface="Trebuchet MS"/>
                <a:cs typeface="Trebuchet MS"/>
              </a:rPr>
              <a:t>t</a:t>
            </a:r>
            <a:r>
              <a:rPr sz="1400" b="1" spc="-114" dirty="0">
                <a:solidFill>
                  <a:srgbClr val="231F20"/>
                </a:solidFill>
                <a:latin typeface="Trebuchet MS"/>
                <a:cs typeface="Trebuchet MS"/>
              </a:rPr>
              <a:t>omado  </a:t>
            </a:r>
            <a:r>
              <a:rPr sz="1400" b="1" spc="-165" dirty="0">
                <a:solidFill>
                  <a:srgbClr val="231F20"/>
                </a:solidFill>
                <a:latin typeface="Trebuchet MS"/>
                <a:cs typeface="Trebuchet MS"/>
              </a:rPr>
              <a:t>en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cuenta </a:t>
            </a:r>
            <a:r>
              <a:rPr sz="1400" b="1" spc="-105" dirty="0">
                <a:solidFill>
                  <a:srgbClr val="231F20"/>
                </a:solidFill>
                <a:latin typeface="Trebuchet MS"/>
                <a:cs typeface="Trebuchet MS"/>
              </a:rPr>
              <a:t>la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05" dirty="0">
                <a:solidFill>
                  <a:srgbClr val="231F20"/>
                </a:solidFill>
                <a:latin typeface="Trebuchet MS"/>
                <a:cs typeface="Trebuchet MS"/>
              </a:rPr>
              <a:t>Guía  </a:t>
            </a:r>
            <a:r>
              <a:rPr sz="1400" b="1" spc="-150" dirty="0">
                <a:solidFill>
                  <a:srgbClr val="231F20"/>
                </a:solidFill>
                <a:latin typeface="Trebuchet MS"/>
                <a:cs typeface="Trebuchet MS"/>
              </a:rPr>
              <a:t>pa</a:t>
            </a:r>
            <a:r>
              <a:rPr sz="1400" b="1" spc="-125" dirty="0">
                <a:solidFill>
                  <a:srgbClr val="231F20"/>
                </a:solidFill>
                <a:latin typeface="Trebuchet MS"/>
                <a:cs typeface="Trebuchet MS"/>
              </a:rPr>
              <a:t>r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a </a:t>
            </a:r>
            <a:r>
              <a:rPr sz="1400" b="1" spc="-105" dirty="0">
                <a:solidFill>
                  <a:srgbClr val="231F20"/>
                </a:solidFill>
                <a:latin typeface="Trebuchet MS"/>
                <a:cs typeface="Trebuchet MS"/>
              </a:rPr>
              <a:t>la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231F20"/>
                </a:solidFill>
                <a:latin typeface="Trebuchet MS"/>
                <a:cs typeface="Trebuchet MS"/>
              </a:rPr>
              <a:t>f</a:t>
            </a:r>
            <a:r>
              <a:rPr sz="1400" b="1" spc="-114" dirty="0">
                <a:solidFill>
                  <a:srgbClr val="231F20"/>
                </a:solidFill>
                <a:latin typeface="Trebuchet MS"/>
                <a:cs typeface="Trebuchet MS"/>
              </a:rPr>
              <a:t>ormulación  </a:t>
            </a:r>
            <a:r>
              <a:rPr sz="1400" b="1" spc="-185" dirty="0">
                <a:solidFill>
                  <a:srgbClr val="231F20"/>
                </a:solidFill>
                <a:latin typeface="Trebuchet MS"/>
                <a:cs typeface="Trebuchet MS"/>
              </a:rPr>
              <a:t>e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imp</a:t>
            </a:r>
            <a:r>
              <a:rPr sz="1400" b="1" spc="-85" dirty="0">
                <a:solidFill>
                  <a:srgbClr val="231F20"/>
                </a:solidFill>
                <a:latin typeface="Trebuchet MS"/>
                <a:cs typeface="Trebuchet MS"/>
              </a:rPr>
              <a:t>l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ementación </a:t>
            </a:r>
            <a:r>
              <a:rPr sz="1400" b="1" spc="-120" dirty="0">
                <a:solidFill>
                  <a:srgbClr val="231F20"/>
                </a:solidFill>
                <a:latin typeface="Trebuchet MS"/>
                <a:cs typeface="Trebuchet MS"/>
              </a:rPr>
              <a:t>de  </a:t>
            </a:r>
            <a:r>
              <a:rPr sz="1400" b="1" spc="-150" dirty="0">
                <a:solidFill>
                  <a:srgbClr val="231F20"/>
                </a:solidFill>
                <a:latin typeface="Trebuchet MS"/>
                <a:cs typeface="Trebuchet MS"/>
              </a:rPr>
              <a:t>P</a:t>
            </a:r>
            <a:r>
              <a:rPr sz="1400" b="1" spc="-95" dirty="0">
                <a:solidFill>
                  <a:srgbClr val="231F20"/>
                </a:solidFill>
                <a:latin typeface="Trebuchet MS"/>
                <a:cs typeface="Trebuchet MS"/>
              </a:rPr>
              <a:t>olíti</a:t>
            </a:r>
            <a:r>
              <a:rPr sz="1400" b="1" spc="-140" dirty="0">
                <a:solidFill>
                  <a:srgbClr val="231F20"/>
                </a:solidFill>
                <a:latin typeface="Trebuchet MS"/>
                <a:cs typeface="Trebuchet MS"/>
              </a:rPr>
              <a:t>c</a:t>
            </a:r>
            <a:r>
              <a:rPr sz="1400" b="1" spc="-120" dirty="0">
                <a:solidFill>
                  <a:srgbClr val="231F20"/>
                </a:solidFill>
                <a:latin typeface="Trebuchet MS"/>
                <a:cs typeface="Trebuchet MS"/>
              </a:rPr>
              <a:t>as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14" dirty="0">
                <a:solidFill>
                  <a:srgbClr val="231F20"/>
                </a:solidFill>
                <a:latin typeface="Trebuchet MS"/>
                <a:cs typeface="Trebuchet MS"/>
              </a:rPr>
              <a:t>Públi</a:t>
            </a:r>
            <a:r>
              <a:rPr sz="1400" b="1" spc="-135" dirty="0">
                <a:solidFill>
                  <a:srgbClr val="231F20"/>
                </a:solidFill>
                <a:latin typeface="Trebuchet MS"/>
                <a:cs typeface="Trebuchet MS"/>
              </a:rPr>
              <a:t>c</a:t>
            </a:r>
            <a:r>
              <a:rPr sz="1400" b="1" spc="-120" dirty="0">
                <a:solidFill>
                  <a:srgbClr val="231F20"/>
                </a:solidFill>
                <a:latin typeface="Trebuchet MS"/>
                <a:cs typeface="Trebuchet MS"/>
              </a:rPr>
              <a:t>as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231F20"/>
                </a:solidFill>
                <a:latin typeface="Trebuchet MS"/>
                <a:cs typeface="Trebuchet MS"/>
              </a:rPr>
              <a:t>del</a:t>
            </a:r>
            <a:endParaRPr sz="1400">
              <a:latin typeface="Trebuchet MS"/>
              <a:cs typeface="Trebuchet MS"/>
            </a:endParaRPr>
          </a:p>
          <a:p>
            <a:pPr marL="27940" marR="5080" indent="24130" algn="r">
              <a:lnSpc>
                <a:spcPct val="100000"/>
              </a:lnSpc>
            </a:pPr>
            <a:r>
              <a:rPr sz="1400" b="1" spc="-114" dirty="0">
                <a:solidFill>
                  <a:srgbClr val="231F20"/>
                </a:solidFill>
                <a:latin typeface="Trebuchet MS"/>
                <a:cs typeface="Trebuchet MS"/>
              </a:rPr>
              <a:t>Distri</a:t>
            </a:r>
            <a:r>
              <a:rPr sz="1400" b="1" spc="-120" dirty="0">
                <a:solidFill>
                  <a:srgbClr val="231F20"/>
                </a:solidFill>
                <a:latin typeface="Trebuchet MS"/>
                <a:cs typeface="Trebuchet MS"/>
              </a:rPr>
              <a:t>t</a:t>
            </a:r>
            <a:r>
              <a:rPr sz="1400" b="1" spc="-100" dirty="0">
                <a:solidFill>
                  <a:srgbClr val="231F20"/>
                </a:solidFill>
                <a:latin typeface="Trebuchet MS"/>
                <a:cs typeface="Trebuchet MS"/>
              </a:rPr>
              <a:t>o*,</a:t>
            </a:r>
            <a:r>
              <a:rPr sz="1400" b="1" spc="130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05" dirty="0">
                <a:solidFill>
                  <a:srgbClr val="231F20"/>
                </a:solidFill>
                <a:latin typeface="Trebuchet MS"/>
                <a:cs typeface="Trebuchet MS"/>
              </a:rPr>
              <a:t>la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20" dirty="0">
                <a:solidFill>
                  <a:srgbClr val="231F20"/>
                </a:solidFill>
                <a:latin typeface="Trebuchet MS"/>
                <a:cs typeface="Trebuchet MS"/>
              </a:rPr>
              <a:t>cual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231F20"/>
                </a:solidFill>
                <a:latin typeface="Trebuchet MS"/>
                <a:cs typeface="Trebuchet MS"/>
              </a:rPr>
              <a:t>plan</a:t>
            </a:r>
            <a:r>
              <a:rPr sz="1400" b="1" spc="-110" dirty="0">
                <a:solidFill>
                  <a:srgbClr val="231F20"/>
                </a:solidFill>
                <a:latin typeface="Trebuchet MS"/>
                <a:cs typeface="Trebuchet MS"/>
              </a:rPr>
              <a:t>t</a:t>
            </a:r>
            <a:r>
              <a:rPr sz="1400" b="1" spc="-130" dirty="0">
                <a:solidFill>
                  <a:srgbClr val="231F20"/>
                </a:solidFill>
                <a:latin typeface="Trebuchet MS"/>
                <a:cs typeface="Trebuchet MS"/>
              </a:rPr>
              <a:t>ea  </a:t>
            </a:r>
            <a:r>
              <a:rPr sz="1400" b="1" spc="-155" dirty="0">
                <a:solidFill>
                  <a:srgbClr val="231F20"/>
                </a:solidFill>
                <a:latin typeface="Trebuchet MS"/>
                <a:cs typeface="Trebuchet MS"/>
              </a:rPr>
              <a:t>que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una </a:t>
            </a:r>
            <a:r>
              <a:rPr sz="1400" b="1" spc="-150" dirty="0">
                <a:solidFill>
                  <a:srgbClr val="231F20"/>
                </a:solidFill>
                <a:latin typeface="Trebuchet MS"/>
                <a:cs typeface="Trebuchet MS"/>
              </a:rPr>
              <a:t>buena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40" dirty="0">
                <a:solidFill>
                  <a:srgbClr val="231F20"/>
                </a:solidFill>
                <a:latin typeface="Trebuchet MS"/>
                <a:cs typeface="Trebuchet MS"/>
              </a:rPr>
              <a:t>estr</a:t>
            </a:r>
            <a:r>
              <a:rPr sz="1400" b="1" spc="-160" dirty="0">
                <a:solidFill>
                  <a:srgbClr val="231F20"/>
                </a:solidFill>
                <a:latin typeface="Trebuchet MS"/>
                <a:cs typeface="Trebuchet MS"/>
              </a:rPr>
              <a:t>a</a:t>
            </a:r>
            <a:r>
              <a:rPr sz="1400" b="1" spc="-130" dirty="0">
                <a:solidFill>
                  <a:srgbClr val="231F20"/>
                </a:solidFill>
                <a:latin typeface="Trebuchet MS"/>
                <a:cs typeface="Trebuchet MS"/>
              </a:rPr>
              <a:t>t</a:t>
            </a:r>
            <a:r>
              <a:rPr sz="1400" b="1" spc="-114" dirty="0">
                <a:solidFill>
                  <a:srgbClr val="231F20"/>
                </a:solidFill>
                <a:latin typeface="Trebuchet MS"/>
                <a:cs typeface="Trebuchet MS"/>
              </a:rPr>
              <a:t>egia</a:t>
            </a:r>
            <a:endParaRPr sz="1400">
              <a:latin typeface="Trebuchet MS"/>
              <a:cs typeface="Trebuchet MS"/>
            </a:endParaRPr>
          </a:p>
          <a:p>
            <a:pPr marL="12700" marR="5080" indent="617220" algn="r">
              <a:lnSpc>
                <a:spcPct val="100000"/>
              </a:lnSpc>
            </a:pPr>
            <a:r>
              <a:rPr sz="1400" b="1" spc="-155" dirty="0">
                <a:solidFill>
                  <a:srgbClr val="231F20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14" dirty="0">
                <a:solidFill>
                  <a:srgbClr val="231F20"/>
                </a:solidFill>
                <a:latin typeface="Trebuchet MS"/>
                <a:cs typeface="Trebuchet MS"/>
              </a:rPr>
              <a:t>participación  </a:t>
            </a:r>
            <a:r>
              <a:rPr sz="1400" b="1" spc="-135" dirty="0">
                <a:solidFill>
                  <a:srgbClr val="231F20"/>
                </a:solidFill>
                <a:latin typeface="Trebuchet MS"/>
                <a:cs typeface="Trebuchet MS"/>
              </a:rPr>
              <a:t>ciudadana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40" dirty="0">
                <a:solidFill>
                  <a:srgbClr val="231F20"/>
                </a:solidFill>
                <a:latin typeface="Trebuchet MS"/>
                <a:cs typeface="Trebuchet MS"/>
              </a:rPr>
              <a:t>se</a:t>
            </a:r>
            <a:r>
              <a:rPr sz="1400" b="1" spc="-145" dirty="0">
                <a:solidFill>
                  <a:srgbClr val="231F20"/>
                </a:solidFill>
                <a:latin typeface="Trebuchet MS"/>
                <a:cs typeface="Trebuchet MS"/>
              </a:rPr>
              <a:t> </a:t>
            </a:r>
            <a:r>
              <a:rPr sz="1400" b="1" spc="-170" dirty="0">
                <a:solidFill>
                  <a:srgbClr val="231F20"/>
                </a:solidFill>
                <a:latin typeface="Trebuchet MS"/>
                <a:cs typeface="Trebuchet MS"/>
              </a:rPr>
              <a:t>r</a:t>
            </a:r>
            <a:r>
              <a:rPr sz="1400" b="1" spc="-160" dirty="0">
                <a:solidFill>
                  <a:srgbClr val="231F20"/>
                </a:solidFill>
                <a:latin typeface="Trebuchet MS"/>
                <a:cs typeface="Trebuchet MS"/>
              </a:rPr>
              <a:t>ec</a:t>
            </a:r>
            <a:r>
              <a:rPr sz="1400" b="1" spc="-114" dirty="0">
                <a:solidFill>
                  <a:srgbClr val="231F20"/>
                </a:solidFill>
                <a:latin typeface="Trebuchet MS"/>
                <a:cs typeface="Trebuchet MS"/>
              </a:rPr>
              <a:t>ono</a:t>
            </a:r>
            <a:r>
              <a:rPr sz="1400" b="1" spc="-120" dirty="0">
                <a:solidFill>
                  <a:srgbClr val="231F20"/>
                </a:solidFill>
                <a:latin typeface="Trebuchet MS"/>
                <a:cs typeface="Trebuchet MS"/>
              </a:rPr>
              <a:t>c</a:t>
            </a:r>
            <a:r>
              <a:rPr sz="1400" b="1" spc="-185" dirty="0">
                <a:solidFill>
                  <a:srgbClr val="231F20"/>
                </a:solidFill>
                <a:latin typeface="Trebuchet MS"/>
                <a:cs typeface="Trebuchet MS"/>
              </a:rPr>
              <a:t>e</a:t>
            </a:r>
            <a:r>
              <a:rPr sz="1400" b="1" spc="-150" dirty="0">
                <a:solidFill>
                  <a:srgbClr val="231F20"/>
                </a:solidFill>
                <a:latin typeface="Trebuchet MS"/>
                <a:cs typeface="Trebuchet MS"/>
              </a:rPr>
              <a:t>r</a:t>
            </a:r>
            <a:r>
              <a:rPr sz="1400" b="1" spc="-180" dirty="0">
                <a:solidFill>
                  <a:srgbClr val="231F20"/>
                </a:solidFill>
                <a:latin typeface="Trebuchet MS"/>
                <a:cs typeface="Trebuchet MS"/>
              </a:rPr>
              <a:t>á: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835687" y="2086502"/>
            <a:ext cx="52514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política.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799688" y="2421782"/>
            <a:ext cx="4478655" cy="52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Reconocer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diferentes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formas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organización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expresión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ciudadanía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mediante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estrategias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incluyentes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todas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25" dirty="0">
                <a:solidFill>
                  <a:srgbClr val="21436B"/>
                </a:solidFill>
                <a:latin typeface="Arial MT"/>
                <a:cs typeface="Arial MT"/>
              </a:rPr>
              <a:t>fases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política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pública.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799688" y="3092342"/>
            <a:ext cx="4324985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empoderamiento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ciudadanía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reflejado en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aumento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calidad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conocimiento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ámbitos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discusión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política.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799688" y="3595261"/>
            <a:ext cx="38639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5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inclusión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aportes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ciudadanos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política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pública.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799688" y="3930541"/>
            <a:ext cx="4453255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aumento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nivel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convicción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motivación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importancia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ciudadana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política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pública.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799688" y="4433461"/>
            <a:ext cx="4535170" cy="52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fortalecimiento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tejido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social,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número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organizaciones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 </a:t>
            </a:r>
            <a:r>
              <a:rPr sz="1100" spc="7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instancias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ciudadana,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su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movilización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su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articulación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otras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organizaciones.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47300" y="5359608"/>
            <a:ext cx="6980555" cy="4006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8415">
              <a:lnSpc>
                <a:spcPct val="100000"/>
              </a:lnSpc>
              <a:spcBef>
                <a:spcPts val="100"/>
              </a:spcBef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90" dirty="0">
                <a:solidFill>
                  <a:srgbClr val="231F20"/>
                </a:solidFill>
                <a:latin typeface="Arial MT"/>
                <a:cs typeface="Arial MT"/>
              </a:rPr>
              <a:t>PESPC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resultado de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trabajo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articulado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entre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deben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surtir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diferentes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pasos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elaboración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de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este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documento,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que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implica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consultar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grupos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interés,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acerca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sus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participación,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siguiente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manera: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3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400" b="1" spc="-210" dirty="0">
                <a:solidFill>
                  <a:srgbClr val="C85328"/>
                </a:solidFill>
                <a:latin typeface="Trebuchet MS"/>
                <a:cs typeface="Trebuchet MS"/>
              </a:rPr>
              <a:t>5.1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Reuniones </a:t>
            </a:r>
            <a:r>
              <a:rPr sz="1400" b="1" spc="-135" dirty="0">
                <a:solidFill>
                  <a:srgbClr val="C85328"/>
                </a:solidFill>
                <a:latin typeface="Trebuchet MS"/>
                <a:cs typeface="Trebuchet MS"/>
              </a:rPr>
              <a:t>preparatorias</a:t>
            </a:r>
            <a:r>
              <a:rPr sz="1400" b="1" spc="-17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C85328"/>
                </a:solidFill>
                <a:latin typeface="Trebuchet MS"/>
                <a:cs typeface="Trebuchet MS"/>
              </a:rPr>
              <a:t>y</a:t>
            </a:r>
            <a:r>
              <a:rPr sz="1400" b="1" spc="-17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C85328"/>
                </a:solidFill>
                <a:latin typeface="Trebuchet MS"/>
                <a:cs typeface="Trebuchet MS"/>
              </a:rPr>
              <a:t>de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intercambio </a:t>
            </a:r>
            <a:r>
              <a:rPr sz="1400" b="1" spc="-155" dirty="0">
                <a:solidFill>
                  <a:srgbClr val="C85328"/>
                </a:solidFill>
                <a:latin typeface="Trebuchet MS"/>
                <a:cs typeface="Trebuchet MS"/>
              </a:rPr>
              <a:t>de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C85328"/>
                </a:solidFill>
                <a:latin typeface="Trebuchet MS"/>
                <a:cs typeface="Trebuchet MS"/>
              </a:rPr>
              <a:t>información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60" dirty="0">
                <a:solidFill>
                  <a:srgbClr val="C85328"/>
                </a:solidFill>
                <a:latin typeface="Trebuchet MS"/>
                <a:cs typeface="Trebuchet MS"/>
              </a:rPr>
              <a:t>entre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05" dirty="0">
                <a:solidFill>
                  <a:srgbClr val="C85328"/>
                </a:solidFill>
                <a:latin typeface="Trebuchet MS"/>
                <a:cs typeface="Trebuchet MS"/>
              </a:rPr>
              <a:t>las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C85328"/>
                </a:solidFill>
                <a:latin typeface="Trebuchet MS"/>
                <a:cs typeface="Trebuchet MS"/>
              </a:rPr>
              <a:t>entidades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del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0" dirty="0">
                <a:solidFill>
                  <a:srgbClr val="C85328"/>
                </a:solidFill>
                <a:latin typeface="Trebuchet MS"/>
                <a:cs typeface="Trebuchet MS"/>
              </a:rPr>
              <a:t>sector</a:t>
            </a:r>
            <a:endParaRPr sz="14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00">
              <a:latin typeface="Trebuchet MS"/>
              <a:cs typeface="Trebuchet MS"/>
            </a:endParaRPr>
          </a:p>
          <a:p>
            <a:pPr marL="12700" marR="196215">
              <a:lnSpc>
                <a:spcPct val="100000"/>
              </a:lnSpc>
            </a:pP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Durante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primer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semestre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2020,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SDHT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convocó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hacen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reuniones 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trabajo,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sirvieron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explicar,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necesidad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revisar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actualizar el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Estratégico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Sectorial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Participación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conocer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programas 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relacionamiento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comunidad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implementarán,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partir 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nuevo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Desarrollo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Distrital. </a:t>
            </a:r>
            <a:r>
              <a:rPr sz="1200" spc="6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consecuencia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lo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anterior,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generó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consenso entre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todas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instituciones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alrededor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idea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construir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documento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ruta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todos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permita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aumentar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endParaRPr sz="1200">
              <a:latin typeface="Arial MT"/>
              <a:cs typeface="Arial MT"/>
            </a:endParaRPr>
          </a:p>
          <a:p>
            <a:pPr marL="12700" marR="7620">
              <a:lnSpc>
                <a:spcPct val="100000"/>
              </a:lnSpc>
            </a:pP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términos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señalados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normatividad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vigente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desde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perspectiva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indicada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2020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2024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“Un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Nuevo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Contrato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Ambiental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Bogotá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Siglo 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XXI”,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disminuir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duplicidad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esfuerzos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Administración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Distrital,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garantizar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mayor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articulación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institucional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establecer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objetivos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comunes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sectoriales.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  <a:spcBef>
                <a:spcPts val="919"/>
              </a:spcBef>
            </a:pPr>
            <a:r>
              <a:rPr sz="1000" spc="80" dirty="0">
                <a:solidFill>
                  <a:srgbClr val="4D3485"/>
                </a:solidFill>
                <a:latin typeface="Arial MT"/>
                <a:cs typeface="Arial MT"/>
              </a:rPr>
              <a:t>*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4D3485"/>
                </a:solidFill>
                <a:latin typeface="Arial MT"/>
                <a:cs typeface="Arial MT"/>
              </a:rPr>
              <a:t>Secretaría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Distrital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de </a:t>
            </a:r>
            <a:r>
              <a:rPr sz="1000" spc="-25" dirty="0">
                <a:solidFill>
                  <a:srgbClr val="4D3485"/>
                </a:solidFill>
                <a:latin typeface="Arial MT"/>
                <a:cs typeface="Arial MT"/>
              </a:rPr>
              <a:t>Planeación-SDP.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4D3485"/>
                </a:solidFill>
                <a:latin typeface="Arial MT"/>
                <a:cs typeface="Arial MT"/>
              </a:rPr>
              <a:t>2017.Guía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para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 Formulación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e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Implementación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de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Políticas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Públicas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del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Distrito, </a:t>
            </a:r>
            <a:r>
              <a:rPr sz="1000" spc="-26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adoptada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4D3485"/>
                </a:solidFill>
                <a:latin typeface="Arial MT"/>
                <a:cs typeface="Arial MT"/>
              </a:rPr>
              <a:t>por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4D3485"/>
                </a:solidFill>
                <a:latin typeface="Arial MT"/>
                <a:cs typeface="Arial MT"/>
              </a:rPr>
              <a:t>medio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Resolución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2045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4D3485"/>
                </a:solidFill>
                <a:latin typeface="Arial MT"/>
                <a:cs typeface="Arial MT"/>
              </a:rPr>
              <a:t>2017.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4D3485"/>
                </a:solidFill>
                <a:latin typeface="Arial MT"/>
                <a:cs typeface="Arial MT"/>
              </a:rPr>
              <a:t>Pág.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60" dirty="0">
                <a:solidFill>
                  <a:srgbClr val="4D3485"/>
                </a:solidFill>
                <a:latin typeface="Arial MT"/>
                <a:cs typeface="Arial MT"/>
              </a:rPr>
              <a:t>14-17.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Consultar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  <a:hlinkClick r:id="rId4"/>
              </a:rPr>
              <a:t>http://www.sdp.gov.co/portal/page/portal/PortalSDP/SeguimientoPoliticas/PoliticasSectoriales/recursos_politica_pu</a:t>
            </a:r>
            <a:endParaRPr sz="1000">
              <a:latin typeface="Arial MT"/>
              <a:cs typeface="Arial MT"/>
            </a:endParaRPr>
          </a:p>
        </p:txBody>
      </p: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475960" y="1798846"/>
            <a:ext cx="245668" cy="248310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466704" y="2456083"/>
            <a:ext cx="245668" cy="248310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466704" y="3113321"/>
            <a:ext cx="245668" cy="248310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466704" y="3536156"/>
            <a:ext cx="245668" cy="248310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456524" y="3958992"/>
            <a:ext cx="245668" cy="248310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457448" y="4427795"/>
            <a:ext cx="245668" cy="248310"/>
          </a:xfrm>
          <a:prstGeom prst="rect">
            <a:avLst/>
          </a:prstGeom>
        </p:spPr>
      </p:pic>
      <p:sp>
        <p:nvSpPr>
          <p:cNvPr id="24" name="object 24"/>
          <p:cNvSpPr/>
          <p:nvPr/>
        </p:nvSpPr>
        <p:spPr>
          <a:xfrm>
            <a:off x="244807" y="484204"/>
            <a:ext cx="622935" cy="603250"/>
          </a:xfrm>
          <a:custGeom>
            <a:avLst/>
            <a:gdLst/>
            <a:ahLst/>
            <a:cxnLst/>
            <a:rect l="l" t="t" r="r" b="b"/>
            <a:pathLst>
              <a:path w="622935" h="603250">
                <a:moveTo>
                  <a:pt x="478770" y="547630"/>
                </a:moveTo>
                <a:lnTo>
                  <a:pt x="327904" y="547630"/>
                </a:lnTo>
                <a:lnTo>
                  <a:pt x="341752" y="550311"/>
                </a:lnTo>
                <a:lnTo>
                  <a:pt x="370615" y="558961"/>
                </a:lnTo>
                <a:lnTo>
                  <a:pt x="494841" y="593083"/>
                </a:lnTo>
                <a:lnTo>
                  <a:pt x="532112" y="602191"/>
                </a:lnTo>
                <a:lnTo>
                  <a:pt x="542253" y="603098"/>
                </a:lnTo>
                <a:lnTo>
                  <a:pt x="549718" y="600563"/>
                </a:lnTo>
                <a:lnTo>
                  <a:pt x="559066" y="557855"/>
                </a:lnTo>
                <a:lnTo>
                  <a:pt x="515412" y="557855"/>
                </a:lnTo>
                <a:lnTo>
                  <a:pt x="478770" y="547630"/>
                </a:lnTo>
                <a:close/>
              </a:path>
              <a:path w="622935" h="603250">
                <a:moveTo>
                  <a:pt x="109883" y="281579"/>
                </a:moveTo>
                <a:lnTo>
                  <a:pt x="65273" y="281579"/>
                </a:lnTo>
                <a:lnTo>
                  <a:pt x="66061" y="281947"/>
                </a:lnTo>
                <a:lnTo>
                  <a:pt x="67699" y="282773"/>
                </a:lnTo>
                <a:lnTo>
                  <a:pt x="67775" y="495371"/>
                </a:lnTo>
                <a:lnTo>
                  <a:pt x="67902" y="577311"/>
                </a:lnTo>
                <a:lnTo>
                  <a:pt x="84443" y="602932"/>
                </a:lnTo>
                <a:lnTo>
                  <a:pt x="98598" y="601022"/>
                </a:lnTo>
                <a:lnTo>
                  <a:pt x="274538" y="556344"/>
                </a:lnTo>
                <a:lnTo>
                  <a:pt x="111057" y="556344"/>
                </a:lnTo>
                <a:lnTo>
                  <a:pt x="110612" y="551175"/>
                </a:lnTo>
                <a:lnTo>
                  <a:pt x="110031" y="547754"/>
                </a:lnTo>
                <a:lnTo>
                  <a:pt x="109911" y="369717"/>
                </a:lnTo>
                <a:lnTo>
                  <a:pt x="109883" y="281579"/>
                </a:lnTo>
                <a:close/>
              </a:path>
              <a:path w="622935" h="603250">
                <a:moveTo>
                  <a:pt x="370909" y="50160"/>
                </a:moveTo>
                <a:lnTo>
                  <a:pt x="308859" y="50160"/>
                </a:lnTo>
                <a:lnTo>
                  <a:pt x="503614" y="234335"/>
                </a:lnTo>
                <a:lnTo>
                  <a:pt x="509064" y="240412"/>
                </a:lnTo>
                <a:lnTo>
                  <a:pt x="512980" y="247068"/>
                </a:lnTo>
                <a:lnTo>
                  <a:pt x="515344" y="254404"/>
                </a:lnTo>
                <a:lnTo>
                  <a:pt x="516136" y="262516"/>
                </a:lnTo>
                <a:lnTo>
                  <a:pt x="516088" y="369717"/>
                </a:lnTo>
                <a:lnTo>
                  <a:pt x="515963" y="551175"/>
                </a:lnTo>
                <a:lnTo>
                  <a:pt x="515704" y="553385"/>
                </a:lnTo>
                <a:lnTo>
                  <a:pt x="515412" y="557855"/>
                </a:lnTo>
                <a:lnTo>
                  <a:pt x="559066" y="557855"/>
                </a:lnTo>
                <a:lnTo>
                  <a:pt x="559113" y="287739"/>
                </a:lnTo>
                <a:lnTo>
                  <a:pt x="618573" y="287739"/>
                </a:lnTo>
                <a:lnTo>
                  <a:pt x="584652" y="253385"/>
                </a:lnTo>
                <a:lnTo>
                  <a:pt x="370909" y="50160"/>
                </a:lnTo>
                <a:close/>
              </a:path>
              <a:path w="622935" h="603250">
                <a:moveTo>
                  <a:pt x="233701" y="292857"/>
                </a:moveTo>
                <a:lnTo>
                  <a:pt x="201834" y="298560"/>
                </a:lnTo>
                <a:lnTo>
                  <a:pt x="177125" y="314004"/>
                </a:lnTo>
                <a:lnTo>
                  <a:pt x="160784" y="338089"/>
                </a:lnTo>
                <a:lnTo>
                  <a:pt x="154021" y="369717"/>
                </a:lnTo>
                <a:lnTo>
                  <a:pt x="155412" y="393643"/>
                </a:lnTo>
                <a:lnTo>
                  <a:pt x="171825" y="436345"/>
                </a:lnTo>
                <a:lnTo>
                  <a:pt x="200444" y="470768"/>
                </a:lnTo>
                <a:lnTo>
                  <a:pt x="233211" y="496727"/>
                </a:lnTo>
                <a:lnTo>
                  <a:pt x="254198" y="510116"/>
                </a:lnTo>
                <a:lnTo>
                  <a:pt x="257462" y="512237"/>
                </a:lnTo>
                <a:lnTo>
                  <a:pt x="263380" y="515983"/>
                </a:lnTo>
                <a:lnTo>
                  <a:pt x="111057" y="556344"/>
                </a:lnTo>
                <a:lnTo>
                  <a:pt x="274538" y="556344"/>
                </a:lnTo>
                <a:lnTo>
                  <a:pt x="287930" y="552940"/>
                </a:lnTo>
                <a:lnTo>
                  <a:pt x="301185" y="549813"/>
                </a:lnTo>
                <a:lnTo>
                  <a:pt x="314446" y="547754"/>
                </a:lnTo>
                <a:lnTo>
                  <a:pt x="478770" y="547630"/>
                </a:lnTo>
                <a:lnTo>
                  <a:pt x="366174" y="516212"/>
                </a:lnTo>
                <a:lnTo>
                  <a:pt x="370492" y="512605"/>
                </a:lnTo>
                <a:lnTo>
                  <a:pt x="373223" y="510382"/>
                </a:lnTo>
                <a:lnTo>
                  <a:pt x="375940" y="508096"/>
                </a:lnTo>
                <a:lnTo>
                  <a:pt x="407352" y="482630"/>
                </a:lnTo>
                <a:lnTo>
                  <a:pt x="438247" y="456484"/>
                </a:lnTo>
                <a:lnTo>
                  <a:pt x="469082" y="402294"/>
                </a:lnTo>
                <a:lnTo>
                  <a:pt x="471579" y="370614"/>
                </a:lnTo>
                <a:lnTo>
                  <a:pt x="464752" y="339885"/>
                </a:lnTo>
                <a:lnTo>
                  <a:pt x="455101" y="324442"/>
                </a:lnTo>
                <a:lnTo>
                  <a:pt x="312961" y="324442"/>
                </a:lnTo>
                <a:lnTo>
                  <a:pt x="308808" y="324302"/>
                </a:lnTo>
                <a:lnTo>
                  <a:pt x="302941" y="319692"/>
                </a:lnTo>
                <a:lnTo>
                  <a:pt x="287375" y="308702"/>
                </a:lnTo>
                <a:lnTo>
                  <a:pt x="270835" y="300150"/>
                </a:lnTo>
                <a:lnTo>
                  <a:pt x="253038" y="294660"/>
                </a:lnTo>
                <a:lnTo>
                  <a:pt x="233701" y="292857"/>
                </a:lnTo>
                <a:close/>
              </a:path>
              <a:path w="622935" h="603250">
                <a:moveTo>
                  <a:pt x="399149" y="292156"/>
                </a:moveTo>
                <a:lnTo>
                  <a:pt x="355996" y="301535"/>
                </a:lnTo>
                <a:lnTo>
                  <a:pt x="319616" y="320771"/>
                </a:lnTo>
                <a:lnTo>
                  <a:pt x="312961" y="324442"/>
                </a:lnTo>
                <a:lnTo>
                  <a:pt x="455101" y="324442"/>
                </a:lnTo>
                <a:lnTo>
                  <a:pt x="449132" y="314890"/>
                </a:lnTo>
                <a:lnTo>
                  <a:pt x="426618" y="298611"/>
                </a:lnTo>
                <a:lnTo>
                  <a:pt x="399149" y="292156"/>
                </a:lnTo>
                <a:close/>
              </a:path>
              <a:path w="622935" h="603250">
                <a:moveTo>
                  <a:pt x="618573" y="287739"/>
                </a:moveTo>
                <a:lnTo>
                  <a:pt x="559113" y="287739"/>
                </a:lnTo>
                <a:lnTo>
                  <a:pt x="567190" y="294749"/>
                </a:lnTo>
                <a:lnTo>
                  <a:pt x="572562" y="299689"/>
                </a:lnTo>
                <a:lnTo>
                  <a:pt x="583954" y="308821"/>
                </a:lnTo>
                <a:lnTo>
                  <a:pt x="589643" y="313570"/>
                </a:lnTo>
                <a:lnTo>
                  <a:pt x="595879" y="317292"/>
                </a:lnTo>
                <a:lnTo>
                  <a:pt x="606121" y="320433"/>
                </a:lnTo>
                <a:lnTo>
                  <a:pt x="615062" y="318222"/>
                </a:lnTo>
                <a:lnTo>
                  <a:pt x="621118" y="311519"/>
                </a:lnTo>
                <a:lnTo>
                  <a:pt x="622648" y="301535"/>
                </a:lnTo>
                <a:lnTo>
                  <a:pt x="622551" y="299689"/>
                </a:lnTo>
                <a:lnTo>
                  <a:pt x="622003" y="294228"/>
                </a:lnTo>
                <a:lnTo>
                  <a:pt x="618573" y="287739"/>
                </a:lnTo>
                <a:close/>
              </a:path>
              <a:path w="622935" h="603250">
                <a:moveTo>
                  <a:pt x="307970" y="0"/>
                </a:moveTo>
                <a:lnTo>
                  <a:pt x="8847" y="274988"/>
                </a:lnTo>
                <a:lnTo>
                  <a:pt x="0" y="291224"/>
                </a:lnTo>
                <a:lnTo>
                  <a:pt x="1176" y="298051"/>
                </a:lnTo>
                <a:lnTo>
                  <a:pt x="7390" y="308185"/>
                </a:lnTo>
                <a:lnTo>
                  <a:pt x="16297" y="313366"/>
                </a:lnTo>
                <a:lnTo>
                  <a:pt x="26617" y="313219"/>
                </a:lnTo>
                <a:lnTo>
                  <a:pt x="37066" y="307373"/>
                </a:lnTo>
                <a:lnTo>
                  <a:pt x="44179" y="301007"/>
                </a:lnTo>
                <a:lnTo>
                  <a:pt x="51573" y="294228"/>
                </a:lnTo>
                <a:lnTo>
                  <a:pt x="65273" y="281579"/>
                </a:lnTo>
                <a:lnTo>
                  <a:pt x="109883" y="281579"/>
                </a:lnTo>
                <a:lnTo>
                  <a:pt x="112177" y="241380"/>
                </a:lnTo>
                <a:lnTo>
                  <a:pt x="305125" y="52827"/>
                </a:lnTo>
                <a:lnTo>
                  <a:pt x="306764" y="51760"/>
                </a:lnTo>
                <a:lnTo>
                  <a:pt x="308859" y="50160"/>
                </a:lnTo>
                <a:lnTo>
                  <a:pt x="370909" y="50160"/>
                </a:lnTo>
                <a:lnTo>
                  <a:pt x="330373" y="11666"/>
                </a:lnTo>
                <a:lnTo>
                  <a:pt x="318668" y="2815"/>
                </a:lnTo>
                <a:lnTo>
                  <a:pt x="307970" y="0"/>
                </a:lnTo>
                <a:close/>
              </a:path>
            </a:pathLst>
          </a:custGeom>
          <a:solidFill>
            <a:srgbClr val="DF9C33">
              <a:alpha val="2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444110" y="545093"/>
            <a:ext cx="6830059" cy="1567180"/>
          </a:xfrm>
          <a:prstGeom prst="rect">
            <a:avLst/>
          </a:prstGeom>
        </p:spPr>
        <p:txBody>
          <a:bodyPr vert="horz" wrap="square" lIns="0" tIns="180340" rIns="0" bIns="0" rtlCol="0">
            <a:spAutoFit/>
          </a:bodyPr>
          <a:lstStyle/>
          <a:p>
            <a:pPr marL="12700" marR="412115">
              <a:lnSpc>
                <a:spcPct val="69400"/>
              </a:lnSpc>
              <a:spcBef>
                <a:spcPts val="1420"/>
              </a:spcBef>
            </a:pPr>
            <a:r>
              <a:rPr sz="3600" b="1" spc="-440" dirty="0">
                <a:solidFill>
                  <a:srgbClr val="2C957A"/>
                </a:solidFill>
                <a:latin typeface="Trebuchet MS"/>
                <a:cs typeface="Trebuchet MS"/>
              </a:rPr>
              <a:t>5.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31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3600" b="1" spc="-300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3600" b="1" spc="-254" dirty="0">
                <a:solidFill>
                  <a:srgbClr val="2C957A"/>
                </a:solidFill>
                <a:latin typeface="Trebuchet MS"/>
                <a:cs typeface="Trebuchet MS"/>
              </a:rPr>
              <a:t>o</a:t>
            </a:r>
            <a:r>
              <a:rPr sz="3600" b="1" spc="-275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3600" b="1" spc="-285" dirty="0">
                <a:solidFill>
                  <a:srgbClr val="2C957A"/>
                </a:solidFill>
                <a:latin typeface="Trebuchet MS"/>
                <a:cs typeface="Trebuchet MS"/>
              </a:rPr>
              <a:t>eso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350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75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3600" b="1" spc="-254" dirty="0">
                <a:solidFill>
                  <a:srgbClr val="2C957A"/>
                </a:solidFill>
                <a:latin typeface="Trebuchet MS"/>
                <a:cs typeface="Trebuchet MS"/>
              </a:rPr>
              <a:t>onstru</a:t>
            </a:r>
            <a:r>
              <a:rPr sz="3600" b="1" spc="-305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3600" b="1" spc="-245" dirty="0">
                <a:solidFill>
                  <a:srgbClr val="2C957A"/>
                </a:solidFill>
                <a:latin typeface="Trebuchet MS"/>
                <a:cs typeface="Trebuchet MS"/>
              </a:rPr>
              <a:t>ción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54" dirty="0">
                <a:solidFill>
                  <a:srgbClr val="2C957A"/>
                </a:solidFill>
                <a:latin typeface="Trebuchet MS"/>
                <a:cs typeface="Trebuchet MS"/>
              </a:rPr>
              <a:t>del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10" dirty="0">
                <a:solidFill>
                  <a:srgbClr val="2C957A"/>
                </a:solidFill>
                <a:latin typeface="Trebuchet MS"/>
                <a:cs typeface="Trebuchet MS"/>
              </a:rPr>
              <a:t>Plan  </a:t>
            </a:r>
            <a:r>
              <a:rPr sz="3600" b="1" spc="-254" dirty="0">
                <a:solidFill>
                  <a:srgbClr val="2C957A"/>
                </a:solidFill>
                <a:latin typeface="Trebuchet MS"/>
                <a:cs typeface="Trebuchet MS"/>
              </a:rPr>
              <a:t>Estratégico</a:t>
            </a:r>
            <a:endParaRPr sz="3600">
              <a:latin typeface="Trebuchet MS"/>
              <a:cs typeface="Trebuchet MS"/>
            </a:endParaRPr>
          </a:p>
          <a:p>
            <a:pPr marL="2404110" marR="5080">
              <a:lnSpc>
                <a:spcPct val="100000"/>
              </a:lnSpc>
              <a:spcBef>
                <a:spcPts val="2175"/>
              </a:spcBef>
            </a:pP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Contar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unos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espacios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mecanismos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adecuados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necesidades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actores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y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territorio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involucra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</a:t>
            </a:r>
            <a:endParaRPr sz="11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117653" y="99821"/>
            <a:ext cx="31496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200" dirty="0">
                <a:solidFill>
                  <a:srgbClr val="FFFFFF"/>
                </a:solidFill>
                <a:latin typeface="Arial MT"/>
                <a:cs typeface="Arial MT"/>
              </a:rPr>
              <a:t>17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347300" y="666742"/>
            <a:ext cx="7005320" cy="10928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85" dirty="0">
                <a:solidFill>
                  <a:srgbClr val="C85328"/>
                </a:solidFill>
                <a:latin typeface="Trebuchet MS"/>
                <a:cs typeface="Trebuchet MS"/>
              </a:rPr>
              <a:t>5.2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10" dirty="0">
                <a:solidFill>
                  <a:srgbClr val="C85328"/>
                </a:solidFill>
                <a:latin typeface="Trebuchet MS"/>
                <a:cs typeface="Trebuchet MS"/>
              </a:rPr>
              <a:t>Consolidación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55" dirty="0">
                <a:solidFill>
                  <a:srgbClr val="C85328"/>
                </a:solidFill>
                <a:latin typeface="Trebuchet MS"/>
                <a:cs typeface="Trebuchet MS"/>
              </a:rPr>
              <a:t>de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25" dirty="0">
                <a:solidFill>
                  <a:srgbClr val="C85328"/>
                </a:solidFill>
                <a:latin typeface="Trebuchet MS"/>
                <a:cs typeface="Trebuchet MS"/>
              </a:rPr>
              <a:t>inf</a:t>
            </a:r>
            <a:r>
              <a:rPr sz="1400" b="1" spc="-130" dirty="0">
                <a:solidFill>
                  <a:srgbClr val="C85328"/>
                </a:solidFill>
                <a:latin typeface="Trebuchet MS"/>
                <a:cs typeface="Trebuchet MS"/>
              </a:rPr>
              <a:t>ormación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sec</a:t>
            </a:r>
            <a:r>
              <a:rPr sz="1400" b="1" spc="-120" dirty="0">
                <a:solidFill>
                  <a:srgbClr val="C85328"/>
                </a:solidFill>
                <a:latin typeface="Trebuchet MS"/>
                <a:cs typeface="Trebuchet MS"/>
              </a:rPr>
              <a:t>t</a:t>
            </a:r>
            <a:r>
              <a:rPr sz="1400" b="1" spc="-110" dirty="0">
                <a:solidFill>
                  <a:srgbClr val="C85328"/>
                </a:solidFill>
                <a:latin typeface="Trebuchet MS"/>
                <a:cs typeface="Trebuchet MS"/>
              </a:rPr>
              <a:t>orial</a:t>
            </a:r>
            <a:endParaRPr sz="140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  <a:spcBef>
                <a:spcPts val="960"/>
              </a:spcBef>
            </a:pP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lograr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objetivo,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realizaron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mesas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sectoriales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participación,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reuniones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bilaterales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entre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SDHT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y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hábitat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cuales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recogieron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insumos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sobre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estado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actual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proyección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 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sector;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adicionalmente,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implementó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matriz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basada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Programas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Acción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concertados,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son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resultados: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359994" y="2154910"/>
            <a:ext cx="3331845" cy="374015"/>
          </a:xfrm>
          <a:prstGeom prst="rect">
            <a:avLst/>
          </a:prstGeom>
          <a:solidFill>
            <a:srgbClr val="4D3485"/>
          </a:solidFill>
        </p:spPr>
        <p:txBody>
          <a:bodyPr vert="horz" wrap="square" lIns="0" tIns="15240" rIns="0" bIns="0" rtlCol="0">
            <a:spAutoFit/>
          </a:bodyPr>
          <a:lstStyle/>
          <a:p>
            <a:pPr marL="745490" marR="256540" indent="-481330">
              <a:lnSpc>
                <a:spcPct val="100000"/>
              </a:lnSpc>
              <a:spcBef>
                <a:spcPts val="120"/>
              </a:spcBef>
            </a:pP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1.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Promoción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135" dirty="0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conformación</a:t>
            </a:r>
            <a:r>
              <a:rPr sz="1100" b="1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Veedurías </a:t>
            </a:r>
            <a:r>
              <a:rPr sz="1100" b="1" spc="-2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Ciudadanas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y </a:t>
            </a:r>
            <a:r>
              <a:rPr sz="1100" b="1" spc="10" dirty="0">
                <a:solidFill>
                  <a:srgbClr val="FFFFFF"/>
                </a:solidFill>
                <a:latin typeface="Arial"/>
                <a:cs typeface="Arial"/>
              </a:rPr>
              <a:t>Control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Social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76" name="object 1276"/>
          <p:cNvSpPr txBox="1"/>
          <p:nvPr/>
        </p:nvSpPr>
        <p:spPr>
          <a:xfrm>
            <a:off x="343721" y="2606318"/>
            <a:ext cx="3270885" cy="153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85" dirty="0">
                <a:solidFill>
                  <a:srgbClr val="21436B"/>
                </a:solidFill>
                <a:latin typeface="Arial MT"/>
                <a:cs typeface="Arial MT"/>
              </a:rPr>
              <a:t>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necesario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f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ortalecer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r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elaciones 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interinstitucionales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permitan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desarrollo 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programas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 </a:t>
            </a:r>
            <a:r>
              <a:rPr sz="1100" spc="50" dirty="0">
                <a:solidFill>
                  <a:srgbClr val="21436B"/>
                </a:solidFill>
                <a:latin typeface="Arial MT"/>
                <a:cs typeface="Arial MT"/>
              </a:rPr>
              <a:t>promoción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cualificación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veedurías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ciudadanas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proyectos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estratégicos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sector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hábitat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control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social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servicios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públicos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domiciliarios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acciones 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sensibilización,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capacitación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apoyo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gestión,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fin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fortalecer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procesos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integrales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territorios.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77" name="object 1277"/>
          <p:cNvSpPr txBox="1"/>
          <p:nvPr/>
        </p:nvSpPr>
        <p:spPr>
          <a:xfrm>
            <a:off x="4080560" y="2154910"/>
            <a:ext cx="3331845" cy="374015"/>
          </a:xfrm>
          <a:prstGeom prst="rect">
            <a:avLst/>
          </a:prstGeom>
          <a:solidFill>
            <a:srgbClr val="4D3485"/>
          </a:solidFill>
        </p:spPr>
        <p:txBody>
          <a:bodyPr vert="horz" wrap="square" lIns="0" tIns="15240" rIns="0" bIns="0" rtlCol="0">
            <a:spAutoFit/>
          </a:bodyPr>
          <a:lstStyle/>
          <a:p>
            <a:pPr marL="716280" marR="10795" indent="-697865">
              <a:lnSpc>
                <a:spcPct val="100000"/>
              </a:lnSpc>
              <a:spcBef>
                <a:spcPts val="120"/>
              </a:spcBef>
            </a:pP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2.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Información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y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Comunicación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para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promoción 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participación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incidente: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78" name="object 1278"/>
          <p:cNvSpPr txBox="1"/>
          <p:nvPr/>
        </p:nvSpPr>
        <p:spPr>
          <a:xfrm>
            <a:off x="4063184" y="2606318"/>
            <a:ext cx="3265170" cy="1031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75" dirty="0">
                <a:solidFill>
                  <a:srgbClr val="21436B"/>
                </a:solidFill>
                <a:latin typeface="Arial MT"/>
                <a:cs typeface="Arial MT"/>
              </a:rPr>
              <a:t>Se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identificó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necesidad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implementar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una 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estrategia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comunicación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sectorial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25" dirty="0">
                <a:solidFill>
                  <a:srgbClr val="21436B"/>
                </a:solidFill>
                <a:latin typeface="Arial MT"/>
                <a:cs typeface="Arial MT"/>
              </a:rPr>
              <a:t>vaya 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más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allá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acciones informativas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permita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fortalecer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canales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incidente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ciudadanía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construcción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social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hábitat,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apuntando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generar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procesos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autogestión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364667" y="4329747"/>
            <a:ext cx="3331845" cy="374015"/>
          </a:xfrm>
          <a:prstGeom prst="rect">
            <a:avLst/>
          </a:prstGeom>
          <a:solidFill>
            <a:srgbClr val="4D3485"/>
          </a:solidFill>
        </p:spPr>
        <p:txBody>
          <a:bodyPr vert="horz" wrap="square" lIns="0" tIns="15240" rIns="0" bIns="0" rtlCol="0">
            <a:spAutoFit/>
          </a:bodyPr>
          <a:lstStyle/>
          <a:p>
            <a:pPr marL="274955" indent="-269875">
              <a:lnSpc>
                <a:spcPct val="100000"/>
              </a:lnSpc>
              <a:spcBef>
                <a:spcPts val="120"/>
              </a:spcBef>
            </a:pP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3.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Identificación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165" dirty="0">
                <a:solidFill>
                  <a:srgbClr val="FFFFFF"/>
                </a:solidFill>
                <a:latin typeface="Arial"/>
                <a:cs typeface="Arial"/>
              </a:rPr>
              <a:t>–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Promoción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135" dirty="0">
                <a:solidFill>
                  <a:srgbClr val="FFFFFF"/>
                </a:solidFill>
                <a:latin typeface="Arial"/>
                <a:cs typeface="Arial"/>
              </a:rPr>
              <a:t>-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Fortalecimiento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 </a:t>
            </a:r>
            <a:r>
              <a:rPr sz="1100" b="1" spc="-2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escenarios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participación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institucionales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347300" y="4781153"/>
            <a:ext cx="3301365" cy="2204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Para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promover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ciudadana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incidente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se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debe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realizar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un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proceso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permita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identificar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espacios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escenarios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procesos territoriales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relacionados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sector,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endParaRPr sz="1100">
              <a:latin typeface="Arial MT"/>
              <a:cs typeface="Arial MT"/>
            </a:endParaRPr>
          </a:p>
          <a:p>
            <a:pPr marL="12700" marR="134620">
              <a:lnSpc>
                <a:spcPct val="100000"/>
              </a:lnSpc>
            </a:pP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20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localidades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Distrito,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partir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esta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identificación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se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debe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promover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vinculación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instancias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ciudadana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ciudadanía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procesos de planeación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desarrollo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iniciativas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comunitarias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temas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relacionados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Sector, y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cualificar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esta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interacción</a:t>
            </a:r>
            <a:endParaRPr sz="1100">
              <a:latin typeface="Arial MT"/>
              <a:cs typeface="Arial MT"/>
            </a:endParaRPr>
          </a:p>
          <a:p>
            <a:pPr marL="12700" marR="215265">
              <a:lnSpc>
                <a:spcPct val="100000"/>
              </a:lnSpc>
            </a:pP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es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necesario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fortalecer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interacción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estos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escenarios,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no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solo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han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establecido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instituciones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sino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impulsa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comunidad.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4085234" y="4169574"/>
            <a:ext cx="3331210" cy="592455"/>
          </a:xfrm>
          <a:prstGeom prst="rect">
            <a:avLst/>
          </a:prstGeom>
          <a:solidFill>
            <a:srgbClr val="4D3485"/>
          </a:solidFill>
        </p:spPr>
        <p:txBody>
          <a:bodyPr vert="horz" wrap="square" lIns="0" tIns="41275" rIns="0" bIns="0" rtlCol="0">
            <a:spAutoFit/>
          </a:bodyPr>
          <a:lstStyle/>
          <a:p>
            <a:pPr marL="381000" marR="200660" indent="-173355">
              <a:lnSpc>
                <a:spcPct val="100000"/>
              </a:lnSpc>
              <a:spcBef>
                <a:spcPts val="325"/>
              </a:spcBef>
            </a:pPr>
            <a:r>
              <a:rPr sz="1100" b="1" spc="10" dirty="0">
                <a:solidFill>
                  <a:srgbClr val="FFFFFF"/>
                </a:solidFill>
                <a:latin typeface="Arial"/>
                <a:cs typeface="Arial"/>
              </a:rPr>
              <a:t>4.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Fortalecimiento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15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interacción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con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Actores </a:t>
            </a:r>
            <a:r>
              <a:rPr sz="1100" b="1" spc="-2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FFFFFF"/>
                </a:solidFill>
                <a:latin typeface="Arial"/>
                <a:cs typeface="Arial"/>
              </a:rPr>
              <a:t>Sociales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y </a:t>
            </a: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Grupos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Interés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15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5" dirty="0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alo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,</a:t>
            </a:r>
            <a:endParaRPr sz="1100">
              <a:latin typeface="Arial"/>
              <a:cs typeface="Arial"/>
            </a:endParaRPr>
          </a:p>
          <a:p>
            <a:pPr marL="237490">
              <a:lnSpc>
                <a:spcPct val="100000"/>
              </a:lnSpc>
            </a:pP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relacionados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con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participación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del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sector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82" name="object 1282"/>
          <p:cNvSpPr txBox="1"/>
          <p:nvPr/>
        </p:nvSpPr>
        <p:spPr>
          <a:xfrm>
            <a:off x="4072530" y="4885663"/>
            <a:ext cx="3354704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223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El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proceso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interinstitucional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</a:t>
            </a:r>
            <a:r>
              <a:rPr sz="1100" spc="6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formulación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80" dirty="0">
                <a:solidFill>
                  <a:srgbClr val="21436B"/>
                </a:solidFill>
                <a:latin typeface="Arial MT"/>
                <a:cs typeface="Arial MT"/>
              </a:rPr>
              <a:t>PESC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permitió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identificar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necesidad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de 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implementar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una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estrategia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interacción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entre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instituciones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comunidades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fortalezca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endParaRPr sz="11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formas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organizativas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ciudadana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incidente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50" dirty="0">
                <a:solidFill>
                  <a:srgbClr val="21436B"/>
                </a:solidFill>
                <a:latin typeface="Arial MT"/>
                <a:cs typeface="Arial MT"/>
              </a:rPr>
              <a:t>torno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programas,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proyectos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obras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sector.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Adicionalmente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cualificar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se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requiere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desarrollar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programas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formación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estructurados</a:t>
            </a:r>
            <a:endParaRPr sz="1100">
              <a:latin typeface="Arial MT"/>
              <a:cs typeface="Arial MT"/>
            </a:endParaRPr>
          </a:p>
          <a:p>
            <a:pPr marL="12700" marR="237490">
              <a:lnSpc>
                <a:spcPct val="100000"/>
              </a:lnSpc>
            </a:pP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articulados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entre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sector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y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otras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instituciones que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desarrollan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procesos 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formación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tienen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relación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gestión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83" name="object 1283"/>
          <p:cNvSpPr txBox="1"/>
          <p:nvPr/>
        </p:nvSpPr>
        <p:spPr>
          <a:xfrm>
            <a:off x="394455" y="7874340"/>
            <a:ext cx="3200400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24485" algn="just">
              <a:lnSpc>
                <a:spcPct val="100000"/>
              </a:lnSpc>
              <a:spcBef>
                <a:spcPts val="100"/>
              </a:spcBef>
            </a:pP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Para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aumentar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cantidad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participantes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e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incrementar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calidad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sus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participaciones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rendiciones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cuentas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sector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entidades,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necesario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desarrollar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una</a:t>
            </a:r>
            <a:endParaRPr sz="11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estrategia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rendición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cuentas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conjunta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 involucre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grupos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interés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componentes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diferenciales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e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incluyentes,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incorpore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diversificación de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escenarios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permanentes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regulares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rendición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cuentas,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tanto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presenciales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como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virtuales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84" name="object 1284"/>
          <p:cNvSpPr txBox="1"/>
          <p:nvPr/>
        </p:nvSpPr>
        <p:spPr>
          <a:xfrm>
            <a:off x="4063184" y="7706437"/>
            <a:ext cx="3299460" cy="1366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85" dirty="0">
                <a:solidFill>
                  <a:srgbClr val="21436B"/>
                </a:solidFill>
                <a:latin typeface="Arial MT"/>
                <a:cs typeface="Arial MT"/>
              </a:rPr>
              <a:t>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p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reciso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incorporar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dent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r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80" dirty="0">
                <a:solidFill>
                  <a:srgbClr val="21436B"/>
                </a:solidFill>
                <a:latin typeface="Arial MT"/>
                <a:cs typeface="Arial MT"/>
              </a:rPr>
              <a:t>PESP</a:t>
            </a:r>
            <a:r>
              <a:rPr sz="1100" spc="-95" dirty="0">
                <a:solidFill>
                  <a:srgbClr val="21436B"/>
                </a:solidFill>
                <a:latin typeface="Arial MT"/>
                <a:cs typeface="Arial MT"/>
              </a:rPr>
              <a:t>C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,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un 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componente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transversal,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articulado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metas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actividades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Políticas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Públicas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Poblacionales,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5" dirty="0">
                <a:solidFill>
                  <a:srgbClr val="21436B"/>
                </a:solidFill>
                <a:latin typeface="Arial MT"/>
                <a:cs typeface="Arial MT"/>
              </a:rPr>
              <a:t>así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como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componentes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formulados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dentro</a:t>
            </a:r>
            <a:endParaRPr sz="1100">
              <a:latin typeface="Arial MT"/>
              <a:cs typeface="Arial MT"/>
            </a:endParaRPr>
          </a:p>
          <a:p>
            <a:pPr marL="12700" marR="93345">
              <a:lnSpc>
                <a:spcPct val="100000"/>
              </a:lnSpc>
            </a:pP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Plan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Desarrollo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Distrital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permita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ofertar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soluciones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adecuadas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poblaciones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teniendo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cuenta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sus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diferencias,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e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incluso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desarrollando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acciones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afirmativas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poblaciones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más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85" name="object 1285"/>
          <p:cNvSpPr txBox="1"/>
          <p:nvPr/>
        </p:nvSpPr>
        <p:spPr>
          <a:xfrm>
            <a:off x="359994" y="7276986"/>
            <a:ext cx="3331845" cy="542925"/>
          </a:xfrm>
          <a:prstGeom prst="rect">
            <a:avLst/>
          </a:prstGeom>
          <a:solidFill>
            <a:srgbClr val="4D3485"/>
          </a:solidFill>
        </p:spPr>
        <p:txBody>
          <a:bodyPr vert="horz" wrap="square" lIns="0" tIns="15875" rIns="0" bIns="0" rtlCol="0">
            <a:spAutoFit/>
          </a:bodyPr>
          <a:lstStyle/>
          <a:p>
            <a:pPr marL="962660" indent="-963294">
              <a:lnSpc>
                <a:spcPct val="100000"/>
              </a:lnSpc>
              <a:spcBef>
                <a:spcPts val="125"/>
              </a:spcBef>
            </a:pP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5.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Fomento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al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incremento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cualitativo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y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cuantitativo </a:t>
            </a:r>
            <a:r>
              <a:rPr sz="1100" b="1" spc="-2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participación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en</a:t>
            </a:r>
            <a:endParaRPr sz="1100">
              <a:latin typeface="Arial"/>
              <a:cs typeface="Arial"/>
            </a:endParaRPr>
          </a:p>
          <a:p>
            <a:pPr marL="803275">
              <a:lnSpc>
                <a:spcPct val="100000"/>
              </a:lnSpc>
            </a:pP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las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rendiciones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cuentas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86" name="object 1286"/>
          <p:cNvSpPr txBox="1"/>
          <p:nvPr/>
        </p:nvSpPr>
        <p:spPr>
          <a:xfrm>
            <a:off x="4080560" y="7276986"/>
            <a:ext cx="3331845" cy="374015"/>
          </a:xfrm>
          <a:prstGeom prst="rect">
            <a:avLst/>
          </a:prstGeom>
          <a:solidFill>
            <a:srgbClr val="4D3485"/>
          </a:solidFill>
        </p:spPr>
        <p:txBody>
          <a:bodyPr vert="horz" wrap="square" lIns="0" tIns="15240" rIns="0" bIns="0" rtlCol="0">
            <a:spAutoFit/>
          </a:bodyPr>
          <a:lstStyle/>
          <a:p>
            <a:pPr marL="920115" marR="149860" indent="-762635">
              <a:lnSpc>
                <a:spcPct val="100000"/>
              </a:lnSpc>
              <a:spcBef>
                <a:spcPts val="120"/>
              </a:spcBef>
            </a:pPr>
            <a:r>
              <a:rPr sz="1100" b="1" spc="10" dirty="0">
                <a:solidFill>
                  <a:srgbClr val="FFFFFF"/>
                </a:solidFill>
                <a:latin typeface="Arial"/>
                <a:cs typeface="Arial"/>
              </a:rPr>
              <a:t>6.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Incorporación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enfoque</a:t>
            </a:r>
            <a:r>
              <a:rPr sz="1100" b="1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diferencial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en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FFFFFF"/>
                </a:solidFill>
                <a:latin typeface="Arial"/>
                <a:cs typeface="Arial"/>
              </a:rPr>
              <a:t>los </a:t>
            </a:r>
            <a:r>
              <a:rPr sz="1100" b="1" spc="-2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proyectos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estratégicos</a:t>
            </a:r>
            <a:endParaRPr sz="11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3435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85" dirty="0">
                <a:solidFill>
                  <a:srgbClr val="FFFFFF"/>
                </a:solidFill>
                <a:latin typeface="Arial MT"/>
                <a:cs typeface="Arial MT"/>
              </a:rPr>
              <a:t>18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31699" y="1508232"/>
            <a:ext cx="7073900" cy="2214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9580" marR="2067560">
              <a:lnSpc>
                <a:spcPct val="100000"/>
              </a:lnSpc>
              <a:spcBef>
                <a:spcPts val="100"/>
              </a:spcBef>
            </a:pPr>
            <a:r>
              <a:rPr sz="1100" spc="-5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sector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vienen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desarrollando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una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transformación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procesos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que,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si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bien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no 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están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encuadradas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dentro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una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estrategia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innovación,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presentan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virajes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innovadores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se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pueden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potenciar.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Por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lo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anterior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se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propone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sistematización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experiencias,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objetivo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generar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nuevos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conocimientos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transformar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procesos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procedimientos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beneficio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potencialización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endParaRPr sz="11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  <a:spcBef>
                <a:spcPts val="1035"/>
              </a:spcBef>
            </a:pP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torno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Programas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Acción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buscará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identificar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acciones,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programas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0" dirty="0">
                <a:solidFill>
                  <a:srgbClr val="231F20"/>
                </a:solidFill>
                <a:latin typeface="Arial MT"/>
                <a:cs typeface="Arial MT"/>
              </a:rPr>
              <a:t>y/o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estrategias,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sus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indicadores,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avances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logros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cada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instituciones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adscritas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vinculadas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establecer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puntos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encuentro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materia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faciliten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creación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051837" y="910882"/>
            <a:ext cx="3331845" cy="542925"/>
          </a:xfrm>
          <a:prstGeom prst="rect">
            <a:avLst/>
          </a:prstGeom>
          <a:solidFill>
            <a:srgbClr val="4D3485"/>
          </a:solidFill>
        </p:spPr>
        <p:txBody>
          <a:bodyPr vert="horz" wrap="square" lIns="0" tIns="15875" rIns="0" bIns="0" rtlCol="0">
            <a:spAutoFit/>
          </a:bodyPr>
          <a:lstStyle/>
          <a:p>
            <a:pPr marL="84455" marR="76835" indent="309880">
              <a:lnSpc>
                <a:spcPct val="100000"/>
              </a:lnSpc>
              <a:spcBef>
                <a:spcPts val="125"/>
              </a:spcBef>
            </a:pPr>
            <a:r>
              <a:rPr sz="1100" b="1" spc="-85" dirty="0">
                <a:solidFill>
                  <a:srgbClr val="FFFFFF"/>
                </a:solidFill>
                <a:latin typeface="Arial"/>
                <a:cs typeface="Arial"/>
              </a:rPr>
              <a:t>7</a:t>
            </a: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.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Desarrollo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acciones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gestión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  </a:t>
            </a:r>
            <a:r>
              <a:rPr sz="1100" b="1" spc="5" dirty="0">
                <a:solidFill>
                  <a:srgbClr val="FFFFFF"/>
                </a:solidFill>
                <a:latin typeface="Arial"/>
                <a:cs typeface="Arial"/>
              </a:rPr>
              <a:t>conocimiento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innovación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para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participación</a:t>
            </a:r>
            <a:endParaRPr sz="1100">
              <a:latin typeface="Arial"/>
              <a:cs typeface="Arial"/>
            </a:endParaRPr>
          </a:p>
          <a:p>
            <a:pPr marL="1326515">
              <a:lnSpc>
                <a:spcPct val="100000"/>
              </a:lnSpc>
            </a:pP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ciudadana</a:t>
            </a:r>
            <a:endParaRPr sz="11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31699" y="4101251"/>
            <a:ext cx="344297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otra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parte,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complementar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información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sectorial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solicitó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dependencias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Secretaría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Hábitat, una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evaluación 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implementación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SDHT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2020.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principales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resultados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esta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consulta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fueron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siguientes:</a:t>
            </a:r>
            <a:endParaRPr sz="1200">
              <a:latin typeface="Arial MT"/>
              <a:cs typeface="Arial MT"/>
            </a:endParaRPr>
          </a:p>
        </p:txBody>
      </p:sp>
      <p:pic>
        <p:nvPicPr>
          <p:cNvPr id="13" name="object 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44400" y="5394121"/>
            <a:ext cx="2886251" cy="3603828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3934100" y="4101251"/>
            <a:ext cx="3383279" cy="423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Subdirección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Servicios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Públicos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 </a:t>
            </a:r>
            <a:r>
              <a:rPr sz="1200" spc="-135" dirty="0">
                <a:solidFill>
                  <a:srgbClr val="231F20"/>
                </a:solidFill>
                <a:latin typeface="Arial MT"/>
                <a:cs typeface="Arial MT"/>
              </a:rPr>
              <a:t>SSP </a:t>
            </a:r>
            <a:r>
              <a:rPr sz="1200" spc="-1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formuló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inició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Escuela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Agua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Acueductos Comunitarios,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estratégica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pedagógica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generación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transmisión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conocimiento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territorios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relacionado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comunitaria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agua 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prestación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servicios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públicos.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manera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paralela</a:t>
            </a:r>
            <a:endParaRPr sz="1200">
              <a:latin typeface="Arial MT"/>
              <a:cs typeface="Arial MT"/>
            </a:endParaRPr>
          </a:p>
          <a:p>
            <a:pPr marL="12700" marR="81280">
              <a:lnSpc>
                <a:spcPct val="100000"/>
              </a:lnSpc>
            </a:pP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realiza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articulación interinstitucional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programar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temáticas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serán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abordadas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miembros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acueductos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comunitarios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territorio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tanto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rural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urbano.</a:t>
            </a:r>
            <a:endParaRPr sz="1200">
              <a:latin typeface="Arial MT"/>
              <a:cs typeface="Arial MT"/>
            </a:endParaRPr>
          </a:p>
          <a:p>
            <a:pPr marL="12700" marR="46355">
              <a:lnSpc>
                <a:spcPct val="100000"/>
              </a:lnSpc>
            </a:pP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Adicionalmente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35" dirty="0">
                <a:solidFill>
                  <a:srgbClr val="231F20"/>
                </a:solidFill>
                <a:latin typeface="Arial MT"/>
                <a:cs typeface="Arial MT"/>
              </a:rPr>
              <a:t>SSP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trabaja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manera  articulada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otras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dependencias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SDHT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otras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fortalecer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capacidades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vocales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control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mediante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espacios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convocatoria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capacitación</a:t>
            </a:r>
            <a:endParaRPr sz="1200">
              <a:latin typeface="Arial MT"/>
              <a:cs typeface="Arial MT"/>
            </a:endParaRPr>
          </a:p>
          <a:p>
            <a:pPr marL="12700" marR="245745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nuevos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vocales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control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servicios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públicos.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Otra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actividad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135" dirty="0">
                <a:solidFill>
                  <a:srgbClr val="231F20"/>
                </a:solidFill>
                <a:latin typeface="Arial MT"/>
                <a:cs typeface="Arial MT"/>
              </a:rPr>
              <a:t>SSP </a:t>
            </a:r>
            <a:r>
              <a:rPr sz="1200" spc="-1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fue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 de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jornadas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pedagógicas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talleres,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dirigidos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niños,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jóvenes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docentes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colegios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identificados,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marco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programas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PDA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“Amigos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agua” 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“Educación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Ambiental”.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34100" y="8490371"/>
            <a:ext cx="339217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Subdirección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Prevención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Seguimiento </a:t>
            </a:r>
            <a:r>
              <a:rPr sz="1200" spc="190" dirty="0">
                <a:solidFill>
                  <a:srgbClr val="231F20"/>
                </a:solidFill>
                <a:latin typeface="Arial MT"/>
                <a:cs typeface="Arial MT"/>
              </a:rPr>
              <a:t>-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14" dirty="0">
                <a:solidFill>
                  <a:srgbClr val="231F20"/>
                </a:solidFill>
                <a:latin typeface="Arial MT"/>
                <a:cs typeface="Arial MT"/>
              </a:rPr>
              <a:t>SPS,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creo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Equipo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área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Monitoreo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generar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capacitaciones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entidades,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funcionarios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comunidad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generar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consciencia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sobre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fenómeno</a:t>
            </a:r>
            <a:endParaRPr sz="12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56B916B4-988A-44E4-89CC-86F9B0F9363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s-CO"/>
          </a:p>
        </p:txBody>
      </p:sp>
    </p:spTree>
    <p:extLst>
      <p:ext uri="{BB962C8B-B14F-4D97-AF65-F5344CB8AC3E}">
        <p14:creationId xmlns:p14="http://schemas.microsoft.com/office/powerpoint/2010/main" val="115205337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091742" y="99821"/>
            <a:ext cx="3409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95" dirty="0">
                <a:solidFill>
                  <a:srgbClr val="FFFFFF"/>
                </a:solidFill>
                <a:latin typeface="Arial MT"/>
                <a:cs typeface="Arial MT"/>
              </a:rPr>
              <a:t>19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347300" y="888362"/>
            <a:ext cx="3472815" cy="862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92405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ocupaciones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ilegales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Bogotá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D.C.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También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diseñó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piezas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comunicación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sobre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riesgos asociados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ocupaciones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mitos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urbanos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sobre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ocupación.</a:t>
            </a:r>
            <a:endParaRPr sz="1200">
              <a:latin typeface="Arial MT"/>
              <a:cs typeface="Arial MT"/>
            </a:endParaRPr>
          </a:p>
          <a:p>
            <a:pPr marL="12700" marR="140335">
              <a:lnSpc>
                <a:spcPct val="100000"/>
              </a:lnSpc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135" dirty="0">
                <a:solidFill>
                  <a:srgbClr val="231F20"/>
                </a:solidFill>
                <a:latin typeface="Arial MT"/>
                <a:cs typeface="Arial MT"/>
              </a:rPr>
              <a:t>SPS</a:t>
            </a:r>
            <a:r>
              <a:rPr sz="1200" spc="-1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propone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mantener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capacitaciones, socializaciones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infografías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informativas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comunicación.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250">
              <a:latin typeface="Arial MT"/>
              <a:cs typeface="Arial MT"/>
            </a:endParaRPr>
          </a:p>
          <a:p>
            <a:pPr marL="12700" marR="276860">
              <a:lnSpc>
                <a:spcPct val="100000"/>
              </a:lnSpc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35" dirty="0">
                <a:solidFill>
                  <a:srgbClr val="231F20"/>
                </a:solidFill>
                <a:latin typeface="Arial MT"/>
                <a:cs typeface="Arial MT"/>
              </a:rPr>
              <a:t>SPS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adicionalmente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habilitó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espacios 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informativos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evidencie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problemática,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riesgos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condiciones,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desarrollos urbanísticos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vivienda ilegal,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tal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forma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atenué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incremento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ocupaciones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ilegales 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informalización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barrios;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lo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anterior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lo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realizó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través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redes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sociales,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entrevistas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presencia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medios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comunicación,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activación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Ruta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endParaRPr sz="1200">
              <a:latin typeface="Arial MT"/>
              <a:cs typeface="Arial MT"/>
            </a:endParaRPr>
          </a:p>
          <a:p>
            <a:pPr marL="12700" marR="183515">
              <a:lnSpc>
                <a:spcPct val="100000"/>
              </a:lnSpc>
            </a:pP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Atención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Ocupaciones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Informales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e Ilegales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aplicación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HabitApp,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requiere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difusión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uso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apropiación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aplicativo,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fin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fortalecer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consolidar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Observatorio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Vivienda.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temas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prevención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esta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Subdirección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recomienda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diseño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endParaRPr sz="1200">
              <a:latin typeface="Arial MT"/>
              <a:cs typeface="Arial MT"/>
            </a:endParaRPr>
          </a:p>
          <a:p>
            <a:pPr marL="12700" marR="33020">
              <a:lnSpc>
                <a:spcPct val="100000"/>
              </a:lnSpc>
            </a:pP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Guía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Prevención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Mitigación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Ocupaciones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Informales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Ilegales,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cartilla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atención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ocupaciones, que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acompañará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capacitaciones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realizadas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Equipo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Social;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otra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recomendación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uso de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infografías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cartillas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fomentar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cultura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reportar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conductas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ilegales.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Arial MT"/>
              <a:cs typeface="Arial MT"/>
            </a:endParaRPr>
          </a:p>
          <a:p>
            <a:pPr marL="12700" marR="294005">
              <a:lnSpc>
                <a:spcPct val="100000"/>
              </a:lnSpc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Subdi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r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ección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Barrios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5" dirty="0">
                <a:solidFill>
                  <a:srgbClr val="231F20"/>
                </a:solidFill>
                <a:latin typeface="Arial MT"/>
                <a:cs typeface="Arial MT"/>
              </a:rPr>
              <a:t>SB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eali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z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ó 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talleres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comunidad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priorización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intervenciones,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“Conurbación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Bosa-</a:t>
            </a:r>
            <a:endParaRPr sz="1200">
              <a:latin typeface="Arial MT"/>
              <a:cs typeface="Arial MT"/>
            </a:endParaRPr>
          </a:p>
          <a:p>
            <a:pPr marL="12700" marR="148590">
              <a:lnSpc>
                <a:spcPct val="100000"/>
              </a:lnSpc>
            </a:pP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Soacha”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cual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realizó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identificación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actores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líderes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sociales,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articulación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“Conéctate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Tu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Territorio” 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SDHT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Jardín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Botánico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IDARTES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plantear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permitan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convergencia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entidades.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Esta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Subdirección</a:t>
            </a:r>
            <a:endParaRPr sz="1200">
              <a:latin typeface="Arial MT"/>
              <a:cs typeface="Arial MT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también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ha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realizado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acompañamiento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obras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mejoramiento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vivienda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modalidad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habitabilidad.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250">
              <a:latin typeface="Arial MT"/>
              <a:cs typeface="Arial MT"/>
            </a:endParaRPr>
          </a:p>
          <a:p>
            <a:pPr marL="12700" marR="477520">
              <a:lnSpc>
                <a:spcPct val="100000"/>
              </a:lnSpc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5" dirty="0">
                <a:solidFill>
                  <a:srgbClr val="231F20"/>
                </a:solidFill>
                <a:latin typeface="Arial MT"/>
                <a:cs typeface="Arial MT"/>
              </a:rPr>
              <a:t>SB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adicionalmente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ha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ealizado 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acompañamiento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legalización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3949700" y="888362"/>
            <a:ext cx="3475354" cy="862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715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regularización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urbanística,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mediante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realización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talleres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aprobación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plano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loteo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recolección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documentos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legalización.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talleres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regularización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urbanística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son de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información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proceso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regularización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socialización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plano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loteo.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25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Subdirección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Programas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Proyectos</a:t>
            </a:r>
            <a:endParaRPr sz="1200">
              <a:latin typeface="Arial MT"/>
              <a:cs typeface="Arial MT"/>
            </a:endParaRPr>
          </a:p>
          <a:p>
            <a:pPr marL="12700" marR="170815">
              <a:lnSpc>
                <a:spcPct val="100000"/>
              </a:lnSpc>
            </a:pP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80" dirty="0">
                <a:solidFill>
                  <a:srgbClr val="231F20"/>
                </a:solidFill>
                <a:latin typeface="Arial MT"/>
                <a:cs typeface="Arial MT"/>
              </a:rPr>
              <a:t>SPy</a:t>
            </a:r>
            <a:r>
              <a:rPr sz="1200" spc="-204" dirty="0">
                <a:solidFill>
                  <a:srgbClr val="231F20"/>
                </a:solidFill>
                <a:latin typeface="Arial MT"/>
                <a:cs typeface="Arial MT"/>
              </a:rPr>
              <a:t>P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ha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5" dirty="0">
                <a:solidFill>
                  <a:srgbClr val="231F20"/>
                </a:solidFill>
                <a:latin typeface="Arial MT"/>
                <a:cs typeface="Arial MT"/>
              </a:rPr>
              <a:t>coo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r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dinado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consolidado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 respectivos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Criterios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Elegibilidad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Viabilidad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2021-2024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4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Conceptos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Gasto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liderados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nuestro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Sector: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Mejoramiento</a:t>
            </a:r>
            <a:endParaRPr sz="1200">
              <a:latin typeface="Arial MT"/>
              <a:cs typeface="Arial MT"/>
            </a:endParaRPr>
          </a:p>
          <a:p>
            <a:pPr marL="12700" marR="31750">
              <a:lnSpc>
                <a:spcPct val="100000"/>
              </a:lnSpc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Vivienda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Rural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(Subdirecciones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Barrios 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Operaciones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SDHT),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Cambios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Hábitos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Consumo,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Separación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Fuente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Reciclaje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(Subdirección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Aprovechamiento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-100" dirty="0">
                <a:solidFill>
                  <a:srgbClr val="231F20"/>
                </a:solidFill>
                <a:latin typeface="Arial MT"/>
                <a:cs typeface="Arial MT"/>
              </a:rPr>
              <a:t>UAESP.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Arial MT"/>
              <a:cs typeface="Arial MT"/>
            </a:endParaRPr>
          </a:p>
          <a:p>
            <a:pPr marL="12700" marR="229235">
              <a:lnSpc>
                <a:spcPct val="100000"/>
              </a:lnSpc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Subdi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r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ección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Administra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tiva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90" dirty="0">
                <a:solidFill>
                  <a:srgbClr val="231F20"/>
                </a:solidFill>
                <a:latin typeface="Arial MT"/>
                <a:cs typeface="Arial MT"/>
              </a:rPr>
              <a:t>SA,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mediante 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proceso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Servicio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Ciudadano brinda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atención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través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canales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presencial,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virtual,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telefónico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tanto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cliente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externo</a:t>
            </a:r>
            <a:endParaRPr sz="12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(Ciudadanía),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al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cliente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interno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(contratistas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funcionarios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Entidad,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ámbito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público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Distrital.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8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viene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apoyando, 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mediante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orientaciones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propias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funciones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estratégicas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proceso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servicio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ciudadano,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identificación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listado 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trámites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servicios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Entidad.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Esta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Subdirección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propone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endParaRPr sz="1200">
              <a:latin typeface="Arial MT"/>
              <a:cs typeface="Arial MT"/>
            </a:endParaRPr>
          </a:p>
          <a:p>
            <a:pPr marL="12700" marR="164465" algn="just">
              <a:lnSpc>
                <a:spcPct val="100000"/>
              </a:lnSpc>
            </a:pP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dependencias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encargadas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información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técnica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generen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insumos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comunicaciones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servicio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ciudadano,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atender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  <a:p>
            <a:pPr marL="12700" marR="332740" algn="just">
              <a:lnSpc>
                <a:spcPct val="100000"/>
              </a:lnSpc>
            </a:pP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forma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puntual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consultas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recurrentes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250">
              <a:latin typeface="Arial MT"/>
              <a:cs typeface="Arial MT"/>
            </a:endParaRPr>
          </a:p>
          <a:p>
            <a:pPr marL="12700" marR="391795">
              <a:lnSpc>
                <a:spcPct val="100000"/>
              </a:lnSpc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Subdirección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Información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Sectorial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10" dirty="0">
                <a:solidFill>
                  <a:srgbClr val="231F20"/>
                </a:solidFill>
                <a:latin typeface="Arial MT"/>
                <a:cs typeface="Arial MT"/>
              </a:rPr>
              <a:t>SIS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ha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visibilizado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enfoque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poblacional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 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ciudad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siguientes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instancias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distritales: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Mesa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Intersectorial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Diversidad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Sexual,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(se</a:t>
            </a:r>
            <a:endParaRPr sz="1200">
              <a:latin typeface="Arial MT"/>
              <a:cs typeface="Arial MT"/>
            </a:endParaRPr>
          </a:p>
          <a:p>
            <a:pPr marL="12700" marR="97790">
              <a:lnSpc>
                <a:spcPct val="100000"/>
              </a:lnSpc>
            </a:pP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reportaron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rutas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programa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Arriendo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Solidario);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Consejo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Política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(se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generó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indicador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seguimiento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proyecto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«Plan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Terrazas»);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Comité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Operativo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Envejecimiento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Vejez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(se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presentaron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SDHT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frente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COVID-19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priorización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acceso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personas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mayores</a:t>
            </a:r>
            <a:endParaRPr sz="12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3848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80" dirty="0">
                <a:solidFill>
                  <a:srgbClr val="FFFFFF"/>
                </a:solidFill>
                <a:latin typeface="Arial MT"/>
                <a:cs typeface="Arial MT"/>
              </a:rPr>
              <a:t>20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47300" y="833569"/>
            <a:ext cx="328295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2075">
              <a:lnSpc>
                <a:spcPct val="100000"/>
              </a:lnSpc>
              <a:spcBef>
                <a:spcPts val="100"/>
              </a:spcBef>
            </a:pP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auxilios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programa Bogotá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Solidaria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casa;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Mesa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Juventud: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(para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formular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Política Pública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Juventud,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entidad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cumple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acciones: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Campañas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realizadas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jóvenes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accedan</a:t>
            </a:r>
            <a:endParaRPr sz="12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oferta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nacional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distrital 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vivienda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Iniciativas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innovación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apoyadas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mejoramiento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Hábitat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presentadas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jóvenes;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Comité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Política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Actividades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49700" y="833569"/>
            <a:ext cx="327025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4130">
              <a:lnSpc>
                <a:spcPct val="100000"/>
              </a:lnSpc>
              <a:spcBef>
                <a:spcPts val="100"/>
              </a:spcBef>
            </a:pP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Sexuales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Pagadas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(se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establecieron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8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 capacitaciones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personas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establecimientos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donde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ejercen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actividades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sexuales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pagas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sobre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separación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fuente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manejo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residuos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realización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endParaRPr sz="12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identificación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caracterización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sectores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LGBTI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habitan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paga-diarios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Barrio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Santa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Fe).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7300" y="2700427"/>
            <a:ext cx="7056755" cy="17087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b="1" spc="-195" dirty="0">
                <a:solidFill>
                  <a:srgbClr val="C85328"/>
                </a:solidFill>
                <a:latin typeface="Trebuchet MS"/>
                <a:cs typeface="Trebuchet MS"/>
              </a:rPr>
              <a:t>5.3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10" dirty="0">
                <a:solidFill>
                  <a:srgbClr val="C85328"/>
                </a:solidFill>
                <a:latin typeface="Trebuchet MS"/>
                <a:cs typeface="Trebuchet MS"/>
              </a:rPr>
              <a:t>C</a:t>
            </a:r>
            <a:r>
              <a:rPr sz="1400" b="1" spc="-120" dirty="0">
                <a:solidFill>
                  <a:srgbClr val="C85328"/>
                </a:solidFill>
                <a:latin typeface="Trebuchet MS"/>
                <a:cs typeface="Trebuchet MS"/>
              </a:rPr>
              <a:t>onsu</a:t>
            </a:r>
            <a:r>
              <a:rPr sz="1400" b="1" spc="-75" dirty="0">
                <a:solidFill>
                  <a:srgbClr val="C85328"/>
                </a:solidFill>
                <a:latin typeface="Trebuchet MS"/>
                <a:cs typeface="Trebuchet MS"/>
              </a:rPr>
              <a:t>l</a:t>
            </a:r>
            <a:r>
              <a:rPr sz="1400" b="1" spc="-140" dirty="0">
                <a:solidFill>
                  <a:srgbClr val="C85328"/>
                </a:solidFill>
                <a:latin typeface="Trebuchet MS"/>
                <a:cs typeface="Trebuchet MS"/>
              </a:rPr>
              <a:t>ta</a:t>
            </a:r>
            <a:r>
              <a:rPr sz="1400" b="1" spc="-1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C85328"/>
                </a:solidFill>
                <a:latin typeface="Trebuchet MS"/>
                <a:cs typeface="Trebuchet MS"/>
              </a:rPr>
              <a:t>ciudadana</a:t>
            </a:r>
            <a:endParaRPr sz="14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5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</a:pPr>
            <a:r>
              <a:rPr sz="1200" spc="6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tercera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instancia,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apoyo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proceso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construcción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Estratégico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Sectorial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Participación,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20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octubre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15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diciembre,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realiza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consulta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través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plataforma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virtual 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SDHT,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circuló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apoyo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diferentes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usando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varios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canales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de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comunicación,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sobre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necesidades,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intereses,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percepciones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propuestas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asociadas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siete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programas 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acción, 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encuesta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participaron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manera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anónima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224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personas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todas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localidades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distrito,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relacionadas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esta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arrojó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siguientes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resultados: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72900" y="4571134"/>
            <a:ext cx="1516380" cy="1198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principales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medios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comunicación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 </a:t>
            </a:r>
            <a:r>
              <a:rPr sz="1100" spc="7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mecanismos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usados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</a:t>
            </a:r>
            <a:r>
              <a:rPr sz="1100" spc="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conocer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gestión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acciones 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sector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hábitat,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son: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7300" y="4540252"/>
            <a:ext cx="39052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200" spc="-905" dirty="0">
                <a:solidFill>
                  <a:srgbClr val="DF9C33"/>
                </a:solidFill>
                <a:latin typeface="Trebuchet MS"/>
                <a:cs typeface="Trebuchet MS"/>
              </a:rPr>
              <a:t>1</a:t>
            </a:r>
            <a:endParaRPr sz="7200">
              <a:latin typeface="Trebuchet MS"/>
              <a:cs typeface="Trebuchet M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67101" y="4623396"/>
            <a:ext cx="2061845" cy="196850"/>
          </a:xfrm>
          <a:prstGeom prst="rect">
            <a:avLst/>
          </a:prstGeom>
          <a:solidFill>
            <a:srgbClr val="A699C2"/>
          </a:solidFill>
        </p:spPr>
        <p:txBody>
          <a:bodyPr vert="horz" wrap="square" lIns="0" tIns="10795" rIns="0" bIns="0" rtlCol="0">
            <a:spAutoFit/>
          </a:bodyPr>
          <a:lstStyle/>
          <a:p>
            <a:pPr marL="549910">
              <a:lnSpc>
                <a:spcPct val="100000"/>
              </a:lnSpc>
              <a:spcBef>
                <a:spcPts val="85"/>
              </a:spcBef>
            </a:pPr>
            <a:r>
              <a:rPr sz="1100" b="1" spc="-8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edes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FFFFFF"/>
                </a:solidFill>
                <a:latin typeface="Arial"/>
                <a:cs typeface="Arial"/>
              </a:rPr>
              <a:t>Sociales</a:t>
            </a:r>
            <a:endParaRPr sz="11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174703" y="4623396"/>
            <a:ext cx="2061845" cy="196850"/>
          </a:xfrm>
          <a:prstGeom prst="rect">
            <a:avLst/>
          </a:prstGeom>
          <a:solidFill>
            <a:srgbClr val="A699C2"/>
          </a:solidFill>
        </p:spPr>
        <p:txBody>
          <a:bodyPr vert="horz" wrap="square" lIns="0" tIns="10795" rIns="0" bIns="0" rtlCol="0">
            <a:spAutoFit/>
          </a:bodyPr>
          <a:lstStyle/>
          <a:p>
            <a:pPr marL="653415">
              <a:lnSpc>
                <a:spcPct val="100000"/>
              </a:lnSpc>
              <a:spcBef>
                <a:spcPts val="85"/>
              </a:spcBef>
            </a:pP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Página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15" dirty="0">
                <a:solidFill>
                  <a:srgbClr val="FFFFFF"/>
                </a:solidFill>
                <a:latin typeface="Arial"/>
                <a:cs typeface="Arial"/>
              </a:rPr>
              <a:t>web</a:t>
            </a:r>
            <a:endParaRPr sz="11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359283" y="4704167"/>
            <a:ext cx="107696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-490" dirty="0">
                <a:solidFill>
                  <a:srgbClr val="2C957A"/>
                </a:solidFill>
                <a:latin typeface="Trebuchet MS"/>
                <a:cs typeface="Trebuchet MS"/>
              </a:rPr>
              <a:t>7</a:t>
            </a:r>
            <a:r>
              <a:rPr sz="3600" b="1" spc="-710" dirty="0">
                <a:solidFill>
                  <a:srgbClr val="2C957A"/>
                </a:solidFill>
                <a:latin typeface="Trebuchet MS"/>
                <a:cs typeface="Trebuchet MS"/>
              </a:rPr>
              <a:t>7</a:t>
            </a:r>
            <a:r>
              <a:rPr sz="3600" b="1" spc="-220" dirty="0">
                <a:solidFill>
                  <a:srgbClr val="2C957A"/>
                </a:solidFill>
                <a:latin typeface="Trebuchet MS"/>
                <a:cs typeface="Trebuchet MS"/>
              </a:rPr>
              <a:t>,2%</a:t>
            </a:r>
            <a:endParaRPr sz="3600">
              <a:latin typeface="Trebuchet MS"/>
              <a:cs typeface="Trebuchet MS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645161" y="4708814"/>
            <a:ext cx="112077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-300" dirty="0">
                <a:solidFill>
                  <a:srgbClr val="2C957A"/>
                </a:solidFill>
                <a:latin typeface="Trebuchet MS"/>
                <a:cs typeface="Trebuchet MS"/>
              </a:rPr>
              <a:t>71,0%</a:t>
            </a:r>
            <a:endParaRPr sz="3600">
              <a:latin typeface="Trebuchet MS"/>
              <a:cs typeface="Trebuchet MS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867101" y="5324259"/>
            <a:ext cx="2061845" cy="196850"/>
          </a:xfrm>
          <a:prstGeom prst="rect">
            <a:avLst/>
          </a:prstGeom>
          <a:solidFill>
            <a:srgbClr val="A699C2"/>
          </a:solidFill>
        </p:spPr>
        <p:txBody>
          <a:bodyPr vert="horz" wrap="square" lIns="0" tIns="1079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85"/>
              </a:spcBef>
            </a:pPr>
            <a:r>
              <a:rPr sz="1100" b="1" spc="-75" dirty="0">
                <a:solidFill>
                  <a:srgbClr val="FFFFFF"/>
                </a:solidFill>
                <a:latin typeface="Arial"/>
                <a:cs typeface="Arial"/>
              </a:rPr>
              <a:t>Esp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Participación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Ciudadana</a:t>
            </a:r>
            <a:endParaRPr sz="11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174703" y="5324259"/>
            <a:ext cx="2061845" cy="196850"/>
          </a:xfrm>
          <a:prstGeom prst="rect">
            <a:avLst/>
          </a:prstGeom>
          <a:solidFill>
            <a:srgbClr val="A699C2"/>
          </a:solidFill>
        </p:spPr>
        <p:txBody>
          <a:bodyPr vert="horz" wrap="square" lIns="0" tIns="10795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85"/>
              </a:spcBef>
            </a:pPr>
            <a:r>
              <a:rPr sz="1100" b="1" spc="-25" dirty="0">
                <a:solidFill>
                  <a:srgbClr val="FFFFFF"/>
                </a:solidFill>
                <a:latin typeface="Arial"/>
                <a:cs typeface="Arial"/>
              </a:rPr>
              <a:t>Líderes/Lideresas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30" dirty="0">
                <a:solidFill>
                  <a:srgbClr val="FFFFFF"/>
                </a:solidFill>
                <a:latin typeface="Arial"/>
                <a:cs typeface="Arial"/>
              </a:rPr>
              <a:t>Locales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311272" y="5405023"/>
            <a:ext cx="117348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-220" dirty="0">
                <a:solidFill>
                  <a:srgbClr val="2C957A"/>
                </a:solidFill>
                <a:latin typeface="Trebuchet MS"/>
                <a:cs typeface="Trebuchet MS"/>
              </a:rPr>
              <a:t>60,0%</a:t>
            </a:r>
            <a:endParaRPr sz="3600">
              <a:latin typeface="Trebuchet MS"/>
              <a:cs typeface="Trebuchet M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623218" y="5409671"/>
            <a:ext cx="11645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-229" dirty="0">
                <a:solidFill>
                  <a:srgbClr val="2C957A"/>
                </a:solidFill>
                <a:latin typeface="Trebuchet MS"/>
                <a:cs typeface="Trebuchet MS"/>
              </a:rPr>
              <a:t>48,9%</a:t>
            </a:r>
            <a:endParaRPr sz="3600">
              <a:latin typeface="Trebuchet MS"/>
              <a:cs typeface="Trebuchet MS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867101" y="6025121"/>
            <a:ext cx="2061845" cy="196850"/>
          </a:xfrm>
          <a:prstGeom prst="rect">
            <a:avLst/>
          </a:prstGeom>
          <a:solidFill>
            <a:srgbClr val="A699C2"/>
          </a:solidFill>
        </p:spPr>
        <p:txBody>
          <a:bodyPr vert="horz" wrap="square" lIns="0" tIns="10795" rIns="0" bIns="0" rtlCol="0">
            <a:spAutoFit/>
          </a:bodyPr>
          <a:lstStyle/>
          <a:p>
            <a:pPr marL="309880">
              <a:lnSpc>
                <a:spcPct val="100000"/>
              </a:lnSpc>
              <a:spcBef>
                <a:spcPts val="85"/>
              </a:spcBef>
            </a:pP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Funcionario</a:t>
            </a:r>
            <a:r>
              <a:rPr sz="1100" b="1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FFFFFF"/>
                </a:solidFill>
                <a:latin typeface="Arial"/>
                <a:cs typeface="Arial"/>
              </a:rPr>
              <a:t>conocido</a:t>
            </a:r>
            <a:endParaRPr sz="11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174703" y="6025121"/>
            <a:ext cx="2061845" cy="196850"/>
          </a:xfrm>
          <a:prstGeom prst="rect">
            <a:avLst/>
          </a:prstGeom>
          <a:solidFill>
            <a:srgbClr val="A699C2"/>
          </a:solidFill>
        </p:spPr>
        <p:txBody>
          <a:bodyPr vert="horz" wrap="square" lIns="0" tIns="10795" rIns="0" bIns="0" rtlCol="0">
            <a:spAutoFit/>
          </a:bodyPr>
          <a:lstStyle/>
          <a:p>
            <a:pPr marL="94615">
              <a:lnSpc>
                <a:spcPct val="100000"/>
              </a:lnSpc>
              <a:spcBef>
                <a:spcPts val="85"/>
              </a:spcBef>
            </a:pPr>
            <a:r>
              <a:rPr sz="1100" b="1" spc="-20" dirty="0">
                <a:solidFill>
                  <a:srgbClr val="FFFFFF"/>
                </a:solidFill>
                <a:latin typeface="Arial"/>
                <a:cs typeface="Arial"/>
              </a:rPr>
              <a:t>Jornadas</a:t>
            </a:r>
            <a:r>
              <a:rPr sz="1100" b="1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Rendición</a:t>
            </a:r>
            <a:r>
              <a:rPr sz="1100" b="1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Cuentas</a:t>
            </a:r>
            <a:endParaRPr sz="11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59498" y="6025121"/>
            <a:ext cx="2061845" cy="196850"/>
          </a:xfrm>
          <a:prstGeom prst="rect">
            <a:avLst/>
          </a:prstGeom>
          <a:solidFill>
            <a:srgbClr val="A699C2"/>
          </a:solidFill>
        </p:spPr>
        <p:txBody>
          <a:bodyPr vert="horz" wrap="square" lIns="0" tIns="10795" rIns="0" bIns="0" rtlCol="0">
            <a:spAutoFit/>
          </a:bodyPr>
          <a:lstStyle/>
          <a:p>
            <a:pPr marL="481330">
              <a:lnSpc>
                <a:spcPct val="100000"/>
              </a:lnSpc>
              <a:spcBef>
                <a:spcPts val="85"/>
              </a:spcBef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Telefónicamente</a:t>
            </a:r>
            <a:endParaRPr sz="11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43451" y="6110528"/>
            <a:ext cx="574294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84730" algn="l"/>
                <a:tab pos="4593590" algn="l"/>
              </a:tabLst>
            </a:pPr>
            <a:r>
              <a:rPr sz="3600" b="1" spc="-445" dirty="0">
                <a:solidFill>
                  <a:srgbClr val="2C957A"/>
                </a:solidFill>
                <a:latin typeface="Trebuchet MS"/>
                <a:cs typeface="Trebuchet MS"/>
              </a:rPr>
              <a:t>3</a:t>
            </a:r>
            <a:r>
              <a:rPr sz="3600" b="1" spc="-710" dirty="0">
                <a:solidFill>
                  <a:srgbClr val="2C957A"/>
                </a:solidFill>
                <a:latin typeface="Trebuchet MS"/>
                <a:cs typeface="Trebuchet MS"/>
              </a:rPr>
              <a:t>7</a:t>
            </a:r>
            <a:r>
              <a:rPr sz="3600" b="1" spc="-190" dirty="0">
                <a:solidFill>
                  <a:srgbClr val="2C957A"/>
                </a:solidFill>
                <a:latin typeface="Trebuchet MS"/>
                <a:cs typeface="Trebuchet MS"/>
              </a:rPr>
              <a:t>,8%</a:t>
            </a:r>
            <a:r>
              <a:rPr sz="3600" b="1" dirty="0">
                <a:solidFill>
                  <a:srgbClr val="2C957A"/>
                </a:solidFill>
                <a:latin typeface="Trebuchet MS"/>
                <a:cs typeface="Trebuchet MS"/>
              </a:rPr>
              <a:t>	</a:t>
            </a:r>
            <a:r>
              <a:rPr sz="3600" b="1" spc="-235" dirty="0">
                <a:solidFill>
                  <a:srgbClr val="2C957A"/>
                </a:solidFill>
                <a:latin typeface="Trebuchet MS"/>
                <a:cs typeface="Trebuchet MS"/>
              </a:rPr>
              <a:t>48,6%</a:t>
            </a:r>
            <a:r>
              <a:rPr sz="3600" b="1" dirty="0">
                <a:solidFill>
                  <a:srgbClr val="2C957A"/>
                </a:solidFill>
                <a:latin typeface="Trebuchet MS"/>
                <a:cs typeface="Trebuchet MS"/>
              </a:rPr>
              <a:t>	</a:t>
            </a:r>
            <a:r>
              <a:rPr sz="3600" b="1" spc="-235" dirty="0">
                <a:solidFill>
                  <a:srgbClr val="2C957A"/>
                </a:solidFill>
                <a:latin typeface="Trebuchet MS"/>
                <a:cs typeface="Trebuchet MS"/>
              </a:rPr>
              <a:t>44,4%</a:t>
            </a:r>
            <a:endParaRPr sz="3600">
              <a:latin typeface="Trebuchet MS"/>
              <a:cs typeface="Trebuchet MS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4008373" y="6725970"/>
            <a:ext cx="2061845" cy="196850"/>
          </a:xfrm>
          <a:prstGeom prst="rect">
            <a:avLst/>
          </a:prstGeom>
          <a:solidFill>
            <a:srgbClr val="A699C2"/>
          </a:solidFill>
        </p:spPr>
        <p:txBody>
          <a:bodyPr vert="horz" wrap="square" lIns="0" tIns="10795" rIns="0" bIns="0" rtlCol="0">
            <a:spAutoFit/>
          </a:bodyPr>
          <a:lstStyle/>
          <a:p>
            <a:pPr marL="32384">
              <a:lnSpc>
                <a:spcPct val="100000"/>
              </a:lnSpc>
              <a:spcBef>
                <a:spcPts val="85"/>
              </a:spcBef>
            </a:pP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Oficina</a:t>
            </a:r>
            <a:r>
              <a:rPr sz="11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Atención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al</a:t>
            </a:r>
            <a:r>
              <a:rPr sz="11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FFFFFF"/>
                </a:solidFill>
                <a:latin typeface="Arial"/>
                <a:cs typeface="Arial"/>
              </a:rPr>
              <a:t>Ciudadano</a:t>
            </a:r>
            <a:endParaRPr sz="11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765426" y="6725970"/>
            <a:ext cx="2061845" cy="196850"/>
          </a:xfrm>
          <a:prstGeom prst="rect">
            <a:avLst/>
          </a:prstGeom>
          <a:solidFill>
            <a:srgbClr val="A699C2"/>
          </a:solidFill>
        </p:spPr>
        <p:txBody>
          <a:bodyPr vert="horz" wrap="square" lIns="0" tIns="10795" rIns="0" bIns="0" rtlCol="0">
            <a:spAutoFit/>
          </a:bodyPr>
          <a:lstStyle/>
          <a:p>
            <a:pPr marL="332740">
              <a:lnSpc>
                <a:spcPct val="100000"/>
              </a:lnSpc>
              <a:spcBef>
                <a:spcPts val="85"/>
              </a:spcBef>
            </a:pPr>
            <a:r>
              <a:rPr sz="1100" b="1" spc="-15" dirty="0">
                <a:solidFill>
                  <a:srgbClr val="FFFFFF"/>
                </a:solidFill>
                <a:latin typeface="Arial"/>
                <a:cs typeface="Arial"/>
              </a:rPr>
              <a:t>Derechos</a:t>
            </a:r>
            <a:r>
              <a:rPr sz="1100" b="1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1100" b="1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100" b="1" spc="-5" dirty="0">
                <a:solidFill>
                  <a:srgbClr val="FFFFFF"/>
                </a:solidFill>
                <a:latin typeface="Arial"/>
                <a:cs typeface="Arial"/>
              </a:rPr>
              <a:t>Petición</a:t>
            </a:r>
            <a:endParaRPr sz="11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220574" y="6811385"/>
            <a:ext cx="338074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68220" algn="l"/>
              </a:tabLst>
            </a:pPr>
            <a:r>
              <a:rPr sz="3600" b="1" spc="-250" dirty="0">
                <a:solidFill>
                  <a:srgbClr val="2C957A"/>
                </a:solidFill>
                <a:latin typeface="Trebuchet MS"/>
                <a:cs typeface="Trebuchet MS"/>
              </a:rPr>
              <a:t>30,8%	</a:t>
            </a:r>
            <a:r>
              <a:rPr sz="3600" b="1" spc="-295" dirty="0">
                <a:solidFill>
                  <a:srgbClr val="2C957A"/>
                </a:solidFill>
                <a:latin typeface="Trebuchet MS"/>
                <a:cs typeface="Trebuchet MS"/>
              </a:rPr>
              <a:t>30,7%</a:t>
            </a:r>
            <a:endParaRPr sz="3600">
              <a:latin typeface="Trebuchet MS"/>
              <a:cs typeface="Trebuchet MS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347300" y="7459477"/>
            <a:ext cx="6836409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Quizá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pandemia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puede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afectar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resultado,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que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privilegian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medios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virtuales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frente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presenciales,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pero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interesante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dato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vinculación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más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mitad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personas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espacios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872900" y="8482031"/>
            <a:ext cx="6375400" cy="52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Con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respecto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sugerencia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canales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adicionales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mejorar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comunicación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sector,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respuestas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más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frecuentes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son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Radio,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televisión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y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prensa,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además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piezas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comunicativas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físicas.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Esto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puede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orientar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componente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comunicación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e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información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47300" y="8140821"/>
            <a:ext cx="44640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200" spc="-465" dirty="0">
                <a:solidFill>
                  <a:srgbClr val="DF9C33"/>
                </a:solidFill>
                <a:latin typeface="Trebuchet MS"/>
                <a:cs typeface="Trebuchet MS"/>
              </a:rPr>
              <a:t>2</a:t>
            </a:r>
            <a:endParaRPr sz="72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102411" y="99821"/>
            <a:ext cx="33020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40" dirty="0">
                <a:solidFill>
                  <a:srgbClr val="FFFFFF"/>
                </a:solidFill>
                <a:latin typeface="Arial MT"/>
                <a:cs typeface="Arial MT"/>
              </a:rPr>
              <a:t>21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321900" y="0"/>
            <a:ext cx="1871980" cy="1470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ts val="8030"/>
              </a:lnSpc>
              <a:spcBef>
                <a:spcPts val="100"/>
              </a:spcBef>
            </a:pPr>
            <a:r>
              <a:rPr sz="10800" spc="-839" baseline="-30478" dirty="0">
                <a:solidFill>
                  <a:srgbClr val="DF9C33"/>
                </a:solidFill>
                <a:latin typeface="Trebuchet MS"/>
                <a:cs typeface="Trebuchet MS"/>
              </a:rPr>
              <a:t>3</a:t>
            </a:r>
            <a:r>
              <a:rPr sz="10800" spc="-1875" baseline="-30478" dirty="0">
                <a:solidFill>
                  <a:srgbClr val="DF9C33"/>
                </a:solidFill>
                <a:latin typeface="Trebuchet MS"/>
                <a:cs typeface="Trebuchet MS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r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elación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al</a:t>
            </a:r>
            <a:endParaRPr sz="1100">
              <a:latin typeface="Arial MT"/>
              <a:cs typeface="Arial MT"/>
            </a:endParaRPr>
          </a:p>
          <a:p>
            <a:pPr marL="563245">
              <a:lnSpc>
                <a:spcPts val="710"/>
              </a:lnSpc>
            </a:pP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interés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temas</a:t>
            </a:r>
            <a:endParaRPr sz="1100">
              <a:latin typeface="Arial MT"/>
              <a:cs typeface="Arial MT"/>
            </a:endParaRPr>
          </a:p>
          <a:p>
            <a:pPr marL="563245" marR="31750">
              <a:lnSpc>
                <a:spcPct val="100000"/>
              </a:lnSpc>
            </a:pP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competencia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sector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hábitat: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2446529" y="1064967"/>
            <a:ext cx="250952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Recolección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residuos,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barrido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limpieza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2385644" y="1070483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4">
                <a:moveTo>
                  <a:pt x="0" y="175615"/>
                </a:moveTo>
                <a:lnTo>
                  <a:pt x="4313936" y="175615"/>
                </a:lnTo>
                <a:lnTo>
                  <a:pt x="4313936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 txBox="1"/>
          <p:nvPr/>
        </p:nvSpPr>
        <p:spPr>
          <a:xfrm>
            <a:off x="5534702" y="908236"/>
            <a:ext cx="983615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320" dirty="0">
                <a:solidFill>
                  <a:srgbClr val="2C957A"/>
                </a:solidFill>
                <a:latin typeface="Trebuchet MS"/>
                <a:cs typeface="Trebuchet MS"/>
              </a:rPr>
              <a:t>75,8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6703199" y="970686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59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object 1279"/>
          <p:cNvSpPr txBox="1"/>
          <p:nvPr/>
        </p:nvSpPr>
        <p:spPr>
          <a:xfrm>
            <a:off x="6699580" y="1007248"/>
            <a:ext cx="713105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2390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2446529" y="1512025"/>
            <a:ext cx="182943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Obras</a:t>
            </a:r>
            <a:r>
              <a:rPr sz="1000" spc="-2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urbanas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gran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4D3485"/>
                </a:solidFill>
                <a:latin typeface="Arial MT"/>
                <a:cs typeface="Arial MT"/>
              </a:rPr>
              <a:t>impacto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2385644" y="1517535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4">
                <a:moveTo>
                  <a:pt x="0" y="175615"/>
                </a:moveTo>
                <a:lnTo>
                  <a:pt x="4313936" y="175615"/>
                </a:lnTo>
                <a:lnTo>
                  <a:pt x="4313936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object 1282"/>
          <p:cNvSpPr txBox="1"/>
          <p:nvPr/>
        </p:nvSpPr>
        <p:spPr>
          <a:xfrm>
            <a:off x="5542799" y="1355295"/>
            <a:ext cx="967740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490" dirty="0">
                <a:solidFill>
                  <a:srgbClr val="2C957A"/>
                </a:solidFill>
                <a:latin typeface="Trebuchet MS"/>
                <a:cs typeface="Trebuchet MS"/>
              </a:rPr>
              <a:t>7</a:t>
            </a:r>
            <a:r>
              <a:rPr sz="2900" b="1" spc="-310" dirty="0">
                <a:solidFill>
                  <a:srgbClr val="2C957A"/>
                </a:solidFill>
                <a:latin typeface="Trebuchet MS"/>
                <a:cs typeface="Trebuchet MS"/>
              </a:rPr>
              <a:t>4,3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283" name="object 1283"/>
          <p:cNvSpPr/>
          <p:nvPr/>
        </p:nvSpPr>
        <p:spPr>
          <a:xfrm>
            <a:off x="6703199" y="1417739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object 1284"/>
          <p:cNvSpPr txBox="1"/>
          <p:nvPr/>
        </p:nvSpPr>
        <p:spPr>
          <a:xfrm>
            <a:off x="6699580" y="1454306"/>
            <a:ext cx="713105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2390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85" name="object 1285"/>
          <p:cNvSpPr txBox="1"/>
          <p:nvPr/>
        </p:nvSpPr>
        <p:spPr>
          <a:xfrm>
            <a:off x="2450382" y="1983574"/>
            <a:ext cx="111760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Alumbrado</a:t>
            </a:r>
            <a:r>
              <a:rPr sz="1000" spc="-4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4D3485"/>
                </a:solidFill>
                <a:latin typeface="Arial MT"/>
                <a:cs typeface="Arial MT"/>
              </a:rPr>
              <a:t>público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86" name="object 1286"/>
          <p:cNvSpPr/>
          <p:nvPr/>
        </p:nvSpPr>
        <p:spPr>
          <a:xfrm>
            <a:off x="2389492" y="1989086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4">
                <a:moveTo>
                  <a:pt x="0" y="175615"/>
                </a:moveTo>
                <a:lnTo>
                  <a:pt x="4313935" y="175615"/>
                </a:lnTo>
                <a:lnTo>
                  <a:pt x="4313935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object 1287"/>
          <p:cNvSpPr txBox="1"/>
          <p:nvPr/>
        </p:nvSpPr>
        <p:spPr>
          <a:xfrm>
            <a:off x="5540405" y="1826844"/>
            <a:ext cx="977900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335" dirty="0">
                <a:solidFill>
                  <a:srgbClr val="2C957A"/>
                </a:solidFill>
                <a:latin typeface="Trebuchet MS"/>
                <a:cs typeface="Trebuchet MS"/>
              </a:rPr>
              <a:t>71,8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288" name="object 1288"/>
          <p:cNvSpPr/>
          <p:nvPr/>
        </p:nvSpPr>
        <p:spPr>
          <a:xfrm>
            <a:off x="6706374" y="1889290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object 1289"/>
          <p:cNvSpPr txBox="1"/>
          <p:nvPr/>
        </p:nvSpPr>
        <p:spPr>
          <a:xfrm>
            <a:off x="6703428" y="1925853"/>
            <a:ext cx="712470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1755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90" name="object 1290"/>
          <p:cNvSpPr txBox="1"/>
          <p:nvPr/>
        </p:nvSpPr>
        <p:spPr>
          <a:xfrm>
            <a:off x="2450382" y="2430631"/>
            <a:ext cx="173355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Aprovechamiento</a:t>
            </a:r>
            <a:r>
              <a:rPr sz="1000" spc="-4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4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residuos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2389492" y="2436139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4">
                <a:moveTo>
                  <a:pt x="0" y="175615"/>
                </a:moveTo>
                <a:lnTo>
                  <a:pt x="4313935" y="175615"/>
                </a:lnTo>
                <a:lnTo>
                  <a:pt x="4313935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object 1292"/>
          <p:cNvSpPr txBox="1"/>
          <p:nvPr/>
        </p:nvSpPr>
        <p:spPr>
          <a:xfrm>
            <a:off x="5551086" y="2273902"/>
            <a:ext cx="956310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375" dirty="0">
                <a:solidFill>
                  <a:srgbClr val="2C957A"/>
                </a:solidFill>
                <a:latin typeface="Trebuchet MS"/>
                <a:cs typeface="Trebuchet MS"/>
              </a:rPr>
              <a:t>71,7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293" name="object 1293"/>
          <p:cNvSpPr/>
          <p:nvPr/>
        </p:nvSpPr>
        <p:spPr>
          <a:xfrm>
            <a:off x="6706374" y="2336342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object 1294"/>
          <p:cNvSpPr txBox="1"/>
          <p:nvPr/>
        </p:nvSpPr>
        <p:spPr>
          <a:xfrm>
            <a:off x="6703428" y="2372912"/>
            <a:ext cx="712470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1755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95" name="object 1295"/>
          <p:cNvSpPr txBox="1"/>
          <p:nvPr/>
        </p:nvSpPr>
        <p:spPr>
          <a:xfrm>
            <a:off x="2454236" y="4717687"/>
            <a:ext cx="178752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Mejoramiento</a:t>
            </a:r>
            <a:r>
              <a:rPr sz="1000" spc="-2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vivienda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rural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96" name="object 1296"/>
          <p:cNvSpPr/>
          <p:nvPr/>
        </p:nvSpPr>
        <p:spPr>
          <a:xfrm>
            <a:off x="2393353" y="4723193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5">
                <a:moveTo>
                  <a:pt x="0" y="175615"/>
                </a:moveTo>
                <a:lnTo>
                  <a:pt x="4313936" y="175615"/>
                </a:lnTo>
                <a:lnTo>
                  <a:pt x="4313936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object 1297"/>
          <p:cNvSpPr txBox="1"/>
          <p:nvPr/>
        </p:nvSpPr>
        <p:spPr>
          <a:xfrm>
            <a:off x="5540585" y="4560956"/>
            <a:ext cx="982980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325" dirty="0">
                <a:solidFill>
                  <a:srgbClr val="2C957A"/>
                </a:solidFill>
                <a:latin typeface="Trebuchet MS"/>
                <a:cs typeface="Trebuchet MS"/>
              </a:rPr>
              <a:t>54,1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298" name="object 1298"/>
          <p:cNvSpPr/>
          <p:nvPr/>
        </p:nvSpPr>
        <p:spPr>
          <a:xfrm>
            <a:off x="6709549" y="4623396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object 1299"/>
          <p:cNvSpPr txBox="1"/>
          <p:nvPr/>
        </p:nvSpPr>
        <p:spPr>
          <a:xfrm>
            <a:off x="6707289" y="4659966"/>
            <a:ext cx="711835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0485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00" name="object 1300"/>
          <p:cNvSpPr txBox="1"/>
          <p:nvPr/>
        </p:nvSpPr>
        <p:spPr>
          <a:xfrm>
            <a:off x="2454236" y="5164744"/>
            <a:ext cx="200152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Prevención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4D3485"/>
                </a:solidFill>
                <a:latin typeface="Arial MT"/>
                <a:cs typeface="Arial MT"/>
              </a:rPr>
              <a:t>ocupación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informal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01" name="object 1301"/>
          <p:cNvSpPr/>
          <p:nvPr/>
        </p:nvSpPr>
        <p:spPr>
          <a:xfrm>
            <a:off x="2393353" y="5170258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5">
                <a:moveTo>
                  <a:pt x="0" y="175615"/>
                </a:moveTo>
                <a:lnTo>
                  <a:pt x="4313936" y="175615"/>
                </a:lnTo>
                <a:lnTo>
                  <a:pt x="4313936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object 1302"/>
          <p:cNvSpPr txBox="1"/>
          <p:nvPr/>
        </p:nvSpPr>
        <p:spPr>
          <a:xfrm>
            <a:off x="5537084" y="5008013"/>
            <a:ext cx="989965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240" dirty="0">
                <a:solidFill>
                  <a:srgbClr val="2C957A"/>
                </a:solidFill>
                <a:latin typeface="Trebuchet MS"/>
                <a:cs typeface="Trebuchet MS"/>
              </a:rPr>
              <a:t>4</a:t>
            </a:r>
            <a:r>
              <a:rPr sz="2900" b="1" spc="-290" dirty="0">
                <a:solidFill>
                  <a:srgbClr val="2C957A"/>
                </a:solidFill>
                <a:latin typeface="Trebuchet MS"/>
                <a:cs typeface="Trebuchet MS"/>
              </a:rPr>
              <a:t>9</a:t>
            </a:r>
            <a:r>
              <a:rPr sz="2900" b="1" spc="-355" dirty="0">
                <a:solidFill>
                  <a:srgbClr val="2C957A"/>
                </a:solidFill>
                <a:latin typeface="Trebuchet MS"/>
                <a:cs typeface="Trebuchet MS"/>
              </a:rPr>
              <a:t>,1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6709549" y="5070462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object 1304"/>
          <p:cNvSpPr txBox="1"/>
          <p:nvPr/>
        </p:nvSpPr>
        <p:spPr>
          <a:xfrm>
            <a:off x="6707289" y="5107024"/>
            <a:ext cx="711835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0485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05" name="object 1305"/>
          <p:cNvSpPr txBox="1"/>
          <p:nvPr/>
        </p:nvSpPr>
        <p:spPr>
          <a:xfrm>
            <a:off x="2458090" y="5636293"/>
            <a:ext cx="143891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Urbanización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titulación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06" name="object 1306"/>
          <p:cNvSpPr/>
          <p:nvPr/>
        </p:nvSpPr>
        <p:spPr>
          <a:xfrm>
            <a:off x="2397201" y="5641809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5">
                <a:moveTo>
                  <a:pt x="0" y="175615"/>
                </a:moveTo>
                <a:lnTo>
                  <a:pt x="4313936" y="175615"/>
                </a:lnTo>
                <a:lnTo>
                  <a:pt x="4313936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object 1307"/>
          <p:cNvSpPr txBox="1"/>
          <p:nvPr/>
        </p:nvSpPr>
        <p:spPr>
          <a:xfrm>
            <a:off x="5533218" y="5479563"/>
            <a:ext cx="1003300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285" dirty="0">
                <a:solidFill>
                  <a:srgbClr val="2C957A"/>
                </a:solidFill>
                <a:latin typeface="Trebuchet MS"/>
                <a:cs typeface="Trebuchet MS"/>
              </a:rPr>
              <a:t>48,5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308" name="object 1308"/>
          <p:cNvSpPr/>
          <p:nvPr/>
        </p:nvSpPr>
        <p:spPr>
          <a:xfrm>
            <a:off x="6712724" y="5542013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object 1309"/>
          <p:cNvSpPr txBox="1"/>
          <p:nvPr/>
        </p:nvSpPr>
        <p:spPr>
          <a:xfrm>
            <a:off x="6711136" y="5578574"/>
            <a:ext cx="711200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69850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10" name="object 1310"/>
          <p:cNvSpPr txBox="1"/>
          <p:nvPr/>
        </p:nvSpPr>
        <p:spPr>
          <a:xfrm>
            <a:off x="2458090" y="6083352"/>
            <a:ext cx="284353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Acompañamiento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4D3485"/>
                </a:solidFill>
                <a:latin typeface="Arial MT"/>
                <a:cs typeface="Arial MT"/>
              </a:rPr>
              <a:t>a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los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acueductos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comunitarios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11" name="object 1311"/>
          <p:cNvSpPr/>
          <p:nvPr/>
        </p:nvSpPr>
        <p:spPr>
          <a:xfrm>
            <a:off x="2397201" y="6088862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5">
                <a:moveTo>
                  <a:pt x="0" y="175615"/>
                </a:moveTo>
                <a:lnTo>
                  <a:pt x="4313936" y="175615"/>
                </a:lnTo>
                <a:lnTo>
                  <a:pt x="4313936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object 1312"/>
          <p:cNvSpPr txBox="1"/>
          <p:nvPr/>
        </p:nvSpPr>
        <p:spPr>
          <a:xfrm>
            <a:off x="5556234" y="5926621"/>
            <a:ext cx="956944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240" dirty="0">
                <a:solidFill>
                  <a:srgbClr val="2C957A"/>
                </a:solidFill>
                <a:latin typeface="Trebuchet MS"/>
                <a:cs typeface="Trebuchet MS"/>
              </a:rPr>
              <a:t>4</a:t>
            </a:r>
            <a:r>
              <a:rPr sz="2900" b="1" spc="-570" dirty="0">
                <a:solidFill>
                  <a:srgbClr val="2C957A"/>
                </a:solidFill>
                <a:latin typeface="Trebuchet MS"/>
                <a:cs typeface="Trebuchet MS"/>
              </a:rPr>
              <a:t>7</a:t>
            </a:r>
            <a:r>
              <a:rPr sz="2900" b="1" spc="-345" dirty="0">
                <a:solidFill>
                  <a:srgbClr val="2C957A"/>
                </a:solidFill>
                <a:latin typeface="Trebuchet MS"/>
                <a:cs typeface="Trebuchet MS"/>
              </a:rPr>
              <a:t>,3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313" name="object 1313"/>
          <p:cNvSpPr/>
          <p:nvPr/>
        </p:nvSpPr>
        <p:spPr>
          <a:xfrm>
            <a:off x="6712724" y="5989065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object 1314"/>
          <p:cNvSpPr txBox="1"/>
          <p:nvPr/>
        </p:nvSpPr>
        <p:spPr>
          <a:xfrm>
            <a:off x="6711136" y="6025631"/>
            <a:ext cx="711200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69850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15" name="object 1315"/>
          <p:cNvSpPr txBox="1"/>
          <p:nvPr/>
        </p:nvSpPr>
        <p:spPr>
          <a:xfrm>
            <a:off x="2442674" y="2892165"/>
            <a:ext cx="201676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Mejoramiento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barrios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vivienda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16" name="object 1316"/>
          <p:cNvSpPr/>
          <p:nvPr/>
        </p:nvSpPr>
        <p:spPr>
          <a:xfrm>
            <a:off x="2381783" y="2897682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4">
                <a:moveTo>
                  <a:pt x="0" y="175615"/>
                </a:moveTo>
                <a:lnTo>
                  <a:pt x="4313935" y="175615"/>
                </a:lnTo>
                <a:lnTo>
                  <a:pt x="4313935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object 1317"/>
          <p:cNvSpPr txBox="1"/>
          <p:nvPr/>
        </p:nvSpPr>
        <p:spPr>
          <a:xfrm>
            <a:off x="5542069" y="2735436"/>
            <a:ext cx="963294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360" dirty="0">
                <a:solidFill>
                  <a:srgbClr val="2C957A"/>
                </a:solidFill>
                <a:latin typeface="Trebuchet MS"/>
                <a:cs typeface="Trebuchet MS"/>
              </a:rPr>
              <a:t>71,5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318" name="object 1318"/>
          <p:cNvSpPr/>
          <p:nvPr/>
        </p:nvSpPr>
        <p:spPr>
          <a:xfrm>
            <a:off x="6700024" y="2797886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object 1319"/>
          <p:cNvSpPr txBox="1"/>
          <p:nvPr/>
        </p:nvSpPr>
        <p:spPr>
          <a:xfrm>
            <a:off x="6695719" y="2834447"/>
            <a:ext cx="713740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3025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20" name="object 1320"/>
          <p:cNvSpPr txBox="1"/>
          <p:nvPr/>
        </p:nvSpPr>
        <p:spPr>
          <a:xfrm>
            <a:off x="2442674" y="3339225"/>
            <a:ext cx="255841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Vivienda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interés </a:t>
            </a:r>
            <a:r>
              <a:rPr sz="1000" dirty="0">
                <a:solidFill>
                  <a:srgbClr val="4D3485"/>
                </a:solidFill>
                <a:latin typeface="Arial MT"/>
                <a:cs typeface="Arial MT"/>
              </a:rPr>
              <a:t>social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e interés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prioritario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21" name="object 1321"/>
          <p:cNvSpPr/>
          <p:nvPr/>
        </p:nvSpPr>
        <p:spPr>
          <a:xfrm>
            <a:off x="2381783" y="3344735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5">
                <a:moveTo>
                  <a:pt x="0" y="175615"/>
                </a:moveTo>
                <a:lnTo>
                  <a:pt x="4313935" y="175615"/>
                </a:lnTo>
                <a:lnTo>
                  <a:pt x="4313935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object 1322"/>
          <p:cNvSpPr txBox="1"/>
          <p:nvPr/>
        </p:nvSpPr>
        <p:spPr>
          <a:xfrm>
            <a:off x="5533965" y="3182494"/>
            <a:ext cx="979805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330" dirty="0">
                <a:solidFill>
                  <a:srgbClr val="2C957A"/>
                </a:solidFill>
                <a:latin typeface="Trebuchet MS"/>
                <a:cs typeface="Trebuchet MS"/>
              </a:rPr>
              <a:t>70,7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323" name="object 1323"/>
          <p:cNvSpPr/>
          <p:nvPr/>
        </p:nvSpPr>
        <p:spPr>
          <a:xfrm>
            <a:off x="6700024" y="3244938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object 1324"/>
          <p:cNvSpPr txBox="1"/>
          <p:nvPr/>
        </p:nvSpPr>
        <p:spPr>
          <a:xfrm>
            <a:off x="6695719" y="3281505"/>
            <a:ext cx="713740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3025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25" name="object 1325"/>
          <p:cNvSpPr txBox="1"/>
          <p:nvPr/>
        </p:nvSpPr>
        <p:spPr>
          <a:xfrm>
            <a:off x="2446529" y="3810773"/>
            <a:ext cx="1798320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Servicios</a:t>
            </a:r>
            <a:r>
              <a:rPr sz="1000" spc="-2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públicos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domiciliarios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26" name="object 1326"/>
          <p:cNvSpPr/>
          <p:nvPr/>
        </p:nvSpPr>
        <p:spPr>
          <a:xfrm>
            <a:off x="2385644" y="3816286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5">
                <a:moveTo>
                  <a:pt x="0" y="175615"/>
                </a:moveTo>
                <a:lnTo>
                  <a:pt x="4313936" y="175615"/>
                </a:lnTo>
                <a:lnTo>
                  <a:pt x="4313936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object 1327"/>
          <p:cNvSpPr txBox="1"/>
          <p:nvPr/>
        </p:nvSpPr>
        <p:spPr>
          <a:xfrm>
            <a:off x="5518862" y="3654042"/>
            <a:ext cx="1015365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260" dirty="0">
                <a:solidFill>
                  <a:srgbClr val="2C957A"/>
                </a:solidFill>
                <a:latin typeface="Trebuchet MS"/>
                <a:cs typeface="Trebuchet MS"/>
              </a:rPr>
              <a:t>68,4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328" name="object 1328"/>
          <p:cNvSpPr/>
          <p:nvPr/>
        </p:nvSpPr>
        <p:spPr>
          <a:xfrm>
            <a:off x="6703199" y="3716489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object 1329"/>
          <p:cNvSpPr txBox="1"/>
          <p:nvPr/>
        </p:nvSpPr>
        <p:spPr>
          <a:xfrm>
            <a:off x="6699580" y="3753053"/>
            <a:ext cx="713105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2390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30" name="object 1330"/>
          <p:cNvSpPr txBox="1"/>
          <p:nvPr/>
        </p:nvSpPr>
        <p:spPr>
          <a:xfrm>
            <a:off x="2446529" y="4257831"/>
            <a:ext cx="280225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Inspección,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vigilancia 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y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4D3485"/>
                </a:solidFill>
                <a:latin typeface="Arial MT"/>
                <a:cs typeface="Arial MT"/>
              </a:rPr>
              <a:t>control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4D3485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la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5" dirty="0">
                <a:solidFill>
                  <a:srgbClr val="4D3485"/>
                </a:solidFill>
                <a:latin typeface="Arial MT"/>
                <a:cs typeface="Arial MT"/>
              </a:rPr>
              <a:t>construcción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31" name="object 1331"/>
          <p:cNvSpPr/>
          <p:nvPr/>
        </p:nvSpPr>
        <p:spPr>
          <a:xfrm>
            <a:off x="2385644" y="4263339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5">
                <a:moveTo>
                  <a:pt x="0" y="175615"/>
                </a:moveTo>
                <a:lnTo>
                  <a:pt x="4313936" y="175615"/>
                </a:lnTo>
                <a:lnTo>
                  <a:pt x="4313936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object 1332"/>
          <p:cNvSpPr txBox="1"/>
          <p:nvPr/>
        </p:nvSpPr>
        <p:spPr>
          <a:xfrm>
            <a:off x="5526412" y="4101101"/>
            <a:ext cx="1000125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290" dirty="0">
                <a:solidFill>
                  <a:srgbClr val="2C957A"/>
                </a:solidFill>
                <a:latin typeface="Trebuchet MS"/>
                <a:cs typeface="Trebuchet MS"/>
              </a:rPr>
              <a:t>68,3</a:t>
            </a: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333" name="object 1333"/>
          <p:cNvSpPr/>
          <p:nvPr/>
        </p:nvSpPr>
        <p:spPr>
          <a:xfrm>
            <a:off x="6703199" y="4163542"/>
            <a:ext cx="709295" cy="353060"/>
          </a:xfrm>
          <a:custGeom>
            <a:avLst/>
            <a:gdLst/>
            <a:ahLst/>
            <a:cxnLst/>
            <a:rect l="l" t="t" r="r" b="b"/>
            <a:pathLst>
              <a:path w="709295" h="353060">
                <a:moveTo>
                  <a:pt x="709206" y="0"/>
                </a:moveTo>
                <a:lnTo>
                  <a:pt x="0" y="0"/>
                </a:lnTo>
                <a:lnTo>
                  <a:pt x="0" y="352958"/>
                </a:lnTo>
                <a:lnTo>
                  <a:pt x="709206" y="352958"/>
                </a:lnTo>
                <a:lnTo>
                  <a:pt x="709206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object 1334"/>
          <p:cNvSpPr txBox="1"/>
          <p:nvPr/>
        </p:nvSpPr>
        <p:spPr>
          <a:xfrm>
            <a:off x="6699580" y="4200111"/>
            <a:ext cx="713105" cy="276860"/>
          </a:xfrm>
          <a:prstGeom prst="rect">
            <a:avLst/>
          </a:prstGeom>
        </p:spPr>
        <p:txBody>
          <a:bodyPr vert="horz" wrap="square" lIns="0" tIns="35560" rIns="0" bIns="0" rtlCol="0">
            <a:spAutoFit/>
          </a:bodyPr>
          <a:lstStyle/>
          <a:p>
            <a:pPr marL="72390" marR="60960" indent="185420">
              <a:lnSpc>
                <a:spcPts val="900"/>
              </a:lnSpc>
              <a:spcBef>
                <a:spcPts val="280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INTERE</a:t>
            </a: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900" b="1" spc="-70" dirty="0">
                <a:solidFill>
                  <a:srgbClr val="FFFFFF"/>
                </a:solidFill>
                <a:latin typeface="Trebuchet MS"/>
                <a:cs typeface="Trebuchet MS"/>
              </a:rPr>
              <a:t>ADO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35" name="object 1335"/>
          <p:cNvSpPr txBox="1"/>
          <p:nvPr/>
        </p:nvSpPr>
        <p:spPr>
          <a:xfrm>
            <a:off x="2454915" y="6541149"/>
            <a:ext cx="951865" cy="1797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000" spc="-110" dirty="0">
                <a:solidFill>
                  <a:srgbClr val="4D3485"/>
                </a:solidFill>
                <a:latin typeface="Arial MT"/>
                <a:cs typeface="Arial MT"/>
              </a:rPr>
              <a:t>R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easentamiento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36" name="object 1336"/>
          <p:cNvSpPr/>
          <p:nvPr/>
        </p:nvSpPr>
        <p:spPr>
          <a:xfrm>
            <a:off x="2394026" y="6546659"/>
            <a:ext cx="4314190" cy="175895"/>
          </a:xfrm>
          <a:custGeom>
            <a:avLst/>
            <a:gdLst/>
            <a:ahLst/>
            <a:cxnLst/>
            <a:rect l="l" t="t" r="r" b="b"/>
            <a:pathLst>
              <a:path w="4314190" h="175895">
                <a:moveTo>
                  <a:pt x="0" y="175615"/>
                </a:moveTo>
                <a:lnTo>
                  <a:pt x="4313936" y="175615"/>
                </a:lnTo>
                <a:lnTo>
                  <a:pt x="4313936" y="0"/>
                </a:lnTo>
                <a:lnTo>
                  <a:pt x="0" y="0"/>
                </a:lnTo>
                <a:lnTo>
                  <a:pt x="0" y="175615"/>
                </a:lnTo>
                <a:close/>
              </a:path>
            </a:pathLst>
          </a:custGeom>
          <a:ln w="3175">
            <a:solidFill>
              <a:srgbClr val="2C957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object 1337"/>
          <p:cNvSpPr txBox="1"/>
          <p:nvPr/>
        </p:nvSpPr>
        <p:spPr>
          <a:xfrm>
            <a:off x="5534508" y="6384419"/>
            <a:ext cx="995044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300" dirty="0">
                <a:solidFill>
                  <a:srgbClr val="2C957A"/>
                </a:solidFill>
                <a:latin typeface="Trebuchet MS"/>
                <a:cs typeface="Trebuchet MS"/>
              </a:rPr>
              <a:t>41,6 </a:t>
            </a:r>
            <a:r>
              <a:rPr sz="2900" b="1" spc="9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338" name="object 1338"/>
          <p:cNvSpPr txBox="1"/>
          <p:nvPr/>
        </p:nvSpPr>
        <p:spPr>
          <a:xfrm>
            <a:off x="6709549" y="6446863"/>
            <a:ext cx="709295" cy="353060"/>
          </a:xfrm>
          <a:prstGeom prst="rect">
            <a:avLst/>
          </a:prstGeom>
          <a:solidFill>
            <a:srgbClr val="FCBD73"/>
          </a:solidFill>
        </p:spPr>
        <p:txBody>
          <a:bodyPr vert="horz" wrap="square" lIns="0" tIns="381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30"/>
              </a:spcBef>
            </a:pPr>
            <a:endParaRPr sz="700">
              <a:latin typeface="Times New Roman"/>
              <a:cs typeface="Times New Roman"/>
            </a:endParaRPr>
          </a:p>
          <a:p>
            <a:pPr marL="5715">
              <a:lnSpc>
                <a:spcPct val="100000"/>
              </a:lnSpc>
            </a:pP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INTERÉS</a:t>
            </a:r>
            <a:r>
              <a:rPr sz="900" b="1" spc="-9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900" b="1" spc="-55" dirty="0">
                <a:solidFill>
                  <a:srgbClr val="FFFFFF"/>
                </a:solidFill>
                <a:latin typeface="Trebuchet MS"/>
                <a:cs typeface="Trebuchet MS"/>
              </a:rPr>
              <a:t>MEDIO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39" name="object 1339"/>
          <p:cNvSpPr txBox="1"/>
          <p:nvPr/>
        </p:nvSpPr>
        <p:spPr>
          <a:xfrm>
            <a:off x="2394026" y="6993725"/>
            <a:ext cx="4314190" cy="175895"/>
          </a:xfrm>
          <a:prstGeom prst="rect">
            <a:avLst/>
          </a:prstGeom>
          <a:ln w="3175">
            <a:solidFill>
              <a:srgbClr val="2C957A"/>
            </a:solidFill>
          </a:ln>
        </p:spPr>
        <p:txBody>
          <a:bodyPr vert="horz" wrap="square" lIns="0" tIns="8255" rIns="0" bIns="0" rtlCol="0">
            <a:spAutoFit/>
          </a:bodyPr>
          <a:lstStyle/>
          <a:p>
            <a:pPr marL="73025">
              <a:lnSpc>
                <a:spcPct val="100000"/>
              </a:lnSpc>
              <a:spcBef>
                <a:spcPts val="65"/>
              </a:spcBef>
            </a:pP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Servicio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 y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subsidio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funerario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40" name="object 1340"/>
          <p:cNvSpPr txBox="1"/>
          <p:nvPr/>
        </p:nvSpPr>
        <p:spPr>
          <a:xfrm>
            <a:off x="6709549" y="6893928"/>
            <a:ext cx="709295" cy="353060"/>
          </a:xfrm>
          <a:prstGeom prst="rect">
            <a:avLst/>
          </a:prstGeom>
          <a:solidFill>
            <a:srgbClr val="FCB442"/>
          </a:solidFill>
        </p:spPr>
        <p:txBody>
          <a:bodyPr vert="horz" wrap="square" lIns="0" tIns="71755" rIns="0" bIns="0" rtlCol="0">
            <a:spAutoFit/>
          </a:bodyPr>
          <a:lstStyle/>
          <a:p>
            <a:pPr marL="83185" marR="39370" indent="-36195">
              <a:lnSpc>
                <a:spcPts val="900"/>
              </a:lnSpc>
              <a:spcBef>
                <a:spcPts val="565"/>
              </a:spcBef>
            </a:pPr>
            <a:r>
              <a:rPr sz="900" b="1" spc="-40" dirty="0">
                <a:solidFill>
                  <a:srgbClr val="FFFFFF"/>
                </a:solidFill>
                <a:latin typeface="Trebuchet MS"/>
                <a:cs typeface="Trebuchet MS"/>
              </a:rPr>
              <a:t>NI</a:t>
            </a:r>
            <a:r>
              <a:rPr sz="900" b="1" spc="-9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INTERÉS</a:t>
            </a:r>
            <a:r>
              <a:rPr sz="900" b="1" spc="-9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900" b="1" spc="-35" dirty="0">
                <a:solidFill>
                  <a:srgbClr val="FFFFFF"/>
                </a:solidFill>
                <a:latin typeface="Trebuchet MS"/>
                <a:cs typeface="Trebuchet MS"/>
              </a:rPr>
              <a:t>NI 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DESINTERÉS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41" name="object 1341"/>
          <p:cNvSpPr txBox="1"/>
          <p:nvPr/>
        </p:nvSpPr>
        <p:spPr>
          <a:xfrm>
            <a:off x="3914900" y="7459477"/>
            <a:ext cx="325183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Estas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respuestas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nos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permiten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orientar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priorización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desarrollar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manera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articulada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sector.</a:t>
            </a:r>
            <a:endParaRPr sz="1200">
              <a:latin typeface="Arial MT"/>
              <a:cs typeface="Arial MT"/>
            </a:endParaRPr>
          </a:p>
        </p:txBody>
      </p:sp>
      <p:grpSp>
        <p:nvGrpSpPr>
          <p:cNvPr id="1342" name="object 1342"/>
          <p:cNvGrpSpPr/>
          <p:nvPr/>
        </p:nvGrpSpPr>
        <p:grpSpPr>
          <a:xfrm>
            <a:off x="359999" y="1575841"/>
            <a:ext cx="1922780" cy="3206750"/>
            <a:chOff x="359999" y="1575841"/>
            <a:chExt cx="1922780" cy="3206750"/>
          </a:xfrm>
        </p:grpSpPr>
        <p:pic>
          <p:nvPicPr>
            <p:cNvPr id="1343" name="object 134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59999" y="1575841"/>
              <a:ext cx="1922393" cy="1635400"/>
            </a:xfrm>
            <a:prstGeom prst="rect">
              <a:avLst/>
            </a:prstGeom>
          </p:spPr>
        </p:pic>
        <p:pic>
          <p:nvPicPr>
            <p:cNvPr id="1344" name="object 134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59999" y="3245650"/>
              <a:ext cx="1922393" cy="1536368"/>
            </a:xfrm>
            <a:prstGeom prst="rect">
              <a:avLst/>
            </a:prstGeom>
          </p:spPr>
        </p:pic>
      </p:grpSp>
      <p:pic>
        <p:nvPicPr>
          <p:cNvPr id="1345" name="object 134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59999" y="4849065"/>
            <a:ext cx="1922393" cy="3259973"/>
          </a:xfrm>
          <a:prstGeom prst="rect">
            <a:avLst/>
          </a:prstGeom>
        </p:spPr>
      </p:pic>
      <p:sp>
        <p:nvSpPr>
          <p:cNvPr id="1346" name="object 1346"/>
          <p:cNvSpPr/>
          <p:nvPr/>
        </p:nvSpPr>
        <p:spPr>
          <a:xfrm>
            <a:off x="2404325" y="7462799"/>
            <a:ext cx="58419" cy="619760"/>
          </a:xfrm>
          <a:custGeom>
            <a:avLst/>
            <a:gdLst/>
            <a:ahLst/>
            <a:cxnLst/>
            <a:rect l="l" t="t" r="r" b="b"/>
            <a:pathLst>
              <a:path w="58419" h="619759">
                <a:moveTo>
                  <a:pt x="58077" y="0"/>
                </a:moveTo>
                <a:lnTo>
                  <a:pt x="0" y="0"/>
                </a:lnTo>
                <a:lnTo>
                  <a:pt x="0" y="619239"/>
                </a:lnTo>
                <a:lnTo>
                  <a:pt x="58077" y="619239"/>
                </a:lnTo>
                <a:lnTo>
                  <a:pt x="58077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object 1347"/>
          <p:cNvSpPr txBox="1"/>
          <p:nvPr/>
        </p:nvSpPr>
        <p:spPr>
          <a:xfrm>
            <a:off x="2521700" y="7472177"/>
            <a:ext cx="94234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800" dirty="0">
                <a:solidFill>
                  <a:srgbClr val="21436B"/>
                </a:solidFill>
                <a:latin typeface="Arial MT"/>
                <a:cs typeface="Arial MT"/>
              </a:rPr>
              <a:t>Fotografías: </a:t>
            </a:r>
            <a:r>
              <a:rPr sz="800" spc="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10" dirty="0">
                <a:solidFill>
                  <a:srgbClr val="21436B"/>
                </a:solidFill>
                <a:latin typeface="Arial MT"/>
                <a:cs typeface="Arial MT"/>
              </a:rPr>
              <a:t>Subdirección de </a:t>
            </a:r>
            <a:r>
              <a:rPr sz="8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10" dirty="0">
                <a:solidFill>
                  <a:srgbClr val="21436B"/>
                </a:solidFill>
                <a:latin typeface="Arial MT"/>
                <a:cs typeface="Arial MT"/>
              </a:rPr>
              <a:t>Participación </a:t>
            </a:r>
            <a:r>
              <a:rPr sz="8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8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-5" dirty="0">
                <a:solidFill>
                  <a:srgbClr val="21436B"/>
                </a:solidFill>
                <a:latin typeface="Arial MT"/>
                <a:cs typeface="Arial MT"/>
              </a:rPr>
              <a:t>Relaciones </a:t>
            </a:r>
            <a:r>
              <a:rPr sz="800" spc="40" dirty="0">
                <a:solidFill>
                  <a:srgbClr val="21436B"/>
                </a:solidFill>
                <a:latin typeface="Arial MT"/>
                <a:cs typeface="Arial MT"/>
              </a:rPr>
              <a:t>con </a:t>
            </a:r>
            <a:r>
              <a:rPr sz="800" spc="-5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8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20" dirty="0">
                <a:solidFill>
                  <a:srgbClr val="21436B"/>
                </a:solidFill>
                <a:latin typeface="Arial MT"/>
                <a:cs typeface="Arial MT"/>
              </a:rPr>
              <a:t>Comunidad</a:t>
            </a:r>
            <a:r>
              <a:rPr sz="800" spc="-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125" dirty="0">
                <a:solidFill>
                  <a:srgbClr val="21436B"/>
                </a:solidFill>
                <a:latin typeface="Arial MT"/>
                <a:cs typeface="Arial MT"/>
              </a:rPr>
              <a:t>-</a:t>
            </a:r>
            <a:r>
              <a:rPr sz="800" spc="-3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-25" dirty="0">
                <a:solidFill>
                  <a:srgbClr val="21436B"/>
                </a:solidFill>
                <a:latin typeface="Arial MT"/>
                <a:cs typeface="Arial MT"/>
              </a:rPr>
              <a:t>SDHT</a:t>
            </a:r>
            <a:endParaRPr sz="800">
              <a:latin typeface="Arial MT"/>
              <a:cs typeface="Arial MT"/>
            </a:endParaRPr>
          </a:p>
        </p:txBody>
      </p:sp>
      <p:sp>
        <p:nvSpPr>
          <p:cNvPr id="1348" name="object 1348"/>
          <p:cNvSpPr txBox="1"/>
          <p:nvPr/>
        </p:nvSpPr>
        <p:spPr>
          <a:xfrm>
            <a:off x="876753" y="8454242"/>
            <a:ext cx="6367780" cy="86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Otros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temas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sector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considerados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relevantes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incluir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spc="-80" dirty="0">
                <a:solidFill>
                  <a:srgbClr val="21436B"/>
                </a:solidFill>
                <a:latin typeface="Arial MT"/>
                <a:cs typeface="Arial MT"/>
              </a:rPr>
              <a:t>PESPC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son: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“Consultas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previas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comunidades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afectadas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por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proyectos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urbanos de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vivienda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propiedad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horizontal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barrios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conformados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por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casas”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“Acceso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vivienda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para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personas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mayores”;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estos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temas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pueden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incluirse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componentes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control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social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incorporación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enfoque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diferencial en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proyectos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estratégicos.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349" name="object 1349"/>
          <p:cNvSpPr txBox="1"/>
          <p:nvPr/>
        </p:nvSpPr>
        <p:spPr>
          <a:xfrm>
            <a:off x="351153" y="8308461"/>
            <a:ext cx="46545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200" spc="-315" dirty="0">
                <a:solidFill>
                  <a:srgbClr val="DF9C33"/>
                </a:solidFill>
                <a:latin typeface="Trebuchet MS"/>
                <a:cs typeface="Trebuchet MS"/>
              </a:rPr>
              <a:t>4</a:t>
            </a:r>
            <a:endParaRPr sz="72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3651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22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825973" y="851175"/>
            <a:ext cx="6426835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relación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visibilidad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acciones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e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intervenciones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sector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hábitat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su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territorio,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personas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consideran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54328" y="615394"/>
            <a:ext cx="43624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200" spc="-545" dirty="0">
                <a:solidFill>
                  <a:srgbClr val="DF9C33"/>
                </a:solidFill>
                <a:latin typeface="Trebuchet MS"/>
                <a:cs typeface="Trebuchet MS"/>
              </a:rPr>
              <a:t>5</a:t>
            </a:r>
            <a:endParaRPr sz="72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97699" y="1313351"/>
            <a:ext cx="2421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la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Sec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20" dirty="0">
                <a:solidFill>
                  <a:srgbClr val="2C957A"/>
                </a:solidFill>
                <a:latin typeface="Trebuchet MS"/>
                <a:cs typeface="Trebuchet MS"/>
              </a:rPr>
              <a:t>etaría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20" dirty="0">
                <a:solidFill>
                  <a:srgbClr val="2C957A"/>
                </a:solidFill>
                <a:latin typeface="Trebuchet MS"/>
                <a:cs typeface="Trebuchet MS"/>
              </a:rPr>
              <a:t>Hábitat,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el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51.9 </a:t>
            </a:r>
            <a:r>
              <a:rPr sz="1200" spc="2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2C957A"/>
                </a:solidFill>
                <a:latin typeface="Trebuchet MS"/>
                <a:cs typeface="Trebuchet MS"/>
              </a:rPr>
              <a:t>son  </a:t>
            </a:r>
            <a:r>
              <a:rPr sz="1200" spc="-120" dirty="0">
                <a:solidFill>
                  <a:srgbClr val="2C957A"/>
                </a:solidFill>
                <a:latin typeface="Trebuchet MS"/>
                <a:cs typeface="Trebuchet MS"/>
              </a:rPr>
              <a:t>medianamente</a:t>
            </a:r>
            <a:r>
              <a:rPr sz="1200" spc="-15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visibles,</a:t>
            </a:r>
            <a:r>
              <a:rPr sz="1200" spc="-12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C85328"/>
                </a:solidFill>
                <a:latin typeface="Trebuchet MS"/>
                <a:cs typeface="Trebuchet MS"/>
              </a:rPr>
              <a:t>mientras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85" dirty="0">
                <a:solidFill>
                  <a:srgbClr val="C85328"/>
                </a:solidFill>
                <a:latin typeface="Trebuchet MS"/>
                <a:cs typeface="Trebuchet MS"/>
              </a:rPr>
              <a:t>un</a:t>
            </a:r>
            <a:r>
              <a:rPr sz="1200" spc="-12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35" dirty="0">
                <a:solidFill>
                  <a:srgbClr val="C85328"/>
                </a:solidFill>
                <a:latin typeface="Trebuchet MS"/>
                <a:cs typeface="Trebuchet MS"/>
              </a:rPr>
              <a:t>31.5</a:t>
            </a:r>
            <a:r>
              <a:rPr sz="1200" spc="-12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25" dirty="0">
                <a:solidFill>
                  <a:srgbClr val="C85328"/>
                </a:solidFill>
                <a:latin typeface="Trebuchet MS"/>
                <a:cs typeface="Trebuchet MS"/>
              </a:rPr>
              <a:t>% </a:t>
            </a:r>
            <a:r>
              <a:rPr sz="1200" spc="-35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c</a:t>
            </a:r>
            <a:r>
              <a:rPr sz="1200" spc="-90" dirty="0">
                <a:solidFill>
                  <a:srgbClr val="C85328"/>
                </a:solidFill>
                <a:latin typeface="Trebuchet MS"/>
                <a:cs typeface="Trebuchet MS"/>
              </a:rPr>
              <a:t>onside</a:t>
            </a:r>
            <a:r>
              <a:rPr sz="1200" spc="-80" dirty="0">
                <a:solidFill>
                  <a:srgbClr val="C85328"/>
                </a:solidFill>
                <a:latin typeface="Trebuchet MS"/>
                <a:cs typeface="Trebuchet MS"/>
              </a:rPr>
              <a:t>r</a:t>
            </a:r>
            <a:r>
              <a:rPr sz="1200" spc="-105" dirty="0">
                <a:solidFill>
                  <a:srgbClr val="C85328"/>
                </a:solidFill>
                <a:latin typeface="Trebuchet MS"/>
                <a:cs typeface="Trebuchet MS"/>
              </a:rPr>
              <a:t>an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que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C85328"/>
                </a:solidFill>
                <a:latin typeface="Trebuchet MS"/>
                <a:cs typeface="Trebuchet MS"/>
              </a:rPr>
              <a:t>no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C85328"/>
                </a:solidFill>
                <a:latin typeface="Trebuchet MS"/>
                <a:cs typeface="Trebuchet MS"/>
              </a:rPr>
              <a:t>tienen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14" dirty="0">
                <a:solidFill>
                  <a:srgbClr val="C85328"/>
                </a:solidFill>
                <a:latin typeface="Trebuchet MS"/>
                <a:cs typeface="Trebuchet MS"/>
              </a:rPr>
              <a:t>p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r</a:t>
            </a:r>
            <a:r>
              <a:rPr sz="1200" spc="-114" dirty="0">
                <a:solidFill>
                  <a:srgbClr val="C85328"/>
                </a:solidFill>
                <a:latin typeface="Trebuchet MS"/>
                <a:cs typeface="Trebuchet MS"/>
              </a:rPr>
              <a:t>esencia.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205757" y="1313351"/>
            <a:ext cx="244411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la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Caja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la</a:t>
            </a:r>
            <a:r>
              <a:rPr sz="1200" spc="-16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Vivienda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opula</a:t>
            </a:r>
            <a:r>
              <a:rPr sz="1200" spc="-114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70" dirty="0">
                <a:solidFill>
                  <a:srgbClr val="2C957A"/>
                </a:solidFill>
                <a:latin typeface="Trebuchet MS"/>
                <a:cs typeface="Trebuchet MS"/>
              </a:rPr>
              <a:t>,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el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75" dirty="0">
                <a:solidFill>
                  <a:srgbClr val="2C957A"/>
                </a:solidFill>
                <a:latin typeface="Trebuchet MS"/>
                <a:cs typeface="Trebuchet MS"/>
              </a:rPr>
              <a:t>39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200" spc="2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2C957A"/>
                </a:solidFill>
                <a:latin typeface="Trebuchet MS"/>
                <a:cs typeface="Trebuchet MS"/>
              </a:rPr>
              <a:t>son</a:t>
            </a:r>
            <a:r>
              <a:rPr sz="1200" spc="-120" dirty="0">
                <a:solidFill>
                  <a:srgbClr val="2C957A"/>
                </a:solidFill>
                <a:latin typeface="Trebuchet MS"/>
                <a:cs typeface="Trebuchet MS"/>
              </a:rPr>
              <a:t> medianamente</a:t>
            </a:r>
            <a:r>
              <a:rPr sz="1200" spc="-15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visibles,</a:t>
            </a:r>
            <a:r>
              <a:rPr sz="1200" spc="-12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C85328"/>
                </a:solidFill>
                <a:latin typeface="Trebuchet MS"/>
                <a:cs typeface="Trebuchet MS"/>
              </a:rPr>
              <a:t>mientras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85" dirty="0">
                <a:solidFill>
                  <a:srgbClr val="C85328"/>
                </a:solidFill>
                <a:latin typeface="Trebuchet MS"/>
                <a:cs typeface="Trebuchet MS"/>
              </a:rPr>
              <a:t>un</a:t>
            </a:r>
            <a:endParaRPr sz="12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</a:pPr>
            <a:r>
              <a:rPr sz="1200" spc="-135" dirty="0">
                <a:solidFill>
                  <a:srgbClr val="C85328"/>
                </a:solidFill>
                <a:latin typeface="Trebuchet MS"/>
                <a:cs typeface="Trebuchet MS"/>
              </a:rPr>
              <a:t>55.1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25" dirty="0">
                <a:solidFill>
                  <a:srgbClr val="C85328"/>
                </a:solidFill>
                <a:latin typeface="Trebuchet MS"/>
                <a:cs typeface="Trebuchet MS"/>
              </a:rPr>
              <a:t>%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c</a:t>
            </a:r>
            <a:r>
              <a:rPr sz="1200" spc="-90" dirty="0">
                <a:solidFill>
                  <a:srgbClr val="C85328"/>
                </a:solidFill>
                <a:latin typeface="Trebuchet MS"/>
                <a:cs typeface="Trebuchet MS"/>
              </a:rPr>
              <a:t>onside</a:t>
            </a:r>
            <a:r>
              <a:rPr sz="1200" spc="-80" dirty="0">
                <a:solidFill>
                  <a:srgbClr val="C85328"/>
                </a:solidFill>
                <a:latin typeface="Trebuchet MS"/>
                <a:cs typeface="Trebuchet MS"/>
              </a:rPr>
              <a:t>r</a:t>
            </a:r>
            <a:r>
              <a:rPr sz="1200" spc="-105" dirty="0">
                <a:solidFill>
                  <a:srgbClr val="C85328"/>
                </a:solidFill>
                <a:latin typeface="Trebuchet MS"/>
                <a:cs typeface="Trebuchet MS"/>
              </a:rPr>
              <a:t>an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que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C85328"/>
                </a:solidFill>
                <a:latin typeface="Trebuchet MS"/>
                <a:cs typeface="Trebuchet MS"/>
              </a:rPr>
              <a:t>no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C85328"/>
                </a:solidFill>
                <a:latin typeface="Trebuchet MS"/>
                <a:cs typeface="Trebuchet MS"/>
              </a:rPr>
              <a:t>tienen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14" dirty="0">
                <a:solidFill>
                  <a:srgbClr val="C85328"/>
                </a:solidFill>
                <a:latin typeface="Trebuchet MS"/>
                <a:cs typeface="Trebuchet MS"/>
              </a:rPr>
              <a:t>p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r</a:t>
            </a:r>
            <a:r>
              <a:rPr sz="1200" spc="-114" dirty="0">
                <a:solidFill>
                  <a:srgbClr val="C85328"/>
                </a:solidFill>
                <a:latin typeface="Trebuchet MS"/>
                <a:cs typeface="Trebuchet MS"/>
              </a:rPr>
              <a:t>esencia.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97699" y="2006351"/>
            <a:ext cx="238315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31140">
              <a:lnSpc>
                <a:spcPct val="100000"/>
              </a:lnSpc>
              <a:spcBef>
                <a:spcPts val="100"/>
              </a:spcBef>
            </a:pP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la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Unidad</a:t>
            </a:r>
            <a:r>
              <a:rPr sz="1200" spc="-15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4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dminist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ati</a:t>
            </a:r>
            <a:r>
              <a:rPr sz="1200" spc="-140" dirty="0">
                <a:solidFill>
                  <a:srgbClr val="2C957A"/>
                </a:solidFill>
                <a:latin typeface="Trebuchet MS"/>
                <a:cs typeface="Trebuchet MS"/>
              </a:rPr>
              <a:t>v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Especial 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80" dirty="0">
                <a:solidFill>
                  <a:srgbClr val="2C957A"/>
                </a:solidFill>
                <a:latin typeface="Trebuchet MS"/>
                <a:cs typeface="Trebuchet MS"/>
              </a:rPr>
              <a:t>Servicios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85" dirty="0">
                <a:solidFill>
                  <a:srgbClr val="2C957A"/>
                </a:solidFill>
                <a:latin typeface="Trebuchet MS"/>
                <a:cs typeface="Trebuchet MS"/>
              </a:rPr>
              <a:t>Públi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1200" spc="-55" dirty="0">
                <a:solidFill>
                  <a:srgbClr val="2C957A"/>
                </a:solidFill>
                <a:latin typeface="Trebuchet MS"/>
                <a:cs typeface="Trebuchet MS"/>
              </a:rPr>
              <a:t>os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el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54.5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25" dirty="0">
                <a:solidFill>
                  <a:srgbClr val="2C957A"/>
                </a:solidFill>
                <a:latin typeface="Trebuchet MS"/>
                <a:cs typeface="Trebuchet MS"/>
              </a:rPr>
              <a:t>%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2C957A"/>
                </a:solidFill>
                <a:latin typeface="Trebuchet MS"/>
                <a:cs typeface="Trebuchet MS"/>
              </a:rPr>
              <a:t>son</a:t>
            </a:r>
            <a:endParaRPr sz="120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</a:pPr>
            <a:r>
              <a:rPr sz="1200" spc="-120" dirty="0">
                <a:solidFill>
                  <a:srgbClr val="2C957A"/>
                </a:solidFill>
                <a:latin typeface="Trebuchet MS"/>
                <a:cs typeface="Trebuchet MS"/>
              </a:rPr>
              <a:t>medianamente</a:t>
            </a:r>
            <a:r>
              <a:rPr sz="1200" spc="-15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visibles,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C85328"/>
                </a:solidFill>
                <a:latin typeface="Trebuchet MS"/>
                <a:cs typeface="Trebuchet MS"/>
              </a:rPr>
              <a:t>mientras</a:t>
            </a:r>
            <a:r>
              <a:rPr sz="1200" spc="-12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que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14" dirty="0">
                <a:solidFill>
                  <a:srgbClr val="C85328"/>
                </a:solidFill>
                <a:latin typeface="Trebuchet MS"/>
                <a:cs typeface="Trebuchet MS"/>
              </a:rPr>
              <a:t>para </a:t>
            </a:r>
            <a:r>
              <a:rPr sz="1200" spc="-34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85" dirty="0">
                <a:solidFill>
                  <a:srgbClr val="C85328"/>
                </a:solidFill>
                <a:latin typeface="Trebuchet MS"/>
                <a:cs typeface="Trebuchet MS"/>
              </a:rPr>
              <a:t>un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C85328"/>
                </a:solidFill>
                <a:latin typeface="Trebuchet MS"/>
                <a:cs typeface="Trebuchet MS"/>
              </a:rPr>
              <a:t>25.9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25" dirty="0">
                <a:solidFill>
                  <a:srgbClr val="C85328"/>
                </a:solidFill>
                <a:latin typeface="Trebuchet MS"/>
                <a:cs typeface="Trebuchet MS"/>
              </a:rPr>
              <a:t>%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C85328"/>
                </a:solidFill>
                <a:latin typeface="Trebuchet MS"/>
                <a:cs typeface="Trebuchet MS"/>
              </a:rPr>
              <a:t>de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90" dirty="0">
                <a:solidFill>
                  <a:srgbClr val="C85328"/>
                </a:solidFill>
                <a:latin typeface="Trebuchet MS"/>
                <a:cs typeface="Trebuchet MS"/>
              </a:rPr>
              <a:t>l</a:t>
            </a:r>
            <a:r>
              <a:rPr sz="1200" spc="-55" dirty="0">
                <a:solidFill>
                  <a:srgbClr val="C85328"/>
                </a:solidFill>
                <a:latin typeface="Trebuchet MS"/>
                <a:cs typeface="Trebuchet MS"/>
              </a:rPr>
              <a:t>os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95" dirty="0">
                <a:solidFill>
                  <a:srgbClr val="C85328"/>
                </a:solidFill>
                <a:latin typeface="Trebuchet MS"/>
                <a:cs typeface="Trebuchet MS"/>
              </a:rPr>
              <a:t>encuestados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C85328"/>
                </a:solidFill>
                <a:latin typeface="Trebuchet MS"/>
                <a:cs typeface="Trebuchet MS"/>
              </a:rPr>
              <a:t>no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tienen  </a:t>
            </a:r>
            <a:r>
              <a:rPr sz="1200" spc="-110" dirty="0">
                <a:solidFill>
                  <a:srgbClr val="C85328"/>
                </a:solidFill>
                <a:latin typeface="Trebuchet MS"/>
                <a:cs typeface="Trebuchet MS"/>
              </a:rPr>
              <a:t>presencia.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205757" y="2006351"/>
            <a:ext cx="244030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la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Emp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esa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1200" spc="-15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4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cueduc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t</a:t>
            </a:r>
            <a:r>
              <a:rPr sz="1200" spc="-50" dirty="0">
                <a:solidFill>
                  <a:srgbClr val="2C957A"/>
                </a:solidFill>
                <a:latin typeface="Trebuchet MS"/>
                <a:cs typeface="Trebuchet MS"/>
              </a:rPr>
              <a:t>o</a:t>
            </a:r>
            <a:r>
              <a:rPr sz="1200" spc="-15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60" dirty="0">
                <a:solidFill>
                  <a:srgbClr val="2C957A"/>
                </a:solidFill>
                <a:latin typeface="Trebuchet MS"/>
                <a:cs typeface="Trebuchet MS"/>
              </a:rPr>
              <a:t>y 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Alcantarillado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de 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Bogotá,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el 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44.4 </a:t>
            </a:r>
            <a:r>
              <a:rPr sz="1200" spc="25" dirty="0">
                <a:solidFill>
                  <a:srgbClr val="2C957A"/>
                </a:solidFill>
                <a:latin typeface="Trebuchet MS"/>
                <a:cs typeface="Trebuchet MS"/>
              </a:rPr>
              <a:t>%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de </a:t>
            </a:r>
            <a:r>
              <a:rPr sz="1200" spc="-70" dirty="0">
                <a:solidFill>
                  <a:srgbClr val="2C957A"/>
                </a:solidFill>
                <a:latin typeface="Trebuchet MS"/>
                <a:cs typeface="Trebuchet MS"/>
              </a:rPr>
              <a:t>los </a:t>
            </a:r>
            <a:r>
              <a:rPr sz="1200" spc="-6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encuestados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onside</a:t>
            </a:r>
            <a:r>
              <a:rPr sz="1200" spc="-80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an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que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las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20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1200" spc="-75" dirty="0">
                <a:solidFill>
                  <a:srgbClr val="2C957A"/>
                </a:solidFill>
                <a:latin typeface="Trebuchet MS"/>
                <a:cs typeface="Trebuchet MS"/>
              </a:rPr>
              <a:t>ciones  </a:t>
            </a:r>
            <a:r>
              <a:rPr sz="1200" spc="-65" dirty="0">
                <a:solidFill>
                  <a:srgbClr val="2C957A"/>
                </a:solidFill>
                <a:latin typeface="Trebuchet MS"/>
                <a:cs typeface="Trebuchet MS"/>
              </a:rPr>
              <a:t>son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20" dirty="0">
                <a:solidFill>
                  <a:srgbClr val="2C957A"/>
                </a:solidFill>
                <a:latin typeface="Trebuchet MS"/>
                <a:cs typeface="Trebuchet MS"/>
              </a:rPr>
              <a:t>medianamente</a:t>
            </a:r>
            <a:r>
              <a:rPr sz="1200" spc="-14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visibles,</a:t>
            </a:r>
            <a:r>
              <a:rPr sz="1200" spc="-150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80" dirty="0">
                <a:solidFill>
                  <a:srgbClr val="C85328"/>
                </a:solidFill>
                <a:latin typeface="Trebuchet MS"/>
                <a:cs typeface="Trebuchet MS"/>
              </a:rPr>
              <a:t>y</a:t>
            </a:r>
            <a:r>
              <a:rPr sz="1200" spc="-15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85" dirty="0">
                <a:solidFill>
                  <a:srgbClr val="C85328"/>
                </a:solidFill>
                <a:latin typeface="Trebuchet MS"/>
                <a:cs typeface="Trebuchet MS"/>
              </a:rPr>
              <a:t>un</a:t>
            </a:r>
            <a:r>
              <a:rPr sz="1200" spc="-12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85" dirty="0">
                <a:solidFill>
                  <a:srgbClr val="C85328"/>
                </a:solidFill>
                <a:latin typeface="Trebuchet MS"/>
                <a:cs typeface="Trebuchet MS"/>
              </a:rPr>
              <a:t>40.1%</a:t>
            </a:r>
            <a:r>
              <a:rPr sz="1200" spc="-12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C85328"/>
                </a:solidFill>
                <a:latin typeface="Trebuchet MS"/>
                <a:cs typeface="Trebuchet MS"/>
              </a:rPr>
              <a:t>son </a:t>
            </a:r>
            <a:r>
              <a:rPr sz="1200" spc="-35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muy</a:t>
            </a:r>
            <a:r>
              <a:rPr sz="1200" spc="-18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85" dirty="0">
                <a:solidFill>
                  <a:srgbClr val="C85328"/>
                </a:solidFill>
                <a:latin typeface="Trebuchet MS"/>
                <a:cs typeface="Trebuchet MS"/>
              </a:rPr>
              <a:t>visib</a:t>
            </a:r>
            <a:r>
              <a:rPr sz="1200" spc="-70" dirty="0">
                <a:solidFill>
                  <a:srgbClr val="C85328"/>
                </a:solidFill>
                <a:latin typeface="Trebuchet MS"/>
                <a:cs typeface="Trebuchet MS"/>
              </a:rPr>
              <a:t>l</a:t>
            </a:r>
            <a:r>
              <a:rPr sz="1200" spc="-130" dirty="0">
                <a:solidFill>
                  <a:srgbClr val="C85328"/>
                </a:solidFill>
                <a:latin typeface="Trebuchet MS"/>
                <a:cs typeface="Trebuchet MS"/>
              </a:rPr>
              <a:t>es.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297699" y="3065110"/>
            <a:ext cx="22707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3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la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Emp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esa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1200" spc="-85" dirty="0">
                <a:solidFill>
                  <a:srgbClr val="2C957A"/>
                </a:solidFill>
                <a:latin typeface="Trebuchet MS"/>
                <a:cs typeface="Trebuchet MS"/>
              </a:rPr>
              <a:t>en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o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v</a:t>
            </a:r>
            <a:r>
              <a:rPr sz="1200" spc="-85" dirty="0">
                <a:solidFill>
                  <a:srgbClr val="2C957A"/>
                </a:solidFill>
                <a:latin typeface="Trebuchet MS"/>
                <a:cs typeface="Trebuchet MS"/>
              </a:rPr>
              <a:t>ación</a:t>
            </a:r>
            <a:r>
              <a:rPr sz="1200" spc="-15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60" dirty="0">
                <a:solidFill>
                  <a:srgbClr val="2C957A"/>
                </a:solidFill>
                <a:latin typeface="Trebuchet MS"/>
                <a:cs typeface="Trebuchet MS"/>
              </a:rPr>
              <a:t>y  </a:t>
            </a:r>
            <a:r>
              <a:rPr sz="1200" spc="-85" dirty="0">
                <a:solidFill>
                  <a:srgbClr val="2C957A"/>
                </a:solidFill>
                <a:latin typeface="Trebuchet MS"/>
                <a:cs typeface="Trebuchet MS"/>
              </a:rPr>
              <a:t>Desarrollo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Urbano, </a:t>
            </a:r>
            <a:r>
              <a:rPr sz="1200" spc="-85" dirty="0">
                <a:solidFill>
                  <a:srgbClr val="2C957A"/>
                </a:solidFill>
                <a:latin typeface="Trebuchet MS"/>
                <a:cs typeface="Trebuchet MS"/>
              </a:rPr>
              <a:t>un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46.7 </a:t>
            </a:r>
            <a:r>
              <a:rPr sz="1200" spc="25" dirty="0">
                <a:solidFill>
                  <a:srgbClr val="2C957A"/>
                </a:solidFill>
                <a:latin typeface="Trebuchet MS"/>
                <a:cs typeface="Trebuchet MS"/>
              </a:rPr>
              <a:t>%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de </a:t>
            </a:r>
            <a:r>
              <a:rPr sz="1200" spc="-70" dirty="0">
                <a:solidFill>
                  <a:srgbClr val="2C957A"/>
                </a:solidFill>
                <a:latin typeface="Trebuchet MS"/>
                <a:cs typeface="Trebuchet MS"/>
              </a:rPr>
              <a:t>los </a:t>
            </a:r>
            <a:r>
              <a:rPr sz="1200" spc="-6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encuestado 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considera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que 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las acciones </a:t>
            </a:r>
            <a:r>
              <a:rPr sz="1200" spc="-8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2C957A"/>
                </a:solidFill>
                <a:latin typeface="Trebuchet MS"/>
                <a:cs typeface="Trebuchet MS"/>
              </a:rPr>
              <a:t>no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tienen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4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resencia</a:t>
            </a:r>
            <a:r>
              <a:rPr sz="1200" spc="-15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80" dirty="0">
                <a:solidFill>
                  <a:srgbClr val="C85328"/>
                </a:solidFill>
                <a:latin typeface="Trebuchet MS"/>
                <a:cs typeface="Trebuchet MS"/>
              </a:rPr>
              <a:t>y</a:t>
            </a:r>
            <a:r>
              <a:rPr sz="1200" spc="-15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85" dirty="0">
                <a:solidFill>
                  <a:srgbClr val="C85328"/>
                </a:solidFill>
                <a:latin typeface="Trebuchet MS"/>
                <a:cs typeface="Trebuchet MS"/>
              </a:rPr>
              <a:t>un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C85328"/>
                </a:solidFill>
                <a:latin typeface="Trebuchet MS"/>
                <a:cs typeface="Trebuchet MS"/>
              </a:rPr>
              <a:t>43.5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25" dirty="0">
                <a:solidFill>
                  <a:srgbClr val="C85328"/>
                </a:solidFill>
                <a:latin typeface="Trebuchet MS"/>
                <a:cs typeface="Trebuchet MS"/>
              </a:rPr>
              <a:t>%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C85328"/>
                </a:solidFill>
                <a:latin typeface="Trebuchet MS"/>
                <a:cs typeface="Trebuchet MS"/>
              </a:rPr>
              <a:t>que</a:t>
            </a:r>
            <a:r>
              <a:rPr sz="1200" spc="-125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C85328"/>
                </a:solidFill>
                <a:latin typeface="Trebuchet MS"/>
                <a:cs typeface="Trebuchet MS"/>
              </a:rPr>
              <a:t>son  </a:t>
            </a:r>
            <a:r>
              <a:rPr sz="1200" spc="-120" dirty="0">
                <a:solidFill>
                  <a:srgbClr val="C85328"/>
                </a:solidFill>
                <a:latin typeface="Trebuchet MS"/>
                <a:cs typeface="Trebuchet MS"/>
              </a:rPr>
              <a:t>medianamen</a:t>
            </a:r>
            <a:r>
              <a:rPr sz="1200" spc="-90" dirty="0">
                <a:solidFill>
                  <a:srgbClr val="C85328"/>
                </a:solidFill>
                <a:latin typeface="Trebuchet MS"/>
                <a:cs typeface="Trebuchet MS"/>
              </a:rPr>
              <a:t>t</a:t>
            </a:r>
            <a:r>
              <a:rPr sz="1200" spc="-130" dirty="0">
                <a:solidFill>
                  <a:srgbClr val="C85328"/>
                </a:solidFill>
                <a:latin typeface="Trebuchet MS"/>
                <a:cs typeface="Trebuchet MS"/>
              </a:rPr>
              <a:t>e</a:t>
            </a:r>
            <a:r>
              <a:rPr sz="1200" spc="-150" dirty="0">
                <a:solidFill>
                  <a:srgbClr val="C85328"/>
                </a:solidFill>
                <a:latin typeface="Trebuchet MS"/>
                <a:cs typeface="Trebuchet MS"/>
              </a:rPr>
              <a:t> </a:t>
            </a:r>
            <a:r>
              <a:rPr sz="1200" spc="-85" dirty="0">
                <a:solidFill>
                  <a:srgbClr val="C85328"/>
                </a:solidFill>
                <a:latin typeface="Trebuchet MS"/>
                <a:cs typeface="Trebuchet MS"/>
              </a:rPr>
              <a:t>visib</a:t>
            </a:r>
            <a:r>
              <a:rPr sz="1200" spc="-70" dirty="0">
                <a:solidFill>
                  <a:srgbClr val="C85328"/>
                </a:solidFill>
                <a:latin typeface="Trebuchet MS"/>
                <a:cs typeface="Trebuchet MS"/>
              </a:rPr>
              <a:t>l</a:t>
            </a:r>
            <a:r>
              <a:rPr sz="1200" spc="-95" dirty="0">
                <a:solidFill>
                  <a:srgbClr val="C85328"/>
                </a:solidFill>
                <a:latin typeface="Trebuchet MS"/>
                <a:cs typeface="Trebuchet MS"/>
              </a:rPr>
              <a:t>es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05757" y="3311705"/>
            <a:ext cx="28359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Estos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resultados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plantean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necesidad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visibilizar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más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25973" y="4302594"/>
            <a:ext cx="3031490" cy="1366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9850">
              <a:lnSpc>
                <a:spcPct val="100000"/>
              </a:lnSpc>
              <a:spcBef>
                <a:spcPts val="100"/>
              </a:spcBef>
            </a:pPr>
            <a:r>
              <a:rPr sz="1100" spc="-45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mayoría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encuestados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b="1" spc="-10" dirty="0">
                <a:solidFill>
                  <a:srgbClr val="21436B"/>
                </a:solidFill>
                <a:latin typeface="Arial"/>
                <a:cs typeface="Arial"/>
              </a:rPr>
              <a:t>(147</a:t>
            </a:r>
            <a:r>
              <a:rPr sz="1100" b="1" spc="-40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100" b="1" spc="-30" dirty="0">
                <a:solidFill>
                  <a:srgbClr val="21436B"/>
                </a:solidFill>
                <a:latin typeface="Arial"/>
                <a:cs typeface="Arial"/>
              </a:rPr>
              <a:t>personas) </a:t>
            </a:r>
            <a:r>
              <a:rPr sz="1100" b="1" spc="-29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NO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ha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participado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alguna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instancia,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evento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capacitación que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sea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convocado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esté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presente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alguna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entidad del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sector,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mientas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b="1" spc="5" dirty="0">
                <a:solidFill>
                  <a:srgbClr val="21436B"/>
                </a:solidFill>
                <a:latin typeface="Arial"/>
                <a:cs typeface="Arial"/>
              </a:rPr>
              <a:t>72</a:t>
            </a:r>
            <a:r>
              <a:rPr sz="1100" b="1" spc="-40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100" b="1" spc="-30" dirty="0">
                <a:solidFill>
                  <a:srgbClr val="21436B"/>
                </a:solidFill>
                <a:latin typeface="Arial"/>
                <a:cs typeface="Arial"/>
              </a:rPr>
              <a:t>personas</a:t>
            </a:r>
            <a:r>
              <a:rPr sz="1100" b="1" spc="-10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100" spc="-75" dirty="0">
                <a:solidFill>
                  <a:srgbClr val="21436B"/>
                </a:solidFill>
                <a:latin typeface="Arial MT"/>
                <a:cs typeface="Arial MT"/>
              </a:rPr>
              <a:t>SI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lo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han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hecho.</a:t>
            </a:r>
            <a:endParaRPr sz="11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Esto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implica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debemos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incrementar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esfuerzos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promover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acciones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sector.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54328" y="3516957"/>
            <a:ext cx="466725" cy="3302000"/>
          </a:xfrm>
          <a:prstGeom prst="rect">
            <a:avLst/>
          </a:prstGeom>
        </p:spPr>
        <p:txBody>
          <a:bodyPr vert="horz" wrap="square" lIns="0" tIns="553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55"/>
              </a:spcBef>
            </a:pPr>
            <a:r>
              <a:rPr sz="7200" spc="-320" dirty="0">
                <a:solidFill>
                  <a:srgbClr val="DF9C33"/>
                </a:solidFill>
                <a:latin typeface="Trebuchet MS"/>
                <a:cs typeface="Trebuchet MS"/>
              </a:rPr>
              <a:t>6</a:t>
            </a:r>
            <a:endParaRPr sz="72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260"/>
              </a:spcBef>
            </a:pPr>
            <a:r>
              <a:rPr sz="7200" spc="-310" dirty="0">
                <a:solidFill>
                  <a:srgbClr val="DF9C33"/>
                </a:solidFill>
                <a:latin typeface="Trebuchet MS"/>
                <a:cs typeface="Trebuchet MS"/>
              </a:rPr>
              <a:t>8</a:t>
            </a:r>
            <a:endParaRPr sz="7200">
              <a:latin typeface="Trebuchet MS"/>
              <a:cs typeface="Trebuchet MS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352173" y="4302594"/>
            <a:ext cx="3073400" cy="1198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espacio,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instancia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evento, en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más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ha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participado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recientemente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ciudadanía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son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f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o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r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relacionados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95" dirty="0">
                <a:solidFill>
                  <a:srgbClr val="21436B"/>
                </a:solidFill>
                <a:latin typeface="Arial MT"/>
                <a:cs typeface="Arial MT"/>
              </a:rPr>
              <a:t>P</a:t>
            </a:r>
            <a:r>
              <a:rPr sz="1100" spc="-75" dirty="0">
                <a:solidFill>
                  <a:srgbClr val="21436B"/>
                </a:solidFill>
                <a:latin typeface="Arial MT"/>
                <a:cs typeface="Arial MT"/>
              </a:rPr>
              <a:t>.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O</a:t>
            </a:r>
            <a:r>
              <a:rPr sz="1100" spc="-105" dirty="0">
                <a:solidFill>
                  <a:srgbClr val="21436B"/>
                </a:solidFill>
                <a:latin typeface="Arial MT"/>
                <a:cs typeface="Arial MT"/>
              </a:rPr>
              <a:t>.</a:t>
            </a:r>
            <a:r>
              <a:rPr sz="1100" spc="-100" dirty="0">
                <a:solidFill>
                  <a:srgbClr val="21436B"/>
                </a:solidFill>
                <a:latin typeface="Arial MT"/>
                <a:cs typeface="Arial MT"/>
              </a:rPr>
              <a:t>T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.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Asunto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es 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más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resorte de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Secretaría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Planeación,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 que,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sector,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aunque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decisiones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-25" dirty="0">
                <a:solidFill>
                  <a:srgbClr val="21436B"/>
                </a:solidFill>
                <a:latin typeface="Arial MT"/>
                <a:cs typeface="Arial MT"/>
              </a:rPr>
              <a:t>POT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afectarán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gestiones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instituciones.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873500" y="3561168"/>
            <a:ext cx="464820" cy="3302000"/>
          </a:xfrm>
          <a:prstGeom prst="rect">
            <a:avLst/>
          </a:prstGeom>
        </p:spPr>
        <p:txBody>
          <a:bodyPr vert="horz" wrap="square" lIns="0" tIns="5530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4355"/>
              </a:spcBef>
            </a:pPr>
            <a:r>
              <a:rPr sz="7200" spc="-720" dirty="0">
                <a:solidFill>
                  <a:srgbClr val="DF9C33"/>
                </a:solidFill>
                <a:latin typeface="Trebuchet MS"/>
                <a:cs typeface="Trebuchet MS"/>
              </a:rPr>
              <a:t>7</a:t>
            </a:r>
            <a:endParaRPr sz="72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4260"/>
              </a:spcBef>
            </a:pPr>
            <a:r>
              <a:rPr sz="7200" spc="-320" dirty="0">
                <a:solidFill>
                  <a:srgbClr val="DF9C33"/>
                </a:solidFill>
                <a:latin typeface="Trebuchet MS"/>
                <a:cs typeface="Trebuchet MS"/>
              </a:rPr>
              <a:t>9</a:t>
            </a:r>
            <a:endParaRPr sz="7200">
              <a:latin typeface="Trebuchet MS"/>
              <a:cs typeface="Trebuchet MS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825973" y="5940732"/>
            <a:ext cx="3046095" cy="1534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45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mayoría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población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consultada </a:t>
            </a:r>
            <a:r>
              <a:rPr sz="1100" b="1" spc="-45" dirty="0">
                <a:solidFill>
                  <a:srgbClr val="21436B"/>
                </a:solidFill>
                <a:latin typeface="Arial"/>
                <a:cs typeface="Arial"/>
              </a:rPr>
              <a:t>(111 </a:t>
            </a:r>
            <a:r>
              <a:rPr sz="1100" b="1" spc="-40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100" b="1" spc="-30" dirty="0">
                <a:solidFill>
                  <a:srgbClr val="21436B"/>
                </a:solidFill>
                <a:latin typeface="Arial"/>
                <a:cs typeface="Arial"/>
              </a:rPr>
              <a:t>personas)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considera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información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transmitida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por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parte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sector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hábitat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fue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clara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relevante,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mientras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80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50" dirty="0">
                <a:solidFill>
                  <a:srgbClr val="21436B"/>
                </a:solidFill>
                <a:latin typeface="Arial MT"/>
                <a:cs typeface="Arial MT"/>
              </a:rPr>
              <a:t>No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lo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fue;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pesar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hay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mayoría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consideran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clara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relevante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30" dirty="0">
                <a:solidFill>
                  <a:srgbClr val="21436B"/>
                </a:solidFill>
                <a:latin typeface="Arial MT"/>
                <a:cs typeface="Arial MT"/>
              </a:rPr>
              <a:t>información,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peso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“No”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es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significativo,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lo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cual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plantea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necesidad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revisar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ajustar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procesos de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comunicación.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352173" y="5940732"/>
            <a:ext cx="3068955" cy="1198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0970">
              <a:lnSpc>
                <a:spcPct val="100000"/>
              </a:lnSpc>
              <a:spcBef>
                <a:spcPts val="100"/>
              </a:spcBef>
            </a:pP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Adicionalmente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opinión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sobre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si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espacio,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instancia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evento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le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ha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permitido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acercarse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sector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forma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adecuada,</a:t>
            </a:r>
            <a:endParaRPr sz="11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está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muy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dividida,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pues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99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personas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consideran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No,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mientras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92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personas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consideran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que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sí;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esto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refuerza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necesidad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revisar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ajustar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procesos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comunicación.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08699" y="7745016"/>
            <a:ext cx="612394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43180">
              <a:lnSpc>
                <a:spcPct val="100000"/>
              </a:lnSpc>
              <a:spcBef>
                <a:spcPts val="100"/>
              </a:spcBef>
            </a:pP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respecto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casos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temas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específicos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del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sector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hábitat en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que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encuestados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han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estado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están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interesado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participar,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y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frente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cuales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no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ha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contado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un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espacio</a:t>
            </a:r>
            <a:endParaRPr sz="11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efectivo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para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hacerlo,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se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solicita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participación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Mesas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trabajo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personas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afectadas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1436B"/>
                </a:solidFill>
                <a:latin typeface="Arial MT"/>
                <a:cs typeface="Arial MT"/>
              </a:rPr>
              <a:t>por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proyectos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vivienda.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54328" y="7500235"/>
            <a:ext cx="71374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200" spc="-1495" dirty="0">
                <a:solidFill>
                  <a:srgbClr val="DF9C33"/>
                </a:solidFill>
                <a:latin typeface="Trebuchet MS"/>
                <a:cs typeface="Trebuchet MS"/>
              </a:rPr>
              <a:t>10</a:t>
            </a:r>
            <a:endParaRPr sz="72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067660" y="99821"/>
            <a:ext cx="3651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FFFF"/>
                </a:solidFill>
                <a:latin typeface="Arial MT"/>
                <a:cs typeface="Arial MT"/>
              </a:rPr>
              <a:t>23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1101671" y="815586"/>
            <a:ext cx="2113280" cy="863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Sobre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importancia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conocer </a:t>
            </a:r>
            <a:r>
              <a:rPr sz="1100" spc="-29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1436B"/>
                </a:solidFill>
                <a:latin typeface="Arial MT"/>
                <a:cs typeface="Arial MT"/>
              </a:rPr>
              <a:t>o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hacer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seguimiento, </a:t>
            </a:r>
            <a:r>
              <a:rPr sz="1100" spc="55" dirty="0">
                <a:solidFill>
                  <a:srgbClr val="21436B"/>
                </a:solidFill>
                <a:latin typeface="Arial MT"/>
                <a:cs typeface="Arial MT"/>
              </a:rPr>
              <a:t>con </a:t>
            </a:r>
            <a:r>
              <a:rPr sz="1100" spc="6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relación </a:t>
            </a:r>
            <a:r>
              <a:rPr sz="1100" spc="-4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entidades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sector,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priorización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los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temas</a:t>
            </a:r>
            <a:r>
              <a:rPr sz="11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5" dirty="0">
                <a:solidFill>
                  <a:srgbClr val="21436B"/>
                </a:solidFill>
                <a:latin typeface="Arial MT"/>
                <a:cs typeface="Arial MT"/>
              </a:rPr>
              <a:t>es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la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siguiente.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347300" y="677605"/>
            <a:ext cx="62357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200" spc="-1845" dirty="0">
                <a:solidFill>
                  <a:srgbClr val="DF9C33"/>
                </a:solidFill>
                <a:latin typeface="Trebuchet MS"/>
                <a:cs typeface="Trebuchet MS"/>
              </a:rPr>
              <a:t>11</a:t>
            </a:r>
            <a:endParaRPr sz="7200">
              <a:latin typeface="Trebuchet MS"/>
              <a:cs typeface="Trebuchet MS"/>
            </a:endParaRPr>
          </a:p>
        </p:txBody>
      </p:sp>
      <p:sp>
        <p:nvSpPr>
          <p:cNvPr id="1276" name="object 1276"/>
          <p:cNvSpPr txBox="1"/>
          <p:nvPr/>
        </p:nvSpPr>
        <p:spPr>
          <a:xfrm>
            <a:off x="3521697" y="948169"/>
            <a:ext cx="1760855" cy="241300"/>
          </a:xfrm>
          <a:prstGeom prst="rect">
            <a:avLst/>
          </a:prstGeom>
          <a:ln w="3175">
            <a:solidFill>
              <a:srgbClr val="2C957A"/>
            </a:solidFill>
          </a:ln>
        </p:spPr>
        <p:txBody>
          <a:bodyPr vert="horz" wrap="square" lIns="0" tIns="40640" rIns="0" bIns="0" rtlCol="0">
            <a:spAutoFit/>
          </a:bodyPr>
          <a:lstStyle/>
          <a:p>
            <a:pPr marL="473709">
              <a:lnSpc>
                <a:spcPct val="100000"/>
              </a:lnSpc>
              <a:spcBef>
                <a:spcPts val="320"/>
              </a:spcBef>
            </a:pPr>
            <a:r>
              <a:rPr sz="1000" spc="-80" dirty="0">
                <a:solidFill>
                  <a:srgbClr val="4D3485"/>
                </a:solidFill>
                <a:latin typeface="Arial MT"/>
                <a:cs typeface="Arial MT"/>
              </a:rPr>
              <a:t>1.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4D3485"/>
                </a:solidFill>
                <a:latin typeface="Arial MT"/>
                <a:cs typeface="Arial MT"/>
              </a:rPr>
              <a:t>P</a:t>
            </a:r>
            <a:r>
              <a:rPr sz="1000" spc="-40" dirty="0">
                <a:solidFill>
                  <a:srgbClr val="4D3485"/>
                </a:solidFill>
                <a:latin typeface="Arial MT"/>
                <a:cs typeface="Arial MT"/>
              </a:rPr>
              <a:t>r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esupuestos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77" name="object 1277"/>
          <p:cNvSpPr txBox="1"/>
          <p:nvPr/>
        </p:nvSpPr>
        <p:spPr>
          <a:xfrm>
            <a:off x="3600612" y="1105375"/>
            <a:ext cx="922655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240" dirty="0">
                <a:solidFill>
                  <a:srgbClr val="2C957A"/>
                </a:solidFill>
                <a:latin typeface="Trebuchet MS"/>
                <a:cs typeface="Trebuchet MS"/>
              </a:rPr>
              <a:t>6</a:t>
            </a:r>
            <a:r>
              <a:rPr sz="2900" b="1" spc="-290" dirty="0">
                <a:solidFill>
                  <a:srgbClr val="2C957A"/>
                </a:solidFill>
                <a:latin typeface="Trebuchet MS"/>
                <a:cs typeface="Trebuchet MS"/>
              </a:rPr>
              <a:t>9</a:t>
            </a:r>
            <a:r>
              <a:rPr sz="2900" b="1" spc="-190" dirty="0">
                <a:solidFill>
                  <a:srgbClr val="2C957A"/>
                </a:solidFill>
                <a:latin typeface="Trebuchet MS"/>
                <a:cs typeface="Trebuchet MS"/>
              </a:rPr>
              <a:t>,5%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278" name="object 1278"/>
          <p:cNvSpPr txBox="1"/>
          <p:nvPr/>
        </p:nvSpPr>
        <p:spPr>
          <a:xfrm>
            <a:off x="4574908" y="1202220"/>
            <a:ext cx="709295" cy="353060"/>
          </a:xfrm>
          <a:prstGeom prst="rect">
            <a:avLst/>
          </a:prstGeom>
          <a:solidFill>
            <a:srgbClr val="2C957A"/>
          </a:solidFill>
        </p:spPr>
        <p:txBody>
          <a:bodyPr vert="horz" wrap="square" lIns="0" tIns="71755" rIns="0" bIns="0" rtlCol="0">
            <a:spAutoFit/>
          </a:bodyPr>
          <a:lstStyle/>
          <a:p>
            <a:pPr marL="59055" marR="51435" indent="194310">
              <a:lnSpc>
                <a:spcPts val="900"/>
              </a:lnSpc>
              <a:spcBef>
                <a:spcPts val="565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900" b="1" spc="-50" dirty="0">
                <a:solidFill>
                  <a:srgbClr val="FFFFFF"/>
                </a:solidFill>
                <a:latin typeface="Trebuchet MS"/>
                <a:cs typeface="Trebuchet MS"/>
              </a:rPr>
              <a:t>IMPO</a:t>
            </a:r>
            <a:r>
              <a:rPr sz="900" b="1" spc="-60" dirty="0">
                <a:solidFill>
                  <a:srgbClr val="FFFFFF"/>
                </a:solidFill>
                <a:latin typeface="Trebuchet MS"/>
                <a:cs typeface="Trebuchet MS"/>
              </a:rPr>
              <a:t>R</a:t>
            </a:r>
            <a:r>
              <a:rPr sz="900" b="1" spc="-155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900" b="1" spc="-95" dirty="0">
                <a:solidFill>
                  <a:srgbClr val="FFFFFF"/>
                </a:solidFill>
                <a:latin typeface="Trebuchet MS"/>
                <a:cs typeface="Trebuchet MS"/>
              </a:rPr>
              <a:t>ANTE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5568289" y="948169"/>
            <a:ext cx="1842770" cy="241300"/>
          </a:xfrm>
          <a:prstGeom prst="rect">
            <a:avLst/>
          </a:prstGeom>
          <a:ln w="3175">
            <a:solidFill>
              <a:srgbClr val="2C957A"/>
            </a:solidFill>
          </a:ln>
        </p:spPr>
        <p:txBody>
          <a:bodyPr vert="horz" wrap="square" lIns="0" tIns="40640" rIns="0" bIns="0" rtlCol="0">
            <a:spAutoFit/>
          </a:bodyPr>
          <a:lstStyle/>
          <a:p>
            <a:pPr marL="142875">
              <a:lnSpc>
                <a:spcPct val="100000"/>
              </a:lnSpc>
              <a:spcBef>
                <a:spcPts val="320"/>
              </a:spcBef>
            </a:pP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2. 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Territorios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intervención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5723754" y="1105375"/>
            <a:ext cx="927735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210" dirty="0">
                <a:solidFill>
                  <a:srgbClr val="2C957A"/>
                </a:solidFill>
                <a:latin typeface="Trebuchet MS"/>
                <a:cs typeface="Trebuchet MS"/>
              </a:rPr>
              <a:t>66,5%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6703199" y="1202220"/>
            <a:ext cx="709295" cy="353060"/>
          </a:xfrm>
          <a:prstGeom prst="rect">
            <a:avLst/>
          </a:prstGeom>
          <a:solidFill>
            <a:srgbClr val="2C957A"/>
          </a:solidFill>
        </p:spPr>
        <p:txBody>
          <a:bodyPr vert="horz" wrap="square" lIns="0" tIns="71755" rIns="0" bIns="0" rtlCol="0">
            <a:spAutoFit/>
          </a:bodyPr>
          <a:lstStyle/>
          <a:p>
            <a:pPr marL="59055" marR="51435" indent="194310">
              <a:lnSpc>
                <a:spcPts val="900"/>
              </a:lnSpc>
              <a:spcBef>
                <a:spcPts val="565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900" b="1" spc="-50" dirty="0">
                <a:solidFill>
                  <a:srgbClr val="FFFFFF"/>
                </a:solidFill>
                <a:latin typeface="Trebuchet MS"/>
                <a:cs typeface="Trebuchet MS"/>
              </a:rPr>
              <a:t>IMPO</a:t>
            </a:r>
            <a:r>
              <a:rPr sz="900" b="1" spc="-60" dirty="0">
                <a:solidFill>
                  <a:srgbClr val="FFFFFF"/>
                </a:solidFill>
                <a:latin typeface="Trebuchet MS"/>
                <a:cs typeface="Trebuchet MS"/>
              </a:rPr>
              <a:t>R</a:t>
            </a:r>
            <a:r>
              <a:rPr sz="900" b="1" spc="-155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900" b="1" spc="-95" dirty="0">
                <a:solidFill>
                  <a:srgbClr val="FFFFFF"/>
                </a:solidFill>
                <a:latin typeface="Trebuchet MS"/>
                <a:cs typeface="Trebuchet MS"/>
              </a:rPr>
              <a:t>ANTE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82" name="object 1282"/>
          <p:cNvSpPr txBox="1"/>
          <p:nvPr/>
        </p:nvSpPr>
        <p:spPr>
          <a:xfrm>
            <a:off x="401193" y="1803387"/>
            <a:ext cx="2045970" cy="241300"/>
          </a:xfrm>
          <a:prstGeom prst="rect">
            <a:avLst/>
          </a:prstGeom>
          <a:ln w="3175">
            <a:solidFill>
              <a:srgbClr val="2C957A"/>
            </a:solidFill>
          </a:ln>
        </p:spPr>
        <p:txBody>
          <a:bodyPr vert="horz" wrap="square" lIns="0" tIns="40640" rIns="0" bIns="0" rtlCol="0">
            <a:spAutoFit/>
          </a:bodyPr>
          <a:lstStyle/>
          <a:p>
            <a:pPr marL="152400">
              <a:lnSpc>
                <a:spcPct val="100000"/>
              </a:lnSpc>
              <a:spcBef>
                <a:spcPts val="320"/>
              </a:spcBef>
            </a:pPr>
            <a:r>
              <a:rPr sz="1000" spc="-35" dirty="0">
                <a:solidFill>
                  <a:srgbClr val="4D3485"/>
                </a:solidFill>
                <a:latin typeface="Arial MT"/>
                <a:cs typeface="Arial MT"/>
              </a:rPr>
              <a:t>3.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Procesos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4D3485"/>
                </a:solidFill>
                <a:latin typeface="Arial MT"/>
                <a:cs typeface="Arial MT"/>
              </a:rPr>
              <a:t>Implementación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83" name="object 1283"/>
          <p:cNvSpPr txBox="1"/>
          <p:nvPr/>
        </p:nvSpPr>
        <p:spPr>
          <a:xfrm>
            <a:off x="759312" y="1960602"/>
            <a:ext cx="928369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900" b="1" spc="-210" dirty="0">
                <a:solidFill>
                  <a:srgbClr val="2C957A"/>
                </a:solidFill>
                <a:latin typeface="Trebuchet MS"/>
                <a:cs typeface="Trebuchet MS"/>
              </a:rPr>
              <a:t>56,9%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284" name="object 1284"/>
          <p:cNvSpPr txBox="1"/>
          <p:nvPr/>
        </p:nvSpPr>
        <p:spPr>
          <a:xfrm>
            <a:off x="1739493" y="2057450"/>
            <a:ext cx="709295" cy="353060"/>
          </a:xfrm>
          <a:prstGeom prst="rect">
            <a:avLst/>
          </a:prstGeom>
          <a:solidFill>
            <a:srgbClr val="2C957A"/>
          </a:solidFill>
        </p:spPr>
        <p:txBody>
          <a:bodyPr vert="horz" wrap="square" lIns="0" tIns="71755" rIns="0" bIns="0" rtlCol="0">
            <a:spAutoFit/>
          </a:bodyPr>
          <a:lstStyle/>
          <a:p>
            <a:pPr marL="59055" marR="51435" indent="194310">
              <a:lnSpc>
                <a:spcPts val="900"/>
              </a:lnSpc>
              <a:spcBef>
                <a:spcPts val="565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900" b="1" spc="-50" dirty="0">
                <a:solidFill>
                  <a:srgbClr val="FFFFFF"/>
                </a:solidFill>
                <a:latin typeface="Trebuchet MS"/>
                <a:cs typeface="Trebuchet MS"/>
              </a:rPr>
              <a:t>IMPO</a:t>
            </a:r>
            <a:r>
              <a:rPr sz="900" b="1" spc="-60" dirty="0">
                <a:solidFill>
                  <a:srgbClr val="FFFFFF"/>
                </a:solidFill>
                <a:latin typeface="Trebuchet MS"/>
                <a:cs typeface="Trebuchet MS"/>
              </a:rPr>
              <a:t>R</a:t>
            </a:r>
            <a:r>
              <a:rPr sz="900" b="1" spc="-155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900" b="1" spc="-95" dirty="0">
                <a:solidFill>
                  <a:srgbClr val="FFFFFF"/>
                </a:solidFill>
                <a:latin typeface="Trebuchet MS"/>
                <a:cs typeface="Trebuchet MS"/>
              </a:rPr>
              <a:t>ANTE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85" name="object 1285"/>
          <p:cNvSpPr txBox="1"/>
          <p:nvPr/>
        </p:nvSpPr>
        <p:spPr>
          <a:xfrm>
            <a:off x="2780093" y="1803387"/>
            <a:ext cx="2045970" cy="241300"/>
          </a:xfrm>
          <a:prstGeom prst="rect">
            <a:avLst/>
          </a:prstGeom>
          <a:ln w="3175">
            <a:solidFill>
              <a:srgbClr val="2C957A"/>
            </a:solidFill>
          </a:ln>
        </p:spPr>
        <p:txBody>
          <a:bodyPr vert="horz" wrap="square" lIns="0" tIns="40640" rIns="0" bIns="0" rtlCol="0">
            <a:spAutoFit/>
          </a:bodyPr>
          <a:lstStyle/>
          <a:p>
            <a:pPr marL="288925">
              <a:lnSpc>
                <a:spcPct val="100000"/>
              </a:lnSpc>
              <a:spcBef>
                <a:spcPts val="320"/>
              </a:spcBef>
            </a:pP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4.</a:t>
            </a:r>
            <a:r>
              <a:rPr sz="1000" spc="-2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4D3485"/>
                </a:solidFill>
                <a:latin typeface="Arial MT"/>
                <a:cs typeface="Arial MT"/>
              </a:rPr>
              <a:t>Criterios</a:t>
            </a:r>
            <a:r>
              <a:rPr sz="1000" spc="-2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intervención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86" name="object 1286"/>
          <p:cNvSpPr txBox="1"/>
          <p:nvPr/>
        </p:nvSpPr>
        <p:spPr>
          <a:xfrm>
            <a:off x="4118393" y="2057450"/>
            <a:ext cx="709295" cy="353060"/>
          </a:xfrm>
          <a:prstGeom prst="rect">
            <a:avLst/>
          </a:prstGeom>
          <a:solidFill>
            <a:srgbClr val="2C957A"/>
          </a:solidFill>
        </p:spPr>
        <p:txBody>
          <a:bodyPr vert="horz" wrap="square" lIns="0" tIns="71755" rIns="0" bIns="0" rtlCol="0">
            <a:spAutoFit/>
          </a:bodyPr>
          <a:lstStyle/>
          <a:p>
            <a:pPr marL="59055" marR="51435" indent="194310">
              <a:lnSpc>
                <a:spcPts val="900"/>
              </a:lnSpc>
              <a:spcBef>
                <a:spcPts val="565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900" b="1" spc="-50" dirty="0">
                <a:solidFill>
                  <a:srgbClr val="FFFFFF"/>
                </a:solidFill>
                <a:latin typeface="Trebuchet MS"/>
                <a:cs typeface="Trebuchet MS"/>
              </a:rPr>
              <a:t>IMPO</a:t>
            </a:r>
            <a:r>
              <a:rPr sz="900" b="1" spc="-60" dirty="0">
                <a:solidFill>
                  <a:srgbClr val="FFFFFF"/>
                </a:solidFill>
                <a:latin typeface="Trebuchet MS"/>
                <a:cs typeface="Trebuchet MS"/>
              </a:rPr>
              <a:t>R</a:t>
            </a:r>
            <a:r>
              <a:rPr sz="900" b="1" spc="-155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900" b="1" spc="-95" dirty="0">
                <a:solidFill>
                  <a:srgbClr val="FFFFFF"/>
                </a:solidFill>
                <a:latin typeface="Trebuchet MS"/>
                <a:cs typeface="Trebuchet MS"/>
              </a:rPr>
              <a:t>ANTE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87" name="object 1287"/>
          <p:cNvSpPr txBox="1"/>
          <p:nvPr/>
        </p:nvSpPr>
        <p:spPr>
          <a:xfrm>
            <a:off x="5364899" y="1803387"/>
            <a:ext cx="2045970" cy="241300"/>
          </a:xfrm>
          <a:prstGeom prst="rect">
            <a:avLst/>
          </a:prstGeom>
          <a:ln w="3175">
            <a:solidFill>
              <a:srgbClr val="2C957A"/>
            </a:solidFill>
          </a:ln>
        </p:spPr>
        <p:txBody>
          <a:bodyPr vert="horz" wrap="square" lIns="0" tIns="40640" rIns="0" bIns="0" rtlCol="0">
            <a:spAutoFit/>
          </a:bodyPr>
          <a:lstStyle/>
          <a:p>
            <a:pPr marL="247650">
              <a:lnSpc>
                <a:spcPct val="100000"/>
              </a:lnSpc>
              <a:spcBef>
                <a:spcPts val="320"/>
              </a:spcBef>
            </a:pPr>
            <a:r>
              <a:rPr sz="1000" spc="-35" dirty="0">
                <a:solidFill>
                  <a:srgbClr val="4D3485"/>
                </a:solidFill>
                <a:latin typeface="Arial MT"/>
                <a:cs typeface="Arial MT"/>
              </a:rPr>
              <a:t>5.</a:t>
            </a:r>
            <a:r>
              <a:rPr sz="1000" spc="-10" dirty="0">
                <a:solidFill>
                  <a:srgbClr val="4D3485"/>
                </a:solidFill>
                <a:latin typeface="Arial MT"/>
                <a:cs typeface="Arial MT"/>
              </a:rPr>
              <a:t> Procesos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4D3485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4D3485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4D3485"/>
                </a:solidFill>
                <a:latin typeface="Arial MT"/>
                <a:cs typeface="Arial MT"/>
              </a:rPr>
              <a:t>Contratación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88" name="object 1288"/>
          <p:cNvSpPr txBox="1"/>
          <p:nvPr/>
        </p:nvSpPr>
        <p:spPr>
          <a:xfrm>
            <a:off x="3151109" y="1960602"/>
            <a:ext cx="3500120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614930" algn="l"/>
              </a:tabLst>
            </a:pPr>
            <a:r>
              <a:rPr sz="2900" b="1" spc="-229" dirty="0">
                <a:solidFill>
                  <a:srgbClr val="2C957A"/>
                </a:solidFill>
                <a:latin typeface="Trebuchet MS"/>
                <a:cs typeface="Trebuchet MS"/>
              </a:rPr>
              <a:t>56,5%	</a:t>
            </a:r>
            <a:r>
              <a:rPr sz="2900" b="1" spc="-260" dirty="0">
                <a:solidFill>
                  <a:srgbClr val="2C957A"/>
                </a:solidFill>
                <a:latin typeface="Trebuchet MS"/>
                <a:cs typeface="Trebuchet MS"/>
              </a:rPr>
              <a:t>55,1%</a:t>
            </a:r>
            <a:endParaRPr sz="2900">
              <a:latin typeface="Trebuchet MS"/>
              <a:cs typeface="Trebuchet MS"/>
            </a:endParaRPr>
          </a:p>
        </p:txBody>
      </p:sp>
      <p:sp>
        <p:nvSpPr>
          <p:cNvPr id="1289" name="object 1289"/>
          <p:cNvSpPr txBox="1"/>
          <p:nvPr/>
        </p:nvSpPr>
        <p:spPr>
          <a:xfrm>
            <a:off x="6703199" y="2057450"/>
            <a:ext cx="709295" cy="353060"/>
          </a:xfrm>
          <a:prstGeom prst="rect">
            <a:avLst/>
          </a:prstGeom>
          <a:solidFill>
            <a:srgbClr val="2C957A"/>
          </a:solidFill>
        </p:spPr>
        <p:txBody>
          <a:bodyPr vert="horz" wrap="square" lIns="0" tIns="71755" rIns="0" bIns="0" rtlCol="0">
            <a:spAutoFit/>
          </a:bodyPr>
          <a:lstStyle/>
          <a:p>
            <a:pPr marL="59055" marR="51435" indent="194310">
              <a:lnSpc>
                <a:spcPts val="900"/>
              </a:lnSpc>
              <a:spcBef>
                <a:spcPts val="565"/>
              </a:spcBef>
            </a:pPr>
            <a:r>
              <a:rPr sz="900" b="1" spc="-80" dirty="0">
                <a:solidFill>
                  <a:srgbClr val="FFFFFF"/>
                </a:solidFill>
                <a:latin typeface="Trebuchet MS"/>
                <a:cs typeface="Trebuchet MS"/>
              </a:rPr>
              <a:t>MUY </a:t>
            </a:r>
            <a:r>
              <a:rPr sz="900" b="1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900" b="1" spc="-50" dirty="0">
                <a:solidFill>
                  <a:srgbClr val="FFFFFF"/>
                </a:solidFill>
                <a:latin typeface="Trebuchet MS"/>
                <a:cs typeface="Trebuchet MS"/>
              </a:rPr>
              <a:t>IMPO</a:t>
            </a:r>
            <a:r>
              <a:rPr sz="900" b="1" spc="-60" dirty="0">
                <a:solidFill>
                  <a:srgbClr val="FFFFFF"/>
                </a:solidFill>
                <a:latin typeface="Trebuchet MS"/>
                <a:cs typeface="Trebuchet MS"/>
              </a:rPr>
              <a:t>R</a:t>
            </a:r>
            <a:r>
              <a:rPr sz="900" b="1" spc="-155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900" b="1" spc="-95" dirty="0">
                <a:solidFill>
                  <a:srgbClr val="FFFFFF"/>
                </a:solidFill>
                <a:latin typeface="Trebuchet MS"/>
                <a:cs typeface="Trebuchet MS"/>
              </a:rPr>
              <a:t>ANTE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90" name="object 1290"/>
          <p:cNvSpPr txBox="1"/>
          <p:nvPr/>
        </p:nvSpPr>
        <p:spPr>
          <a:xfrm>
            <a:off x="1101671" y="2798174"/>
            <a:ext cx="6180455" cy="52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60" dirty="0">
                <a:solidFill>
                  <a:srgbClr val="21436B"/>
                </a:solidFill>
                <a:latin typeface="Arial MT"/>
                <a:cs typeface="Arial MT"/>
              </a:rPr>
              <a:t>A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la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mayoría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personas encuestadas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(134)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le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interesa </a:t>
            </a:r>
            <a:r>
              <a:rPr sz="1100" spc="35" dirty="0">
                <a:solidFill>
                  <a:srgbClr val="21436B"/>
                </a:solidFill>
                <a:latin typeface="Arial MT"/>
                <a:cs typeface="Arial MT"/>
              </a:rPr>
              <a:t>formar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parte de procesos de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veeduría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ciudadana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control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social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acciones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1436B"/>
                </a:solidFill>
                <a:latin typeface="Arial MT"/>
                <a:cs typeface="Arial MT"/>
              </a:rPr>
              <a:t>sector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hábitat,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mientras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83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personas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0" dirty="0">
                <a:solidFill>
                  <a:srgbClr val="21436B"/>
                </a:solidFill>
                <a:latin typeface="Arial MT"/>
                <a:cs typeface="Arial MT"/>
              </a:rPr>
              <a:t>No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presentan </a:t>
            </a:r>
            <a:r>
              <a:rPr sz="1100" spc="-29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1436B"/>
                </a:solidFill>
                <a:latin typeface="Arial MT"/>
                <a:cs typeface="Arial MT"/>
              </a:rPr>
              <a:t>interés;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esto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revela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importancia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1436B"/>
                </a:solidFill>
                <a:latin typeface="Arial MT"/>
                <a:cs typeface="Arial MT"/>
              </a:rPr>
              <a:t>fortalecer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1436B"/>
                </a:solidFill>
                <a:latin typeface="Arial MT"/>
                <a:cs typeface="Arial MT"/>
              </a:rPr>
              <a:t>las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veedurías 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y </a:t>
            </a:r>
            <a:r>
              <a:rPr sz="1100" spc="10" dirty="0">
                <a:solidFill>
                  <a:srgbClr val="21436B"/>
                </a:solidFill>
                <a:latin typeface="Arial MT"/>
                <a:cs typeface="Arial MT"/>
              </a:rPr>
              <a:t>el</a:t>
            </a:r>
            <a:r>
              <a:rPr sz="11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spc="45" dirty="0">
                <a:solidFill>
                  <a:srgbClr val="21436B"/>
                </a:solidFill>
                <a:latin typeface="Arial MT"/>
                <a:cs typeface="Arial MT"/>
              </a:rPr>
              <a:t>control</a:t>
            </a:r>
            <a:r>
              <a:rPr sz="11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1436B"/>
                </a:solidFill>
                <a:latin typeface="Arial MT"/>
                <a:cs typeface="Arial MT"/>
              </a:rPr>
              <a:t>social.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291" name="object 1291"/>
          <p:cNvSpPr txBox="1"/>
          <p:nvPr/>
        </p:nvSpPr>
        <p:spPr>
          <a:xfrm>
            <a:off x="347300" y="2464564"/>
            <a:ext cx="67945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7200" spc="-1625" dirty="0">
                <a:solidFill>
                  <a:srgbClr val="DF9C33"/>
                </a:solidFill>
                <a:latin typeface="Trebuchet MS"/>
                <a:cs typeface="Trebuchet MS"/>
              </a:rPr>
              <a:t>12</a:t>
            </a:r>
            <a:endParaRPr sz="7200">
              <a:latin typeface="Trebuchet MS"/>
              <a:cs typeface="Trebuchet MS"/>
            </a:endParaRPr>
          </a:p>
        </p:txBody>
      </p:sp>
      <p:sp>
        <p:nvSpPr>
          <p:cNvPr id="1292" name="object 1292"/>
          <p:cNvSpPr txBox="1"/>
          <p:nvPr/>
        </p:nvSpPr>
        <p:spPr>
          <a:xfrm>
            <a:off x="347300" y="3608885"/>
            <a:ext cx="704215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Esta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encuesta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nos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da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línea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base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sobre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percepción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hacer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seguimiento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sectorial, siempre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buscando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mayor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representación 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grupos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valor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general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nos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da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luces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actividades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planteen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Acción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Estratégico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Sectorial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Participación,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orienta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relacionamiento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grupos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interés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grupos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valor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sustenta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actuaciones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temas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endParaRPr sz="1200">
              <a:latin typeface="Arial MT"/>
              <a:cs typeface="Arial MT"/>
            </a:endParaRPr>
          </a:p>
          <a:p>
            <a:pPr marL="12700" marR="299720">
              <a:lnSpc>
                <a:spcPct val="100000"/>
              </a:lnSpc>
            </a:pP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conforman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Sector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Administrativo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Hábitat.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concordancia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interés expresado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consulta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debe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incluirse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Acción,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endParaRPr sz="1200">
              <a:latin typeface="Arial MT"/>
              <a:cs typeface="Arial MT"/>
            </a:endParaRPr>
          </a:p>
          <a:p>
            <a:pPr marL="12700" marR="76200">
              <a:lnSpc>
                <a:spcPct val="100000"/>
              </a:lnSpc>
            </a:pP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temas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presupuestos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presupuestos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participativos,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territorios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intervención,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implementación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criterios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intervención,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contratación.</a:t>
            </a:r>
            <a:endParaRPr sz="12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3613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20" dirty="0">
                <a:solidFill>
                  <a:srgbClr val="FFFFFF"/>
                </a:solidFill>
                <a:latin typeface="Arial MT"/>
                <a:cs typeface="Arial MT"/>
              </a:rPr>
              <a:t>24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3806" y="500403"/>
            <a:ext cx="622935" cy="603250"/>
          </a:xfrm>
          <a:custGeom>
            <a:avLst/>
            <a:gdLst/>
            <a:ahLst/>
            <a:cxnLst/>
            <a:rect l="l" t="t" r="r" b="b"/>
            <a:pathLst>
              <a:path w="622935" h="603250">
                <a:moveTo>
                  <a:pt x="478770" y="547630"/>
                </a:moveTo>
                <a:lnTo>
                  <a:pt x="327904" y="547630"/>
                </a:lnTo>
                <a:lnTo>
                  <a:pt x="341752" y="550311"/>
                </a:lnTo>
                <a:lnTo>
                  <a:pt x="370615" y="558961"/>
                </a:lnTo>
                <a:lnTo>
                  <a:pt x="494841" y="593083"/>
                </a:lnTo>
                <a:lnTo>
                  <a:pt x="532112" y="602178"/>
                </a:lnTo>
                <a:lnTo>
                  <a:pt x="542253" y="603093"/>
                </a:lnTo>
                <a:lnTo>
                  <a:pt x="549718" y="600562"/>
                </a:lnTo>
                <a:lnTo>
                  <a:pt x="559066" y="557855"/>
                </a:lnTo>
                <a:lnTo>
                  <a:pt x="515412" y="557855"/>
                </a:lnTo>
                <a:lnTo>
                  <a:pt x="478770" y="547630"/>
                </a:lnTo>
                <a:close/>
              </a:path>
              <a:path w="622935" h="603250">
                <a:moveTo>
                  <a:pt x="109883" y="281579"/>
                </a:moveTo>
                <a:lnTo>
                  <a:pt x="65273" y="281579"/>
                </a:lnTo>
                <a:lnTo>
                  <a:pt x="66061" y="281947"/>
                </a:lnTo>
                <a:lnTo>
                  <a:pt x="67699" y="282773"/>
                </a:lnTo>
                <a:lnTo>
                  <a:pt x="67775" y="495371"/>
                </a:lnTo>
                <a:lnTo>
                  <a:pt x="67902" y="577311"/>
                </a:lnTo>
                <a:lnTo>
                  <a:pt x="84443" y="602932"/>
                </a:lnTo>
                <a:lnTo>
                  <a:pt x="98598" y="601022"/>
                </a:lnTo>
                <a:lnTo>
                  <a:pt x="274538" y="556344"/>
                </a:lnTo>
                <a:lnTo>
                  <a:pt x="111057" y="556344"/>
                </a:lnTo>
                <a:lnTo>
                  <a:pt x="110612" y="551175"/>
                </a:lnTo>
                <a:lnTo>
                  <a:pt x="110031" y="547754"/>
                </a:lnTo>
                <a:lnTo>
                  <a:pt x="109911" y="369717"/>
                </a:lnTo>
                <a:lnTo>
                  <a:pt x="109883" y="281579"/>
                </a:lnTo>
                <a:close/>
              </a:path>
              <a:path w="622935" h="603250">
                <a:moveTo>
                  <a:pt x="370922" y="50172"/>
                </a:moveTo>
                <a:lnTo>
                  <a:pt x="308859" y="50172"/>
                </a:lnTo>
                <a:lnTo>
                  <a:pt x="503614" y="234335"/>
                </a:lnTo>
                <a:lnTo>
                  <a:pt x="509064" y="240412"/>
                </a:lnTo>
                <a:lnTo>
                  <a:pt x="512980" y="247068"/>
                </a:lnTo>
                <a:lnTo>
                  <a:pt x="515344" y="254404"/>
                </a:lnTo>
                <a:lnTo>
                  <a:pt x="516136" y="262516"/>
                </a:lnTo>
                <a:lnTo>
                  <a:pt x="516088" y="369717"/>
                </a:lnTo>
                <a:lnTo>
                  <a:pt x="515963" y="551175"/>
                </a:lnTo>
                <a:lnTo>
                  <a:pt x="515704" y="553385"/>
                </a:lnTo>
                <a:lnTo>
                  <a:pt x="515412" y="557855"/>
                </a:lnTo>
                <a:lnTo>
                  <a:pt x="559066" y="557855"/>
                </a:lnTo>
                <a:lnTo>
                  <a:pt x="559113" y="287739"/>
                </a:lnTo>
                <a:lnTo>
                  <a:pt x="618573" y="287739"/>
                </a:lnTo>
                <a:lnTo>
                  <a:pt x="584652" y="253385"/>
                </a:lnTo>
                <a:lnTo>
                  <a:pt x="370922" y="50172"/>
                </a:lnTo>
                <a:close/>
              </a:path>
              <a:path w="622935" h="603250">
                <a:moveTo>
                  <a:pt x="233701" y="292857"/>
                </a:moveTo>
                <a:lnTo>
                  <a:pt x="201834" y="298560"/>
                </a:lnTo>
                <a:lnTo>
                  <a:pt x="177125" y="314004"/>
                </a:lnTo>
                <a:lnTo>
                  <a:pt x="160784" y="338089"/>
                </a:lnTo>
                <a:lnTo>
                  <a:pt x="154021" y="369717"/>
                </a:lnTo>
                <a:lnTo>
                  <a:pt x="155412" y="393643"/>
                </a:lnTo>
                <a:lnTo>
                  <a:pt x="171825" y="436345"/>
                </a:lnTo>
                <a:lnTo>
                  <a:pt x="200444" y="470768"/>
                </a:lnTo>
                <a:lnTo>
                  <a:pt x="233211" y="496727"/>
                </a:lnTo>
                <a:lnTo>
                  <a:pt x="254198" y="510116"/>
                </a:lnTo>
                <a:lnTo>
                  <a:pt x="257462" y="512237"/>
                </a:lnTo>
                <a:lnTo>
                  <a:pt x="263380" y="515983"/>
                </a:lnTo>
                <a:lnTo>
                  <a:pt x="111057" y="556344"/>
                </a:lnTo>
                <a:lnTo>
                  <a:pt x="274538" y="556344"/>
                </a:lnTo>
                <a:lnTo>
                  <a:pt x="287930" y="552940"/>
                </a:lnTo>
                <a:lnTo>
                  <a:pt x="301185" y="549813"/>
                </a:lnTo>
                <a:lnTo>
                  <a:pt x="314446" y="547754"/>
                </a:lnTo>
                <a:lnTo>
                  <a:pt x="478770" y="547630"/>
                </a:lnTo>
                <a:lnTo>
                  <a:pt x="366174" y="516212"/>
                </a:lnTo>
                <a:lnTo>
                  <a:pt x="370492" y="512605"/>
                </a:lnTo>
                <a:lnTo>
                  <a:pt x="373223" y="510382"/>
                </a:lnTo>
                <a:lnTo>
                  <a:pt x="375940" y="508096"/>
                </a:lnTo>
                <a:lnTo>
                  <a:pt x="407352" y="482630"/>
                </a:lnTo>
                <a:lnTo>
                  <a:pt x="438247" y="456484"/>
                </a:lnTo>
                <a:lnTo>
                  <a:pt x="469082" y="402294"/>
                </a:lnTo>
                <a:lnTo>
                  <a:pt x="471579" y="370614"/>
                </a:lnTo>
                <a:lnTo>
                  <a:pt x="464752" y="339885"/>
                </a:lnTo>
                <a:lnTo>
                  <a:pt x="455101" y="324442"/>
                </a:lnTo>
                <a:lnTo>
                  <a:pt x="312961" y="324442"/>
                </a:lnTo>
                <a:lnTo>
                  <a:pt x="308808" y="324302"/>
                </a:lnTo>
                <a:lnTo>
                  <a:pt x="302941" y="319692"/>
                </a:lnTo>
                <a:lnTo>
                  <a:pt x="287375" y="308702"/>
                </a:lnTo>
                <a:lnTo>
                  <a:pt x="270835" y="300150"/>
                </a:lnTo>
                <a:lnTo>
                  <a:pt x="253038" y="294660"/>
                </a:lnTo>
                <a:lnTo>
                  <a:pt x="233701" y="292857"/>
                </a:lnTo>
                <a:close/>
              </a:path>
              <a:path w="622935" h="603250">
                <a:moveTo>
                  <a:pt x="399149" y="292156"/>
                </a:moveTo>
                <a:lnTo>
                  <a:pt x="355996" y="301535"/>
                </a:lnTo>
                <a:lnTo>
                  <a:pt x="319616" y="320771"/>
                </a:lnTo>
                <a:lnTo>
                  <a:pt x="312961" y="324442"/>
                </a:lnTo>
                <a:lnTo>
                  <a:pt x="455101" y="324442"/>
                </a:lnTo>
                <a:lnTo>
                  <a:pt x="449132" y="314890"/>
                </a:lnTo>
                <a:lnTo>
                  <a:pt x="426618" y="298611"/>
                </a:lnTo>
                <a:lnTo>
                  <a:pt x="399149" y="292156"/>
                </a:lnTo>
                <a:close/>
              </a:path>
              <a:path w="622935" h="603250">
                <a:moveTo>
                  <a:pt x="618573" y="287739"/>
                </a:moveTo>
                <a:lnTo>
                  <a:pt x="559113" y="287739"/>
                </a:lnTo>
                <a:lnTo>
                  <a:pt x="567190" y="294749"/>
                </a:lnTo>
                <a:lnTo>
                  <a:pt x="572562" y="299689"/>
                </a:lnTo>
                <a:lnTo>
                  <a:pt x="583954" y="308821"/>
                </a:lnTo>
                <a:lnTo>
                  <a:pt x="589643" y="313570"/>
                </a:lnTo>
                <a:lnTo>
                  <a:pt x="595879" y="317292"/>
                </a:lnTo>
                <a:lnTo>
                  <a:pt x="606121" y="320433"/>
                </a:lnTo>
                <a:lnTo>
                  <a:pt x="615062" y="318222"/>
                </a:lnTo>
                <a:lnTo>
                  <a:pt x="621118" y="311519"/>
                </a:lnTo>
                <a:lnTo>
                  <a:pt x="622648" y="301535"/>
                </a:lnTo>
                <a:lnTo>
                  <a:pt x="622551" y="299689"/>
                </a:lnTo>
                <a:lnTo>
                  <a:pt x="622003" y="294228"/>
                </a:lnTo>
                <a:lnTo>
                  <a:pt x="618573" y="287739"/>
                </a:lnTo>
                <a:close/>
              </a:path>
              <a:path w="622935" h="603250">
                <a:moveTo>
                  <a:pt x="307970" y="0"/>
                </a:moveTo>
                <a:lnTo>
                  <a:pt x="8847" y="274988"/>
                </a:lnTo>
                <a:lnTo>
                  <a:pt x="0" y="291224"/>
                </a:lnTo>
                <a:lnTo>
                  <a:pt x="1176" y="298051"/>
                </a:lnTo>
                <a:lnTo>
                  <a:pt x="7390" y="308185"/>
                </a:lnTo>
                <a:lnTo>
                  <a:pt x="16297" y="313366"/>
                </a:lnTo>
                <a:lnTo>
                  <a:pt x="26617" y="313219"/>
                </a:lnTo>
                <a:lnTo>
                  <a:pt x="37066" y="307373"/>
                </a:lnTo>
                <a:lnTo>
                  <a:pt x="44179" y="301007"/>
                </a:lnTo>
                <a:lnTo>
                  <a:pt x="51573" y="294228"/>
                </a:lnTo>
                <a:lnTo>
                  <a:pt x="65273" y="281579"/>
                </a:lnTo>
                <a:lnTo>
                  <a:pt x="109883" y="281579"/>
                </a:lnTo>
                <a:lnTo>
                  <a:pt x="112177" y="241380"/>
                </a:lnTo>
                <a:lnTo>
                  <a:pt x="305125" y="52827"/>
                </a:lnTo>
                <a:lnTo>
                  <a:pt x="306764" y="51760"/>
                </a:lnTo>
                <a:lnTo>
                  <a:pt x="308859" y="50172"/>
                </a:lnTo>
                <a:lnTo>
                  <a:pt x="370922" y="50172"/>
                </a:lnTo>
                <a:lnTo>
                  <a:pt x="330373" y="11666"/>
                </a:lnTo>
                <a:lnTo>
                  <a:pt x="318668" y="2815"/>
                </a:lnTo>
                <a:lnTo>
                  <a:pt x="307970" y="0"/>
                </a:lnTo>
                <a:close/>
              </a:path>
            </a:pathLst>
          </a:custGeom>
          <a:solidFill>
            <a:srgbClr val="DF9C33">
              <a:alpha val="2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47300" y="561295"/>
            <a:ext cx="6962140" cy="2495550"/>
          </a:xfrm>
          <a:prstGeom prst="rect">
            <a:avLst/>
          </a:prstGeom>
        </p:spPr>
        <p:txBody>
          <a:bodyPr vert="horz" wrap="square" lIns="0" tIns="180340" rIns="0" bIns="0" rtlCol="0">
            <a:spAutoFit/>
          </a:bodyPr>
          <a:lstStyle/>
          <a:p>
            <a:pPr marL="118110" marR="132715">
              <a:lnSpc>
                <a:spcPct val="69400"/>
              </a:lnSpc>
              <a:spcBef>
                <a:spcPts val="1420"/>
              </a:spcBef>
            </a:pPr>
            <a:r>
              <a:rPr sz="3600" b="1" spc="-380" dirty="0">
                <a:solidFill>
                  <a:srgbClr val="2C957A"/>
                </a:solidFill>
                <a:latin typeface="Trebuchet MS"/>
                <a:cs typeface="Trebuchet MS"/>
              </a:rPr>
              <a:t>6.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40" dirty="0">
                <a:solidFill>
                  <a:srgbClr val="2C957A"/>
                </a:solidFill>
                <a:latin typeface="Trebuchet MS"/>
                <a:cs typeface="Trebuchet MS"/>
              </a:rPr>
              <a:t>Plan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350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3600" b="1" spc="-459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405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3600" b="1" spc="-325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3600" b="1" spc="-245" dirty="0">
                <a:solidFill>
                  <a:srgbClr val="2C957A"/>
                </a:solidFill>
                <a:latin typeface="Trebuchet MS"/>
                <a:cs typeface="Trebuchet MS"/>
              </a:rPr>
              <a:t>ción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54" dirty="0">
                <a:solidFill>
                  <a:srgbClr val="2C957A"/>
                </a:solidFill>
                <a:latin typeface="Trebuchet MS"/>
                <a:cs typeface="Trebuchet MS"/>
              </a:rPr>
              <a:t>del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40" dirty="0">
                <a:solidFill>
                  <a:srgbClr val="2C957A"/>
                </a:solidFill>
                <a:latin typeface="Trebuchet MS"/>
                <a:cs typeface="Trebuchet MS"/>
              </a:rPr>
              <a:t>Plan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80" dirty="0">
                <a:solidFill>
                  <a:srgbClr val="2C957A"/>
                </a:solidFill>
                <a:latin typeface="Trebuchet MS"/>
                <a:cs typeface="Trebuchet MS"/>
              </a:rPr>
              <a:t>Estr</a:t>
            </a:r>
            <a:r>
              <a:rPr sz="3600" b="1" spc="-300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3600" b="1" spc="-240" dirty="0">
                <a:solidFill>
                  <a:srgbClr val="2C957A"/>
                </a:solidFill>
                <a:latin typeface="Trebuchet MS"/>
                <a:cs typeface="Trebuchet MS"/>
              </a:rPr>
              <a:t>t</a:t>
            </a:r>
            <a:r>
              <a:rPr sz="3600" b="1" spc="-215" dirty="0">
                <a:solidFill>
                  <a:srgbClr val="2C957A"/>
                </a:solidFill>
                <a:latin typeface="Trebuchet MS"/>
                <a:cs typeface="Trebuchet MS"/>
              </a:rPr>
              <a:t>égi</a:t>
            </a:r>
            <a:r>
              <a:rPr sz="3600" b="1" spc="-285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3600" b="1" spc="-145" dirty="0">
                <a:solidFill>
                  <a:srgbClr val="2C957A"/>
                </a:solidFill>
                <a:latin typeface="Trebuchet MS"/>
                <a:cs typeface="Trebuchet MS"/>
              </a:rPr>
              <a:t>o  </a:t>
            </a:r>
            <a:r>
              <a:rPr sz="3600" b="1" spc="-350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30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3600" b="1" spc="-245" dirty="0">
                <a:solidFill>
                  <a:srgbClr val="2C957A"/>
                </a:solidFill>
                <a:latin typeface="Trebuchet MS"/>
                <a:cs typeface="Trebuchet MS"/>
              </a:rPr>
              <a:t>articipación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80" dirty="0">
                <a:solidFill>
                  <a:srgbClr val="2C957A"/>
                </a:solidFill>
                <a:latin typeface="Trebuchet MS"/>
                <a:cs typeface="Trebuchet MS"/>
              </a:rPr>
              <a:t>Ciudadana</a:t>
            </a:r>
            <a:endParaRPr sz="360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  <a:spcBef>
                <a:spcPts val="2175"/>
              </a:spcBef>
            </a:pP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formulación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acción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estratégico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deben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tomar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cuenta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lo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establecido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hábitat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2020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2024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“Un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nuevo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contrato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ambiental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siglo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XXI,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garantice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inclusión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social,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productiva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política”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articulado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tres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pilares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Abierto,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saber: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fortalecimiento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ciudadana,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promoción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transparencia,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finalmente,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consolidación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redes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colaboración.</a:t>
            </a:r>
            <a:endParaRPr sz="1200">
              <a:latin typeface="Arial MT"/>
              <a:cs typeface="Arial MT"/>
            </a:endParaRPr>
          </a:p>
          <a:p>
            <a:pPr marL="60325">
              <a:lnSpc>
                <a:spcPct val="100000"/>
              </a:lnSpc>
              <a:spcBef>
                <a:spcPts val="1075"/>
              </a:spcBef>
              <a:tabLst>
                <a:tab pos="3530600" algn="l"/>
              </a:tabLst>
            </a:pP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PROGRAMA</a:t>
            </a:r>
            <a:r>
              <a:rPr sz="1400" b="1" spc="-180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80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90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85" dirty="0">
                <a:solidFill>
                  <a:srgbClr val="4D3485"/>
                </a:solidFill>
                <a:latin typeface="Trebuchet MS"/>
                <a:cs typeface="Trebuchet MS"/>
              </a:rPr>
              <a:t>CIÓN</a:t>
            </a:r>
            <a:r>
              <a:rPr sz="1400" b="1" dirty="0">
                <a:solidFill>
                  <a:srgbClr val="4D3485"/>
                </a:solidFill>
                <a:latin typeface="Trebuchet MS"/>
                <a:cs typeface="Trebuchet MS"/>
              </a:rPr>
              <a:t>	</a:t>
            </a:r>
            <a:r>
              <a:rPr sz="1400" b="1" spc="-190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CIONES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0" dirty="0">
                <a:solidFill>
                  <a:srgbClr val="4D3485"/>
                </a:solidFill>
                <a:latin typeface="Trebuchet MS"/>
                <a:cs typeface="Trebuchet MS"/>
              </a:rPr>
              <a:t>ESTR</a:t>
            </a:r>
            <a:r>
              <a:rPr sz="1400" b="1" spc="-240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T</a:t>
            </a:r>
            <a:r>
              <a:rPr sz="1400" b="1" spc="-190" dirty="0">
                <a:solidFill>
                  <a:srgbClr val="4D3485"/>
                </a:solidFill>
                <a:latin typeface="Trebuchet MS"/>
                <a:cs typeface="Trebuchet MS"/>
              </a:rPr>
              <a:t>É</a:t>
            </a:r>
            <a:r>
              <a:rPr sz="1400" b="1" spc="-100" dirty="0">
                <a:solidFill>
                  <a:srgbClr val="4D3485"/>
                </a:solidFill>
                <a:latin typeface="Trebuchet MS"/>
                <a:cs typeface="Trebuchet MS"/>
              </a:rPr>
              <a:t>GICAS</a:t>
            </a:r>
            <a:endParaRPr sz="1400">
              <a:latin typeface="Trebuchet MS"/>
              <a:cs typeface="Trebuchet MS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359999" y="3119400"/>
          <a:ext cx="7020559" cy="6228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776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422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212090" marR="100330" indent="718820" algn="r">
                        <a:lnSpc>
                          <a:spcPts val="1300"/>
                        </a:lnSpc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</a:t>
                      </a:r>
                      <a:r>
                        <a:rPr sz="12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omoción  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on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f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ormación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  </a:t>
                      </a:r>
                      <a:r>
                        <a:rPr sz="1200" b="1" spc="-4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eedurías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Ciudadanas</a:t>
                      </a:r>
                      <a:r>
                        <a:rPr sz="1200" b="1" spc="-1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y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  <a:p>
                      <a:pPr marR="103505" algn="r">
                        <a:lnSpc>
                          <a:spcPts val="1280"/>
                        </a:lnSpc>
                      </a:pP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ont</a:t>
                      </a:r>
                      <a:r>
                        <a:rPr sz="12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ol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Social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635" marB="0">
                    <a:lnR w="12700">
                      <a:solidFill>
                        <a:srgbClr val="231F20"/>
                      </a:solidFill>
                      <a:prstDash val="solid"/>
                    </a:lnR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228600" marR="18415" algn="just">
                        <a:lnSpc>
                          <a:spcPct val="100000"/>
                        </a:lnSpc>
                        <a:buChar char="•"/>
                        <a:tabLst>
                          <a:tab pos="686435" algn="l"/>
                        </a:tabLst>
                      </a:pP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Desarrollar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programas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fortalecimiento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(que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incluya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la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formación)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para </a:t>
                      </a:r>
                      <a:r>
                        <a:rPr sz="1100" spc="-29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el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ejercicio del </a:t>
                      </a:r>
                      <a:r>
                        <a:rPr sz="1100" spc="4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control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social </a:t>
                      </a:r>
                      <a:r>
                        <a:rPr sz="1100" spc="-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servicios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públicos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Bogotá,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dirigido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tanto </a:t>
                      </a:r>
                      <a:r>
                        <a:rPr sz="1100" spc="-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 </a:t>
                      </a:r>
                      <a:r>
                        <a:rPr sz="1100" spc="-29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veedores,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comités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7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como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usuarios.</a:t>
                      </a:r>
                      <a:endParaRPr sz="1100">
                        <a:latin typeface="Arial MT"/>
                        <a:cs typeface="Arial MT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  <a:buClr>
                          <a:srgbClr val="21436B"/>
                        </a:buClr>
                        <a:buFont typeface="Arial MT"/>
                        <a:buChar char="•"/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28600" marR="273050">
                        <a:lnSpc>
                          <a:spcPct val="100000"/>
                        </a:lnSpc>
                        <a:spcBef>
                          <a:spcPts val="5"/>
                        </a:spcBef>
                        <a:buChar char="•"/>
                        <a:tabLst>
                          <a:tab pos="685800" algn="l"/>
                          <a:tab pos="686435" algn="l"/>
                        </a:tabLst>
                      </a:pP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Fortalecer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articulación interinstitucional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para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el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fortalecimiento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-29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veedurías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ciudadanas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Veeduría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Distrital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(especialmente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través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endParaRPr sz="1100">
                        <a:latin typeface="Arial MT"/>
                        <a:cs typeface="Arial MT"/>
                      </a:endParaRPr>
                    </a:p>
                    <a:p>
                      <a:pPr marL="228600" marR="54610">
                        <a:lnSpc>
                          <a:spcPct val="100000"/>
                        </a:lnSpc>
                      </a:pP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Plataforma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Colibrí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y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Observatorios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Ciudadanos),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Superintendencia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Servicios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Públicos,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así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7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como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Cámara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Comercio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Bogotá.</a:t>
                      </a:r>
                      <a:endParaRPr sz="1100">
                        <a:latin typeface="Arial MT"/>
                        <a:cs typeface="Arial MT"/>
                      </a:endParaRPr>
                    </a:p>
                  </a:txBody>
                  <a:tcPr marL="0" marR="0" marT="1905" marB="0">
                    <a:lnL w="12700">
                      <a:solidFill>
                        <a:srgbClr val="231F20"/>
                      </a:solidFill>
                      <a:prstDash val="solid"/>
                    </a:lnL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250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48615" marR="200025" indent="320040" algn="r">
                        <a:lnSpc>
                          <a:spcPts val="1300"/>
                        </a:lnSpc>
                        <a:spcBef>
                          <a:spcPts val="975"/>
                        </a:spcBef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In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f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ormación</a:t>
                      </a:r>
                      <a:r>
                        <a:rPr sz="1200" b="1" spc="-1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y  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omuni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pa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  la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</a:t>
                      </a:r>
                      <a:r>
                        <a:rPr sz="12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omoción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  <a:p>
                      <a:pPr marR="203200" algn="r">
                        <a:lnSpc>
                          <a:spcPts val="1210"/>
                        </a:lnSpc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participación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  <a:p>
                      <a:pPr marR="203200" algn="r">
                        <a:lnSpc>
                          <a:spcPts val="1370"/>
                        </a:lnSpc>
                      </a:pP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incidente.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37490" marR="117475">
                        <a:lnSpc>
                          <a:spcPct val="100000"/>
                        </a:lnSpc>
                        <a:spcBef>
                          <a:spcPts val="815"/>
                        </a:spcBef>
                        <a:buChar char="•"/>
                        <a:tabLst>
                          <a:tab pos="694690" algn="l"/>
                          <a:tab pos="695325" algn="l"/>
                        </a:tabLst>
                      </a:pP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Promover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articulación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 equipos, </a:t>
                      </a:r>
                      <a:r>
                        <a:rPr sz="1100" spc="-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así </a:t>
                      </a:r>
                      <a:r>
                        <a:rPr sz="1100" spc="7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como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canales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información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comunicación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el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desarrollo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campañas,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la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producción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contenidos,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piezas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eventos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información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comunicación.</a:t>
                      </a:r>
                      <a:endParaRPr sz="1100">
                        <a:latin typeface="Arial MT"/>
                        <a:cs typeface="Arial MT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  <a:buClr>
                          <a:srgbClr val="21436B"/>
                        </a:buClr>
                        <a:buFont typeface="Arial MT"/>
                        <a:buChar char="•"/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37490" marR="97790">
                        <a:lnSpc>
                          <a:spcPct val="100000"/>
                        </a:lnSpc>
                        <a:buChar char="•"/>
                        <a:tabLst>
                          <a:tab pos="694690" algn="l"/>
                          <a:tab pos="695325" algn="l"/>
                        </a:tabLst>
                      </a:pP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Diseñar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herramientas pedagógicas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comunicacionales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enmarcadas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 </a:t>
                      </a:r>
                      <a:r>
                        <a:rPr sz="1100" spc="-29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el lenguaje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audiovisual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que </a:t>
                      </a:r>
                      <a:r>
                        <a:rPr sz="1100" spc="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complementen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nutran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el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espacio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Atención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al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Ciudadano,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manera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que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tiempos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espera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sean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su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vez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oportunidades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aprendizaje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transmisión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información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relativa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al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proceso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el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objetivo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generar una </a:t>
                      </a:r>
                      <a:r>
                        <a:rPr sz="1100" spc="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comunicación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que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haga más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efectivos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tramites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aporte </a:t>
                      </a:r>
                      <a:r>
                        <a:rPr sz="1100" spc="-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 </a:t>
                      </a:r>
                      <a:r>
                        <a:rPr sz="1100" spc="-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disminuir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tiempos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espera.</a:t>
                      </a:r>
                      <a:endParaRPr sz="11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719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7490" marR="408305" algn="just">
                        <a:lnSpc>
                          <a:spcPct val="100000"/>
                        </a:lnSpc>
                        <a:spcBef>
                          <a:spcPts val="495"/>
                        </a:spcBef>
                        <a:buChar char="•"/>
                        <a:tabLst>
                          <a:tab pos="695325" algn="l"/>
                        </a:tabLst>
                      </a:pP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Diseñar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estrategias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comunicacionales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enfoque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diferencial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que </a:t>
                      </a:r>
                      <a:r>
                        <a:rPr sz="1100" spc="-29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potencien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espacios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participación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ciudadana,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especialmente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la </a:t>
                      </a:r>
                      <a:r>
                        <a:rPr sz="1100" spc="-29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rendición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cuentas.</a:t>
                      </a:r>
                      <a:endParaRPr sz="1100">
                        <a:latin typeface="Arial MT"/>
                        <a:cs typeface="Arial MT"/>
                      </a:endParaRPr>
                    </a:p>
                  </a:txBody>
                  <a:tcPr marL="0" marR="0" marT="62865" marB="0">
                    <a:lnL w="12700">
                      <a:solidFill>
                        <a:srgbClr val="231F20"/>
                      </a:solidFill>
                      <a:prstDash val="solid"/>
                    </a:lnL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78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R="309245" algn="r">
                        <a:lnSpc>
                          <a:spcPts val="1420"/>
                        </a:lnSpc>
                      </a:pPr>
                      <a:r>
                        <a:rPr sz="1200" b="1" spc="-1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Identificación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5715" marB="0">
                    <a:lnR w="12700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tc rowSpan="6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205104" marR="3175">
                        <a:lnSpc>
                          <a:spcPct val="100000"/>
                        </a:lnSpc>
                        <a:buChar char="•"/>
                        <a:tabLst>
                          <a:tab pos="662305" algn="l"/>
                          <a:tab pos="662940" algn="l"/>
                        </a:tabLst>
                      </a:pP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Establecer estrategias para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intervención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posicionamiento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-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las </a:t>
                      </a:r>
                      <a:r>
                        <a:rPr sz="1100" spc="-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entidades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del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sector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espacios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escenarios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participación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institucionales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7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o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comunitarios,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que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permitan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cualificar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interacción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procesos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organizativos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iniciativas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ciudadanas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fortalecer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estos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espacios.</a:t>
                      </a:r>
                      <a:endParaRPr sz="1100">
                        <a:latin typeface="Arial MT"/>
                        <a:cs typeface="Arial MT"/>
                      </a:endParaRPr>
                    </a:p>
                  </a:txBody>
                  <a:tcPr marL="0" marR="0" marT="0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100">
                <a:tc>
                  <a:txBody>
                    <a:bodyPr/>
                    <a:lstStyle/>
                    <a:p>
                      <a:pPr marR="309245" algn="r">
                        <a:lnSpc>
                          <a:spcPts val="1200"/>
                        </a:lnSpc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–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</a:t>
                      </a:r>
                      <a:r>
                        <a:rPr sz="12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omoción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-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5100">
                <a:tc>
                  <a:txBody>
                    <a:bodyPr/>
                    <a:lstStyle/>
                    <a:p>
                      <a:pPr marR="309245" algn="r">
                        <a:lnSpc>
                          <a:spcPts val="1200"/>
                        </a:lnSpc>
                      </a:pPr>
                      <a:r>
                        <a:rPr sz="1200" b="1" spc="-1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Fortalecimiento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5100">
                <a:tc>
                  <a:txBody>
                    <a:bodyPr/>
                    <a:lstStyle/>
                    <a:p>
                      <a:pPr marR="309245" algn="r">
                        <a:lnSpc>
                          <a:spcPts val="1200"/>
                        </a:lnSpc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enarios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5100">
                <a:tc>
                  <a:txBody>
                    <a:bodyPr/>
                    <a:lstStyle/>
                    <a:p>
                      <a:pPr marR="309245" algn="r">
                        <a:lnSpc>
                          <a:spcPts val="1200"/>
                        </a:lnSpc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articipación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72655">
                <a:tc>
                  <a:txBody>
                    <a:bodyPr/>
                    <a:lstStyle/>
                    <a:p>
                      <a:pPr marR="309245" algn="r">
                        <a:lnSpc>
                          <a:spcPts val="1220"/>
                        </a:lnSpc>
                      </a:pPr>
                      <a:r>
                        <a:rPr sz="1200" b="1" spc="-10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institucionales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068273" y="99821"/>
            <a:ext cx="3644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FFFFFF"/>
                </a:solidFill>
                <a:latin typeface="Arial MT"/>
                <a:cs typeface="Arial MT"/>
              </a:rPr>
              <a:t>25</a:t>
            </a:r>
            <a:endParaRPr sz="2400">
              <a:latin typeface="Arial MT"/>
              <a:cs typeface="Arial MT"/>
            </a:endParaRPr>
          </a:p>
        </p:txBody>
      </p:sp>
      <p:graphicFrame>
        <p:nvGraphicFramePr>
          <p:cNvPr id="1274" name="object 1274"/>
          <p:cNvGraphicFramePr>
            <a:graphicFrameLocks noGrp="1"/>
          </p:cNvGraphicFramePr>
          <p:nvPr/>
        </p:nvGraphicFramePr>
        <p:xfrm>
          <a:off x="376199" y="1043992"/>
          <a:ext cx="7036434" cy="5556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776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581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72739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172085" marR="131445" indent="352425" algn="r">
                        <a:lnSpc>
                          <a:spcPts val="1300"/>
                        </a:lnSpc>
                      </a:pP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F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orta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ecimien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  In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on</a:t>
                      </a:r>
                      <a:r>
                        <a:rPr sz="1200" b="1" spc="-1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es  Socia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es</a:t>
                      </a:r>
                      <a:r>
                        <a:rPr sz="1200" b="1" spc="-1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y</a:t>
                      </a:r>
                      <a:r>
                        <a:rPr sz="1200" b="1" spc="-1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Grupos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  In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és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b="1" spc="-16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spc="-4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</a:t>
                      </a:r>
                      <a:r>
                        <a:rPr sz="1200" b="1" spc="-4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,  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elacionados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la  participación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del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sec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or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0085" indent="-457834">
                        <a:lnSpc>
                          <a:spcPct val="100000"/>
                        </a:lnSpc>
                        <a:spcBef>
                          <a:spcPts val="420"/>
                        </a:spcBef>
                        <a:buChar char="•"/>
                        <a:tabLst>
                          <a:tab pos="680085" algn="l"/>
                          <a:tab pos="680720" algn="l"/>
                        </a:tabLst>
                      </a:pP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Realizar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consultas,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sondeos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opinión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percepción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ciudadana.</a:t>
                      </a:r>
                      <a:endParaRPr sz="1100">
                        <a:latin typeface="Arial MT"/>
                        <a:cs typeface="Arial MT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  <a:buClr>
                          <a:srgbClr val="21436B"/>
                        </a:buClr>
                        <a:buFont typeface="Arial MT"/>
                        <a:buChar char="•"/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22885" marR="225425">
                        <a:lnSpc>
                          <a:spcPct val="100000"/>
                        </a:lnSpc>
                        <a:buChar char="•"/>
                        <a:tabLst>
                          <a:tab pos="680085" algn="l"/>
                          <a:tab pos="680720" algn="l"/>
                        </a:tabLst>
                      </a:pP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Establecer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una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ruta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conjunta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para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identificar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escenarios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actores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clave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territorios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el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fin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potenciar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liderazgos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comunitarios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para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autogestión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sostenibilidad.</a:t>
                      </a:r>
                      <a:endParaRPr sz="1100">
                        <a:latin typeface="Arial MT"/>
                        <a:cs typeface="Arial MT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  <a:buClr>
                          <a:srgbClr val="21436B"/>
                        </a:buClr>
                        <a:buFont typeface="Arial MT"/>
                        <a:buChar char="•"/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22885" marR="28575">
                        <a:lnSpc>
                          <a:spcPct val="100000"/>
                        </a:lnSpc>
                        <a:spcBef>
                          <a:spcPts val="5"/>
                        </a:spcBef>
                        <a:buChar char="•"/>
                        <a:tabLst>
                          <a:tab pos="680085" algn="l"/>
                          <a:tab pos="680720" algn="l"/>
                        </a:tabLst>
                      </a:pP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Implementar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contenidos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y 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líneas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cualificación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actores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temas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gestión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social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del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hábitat en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articulación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 </a:t>
                      </a:r>
                      <a:r>
                        <a:rPr sz="1100" spc="-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Escuelas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Formación </a:t>
                      </a:r>
                      <a:r>
                        <a:rPr sz="1100" spc="4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(como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del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IDPAC),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temas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7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como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presupuestos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participativos.</a:t>
                      </a:r>
                      <a:endParaRPr sz="1100">
                        <a:latin typeface="Arial MT"/>
                        <a:cs typeface="Arial MT"/>
                      </a:endParaRPr>
                    </a:p>
                  </a:txBody>
                  <a:tcPr marL="0" marR="0" marT="53340" marB="0">
                    <a:lnL w="12700">
                      <a:solidFill>
                        <a:srgbClr val="231F20"/>
                      </a:solidFill>
                      <a:prstDash val="solid"/>
                    </a:lnL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373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144780" marR="92710" indent="93980" algn="just">
                        <a:lnSpc>
                          <a:spcPts val="1300"/>
                        </a:lnSpc>
                      </a:pP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F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omen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al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inc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emen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  cualitati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</a:t>
                      </a:r>
                      <a:r>
                        <a:rPr sz="1200" b="1" spc="-1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y</a:t>
                      </a:r>
                      <a:r>
                        <a:rPr sz="1200" b="1" spc="-1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cuantitati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  de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participación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las  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endiciones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cuentas.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6985" marB="0">
                    <a:lnR w="12700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1436B"/>
                      </a:solidFill>
                      <a:prstDash val="solid"/>
                    </a:lnT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4160" marR="45085">
                        <a:lnSpc>
                          <a:spcPct val="100000"/>
                        </a:lnSpc>
                        <a:spcBef>
                          <a:spcPts val="1045"/>
                        </a:spcBef>
                        <a:buChar char="•"/>
                        <a:tabLst>
                          <a:tab pos="721360" algn="l"/>
                          <a:tab pos="721995" algn="l"/>
                        </a:tabLst>
                      </a:pP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Desarrollar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una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rendición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cuentas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sectorial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que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permitan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articular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recursos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institucionales en tecnologías de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información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comunicación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para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fomentar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participación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ciudadana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incidente, </a:t>
                      </a:r>
                      <a:r>
                        <a:rPr sz="1100" spc="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contemplando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articulación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Secretaría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General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para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implementar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un </a:t>
                      </a:r>
                      <a:r>
                        <a:rPr sz="1100" spc="5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protocolo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rendición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cuentas</a:t>
                      </a:r>
                      <a:endParaRPr sz="1100">
                        <a:latin typeface="Arial MT"/>
                        <a:cs typeface="Arial MT"/>
                      </a:endParaRPr>
                    </a:p>
                  </a:txBody>
                  <a:tcPr marL="0" marR="0" marT="132715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65138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48895" marR="127000" indent="500380" algn="r">
                        <a:lnSpc>
                          <a:spcPts val="1300"/>
                        </a:lnSpc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In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orpo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  en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f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oque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di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f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encial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os  p</a:t>
                      </a:r>
                      <a:r>
                        <a:rPr sz="12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oy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ec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os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est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sz="1200" b="1" spc="-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égi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os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1436B"/>
                      </a:solidFill>
                      <a:prstDash val="solid"/>
                    </a:lnT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9870" marR="132715" algn="just">
                        <a:lnSpc>
                          <a:spcPct val="100000"/>
                        </a:lnSpc>
                        <a:spcBef>
                          <a:spcPts val="910"/>
                        </a:spcBef>
                        <a:buChar char="•"/>
                        <a:tabLst>
                          <a:tab pos="687705" algn="l"/>
                        </a:tabLst>
                      </a:pP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Desarrollar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una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estrategia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lineamientos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para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implementación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-29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enfoques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poblacional,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diferencial,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y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género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dentro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gestión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integral </a:t>
                      </a:r>
                      <a:r>
                        <a:rPr sz="1100" spc="-29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del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hábitat.</a:t>
                      </a:r>
                      <a:endParaRPr sz="1100">
                        <a:latin typeface="Arial MT"/>
                        <a:cs typeface="Arial MT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  <a:buClr>
                          <a:srgbClr val="21436B"/>
                        </a:buClr>
                        <a:buFont typeface="Arial MT"/>
                        <a:buChar char="•"/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29870" marR="136525" algn="just">
                        <a:lnSpc>
                          <a:spcPct val="100000"/>
                        </a:lnSpc>
                        <a:buChar char="•"/>
                        <a:tabLst>
                          <a:tab pos="687705" algn="l"/>
                        </a:tabLst>
                      </a:pP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Desarrollar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un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indicador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seguimiento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la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estrategia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participación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la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construcción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social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del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hábitat,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que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incluya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el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enfoque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diferencial.</a:t>
                      </a:r>
                      <a:endParaRPr sz="1100">
                        <a:latin typeface="Arial MT"/>
                        <a:cs typeface="Arial MT"/>
                      </a:endParaRPr>
                    </a:p>
                  </a:txBody>
                  <a:tcPr marL="0" marR="0" marT="115570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  <a:lnB w="3175">
                      <a:solidFill>
                        <a:srgbClr val="21436B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03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600">
                        <a:latin typeface="Times New Roman"/>
                        <a:cs typeface="Times New Roman"/>
                      </a:endParaRPr>
                    </a:p>
                    <a:p>
                      <a:pPr marL="94615" marR="143510" indent="-50165" algn="r">
                        <a:lnSpc>
                          <a:spcPts val="1300"/>
                        </a:lnSpc>
                        <a:spcBef>
                          <a:spcPts val="5"/>
                        </a:spcBef>
                      </a:pP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Desar</a:t>
                      </a:r>
                      <a:r>
                        <a:rPr sz="12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ol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ciones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  gestión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onocimien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  e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inn</a:t>
                      </a:r>
                      <a:r>
                        <a:rPr sz="1200" b="1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ov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pa</a:t>
                      </a:r>
                      <a:r>
                        <a:rPr sz="12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la  participación</a:t>
                      </a:r>
                      <a:r>
                        <a:rPr sz="1200" b="1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ciudadana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0" marB="0">
                    <a:lnR w="12700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213995" marR="347345">
                        <a:lnSpc>
                          <a:spcPct val="100000"/>
                        </a:lnSpc>
                        <a:spcBef>
                          <a:spcPts val="910"/>
                        </a:spcBef>
                        <a:buChar char="•"/>
                        <a:tabLst>
                          <a:tab pos="671195" algn="l"/>
                          <a:tab pos="671830" algn="l"/>
                        </a:tabLst>
                      </a:pP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Desarrollar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alianzas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estratégicas, para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creación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capacidades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actores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locales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procesos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transferencia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4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conocimiento.</a:t>
                      </a:r>
                      <a:endParaRPr sz="1100">
                        <a:latin typeface="Arial MT"/>
                        <a:cs typeface="Arial MT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  <a:buClr>
                          <a:srgbClr val="21436B"/>
                        </a:buClr>
                        <a:buFont typeface="Arial MT"/>
                        <a:buChar char="•"/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13995" marR="352425">
                        <a:lnSpc>
                          <a:spcPct val="100000"/>
                        </a:lnSpc>
                        <a:buChar char="•"/>
                        <a:tabLst>
                          <a:tab pos="671195" algn="l"/>
                          <a:tab pos="671830" algn="l"/>
                        </a:tabLst>
                      </a:pP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Sistematizar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las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experiencias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exitosas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metodologías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participativas </a:t>
                      </a:r>
                      <a:r>
                        <a:rPr sz="1100" spc="-29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relacionadas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 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gestión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social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vivienda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hábitat, </a:t>
                      </a:r>
                      <a:r>
                        <a:rPr sz="1100" spc="5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el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objetivo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visibilizar buenas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prácticas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generar nuevos </a:t>
                      </a:r>
                      <a:r>
                        <a:rPr sz="1100" spc="3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conocimientos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que </a:t>
                      </a:r>
                      <a:r>
                        <a:rPr sz="1100" spc="2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permitan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transformar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procesos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y </a:t>
                      </a:r>
                      <a:r>
                        <a:rPr sz="1100" spc="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procedimientos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1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3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las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entidades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2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del</a:t>
                      </a:r>
                      <a:r>
                        <a:rPr sz="1100" spc="-10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 </a:t>
                      </a:r>
                      <a:r>
                        <a:rPr sz="1100" spc="-5" dirty="0">
                          <a:solidFill>
                            <a:srgbClr val="21436B"/>
                          </a:solidFill>
                          <a:latin typeface="Arial MT"/>
                          <a:cs typeface="Arial MT"/>
                        </a:rPr>
                        <a:t>Sector.</a:t>
                      </a:r>
                      <a:endParaRPr sz="1100">
                        <a:latin typeface="Arial MT"/>
                        <a:cs typeface="Arial MT"/>
                      </a:endParaRPr>
                    </a:p>
                  </a:txBody>
                  <a:tcPr marL="0" marR="0" marT="115570" marB="0">
                    <a:lnL w="12700">
                      <a:solidFill>
                        <a:srgbClr val="231F20"/>
                      </a:solidFill>
                      <a:prstDash val="solid"/>
                    </a:lnL>
                    <a:lnT w="3175">
                      <a:solidFill>
                        <a:srgbClr val="21436B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275" name="object 1275"/>
          <p:cNvSpPr txBox="1"/>
          <p:nvPr/>
        </p:nvSpPr>
        <p:spPr>
          <a:xfrm>
            <a:off x="409553" y="725030"/>
            <a:ext cx="522922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482975" algn="l"/>
              </a:tabLst>
            </a:pP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PROGRAMA</a:t>
            </a:r>
            <a:r>
              <a:rPr sz="1400" b="1" spc="-180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35" dirty="0">
                <a:solidFill>
                  <a:srgbClr val="4D3485"/>
                </a:solidFill>
                <a:latin typeface="Trebuchet MS"/>
                <a:cs typeface="Trebuchet MS"/>
              </a:rPr>
              <a:t>DE</a:t>
            </a:r>
            <a:r>
              <a:rPr sz="1400" b="1" spc="-180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90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85" dirty="0">
                <a:solidFill>
                  <a:srgbClr val="4D3485"/>
                </a:solidFill>
                <a:latin typeface="Trebuchet MS"/>
                <a:cs typeface="Trebuchet MS"/>
              </a:rPr>
              <a:t>CIÓN</a:t>
            </a:r>
            <a:r>
              <a:rPr sz="1400" b="1" dirty="0">
                <a:solidFill>
                  <a:srgbClr val="4D3485"/>
                </a:solidFill>
                <a:latin typeface="Trebuchet MS"/>
                <a:cs typeface="Trebuchet MS"/>
              </a:rPr>
              <a:t>	</a:t>
            </a:r>
            <a:r>
              <a:rPr sz="1400" b="1" spc="-190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125" dirty="0">
                <a:solidFill>
                  <a:srgbClr val="4D3485"/>
                </a:solidFill>
                <a:latin typeface="Trebuchet MS"/>
                <a:cs typeface="Trebuchet MS"/>
              </a:rPr>
              <a:t>C</a:t>
            </a:r>
            <a:r>
              <a:rPr sz="1400" b="1" spc="-105" dirty="0">
                <a:solidFill>
                  <a:srgbClr val="4D3485"/>
                </a:solidFill>
                <a:latin typeface="Trebuchet MS"/>
                <a:cs typeface="Trebuchet MS"/>
              </a:rPr>
              <a:t>CIONES</a:t>
            </a:r>
            <a:r>
              <a:rPr sz="1400" b="1" spc="-145" dirty="0">
                <a:solidFill>
                  <a:srgbClr val="4D3485"/>
                </a:solidFill>
                <a:latin typeface="Trebuchet MS"/>
                <a:cs typeface="Trebuchet MS"/>
              </a:rPr>
              <a:t> </a:t>
            </a:r>
            <a:r>
              <a:rPr sz="1400" b="1" spc="-150" dirty="0">
                <a:solidFill>
                  <a:srgbClr val="4D3485"/>
                </a:solidFill>
                <a:latin typeface="Trebuchet MS"/>
                <a:cs typeface="Trebuchet MS"/>
              </a:rPr>
              <a:t>ESTR</a:t>
            </a:r>
            <a:r>
              <a:rPr sz="1400" b="1" spc="-240" dirty="0">
                <a:solidFill>
                  <a:srgbClr val="4D3485"/>
                </a:solidFill>
                <a:latin typeface="Trebuchet MS"/>
                <a:cs typeface="Trebuchet MS"/>
              </a:rPr>
              <a:t>A</a:t>
            </a:r>
            <a:r>
              <a:rPr sz="1400" b="1" spc="-185" dirty="0">
                <a:solidFill>
                  <a:srgbClr val="4D3485"/>
                </a:solidFill>
                <a:latin typeface="Trebuchet MS"/>
                <a:cs typeface="Trebuchet MS"/>
              </a:rPr>
              <a:t>T</a:t>
            </a:r>
            <a:r>
              <a:rPr sz="1400" b="1" spc="-190" dirty="0">
                <a:solidFill>
                  <a:srgbClr val="4D3485"/>
                </a:solidFill>
                <a:latin typeface="Trebuchet MS"/>
                <a:cs typeface="Trebuchet MS"/>
              </a:rPr>
              <a:t>É</a:t>
            </a:r>
            <a:r>
              <a:rPr sz="1400" b="1" spc="-100" dirty="0">
                <a:solidFill>
                  <a:srgbClr val="4D3485"/>
                </a:solidFill>
                <a:latin typeface="Trebuchet MS"/>
                <a:cs typeface="Trebuchet MS"/>
              </a:rPr>
              <a:t>GICAS</a:t>
            </a:r>
            <a:endParaRPr sz="14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3759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40" dirty="0">
                <a:solidFill>
                  <a:srgbClr val="FFFFFF"/>
                </a:solidFill>
                <a:latin typeface="Arial MT"/>
                <a:cs typeface="Arial MT"/>
              </a:rPr>
              <a:t>26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3806" y="500403"/>
            <a:ext cx="622935" cy="603250"/>
          </a:xfrm>
          <a:custGeom>
            <a:avLst/>
            <a:gdLst/>
            <a:ahLst/>
            <a:cxnLst/>
            <a:rect l="l" t="t" r="r" b="b"/>
            <a:pathLst>
              <a:path w="622935" h="603250">
                <a:moveTo>
                  <a:pt x="478770" y="547630"/>
                </a:moveTo>
                <a:lnTo>
                  <a:pt x="327904" y="547630"/>
                </a:lnTo>
                <a:lnTo>
                  <a:pt x="341752" y="550311"/>
                </a:lnTo>
                <a:lnTo>
                  <a:pt x="370615" y="558961"/>
                </a:lnTo>
                <a:lnTo>
                  <a:pt x="494841" y="593083"/>
                </a:lnTo>
                <a:lnTo>
                  <a:pt x="532112" y="602178"/>
                </a:lnTo>
                <a:lnTo>
                  <a:pt x="542253" y="603093"/>
                </a:lnTo>
                <a:lnTo>
                  <a:pt x="549718" y="600562"/>
                </a:lnTo>
                <a:lnTo>
                  <a:pt x="559066" y="557855"/>
                </a:lnTo>
                <a:lnTo>
                  <a:pt x="515412" y="557855"/>
                </a:lnTo>
                <a:lnTo>
                  <a:pt x="478770" y="547630"/>
                </a:lnTo>
                <a:close/>
              </a:path>
              <a:path w="622935" h="603250">
                <a:moveTo>
                  <a:pt x="109883" y="281579"/>
                </a:moveTo>
                <a:lnTo>
                  <a:pt x="65273" y="281579"/>
                </a:lnTo>
                <a:lnTo>
                  <a:pt x="66061" y="281947"/>
                </a:lnTo>
                <a:lnTo>
                  <a:pt x="67699" y="282773"/>
                </a:lnTo>
                <a:lnTo>
                  <a:pt x="67775" y="495371"/>
                </a:lnTo>
                <a:lnTo>
                  <a:pt x="67902" y="577311"/>
                </a:lnTo>
                <a:lnTo>
                  <a:pt x="84443" y="602932"/>
                </a:lnTo>
                <a:lnTo>
                  <a:pt x="98598" y="601022"/>
                </a:lnTo>
                <a:lnTo>
                  <a:pt x="274538" y="556344"/>
                </a:lnTo>
                <a:lnTo>
                  <a:pt x="111057" y="556344"/>
                </a:lnTo>
                <a:lnTo>
                  <a:pt x="110612" y="551175"/>
                </a:lnTo>
                <a:lnTo>
                  <a:pt x="110031" y="547754"/>
                </a:lnTo>
                <a:lnTo>
                  <a:pt x="109911" y="369717"/>
                </a:lnTo>
                <a:lnTo>
                  <a:pt x="109883" y="281579"/>
                </a:lnTo>
                <a:close/>
              </a:path>
              <a:path w="622935" h="603250">
                <a:moveTo>
                  <a:pt x="370922" y="50172"/>
                </a:moveTo>
                <a:lnTo>
                  <a:pt x="308859" y="50172"/>
                </a:lnTo>
                <a:lnTo>
                  <a:pt x="503614" y="234335"/>
                </a:lnTo>
                <a:lnTo>
                  <a:pt x="509064" y="240412"/>
                </a:lnTo>
                <a:lnTo>
                  <a:pt x="512980" y="247068"/>
                </a:lnTo>
                <a:lnTo>
                  <a:pt x="515344" y="254404"/>
                </a:lnTo>
                <a:lnTo>
                  <a:pt x="516136" y="262516"/>
                </a:lnTo>
                <a:lnTo>
                  <a:pt x="516088" y="369717"/>
                </a:lnTo>
                <a:lnTo>
                  <a:pt x="515963" y="551175"/>
                </a:lnTo>
                <a:lnTo>
                  <a:pt x="515704" y="553385"/>
                </a:lnTo>
                <a:lnTo>
                  <a:pt x="515412" y="557855"/>
                </a:lnTo>
                <a:lnTo>
                  <a:pt x="559066" y="557855"/>
                </a:lnTo>
                <a:lnTo>
                  <a:pt x="559113" y="287739"/>
                </a:lnTo>
                <a:lnTo>
                  <a:pt x="618573" y="287739"/>
                </a:lnTo>
                <a:lnTo>
                  <a:pt x="584652" y="253385"/>
                </a:lnTo>
                <a:lnTo>
                  <a:pt x="370922" y="50172"/>
                </a:lnTo>
                <a:close/>
              </a:path>
              <a:path w="622935" h="603250">
                <a:moveTo>
                  <a:pt x="233701" y="292857"/>
                </a:moveTo>
                <a:lnTo>
                  <a:pt x="201834" y="298560"/>
                </a:lnTo>
                <a:lnTo>
                  <a:pt x="177125" y="314004"/>
                </a:lnTo>
                <a:lnTo>
                  <a:pt x="160784" y="338089"/>
                </a:lnTo>
                <a:lnTo>
                  <a:pt x="154021" y="369717"/>
                </a:lnTo>
                <a:lnTo>
                  <a:pt x="155412" y="393643"/>
                </a:lnTo>
                <a:lnTo>
                  <a:pt x="171825" y="436345"/>
                </a:lnTo>
                <a:lnTo>
                  <a:pt x="200444" y="470768"/>
                </a:lnTo>
                <a:lnTo>
                  <a:pt x="233211" y="496727"/>
                </a:lnTo>
                <a:lnTo>
                  <a:pt x="254198" y="510116"/>
                </a:lnTo>
                <a:lnTo>
                  <a:pt x="257462" y="512237"/>
                </a:lnTo>
                <a:lnTo>
                  <a:pt x="263380" y="515983"/>
                </a:lnTo>
                <a:lnTo>
                  <a:pt x="111057" y="556344"/>
                </a:lnTo>
                <a:lnTo>
                  <a:pt x="274538" y="556344"/>
                </a:lnTo>
                <a:lnTo>
                  <a:pt x="287930" y="552940"/>
                </a:lnTo>
                <a:lnTo>
                  <a:pt x="301185" y="549813"/>
                </a:lnTo>
                <a:lnTo>
                  <a:pt x="314446" y="547754"/>
                </a:lnTo>
                <a:lnTo>
                  <a:pt x="478770" y="547630"/>
                </a:lnTo>
                <a:lnTo>
                  <a:pt x="366174" y="516212"/>
                </a:lnTo>
                <a:lnTo>
                  <a:pt x="370492" y="512605"/>
                </a:lnTo>
                <a:lnTo>
                  <a:pt x="373223" y="510382"/>
                </a:lnTo>
                <a:lnTo>
                  <a:pt x="375940" y="508096"/>
                </a:lnTo>
                <a:lnTo>
                  <a:pt x="407352" y="482630"/>
                </a:lnTo>
                <a:lnTo>
                  <a:pt x="438247" y="456484"/>
                </a:lnTo>
                <a:lnTo>
                  <a:pt x="469082" y="402294"/>
                </a:lnTo>
                <a:lnTo>
                  <a:pt x="471579" y="370614"/>
                </a:lnTo>
                <a:lnTo>
                  <a:pt x="464752" y="339885"/>
                </a:lnTo>
                <a:lnTo>
                  <a:pt x="455101" y="324442"/>
                </a:lnTo>
                <a:lnTo>
                  <a:pt x="312961" y="324442"/>
                </a:lnTo>
                <a:lnTo>
                  <a:pt x="308808" y="324302"/>
                </a:lnTo>
                <a:lnTo>
                  <a:pt x="302941" y="319692"/>
                </a:lnTo>
                <a:lnTo>
                  <a:pt x="287375" y="308702"/>
                </a:lnTo>
                <a:lnTo>
                  <a:pt x="270835" y="300150"/>
                </a:lnTo>
                <a:lnTo>
                  <a:pt x="253038" y="294660"/>
                </a:lnTo>
                <a:lnTo>
                  <a:pt x="233701" y="292857"/>
                </a:lnTo>
                <a:close/>
              </a:path>
              <a:path w="622935" h="603250">
                <a:moveTo>
                  <a:pt x="399149" y="292156"/>
                </a:moveTo>
                <a:lnTo>
                  <a:pt x="355996" y="301535"/>
                </a:lnTo>
                <a:lnTo>
                  <a:pt x="319616" y="320771"/>
                </a:lnTo>
                <a:lnTo>
                  <a:pt x="312961" y="324442"/>
                </a:lnTo>
                <a:lnTo>
                  <a:pt x="455101" y="324442"/>
                </a:lnTo>
                <a:lnTo>
                  <a:pt x="449132" y="314890"/>
                </a:lnTo>
                <a:lnTo>
                  <a:pt x="426618" y="298611"/>
                </a:lnTo>
                <a:lnTo>
                  <a:pt x="399149" y="292156"/>
                </a:lnTo>
                <a:close/>
              </a:path>
              <a:path w="622935" h="603250">
                <a:moveTo>
                  <a:pt x="618573" y="287739"/>
                </a:moveTo>
                <a:lnTo>
                  <a:pt x="559113" y="287739"/>
                </a:lnTo>
                <a:lnTo>
                  <a:pt x="567190" y="294749"/>
                </a:lnTo>
                <a:lnTo>
                  <a:pt x="572562" y="299689"/>
                </a:lnTo>
                <a:lnTo>
                  <a:pt x="583954" y="308821"/>
                </a:lnTo>
                <a:lnTo>
                  <a:pt x="589643" y="313570"/>
                </a:lnTo>
                <a:lnTo>
                  <a:pt x="595879" y="317292"/>
                </a:lnTo>
                <a:lnTo>
                  <a:pt x="606121" y="320433"/>
                </a:lnTo>
                <a:lnTo>
                  <a:pt x="615062" y="318222"/>
                </a:lnTo>
                <a:lnTo>
                  <a:pt x="621118" y="311519"/>
                </a:lnTo>
                <a:lnTo>
                  <a:pt x="622648" y="301535"/>
                </a:lnTo>
                <a:lnTo>
                  <a:pt x="622551" y="299689"/>
                </a:lnTo>
                <a:lnTo>
                  <a:pt x="622003" y="294228"/>
                </a:lnTo>
                <a:lnTo>
                  <a:pt x="618573" y="287739"/>
                </a:lnTo>
                <a:close/>
              </a:path>
              <a:path w="622935" h="603250">
                <a:moveTo>
                  <a:pt x="307970" y="0"/>
                </a:moveTo>
                <a:lnTo>
                  <a:pt x="8847" y="274988"/>
                </a:lnTo>
                <a:lnTo>
                  <a:pt x="0" y="291224"/>
                </a:lnTo>
                <a:lnTo>
                  <a:pt x="1176" y="298051"/>
                </a:lnTo>
                <a:lnTo>
                  <a:pt x="7390" y="308185"/>
                </a:lnTo>
                <a:lnTo>
                  <a:pt x="16297" y="313366"/>
                </a:lnTo>
                <a:lnTo>
                  <a:pt x="26617" y="313219"/>
                </a:lnTo>
                <a:lnTo>
                  <a:pt x="37066" y="307373"/>
                </a:lnTo>
                <a:lnTo>
                  <a:pt x="44179" y="301007"/>
                </a:lnTo>
                <a:lnTo>
                  <a:pt x="51573" y="294228"/>
                </a:lnTo>
                <a:lnTo>
                  <a:pt x="65273" y="281579"/>
                </a:lnTo>
                <a:lnTo>
                  <a:pt x="109883" y="281579"/>
                </a:lnTo>
                <a:lnTo>
                  <a:pt x="112177" y="241380"/>
                </a:lnTo>
                <a:lnTo>
                  <a:pt x="305125" y="52827"/>
                </a:lnTo>
                <a:lnTo>
                  <a:pt x="306764" y="51760"/>
                </a:lnTo>
                <a:lnTo>
                  <a:pt x="308859" y="50172"/>
                </a:lnTo>
                <a:lnTo>
                  <a:pt x="370922" y="50172"/>
                </a:lnTo>
                <a:lnTo>
                  <a:pt x="330373" y="11666"/>
                </a:lnTo>
                <a:lnTo>
                  <a:pt x="318668" y="2815"/>
                </a:lnTo>
                <a:lnTo>
                  <a:pt x="307970" y="0"/>
                </a:lnTo>
                <a:close/>
              </a:path>
            </a:pathLst>
          </a:custGeom>
          <a:solidFill>
            <a:srgbClr val="DF9C33">
              <a:alpha val="2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453110" y="561295"/>
            <a:ext cx="6367780" cy="57537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-710" dirty="0">
                <a:solidFill>
                  <a:srgbClr val="2C957A"/>
                </a:solidFill>
                <a:latin typeface="Trebuchet MS"/>
                <a:cs typeface="Trebuchet MS"/>
              </a:rPr>
              <a:t>7</a:t>
            </a:r>
            <a:r>
              <a:rPr sz="3600" b="1" spc="-459" dirty="0">
                <a:solidFill>
                  <a:srgbClr val="2C957A"/>
                </a:solidFill>
                <a:latin typeface="Trebuchet MS"/>
                <a:cs typeface="Trebuchet MS"/>
              </a:rPr>
              <a:t>.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175" dirty="0">
                <a:solidFill>
                  <a:srgbClr val="2C957A"/>
                </a:solidFill>
                <a:latin typeface="Trebuchet MS"/>
                <a:cs typeface="Trebuchet MS"/>
              </a:rPr>
              <a:t>Bibliog</a:t>
            </a:r>
            <a:r>
              <a:rPr sz="3600" b="1" spc="-190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3600" b="1" spc="-250" dirty="0">
                <a:solidFill>
                  <a:srgbClr val="2C957A"/>
                </a:solidFill>
                <a:latin typeface="Trebuchet MS"/>
                <a:cs typeface="Trebuchet MS"/>
              </a:rPr>
              <a:t>afía</a:t>
            </a:r>
            <a:endParaRPr sz="3600">
              <a:latin typeface="Trebuchet MS"/>
              <a:cs typeface="Trebuchet MS"/>
            </a:endParaRPr>
          </a:p>
          <a:p>
            <a:pPr marL="346710" marR="1068070">
              <a:lnSpc>
                <a:spcPct val="100000"/>
              </a:lnSpc>
              <a:spcBef>
                <a:spcPts val="1255"/>
              </a:spcBef>
            </a:pP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Alcaldía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Mayor de Bogotá.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(2011).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Decreto 503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2011.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Obtenido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  <a:hlinkClick r:id="rId4"/>
              </a:rPr>
              <a:t>https://www.alcaldiabogota.gov.co/sisjur/normas/Norma1.jsp?i=44692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 marL="346710" marR="170815">
              <a:lnSpc>
                <a:spcPct val="100000"/>
              </a:lnSpc>
              <a:spcBef>
                <a:spcPts val="770"/>
              </a:spcBef>
            </a:pP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Aguilar,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J.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J.,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Trujillo-Suárez,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M.,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&amp;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Neira,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C. (2016).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métodos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más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característicos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diseño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centrado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usuario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-DCU-,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adaptados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productos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m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teriales.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Icon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facto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·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0" dirty="0">
                <a:solidFill>
                  <a:srgbClr val="231F20"/>
                </a:solidFill>
                <a:latin typeface="Arial MT"/>
                <a:cs typeface="Arial MT"/>
              </a:rPr>
              <a:t>V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olumen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12.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 marL="346710">
              <a:lnSpc>
                <a:spcPct val="100000"/>
              </a:lnSpc>
              <a:spcBef>
                <a:spcPts val="775"/>
              </a:spcBef>
            </a:pP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Constitutición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Política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Colombia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.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(1991).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 marL="346710" marR="5080">
              <a:lnSpc>
                <a:spcPct val="100000"/>
              </a:lnSpc>
              <a:spcBef>
                <a:spcPts val="770"/>
              </a:spcBef>
            </a:pP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Sandoval,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Carlos,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Sanhueza,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Andrea,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Williner,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Alicia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(2015).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planificación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participativa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lograr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 cambio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estructural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igualdad.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estrategias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planificación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multiescalar.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Instituto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Latinoamericano</a:t>
            </a:r>
            <a:endParaRPr sz="1200">
              <a:latin typeface="Arial MT"/>
              <a:cs typeface="Arial MT"/>
            </a:endParaRPr>
          </a:p>
          <a:p>
            <a:pPr marL="346710" marR="393065">
              <a:lnSpc>
                <a:spcPct val="100000"/>
              </a:lnSpc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Planificación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Económica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y Social </a:t>
            </a:r>
            <a:r>
              <a:rPr sz="1200" spc="-75" dirty="0">
                <a:solidFill>
                  <a:srgbClr val="231F20"/>
                </a:solidFill>
                <a:latin typeface="Arial MT"/>
                <a:cs typeface="Arial MT"/>
              </a:rPr>
              <a:t>(ILPES)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90" dirty="0">
                <a:solidFill>
                  <a:srgbClr val="231F20"/>
                </a:solidFill>
                <a:latin typeface="Arial MT"/>
                <a:cs typeface="Arial MT"/>
              </a:rPr>
              <a:t>-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Comisión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Económica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para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América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Latina 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Caribe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(CEPAL).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Obtenido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https://repositorio.cepal.org/bitstream/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handle/11362/39055/7/S1501278_es.pdf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 marL="346710" marR="5080" algn="just">
              <a:lnSpc>
                <a:spcPct val="100000"/>
              </a:lnSpc>
              <a:spcBef>
                <a:spcPts val="775"/>
              </a:spcBef>
            </a:pP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Secretaría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Planeación-SDP. (2018).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Metodología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incorporar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enfoque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población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diferencial.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Alcaldía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Mayor de Bogotá.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Obtenido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  <a:hlinkClick r:id="rId5"/>
              </a:rPr>
              <a:t>http://www.sdp.gov.co/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sites/default/files/anexo_proy_res_enfoque-poblacional.docx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 marL="346710" marR="471805">
              <a:lnSpc>
                <a:spcPct val="100000"/>
              </a:lnSpc>
              <a:spcBef>
                <a:spcPts val="770"/>
              </a:spcBef>
            </a:pP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Universidad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Nacional.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(2019).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Herramienta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para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construcción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desde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innovación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 marL="346710" algn="just">
              <a:lnSpc>
                <a:spcPct val="100000"/>
              </a:lnSpc>
              <a:spcBef>
                <a:spcPts val="775"/>
              </a:spcBef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Zurbriggen,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C.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(2011).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Gobernanza: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una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mirada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desde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América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Latina.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SciELO.</a:t>
            </a:r>
            <a:endParaRPr sz="1200">
              <a:latin typeface="Arial MT"/>
              <a:cs typeface="Arial MT"/>
            </a:endParaRPr>
          </a:p>
        </p:txBody>
      </p: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96433" y="6617614"/>
            <a:ext cx="6395967" cy="2314740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647992" y="9008998"/>
            <a:ext cx="1336040" cy="58419"/>
          </a:xfrm>
          <a:custGeom>
            <a:avLst/>
            <a:gdLst/>
            <a:ahLst/>
            <a:cxnLst/>
            <a:rect l="l" t="t" r="r" b="b"/>
            <a:pathLst>
              <a:path w="1336039" h="58420">
                <a:moveTo>
                  <a:pt x="1335608" y="0"/>
                </a:moveTo>
                <a:lnTo>
                  <a:pt x="0" y="0"/>
                </a:lnTo>
                <a:lnTo>
                  <a:pt x="0" y="58077"/>
                </a:lnTo>
                <a:lnTo>
                  <a:pt x="1335608" y="58077"/>
                </a:lnTo>
                <a:lnTo>
                  <a:pt x="1335608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635299" y="9067824"/>
            <a:ext cx="266509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800" spc="15" dirty="0">
                <a:solidFill>
                  <a:srgbClr val="21436B"/>
                </a:solidFill>
                <a:latin typeface="Arial MT"/>
                <a:cs typeface="Arial MT"/>
              </a:rPr>
              <a:t>Intervención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-5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-25" dirty="0">
                <a:solidFill>
                  <a:srgbClr val="21436B"/>
                </a:solidFill>
                <a:latin typeface="Arial MT"/>
                <a:cs typeface="Arial MT"/>
              </a:rPr>
              <a:t>SDHT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10" dirty="0">
                <a:solidFill>
                  <a:srgbClr val="21436B"/>
                </a:solidFill>
                <a:latin typeface="Arial MT"/>
                <a:cs typeface="Arial MT"/>
              </a:rPr>
              <a:t>en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5" dirty="0">
                <a:solidFill>
                  <a:srgbClr val="21436B"/>
                </a:solidFill>
                <a:latin typeface="Arial MT"/>
                <a:cs typeface="Arial MT"/>
              </a:rPr>
              <a:t>el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-5" dirty="0">
                <a:solidFill>
                  <a:srgbClr val="21436B"/>
                </a:solidFill>
                <a:latin typeface="Arial MT"/>
                <a:cs typeface="Arial MT"/>
              </a:rPr>
              <a:t>Parque </a:t>
            </a:r>
            <a:r>
              <a:rPr sz="800" spc="-30" dirty="0">
                <a:solidFill>
                  <a:srgbClr val="21436B"/>
                </a:solidFill>
                <a:latin typeface="Arial MT"/>
                <a:cs typeface="Arial MT"/>
              </a:rPr>
              <a:t>La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Perla (Usaquén). </a:t>
            </a:r>
            <a:r>
              <a:rPr sz="800" spc="-204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15" dirty="0">
                <a:solidFill>
                  <a:srgbClr val="21436B"/>
                </a:solidFill>
                <a:latin typeface="Arial MT"/>
                <a:cs typeface="Arial MT"/>
              </a:rPr>
              <a:t>Foto: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5" dirty="0">
                <a:solidFill>
                  <a:srgbClr val="21436B"/>
                </a:solidFill>
                <a:latin typeface="Arial MT"/>
                <a:cs typeface="Arial MT"/>
              </a:rPr>
              <a:t>Facebook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Secretaría </a:t>
            </a:r>
            <a:r>
              <a:rPr sz="800" spc="5" dirty="0">
                <a:solidFill>
                  <a:srgbClr val="21436B"/>
                </a:solidFill>
                <a:latin typeface="Arial MT"/>
                <a:cs typeface="Arial MT"/>
              </a:rPr>
              <a:t>Distrital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10" dirty="0">
                <a:solidFill>
                  <a:srgbClr val="21436B"/>
                </a:solidFill>
                <a:latin typeface="Arial MT"/>
                <a:cs typeface="Arial MT"/>
              </a:rPr>
              <a:t>del</a:t>
            </a:r>
            <a:r>
              <a:rPr sz="8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800" spc="10" dirty="0">
                <a:solidFill>
                  <a:srgbClr val="21436B"/>
                </a:solidFill>
                <a:latin typeface="Arial MT"/>
                <a:cs typeface="Arial MT"/>
              </a:rPr>
              <a:t>Hábitat</a:t>
            </a:r>
            <a:endParaRPr sz="8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60001" y="690246"/>
            <a:ext cx="257175" cy="259715"/>
          </a:xfrm>
          <a:custGeom>
            <a:avLst/>
            <a:gdLst/>
            <a:ahLst/>
            <a:cxnLst/>
            <a:rect l="l" t="t" r="r" b="b"/>
            <a:pathLst>
              <a:path w="257175" h="259715">
                <a:moveTo>
                  <a:pt x="141681" y="0"/>
                </a:moveTo>
                <a:lnTo>
                  <a:pt x="95084" y="88519"/>
                </a:lnTo>
                <a:lnTo>
                  <a:pt x="0" y="68986"/>
                </a:lnTo>
                <a:lnTo>
                  <a:pt x="67106" y="141643"/>
                </a:lnTo>
                <a:lnTo>
                  <a:pt x="34378" y="229590"/>
                </a:lnTo>
                <a:lnTo>
                  <a:pt x="152463" y="187172"/>
                </a:lnTo>
                <a:lnTo>
                  <a:pt x="238645" y="259511"/>
                </a:lnTo>
                <a:lnTo>
                  <a:pt x="204038" y="166878"/>
                </a:lnTo>
                <a:lnTo>
                  <a:pt x="256743" y="145288"/>
                </a:lnTo>
                <a:lnTo>
                  <a:pt x="186588" y="120205"/>
                </a:lnTo>
                <a:lnTo>
                  <a:pt x="141681" y="0"/>
                </a:lnTo>
                <a:close/>
              </a:path>
            </a:pathLst>
          </a:custGeom>
          <a:solidFill>
            <a:srgbClr val="FCB4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04592" y="655420"/>
            <a:ext cx="1787525" cy="345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100" b="1" spc="-235" dirty="0">
                <a:solidFill>
                  <a:srgbClr val="2C957A"/>
                </a:solidFill>
                <a:latin typeface="Trebuchet MS"/>
                <a:cs typeface="Trebuchet MS"/>
              </a:rPr>
              <a:t>A</a:t>
            </a:r>
            <a:r>
              <a:rPr sz="2100" b="1" spc="-80" dirty="0">
                <a:solidFill>
                  <a:srgbClr val="2C957A"/>
                </a:solidFill>
                <a:latin typeface="Trebuchet MS"/>
                <a:cs typeface="Trebuchet MS"/>
              </a:rPr>
              <a:t>g</a:t>
            </a:r>
            <a:r>
              <a:rPr sz="2100" b="1" spc="-8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2100" b="1" spc="-190" dirty="0">
                <a:solidFill>
                  <a:srgbClr val="2C957A"/>
                </a:solidFill>
                <a:latin typeface="Trebuchet MS"/>
                <a:cs typeface="Trebuchet MS"/>
              </a:rPr>
              <a:t>adecimien</a:t>
            </a:r>
            <a:r>
              <a:rPr sz="2100" b="1" spc="-155" dirty="0">
                <a:solidFill>
                  <a:srgbClr val="2C957A"/>
                </a:solidFill>
                <a:latin typeface="Trebuchet MS"/>
                <a:cs typeface="Trebuchet MS"/>
              </a:rPr>
              <a:t>t</a:t>
            </a:r>
            <a:r>
              <a:rPr sz="2100" b="1" spc="-120" dirty="0">
                <a:solidFill>
                  <a:srgbClr val="2C957A"/>
                </a:solidFill>
                <a:latin typeface="Trebuchet MS"/>
                <a:cs typeface="Trebuchet MS"/>
              </a:rPr>
              <a:t>os</a:t>
            </a:r>
            <a:endParaRPr sz="2100">
              <a:latin typeface="Trebuchet MS"/>
              <a:cs typeface="Trebuchet MS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59995" y="5554231"/>
            <a:ext cx="245668" cy="24831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376916" y="5508254"/>
            <a:ext cx="2245995" cy="6419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0029">
              <a:lnSpc>
                <a:spcPct val="100000"/>
              </a:lnSpc>
              <a:spcBef>
                <a:spcPts val="100"/>
              </a:spcBef>
            </a:pPr>
            <a:r>
              <a:rPr sz="2100" b="1" spc="-155" dirty="0">
                <a:solidFill>
                  <a:srgbClr val="2C957A"/>
                </a:solidFill>
                <a:latin typeface="Trebuchet MS"/>
                <a:cs typeface="Trebuchet MS"/>
              </a:rPr>
              <a:t>Colaboradores</a:t>
            </a:r>
            <a:endParaRPr sz="2100">
              <a:latin typeface="Trebuchet MS"/>
              <a:cs typeface="Trebuchet MS"/>
            </a:endParaRPr>
          </a:p>
          <a:p>
            <a:pPr marL="12700">
              <a:lnSpc>
                <a:spcPct val="100000"/>
              </a:lnSpc>
              <a:spcBef>
                <a:spcPts val="1135"/>
              </a:spcBef>
            </a:pPr>
            <a:r>
              <a:rPr sz="1000" b="1" spc="-105" dirty="0">
                <a:solidFill>
                  <a:srgbClr val="2C957A"/>
                </a:solidFill>
                <a:latin typeface="Arial"/>
                <a:cs typeface="Arial"/>
              </a:rPr>
              <a:t>S</a:t>
            </a:r>
            <a:r>
              <a:rPr sz="1000" b="1" spc="-110" dirty="0">
                <a:solidFill>
                  <a:srgbClr val="2C957A"/>
                </a:solidFill>
                <a:latin typeface="Arial"/>
                <a:cs typeface="Arial"/>
              </a:rPr>
              <a:t>E</a:t>
            </a:r>
            <a:r>
              <a:rPr sz="1000" b="1" spc="-45" dirty="0">
                <a:solidFill>
                  <a:srgbClr val="2C957A"/>
                </a:solidFill>
                <a:latin typeface="Arial"/>
                <a:cs typeface="Arial"/>
              </a:rPr>
              <a:t>CRE</a:t>
            </a:r>
            <a:r>
              <a:rPr sz="1000" b="1" spc="-85" dirty="0">
                <a:solidFill>
                  <a:srgbClr val="2C957A"/>
                </a:solidFill>
                <a:latin typeface="Arial"/>
                <a:cs typeface="Arial"/>
              </a:rPr>
              <a:t>T</a:t>
            </a:r>
            <a:r>
              <a:rPr sz="1000" b="1" spc="-55" dirty="0">
                <a:solidFill>
                  <a:srgbClr val="2C957A"/>
                </a:solidFill>
                <a:latin typeface="Arial"/>
                <a:cs typeface="Arial"/>
              </a:rPr>
              <a:t>ARIA</a:t>
            </a:r>
            <a:r>
              <a:rPr sz="1000" b="1" spc="-35" dirty="0">
                <a:solidFill>
                  <a:srgbClr val="2C957A"/>
                </a:solidFill>
                <a:latin typeface="Arial"/>
                <a:cs typeface="Arial"/>
              </a:rPr>
              <a:t> </a:t>
            </a:r>
            <a:r>
              <a:rPr sz="1000" b="1" spc="-20" dirty="0">
                <a:solidFill>
                  <a:srgbClr val="2C957A"/>
                </a:solidFill>
                <a:latin typeface="Arial"/>
                <a:cs typeface="Arial"/>
              </a:rPr>
              <a:t>DISTRI</a:t>
            </a:r>
            <a:r>
              <a:rPr sz="1000" b="1" spc="-65" dirty="0">
                <a:solidFill>
                  <a:srgbClr val="2C957A"/>
                </a:solidFill>
                <a:latin typeface="Arial"/>
                <a:cs typeface="Arial"/>
              </a:rPr>
              <a:t>T</a:t>
            </a:r>
            <a:r>
              <a:rPr sz="1000" b="1" spc="-80" dirty="0">
                <a:solidFill>
                  <a:srgbClr val="2C957A"/>
                </a:solidFill>
                <a:latin typeface="Arial"/>
                <a:cs typeface="Arial"/>
              </a:rPr>
              <a:t>AL</a:t>
            </a:r>
            <a:r>
              <a:rPr sz="1000" b="1" spc="-35" dirty="0">
                <a:solidFill>
                  <a:srgbClr val="2C957A"/>
                </a:solidFill>
                <a:latin typeface="Arial"/>
                <a:cs typeface="Arial"/>
              </a:rPr>
              <a:t> </a:t>
            </a:r>
            <a:r>
              <a:rPr sz="1000" b="1" spc="-50" dirty="0">
                <a:solidFill>
                  <a:srgbClr val="2C957A"/>
                </a:solidFill>
                <a:latin typeface="Arial"/>
                <a:cs typeface="Arial"/>
              </a:rPr>
              <a:t>DEL</a:t>
            </a:r>
            <a:r>
              <a:rPr sz="1000" b="1" spc="-35" dirty="0">
                <a:solidFill>
                  <a:srgbClr val="2C957A"/>
                </a:solidFill>
                <a:latin typeface="Arial"/>
                <a:cs typeface="Arial"/>
              </a:rPr>
              <a:t> </a:t>
            </a:r>
            <a:r>
              <a:rPr sz="1000" b="1" spc="-25" dirty="0">
                <a:solidFill>
                  <a:srgbClr val="2C957A"/>
                </a:solidFill>
                <a:latin typeface="Arial"/>
                <a:cs typeface="Arial"/>
              </a:rPr>
              <a:t>HÁBI</a:t>
            </a:r>
            <a:r>
              <a:rPr sz="1000" b="1" spc="-70" dirty="0">
                <a:solidFill>
                  <a:srgbClr val="2C957A"/>
                </a:solidFill>
                <a:latin typeface="Arial"/>
                <a:cs typeface="Arial"/>
              </a:rPr>
              <a:t>T</a:t>
            </a:r>
            <a:r>
              <a:rPr sz="1000" b="1" spc="-135" dirty="0">
                <a:solidFill>
                  <a:srgbClr val="2C957A"/>
                </a:solidFill>
                <a:latin typeface="Arial"/>
                <a:cs typeface="Arial"/>
              </a:rPr>
              <a:t>A</a:t>
            </a:r>
            <a:r>
              <a:rPr sz="1000" b="1" spc="-10" dirty="0">
                <a:solidFill>
                  <a:srgbClr val="2C957A"/>
                </a:solidFill>
                <a:latin typeface="Arial"/>
                <a:cs typeface="Arial"/>
              </a:rPr>
              <a:t>T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47300" y="1040938"/>
            <a:ext cx="232664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CL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UDIA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N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YIBE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90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ÓPEZ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HERNÁNDEZ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b="1" spc="-30" dirty="0">
                <a:solidFill>
                  <a:srgbClr val="4D3485"/>
                </a:solidFill>
                <a:latin typeface="Arial"/>
                <a:cs typeface="Arial"/>
              </a:rPr>
              <a:t>Alcaldesa</a:t>
            </a:r>
            <a:r>
              <a:rPr sz="1000" b="1" spc="-35" dirty="0">
                <a:solidFill>
                  <a:srgbClr val="4D3485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4D3485"/>
                </a:solidFill>
                <a:latin typeface="Arial"/>
                <a:cs typeface="Arial"/>
              </a:rPr>
              <a:t>Mayor</a:t>
            </a:r>
            <a:r>
              <a:rPr sz="1000" b="1" spc="-30" dirty="0">
                <a:solidFill>
                  <a:srgbClr val="4D3485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4D3485"/>
                </a:solidFill>
                <a:latin typeface="Arial"/>
                <a:cs typeface="Arial"/>
              </a:rPr>
              <a:t>del</a:t>
            </a:r>
            <a:r>
              <a:rPr sz="1000" b="1" spc="-35" dirty="0">
                <a:solidFill>
                  <a:srgbClr val="4D3485"/>
                </a:solidFill>
                <a:latin typeface="Arial"/>
                <a:cs typeface="Arial"/>
              </a:rPr>
              <a:t> </a:t>
            </a:r>
            <a:r>
              <a:rPr sz="1000" b="1" spc="-5" dirty="0">
                <a:solidFill>
                  <a:srgbClr val="4D3485"/>
                </a:solidFill>
                <a:latin typeface="Arial"/>
                <a:cs typeface="Arial"/>
              </a:rPr>
              <a:t>Distrito</a:t>
            </a:r>
            <a:r>
              <a:rPr sz="1000" b="1" spc="-30" dirty="0">
                <a:solidFill>
                  <a:srgbClr val="4D3485"/>
                </a:solidFill>
                <a:latin typeface="Arial"/>
                <a:cs typeface="Arial"/>
              </a:rPr>
              <a:t> </a:t>
            </a:r>
            <a:r>
              <a:rPr sz="1000" b="1" spc="-5" dirty="0">
                <a:solidFill>
                  <a:srgbClr val="4D3485"/>
                </a:solidFill>
                <a:latin typeface="Arial"/>
                <a:cs typeface="Arial"/>
              </a:rPr>
              <a:t>de</a:t>
            </a:r>
            <a:r>
              <a:rPr sz="1000" b="1" spc="-35" dirty="0">
                <a:solidFill>
                  <a:srgbClr val="4D3485"/>
                </a:solidFill>
                <a:latin typeface="Arial"/>
                <a:cs typeface="Arial"/>
              </a:rPr>
              <a:t> </a:t>
            </a:r>
            <a:r>
              <a:rPr sz="1000" b="1" spc="-10" dirty="0">
                <a:solidFill>
                  <a:srgbClr val="4D3485"/>
                </a:solidFill>
                <a:latin typeface="Arial"/>
                <a:cs typeface="Arial"/>
              </a:rPr>
              <a:t>Bogotá</a:t>
            </a:r>
            <a:endParaRPr sz="10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47300" y="1498138"/>
            <a:ext cx="18078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NA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D</a:t>
            </a:r>
            <a:r>
              <a:rPr sz="1000" spc="-16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MILENA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RANGEL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RA</a:t>
            </a: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D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b="1" spc="-15" dirty="0">
                <a:solidFill>
                  <a:srgbClr val="2C957A"/>
                </a:solidFill>
                <a:latin typeface="Arial"/>
                <a:cs typeface="Arial"/>
              </a:rPr>
              <a:t>Secretaria</a:t>
            </a:r>
            <a:r>
              <a:rPr sz="1000" b="1" spc="-50" dirty="0">
                <a:solidFill>
                  <a:srgbClr val="2C957A"/>
                </a:solidFill>
                <a:latin typeface="Arial"/>
                <a:cs typeface="Arial"/>
              </a:rPr>
              <a:t> </a:t>
            </a:r>
            <a:r>
              <a:rPr sz="1000" b="1" spc="-5" dirty="0">
                <a:solidFill>
                  <a:srgbClr val="2C957A"/>
                </a:solidFill>
                <a:latin typeface="Arial"/>
                <a:cs typeface="Arial"/>
              </a:rPr>
              <a:t>Distrital</a:t>
            </a:r>
            <a:r>
              <a:rPr sz="1000" b="1" spc="-45" dirty="0">
                <a:solidFill>
                  <a:srgbClr val="2C957A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2C957A"/>
                </a:solidFill>
                <a:latin typeface="Arial"/>
                <a:cs typeface="Arial"/>
              </a:rPr>
              <a:t>del</a:t>
            </a:r>
            <a:r>
              <a:rPr sz="1000" b="1" spc="-45" dirty="0">
                <a:solidFill>
                  <a:srgbClr val="2C957A"/>
                </a:solidFill>
                <a:latin typeface="Arial"/>
                <a:cs typeface="Arial"/>
              </a:rPr>
              <a:t> </a:t>
            </a:r>
            <a:r>
              <a:rPr sz="1000" b="1" spc="5" dirty="0">
                <a:solidFill>
                  <a:srgbClr val="2C957A"/>
                </a:solidFill>
                <a:latin typeface="Arial"/>
                <a:cs typeface="Arial"/>
              </a:rPr>
              <a:t>Hábitat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47300" y="1955338"/>
            <a:ext cx="24187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JOSÉ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ANTONIO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VELANDIA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CLAVIJO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C957A"/>
                </a:solidFill>
                <a:latin typeface="Arial MT"/>
                <a:cs typeface="Arial MT"/>
              </a:rPr>
              <a:t>Subsecretario</a:t>
            </a:r>
            <a:r>
              <a:rPr sz="1000" spc="-1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C957A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30" dirty="0">
                <a:solidFill>
                  <a:srgbClr val="2C957A"/>
                </a:solidFill>
                <a:latin typeface="Arial MT"/>
                <a:cs typeface="Arial MT"/>
              </a:rPr>
              <a:t>Coordinación</a:t>
            </a:r>
            <a:r>
              <a:rPr sz="1000" spc="-1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C957A"/>
                </a:solidFill>
                <a:latin typeface="Arial MT"/>
                <a:cs typeface="Arial MT"/>
              </a:rPr>
              <a:t>Operativa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47300" y="2412538"/>
            <a:ext cx="28416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JUANITA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MARÍA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SOTO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OCHOA</a:t>
            </a:r>
            <a:endParaRPr sz="10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C957A"/>
                </a:solidFill>
                <a:latin typeface="Arial MT"/>
                <a:cs typeface="Arial MT"/>
              </a:rPr>
              <a:t>Subdirectora</a:t>
            </a:r>
            <a:r>
              <a:rPr sz="1000" spc="-1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C957A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C957A"/>
                </a:solidFill>
                <a:latin typeface="Arial MT"/>
                <a:cs typeface="Arial MT"/>
              </a:rPr>
              <a:t>Participación</a:t>
            </a:r>
            <a:r>
              <a:rPr sz="1000" spc="-1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C957A"/>
                </a:solidFill>
                <a:latin typeface="Arial MT"/>
                <a:cs typeface="Arial MT"/>
              </a:rPr>
              <a:t>y</a:t>
            </a:r>
            <a:r>
              <a:rPr sz="1000" spc="-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C957A"/>
                </a:solidFill>
                <a:latin typeface="Arial MT"/>
                <a:cs typeface="Arial MT"/>
              </a:rPr>
              <a:t>Relaciones</a:t>
            </a:r>
            <a:r>
              <a:rPr sz="1000" spc="-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45" dirty="0">
                <a:solidFill>
                  <a:srgbClr val="2C957A"/>
                </a:solidFill>
                <a:latin typeface="Arial MT"/>
                <a:cs typeface="Arial MT"/>
              </a:rPr>
              <a:t>con</a:t>
            </a:r>
            <a:r>
              <a:rPr sz="1000" spc="-1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C957A"/>
                </a:solidFill>
                <a:latin typeface="Arial MT"/>
                <a:cs typeface="Arial MT"/>
              </a:rPr>
              <a:t>la </a:t>
            </a:r>
            <a:r>
              <a:rPr sz="1000" spc="-26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C957A"/>
                </a:solidFill>
                <a:latin typeface="Arial MT"/>
                <a:cs typeface="Arial MT"/>
              </a:rPr>
              <a:t>Comunidad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47300" y="3022138"/>
            <a:ext cx="19640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40" dirty="0">
                <a:solidFill>
                  <a:srgbClr val="25408F"/>
                </a:solidFill>
                <a:latin typeface="Arial"/>
                <a:cs typeface="Arial"/>
              </a:rPr>
              <a:t>CA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J</a:t>
            </a:r>
            <a:r>
              <a:rPr sz="1000" b="1" spc="-90" dirty="0">
                <a:solidFill>
                  <a:srgbClr val="25408F"/>
                </a:solidFill>
                <a:latin typeface="Arial"/>
                <a:cs typeface="Arial"/>
              </a:rPr>
              <a:t>A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25408F"/>
                </a:solidFill>
                <a:latin typeface="Arial"/>
                <a:cs typeface="Arial"/>
              </a:rPr>
              <a:t>DE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 </a:t>
            </a:r>
            <a:r>
              <a:rPr sz="1000" b="1" spc="-55" dirty="0">
                <a:solidFill>
                  <a:srgbClr val="25408F"/>
                </a:solidFill>
                <a:latin typeface="Arial"/>
                <a:cs typeface="Arial"/>
              </a:rPr>
              <a:t>L</a:t>
            </a:r>
            <a:r>
              <a:rPr sz="1000" b="1" spc="-90" dirty="0">
                <a:solidFill>
                  <a:srgbClr val="25408F"/>
                </a:solidFill>
                <a:latin typeface="Arial"/>
                <a:cs typeface="Arial"/>
              </a:rPr>
              <a:t>A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 </a:t>
            </a:r>
            <a:r>
              <a:rPr sz="1000" b="1" spc="-5" dirty="0">
                <a:solidFill>
                  <a:srgbClr val="25408F"/>
                </a:solidFill>
                <a:latin typeface="Arial"/>
                <a:cs typeface="Arial"/>
              </a:rPr>
              <a:t>VIVIEN</a:t>
            </a:r>
            <a:r>
              <a:rPr sz="1000" b="1" spc="-10" dirty="0">
                <a:solidFill>
                  <a:srgbClr val="25408F"/>
                </a:solidFill>
                <a:latin typeface="Arial"/>
                <a:cs typeface="Arial"/>
              </a:rPr>
              <a:t>D</a:t>
            </a:r>
            <a:r>
              <a:rPr sz="1000" b="1" spc="-90" dirty="0">
                <a:solidFill>
                  <a:srgbClr val="25408F"/>
                </a:solidFill>
                <a:latin typeface="Arial"/>
                <a:cs typeface="Arial"/>
              </a:rPr>
              <a:t>A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 </a:t>
            </a:r>
            <a:r>
              <a:rPr sz="1000" b="1" spc="-30" dirty="0">
                <a:solidFill>
                  <a:srgbClr val="25408F"/>
                </a:solidFill>
                <a:latin typeface="Arial"/>
                <a:cs typeface="Arial"/>
              </a:rPr>
              <a:t>POPU</a:t>
            </a:r>
            <a:r>
              <a:rPr sz="1000" b="1" spc="-5" dirty="0">
                <a:solidFill>
                  <a:srgbClr val="25408F"/>
                </a:solidFill>
                <a:latin typeface="Arial"/>
                <a:cs typeface="Arial"/>
              </a:rPr>
              <a:t>L</a:t>
            </a:r>
            <a:r>
              <a:rPr sz="1000" b="1" spc="-75" dirty="0">
                <a:solidFill>
                  <a:srgbClr val="25408F"/>
                </a:solidFill>
                <a:latin typeface="Arial"/>
                <a:cs typeface="Arial"/>
              </a:rPr>
              <a:t>AR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47300" y="3326938"/>
            <a:ext cx="1713864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J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U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AN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CAR</a:t>
            </a:r>
            <a:r>
              <a:rPr sz="1000" spc="-85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90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ÓPEZ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90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ÓPEZ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15" dirty="0">
                <a:solidFill>
                  <a:srgbClr val="25408F"/>
                </a:solidFill>
                <a:latin typeface="Arial MT"/>
                <a:cs typeface="Arial MT"/>
              </a:rPr>
              <a:t>Director</a:t>
            </a:r>
            <a:r>
              <a:rPr sz="1000" spc="-3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5408F"/>
                </a:solidFill>
                <a:latin typeface="Arial MT"/>
                <a:cs typeface="Arial MT"/>
              </a:rPr>
              <a:t>General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7300" y="3784139"/>
            <a:ext cx="20097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CATALINA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MÓNICA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NAGY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PATIÑO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10" dirty="0">
                <a:solidFill>
                  <a:srgbClr val="25408F"/>
                </a:solidFill>
                <a:latin typeface="Arial MT"/>
                <a:cs typeface="Arial MT"/>
              </a:rPr>
              <a:t>Jefe</a:t>
            </a:r>
            <a:r>
              <a:rPr sz="1000" spc="-20" dirty="0">
                <a:solidFill>
                  <a:srgbClr val="25408F"/>
                </a:solidFill>
                <a:latin typeface="Arial MT"/>
                <a:cs typeface="Arial MT"/>
              </a:rPr>
              <a:t> Asesora</a:t>
            </a:r>
            <a:r>
              <a:rPr sz="1000" spc="-15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5408F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5408F"/>
                </a:solidFill>
                <a:latin typeface="Arial MT"/>
                <a:cs typeface="Arial MT"/>
              </a:rPr>
              <a:t>Planeación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7300" y="4393739"/>
            <a:ext cx="320611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65" dirty="0">
                <a:solidFill>
                  <a:srgbClr val="C85328"/>
                </a:solidFill>
                <a:latin typeface="Arial"/>
                <a:cs typeface="Arial"/>
              </a:rPr>
              <a:t>EMPRESA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C85328"/>
                </a:solidFill>
                <a:latin typeface="Arial"/>
                <a:cs typeface="Arial"/>
              </a:rPr>
              <a:t>DE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20" dirty="0">
                <a:solidFill>
                  <a:srgbClr val="C85328"/>
                </a:solidFill>
                <a:latin typeface="Arial"/>
                <a:cs typeface="Arial"/>
              </a:rPr>
              <a:t>REN</a:t>
            </a:r>
            <a:r>
              <a:rPr sz="1000" b="1" spc="-30" dirty="0">
                <a:solidFill>
                  <a:srgbClr val="C85328"/>
                </a:solidFill>
                <a:latin typeface="Arial"/>
                <a:cs typeface="Arial"/>
              </a:rPr>
              <a:t>O</a:t>
            </a:r>
            <a:r>
              <a:rPr sz="1000" b="1" spc="-55" dirty="0">
                <a:solidFill>
                  <a:srgbClr val="C85328"/>
                </a:solidFill>
                <a:latin typeface="Arial"/>
                <a:cs typeface="Arial"/>
              </a:rPr>
              <a:t>V</a:t>
            </a:r>
            <a:r>
              <a:rPr sz="1000" b="1" spc="-95" dirty="0">
                <a:solidFill>
                  <a:srgbClr val="C85328"/>
                </a:solidFill>
                <a:latin typeface="Arial"/>
                <a:cs typeface="Arial"/>
              </a:rPr>
              <a:t>A</a:t>
            </a:r>
            <a:r>
              <a:rPr sz="1000" b="1" spc="25" dirty="0">
                <a:solidFill>
                  <a:srgbClr val="C85328"/>
                </a:solidFill>
                <a:latin typeface="Arial"/>
                <a:cs typeface="Arial"/>
              </a:rPr>
              <a:t>CIÓN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65" dirty="0">
                <a:solidFill>
                  <a:srgbClr val="C85328"/>
                </a:solidFill>
                <a:latin typeface="Arial"/>
                <a:cs typeface="Arial"/>
              </a:rPr>
              <a:t>Y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70" dirty="0">
                <a:solidFill>
                  <a:srgbClr val="C85328"/>
                </a:solidFill>
                <a:latin typeface="Arial"/>
                <a:cs typeface="Arial"/>
              </a:rPr>
              <a:t>DESAR</a:t>
            </a:r>
            <a:r>
              <a:rPr sz="1000" b="1" spc="-75" dirty="0">
                <a:solidFill>
                  <a:srgbClr val="C85328"/>
                </a:solidFill>
                <a:latin typeface="Arial"/>
                <a:cs typeface="Arial"/>
              </a:rPr>
              <a:t>R</a:t>
            </a:r>
            <a:r>
              <a:rPr sz="1000" b="1" spc="-40" dirty="0">
                <a:solidFill>
                  <a:srgbClr val="C85328"/>
                </a:solidFill>
                <a:latin typeface="Arial"/>
                <a:cs typeface="Arial"/>
              </a:rPr>
              <a:t>OL</a:t>
            </a:r>
            <a:r>
              <a:rPr sz="1000" b="1" spc="-50" dirty="0">
                <a:solidFill>
                  <a:srgbClr val="C85328"/>
                </a:solidFill>
                <a:latin typeface="Arial"/>
                <a:cs typeface="Arial"/>
              </a:rPr>
              <a:t>L</a:t>
            </a:r>
            <a:r>
              <a:rPr sz="1000" b="1" spc="35" dirty="0">
                <a:solidFill>
                  <a:srgbClr val="C85328"/>
                </a:solidFill>
                <a:latin typeface="Arial"/>
                <a:cs typeface="Arial"/>
              </a:rPr>
              <a:t>O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25" dirty="0">
                <a:solidFill>
                  <a:srgbClr val="C85328"/>
                </a:solidFill>
                <a:latin typeface="Arial"/>
                <a:cs typeface="Arial"/>
              </a:rPr>
              <a:t>URBANO  </a:t>
            </a:r>
            <a:r>
              <a:rPr sz="1000" b="1" spc="-45" dirty="0">
                <a:solidFill>
                  <a:srgbClr val="C85328"/>
                </a:solidFill>
                <a:latin typeface="Arial"/>
                <a:cs typeface="Arial"/>
              </a:rPr>
              <a:t>(ERU)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47300" y="4850939"/>
            <a:ext cx="21501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JUAN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GUILLERMO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JIMÉNEZ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GÓMEZ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Gerente</a:t>
            </a:r>
            <a:r>
              <a:rPr sz="1000" spc="-4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C85328"/>
                </a:solidFill>
                <a:latin typeface="Arial MT"/>
                <a:cs typeface="Arial MT"/>
              </a:rPr>
              <a:t>General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49700" y="1040938"/>
            <a:ext cx="333502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MARÍA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ONS</a:t>
            </a: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T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ANZA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ERASO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ONCHA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5" dirty="0">
                <a:solidFill>
                  <a:srgbClr val="C85328"/>
                </a:solidFill>
                <a:latin typeface="Arial MT"/>
                <a:cs typeface="Arial MT"/>
              </a:rPr>
              <a:t>Subgerente</a:t>
            </a:r>
            <a:r>
              <a:rPr sz="1000" spc="-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de</a:t>
            </a:r>
            <a:r>
              <a:rPr sz="100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C85328"/>
                </a:solidFill>
                <a:latin typeface="Arial MT"/>
                <a:cs typeface="Arial MT"/>
              </a:rPr>
              <a:t>Planeación</a:t>
            </a:r>
            <a:r>
              <a:rPr sz="1000" spc="-5" dirty="0">
                <a:solidFill>
                  <a:srgbClr val="C85328"/>
                </a:solidFill>
                <a:latin typeface="Arial MT"/>
                <a:cs typeface="Arial MT"/>
              </a:rPr>
              <a:t> y</a:t>
            </a:r>
            <a:r>
              <a:rPr sz="100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C85328"/>
                </a:solidFill>
                <a:latin typeface="Arial MT"/>
                <a:cs typeface="Arial MT"/>
              </a:rPr>
              <a:t>Administración</a:t>
            </a:r>
            <a:r>
              <a:rPr sz="100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de</a:t>
            </a:r>
            <a:r>
              <a:rPr sz="1000" spc="-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Proyectos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49700" y="1498138"/>
            <a:ext cx="18751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MARGARI</a:t>
            </a:r>
            <a:r>
              <a:rPr sz="1000" spc="-95" dirty="0">
                <a:solidFill>
                  <a:srgbClr val="231F20"/>
                </a:solidFill>
                <a:latin typeface="Arial MT"/>
                <a:cs typeface="Arial MT"/>
              </a:rPr>
              <a:t>T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ÓRDOBA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GARCÍA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5" dirty="0">
                <a:solidFill>
                  <a:srgbClr val="C85328"/>
                </a:solidFill>
                <a:latin typeface="Arial MT"/>
                <a:cs typeface="Arial MT"/>
              </a:rPr>
              <a:t>Jefa</a:t>
            </a:r>
            <a:r>
              <a:rPr sz="1000" spc="-2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C85328"/>
                </a:solidFill>
                <a:latin typeface="Arial MT"/>
                <a:cs typeface="Arial MT"/>
              </a:rPr>
              <a:t>Oficina</a:t>
            </a:r>
            <a:r>
              <a:rPr sz="1000" spc="-1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Gestión</a:t>
            </a:r>
            <a:r>
              <a:rPr sz="1000" spc="-1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C85328"/>
                </a:solidFill>
                <a:latin typeface="Arial MT"/>
                <a:cs typeface="Arial MT"/>
              </a:rPr>
              <a:t>Social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49700" y="2107738"/>
            <a:ext cx="308038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DF9C33"/>
                </a:solidFill>
                <a:latin typeface="Arial"/>
                <a:cs typeface="Arial"/>
              </a:rPr>
              <a:t>UNIDAD</a:t>
            </a:r>
            <a:r>
              <a:rPr sz="1000" b="1" spc="-20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30" dirty="0">
                <a:solidFill>
                  <a:srgbClr val="DF9C33"/>
                </a:solidFill>
                <a:latin typeface="Arial"/>
                <a:cs typeface="Arial"/>
              </a:rPr>
              <a:t>ADMINISTRATIVA</a:t>
            </a:r>
            <a:r>
              <a:rPr sz="1000" b="1" spc="-20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65" dirty="0">
                <a:solidFill>
                  <a:srgbClr val="DF9C33"/>
                </a:solidFill>
                <a:latin typeface="Arial"/>
                <a:cs typeface="Arial"/>
              </a:rPr>
              <a:t>ESPECIAL</a:t>
            </a:r>
            <a:r>
              <a:rPr sz="1000" b="1" spc="-20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DF9C33"/>
                </a:solidFill>
                <a:latin typeface="Arial"/>
                <a:cs typeface="Arial"/>
              </a:rPr>
              <a:t>DE</a:t>
            </a:r>
            <a:r>
              <a:rPr sz="1000" b="1" spc="-15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DF9C33"/>
                </a:solidFill>
                <a:latin typeface="Arial"/>
                <a:cs typeface="Arial"/>
              </a:rPr>
              <a:t>SERVICIOS </a:t>
            </a:r>
            <a:r>
              <a:rPr sz="1000" b="1" spc="-265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30" dirty="0">
                <a:solidFill>
                  <a:srgbClr val="DF9C33"/>
                </a:solidFill>
                <a:latin typeface="Arial"/>
                <a:cs typeface="Arial"/>
              </a:rPr>
              <a:t>PÚBLI</a:t>
            </a:r>
            <a:r>
              <a:rPr sz="1000" b="1" spc="-40" dirty="0">
                <a:solidFill>
                  <a:srgbClr val="DF9C33"/>
                </a:solidFill>
                <a:latin typeface="Arial"/>
                <a:cs typeface="Arial"/>
              </a:rPr>
              <a:t>COS</a:t>
            </a:r>
            <a:r>
              <a:rPr sz="1000" b="1" spc="-35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5" dirty="0">
                <a:solidFill>
                  <a:srgbClr val="DF9C33"/>
                </a:solidFill>
                <a:latin typeface="Arial"/>
                <a:cs typeface="Arial"/>
              </a:rPr>
              <a:t>(</a:t>
            </a:r>
            <a:r>
              <a:rPr sz="1000" b="1" spc="-20" dirty="0">
                <a:solidFill>
                  <a:srgbClr val="DF9C33"/>
                </a:solidFill>
                <a:latin typeface="Arial"/>
                <a:cs typeface="Arial"/>
              </a:rPr>
              <a:t>U</a:t>
            </a:r>
            <a:r>
              <a:rPr sz="1000" b="1" spc="-75" dirty="0">
                <a:solidFill>
                  <a:srgbClr val="DF9C33"/>
                </a:solidFill>
                <a:latin typeface="Arial"/>
                <a:cs typeface="Arial"/>
              </a:rPr>
              <a:t>AESP)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49700" y="2564938"/>
            <a:ext cx="210883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LUZ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AMANDA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CAMACHO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SÁNCHEZ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solidFill>
                  <a:srgbClr val="DF9C33"/>
                </a:solidFill>
                <a:latin typeface="Arial MT"/>
                <a:cs typeface="Arial MT"/>
              </a:rPr>
              <a:t>Directora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949700" y="3022138"/>
            <a:ext cx="22072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FRANCIS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C</a:t>
            </a:r>
            <a:r>
              <a:rPr sz="1000" spc="4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JOSÉ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14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16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spc="-60" dirty="0">
                <a:solidFill>
                  <a:srgbClr val="231F20"/>
                </a:solidFill>
                <a:latin typeface="Arial MT"/>
                <a:cs typeface="Arial MT"/>
              </a:rPr>
              <a:t>ALA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SANMIGUEL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5" dirty="0">
                <a:solidFill>
                  <a:srgbClr val="DF9C33"/>
                </a:solidFill>
                <a:latin typeface="Arial MT"/>
                <a:cs typeface="Arial MT"/>
              </a:rPr>
              <a:t>Jefe</a:t>
            </a:r>
            <a:r>
              <a:rPr sz="1000" spc="-20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DF9C33"/>
                </a:solidFill>
                <a:latin typeface="Arial MT"/>
                <a:cs typeface="Arial MT"/>
              </a:rPr>
              <a:t>Oficina</a:t>
            </a:r>
            <a:r>
              <a:rPr sz="1000" spc="-20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DF9C33"/>
                </a:solidFill>
                <a:latin typeface="Arial MT"/>
                <a:cs typeface="Arial MT"/>
              </a:rPr>
              <a:t>Asesora</a:t>
            </a:r>
            <a:r>
              <a:rPr sz="1000" spc="-15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DF9C33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DF9C33"/>
                </a:solidFill>
                <a:latin typeface="Arial MT"/>
                <a:cs typeface="Arial MT"/>
              </a:rPr>
              <a:t>Planeación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949700" y="3479339"/>
            <a:ext cx="306514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65" dirty="0">
                <a:solidFill>
                  <a:srgbClr val="21436B"/>
                </a:solidFill>
                <a:latin typeface="Arial"/>
                <a:cs typeface="Arial"/>
              </a:rPr>
              <a:t>EMPRESA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21436B"/>
                </a:solidFill>
                <a:latin typeface="Arial"/>
                <a:cs typeface="Arial"/>
              </a:rPr>
              <a:t>DE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95" dirty="0">
                <a:solidFill>
                  <a:srgbClr val="21436B"/>
                </a:solidFill>
                <a:latin typeface="Arial"/>
                <a:cs typeface="Arial"/>
              </a:rPr>
              <a:t>A</a:t>
            </a:r>
            <a:r>
              <a:rPr sz="1000" b="1" spc="-15" dirty="0">
                <a:solidFill>
                  <a:srgbClr val="21436B"/>
                </a:solidFill>
                <a:latin typeface="Arial"/>
                <a:cs typeface="Arial"/>
              </a:rPr>
              <a:t>CUEDUC</a:t>
            </a:r>
            <a:r>
              <a:rPr sz="1000" b="1" spc="-20" dirty="0">
                <a:solidFill>
                  <a:srgbClr val="21436B"/>
                </a:solidFill>
                <a:latin typeface="Arial"/>
                <a:cs typeface="Arial"/>
              </a:rPr>
              <a:t>T</a:t>
            </a:r>
            <a:r>
              <a:rPr sz="1000" b="1" spc="35" dirty="0">
                <a:solidFill>
                  <a:srgbClr val="21436B"/>
                </a:solidFill>
                <a:latin typeface="Arial"/>
                <a:cs typeface="Arial"/>
              </a:rPr>
              <a:t>O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65" dirty="0">
                <a:solidFill>
                  <a:srgbClr val="21436B"/>
                </a:solidFill>
                <a:latin typeface="Arial"/>
                <a:cs typeface="Arial"/>
              </a:rPr>
              <a:t>Y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90" dirty="0">
                <a:solidFill>
                  <a:srgbClr val="21436B"/>
                </a:solidFill>
                <a:latin typeface="Arial"/>
                <a:cs typeface="Arial"/>
              </a:rPr>
              <a:t>AL</a:t>
            </a:r>
            <a:r>
              <a:rPr sz="1000" b="1" spc="-20" dirty="0">
                <a:solidFill>
                  <a:srgbClr val="21436B"/>
                </a:solidFill>
                <a:latin typeface="Arial"/>
                <a:cs typeface="Arial"/>
              </a:rPr>
              <a:t>CAN</a:t>
            </a:r>
            <a:r>
              <a:rPr sz="1000" b="1" spc="-60" dirty="0">
                <a:solidFill>
                  <a:srgbClr val="21436B"/>
                </a:solidFill>
                <a:latin typeface="Arial"/>
                <a:cs typeface="Arial"/>
              </a:rPr>
              <a:t>T</a:t>
            </a:r>
            <a:r>
              <a:rPr sz="1000" b="1" spc="-55" dirty="0">
                <a:solidFill>
                  <a:srgbClr val="21436B"/>
                </a:solidFill>
                <a:latin typeface="Arial"/>
                <a:cs typeface="Arial"/>
              </a:rPr>
              <a:t>ARIL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L</a:t>
            </a:r>
            <a:r>
              <a:rPr sz="1000" b="1" spc="-15" dirty="0">
                <a:solidFill>
                  <a:srgbClr val="21436B"/>
                </a:solidFill>
                <a:latin typeface="Arial"/>
                <a:cs typeface="Arial"/>
              </a:rPr>
              <a:t>ADO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30" dirty="0">
                <a:solidFill>
                  <a:srgbClr val="21436B"/>
                </a:solidFill>
                <a:latin typeface="Arial"/>
                <a:cs typeface="Arial"/>
              </a:rPr>
              <a:t>DE  BOGOTÁ</a:t>
            </a:r>
            <a:r>
              <a:rPr sz="1000" b="1" spc="-40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55" dirty="0">
                <a:solidFill>
                  <a:srgbClr val="21436B"/>
                </a:solidFill>
                <a:latin typeface="Arial"/>
                <a:cs typeface="Arial"/>
              </a:rPr>
              <a:t>(EAAB-ESP)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949700" y="3936539"/>
            <a:ext cx="15589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CRISTINA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ARANGO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OLAYA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1436B"/>
                </a:solidFill>
                <a:latin typeface="Arial MT"/>
                <a:cs typeface="Arial MT"/>
              </a:rPr>
              <a:t>Gerente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949700" y="4393739"/>
            <a:ext cx="23971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5" dirty="0">
                <a:solidFill>
                  <a:srgbClr val="231F20"/>
                </a:solidFill>
                <a:latin typeface="Arial MT"/>
                <a:cs typeface="Arial MT"/>
              </a:rPr>
              <a:t>ALEX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40" dirty="0">
                <a:solidFill>
                  <a:srgbClr val="231F20"/>
                </a:solidFill>
                <a:latin typeface="Arial MT"/>
                <a:cs typeface="Arial MT"/>
              </a:rPr>
              <a:t>F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ABIAN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SAN</a:t>
            </a:r>
            <a:r>
              <a:rPr sz="1000" spc="-100" dirty="0">
                <a:solidFill>
                  <a:srgbClr val="231F20"/>
                </a:solidFill>
                <a:latin typeface="Arial MT"/>
                <a:cs typeface="Arial MT"/>
              </a:rPr>
              <a:t>T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90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ÓPEZ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1436B"/>
                </a:solidFill>
                <a:latin typeface="Arial MT"/>
                <a:cs typeface="Arial MT"/>
              </a:rPr>
              <a:t>Gerente</a:t>
            </a:r>
            <a:r>
              <a:rPr sz="10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1436B"/>
                </a:solidFill>
                <a:latin typeface="Arial MT"/>
                <a:cs typeface="Arial MT"/>
              </a:rPr>
              <a:t>Corporativo</a:t>
            </a:r>
            <a:r>
              <a:rPr sz="10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0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1436B"/>
                </a:solidFill>
                <a:latin typeface="Arial MT"/>
                <a:cs typeface="Arial MT"/>
              </a:rPr>
              <a:t>servicio</a:t>
            </a:r>
            <a:r>
              <a:rPr sz="10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1436B"/>
                </a:solidFill>
                <a:latin typeface="Arial MT"/>
                <a:cs typeface="Arial MT"/>
              </a:rPr>
              <a:t>al</a:t>
            </a:r>
            <a:r>
              <a:rPr sz="10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15" dirty="0">
                <a:solidFill>
                  <a:srgbClr val="21436B"/>
                </a:solidFill>
                <a:latin typeface="Arial MT"/>
                <a:cs typeface="Arial MT"/>
              </a:rPr>
              <a:t>cliente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949700" y="4850939"/>
            <a:ext cx="186436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MILTON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RENGIFO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HERNÁNDEZ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15" dirty="0">
                <a:solidFill>
                  <a:srgbClr val="21436B"/>
                </a:solidFill>
                <a:latin typeface="Arial MT"/>
                <a:cs typeface="Arial MT"/>
              </a:rPr>
              <a:t>Director</a:t>
            </a:r>
            <a:r>
              <a:rPr sz="10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1436B"/>
                </a:solidFill>
                <a:latin typeface="Arial MT"/>
                <a:cs typeface="Arial MT"/>
              </a:rPr>
              <a:t>Gestión</a:t>
            </a:r>
            <a:r>
              <a:rPr sz="10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1436B"/>
                </a:solidFill>
                <a:latin typeface="Arial MT"/>
                <a:cs typeface="Arial MT"/>
              </a:rPr>
              <a:t>Comunitaria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76916" y="6277236"/>
            <a:ext cx="216789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JOHN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EDUARDO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ANZOLA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MORALES </a:t>
            </a:r>
            <a:r>
              <a:rPr sz="1000" spc="-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SANDRA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MILENA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COBOS</a:t>
            </a:r>
            <a:endParaRPr sz="1000">
              <a:latin typeface="Arial MT"/>
              <a:cs typeface="Arial MT"/>
            </a:endParaRPr>
          </a:p>
          <a:p>
            <a:pPr marL="12700" marR="317500">
              <a:lnSpc>
                <a:spcPct val="100000"/>
              </a:lnSpc>
            </a:pP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MARÍA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ISABEL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HERNÁNDEZ 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DIEGO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ARMANDO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RODRÍGUEZ</a:t>
            </a:r>
            <a:endParaRPr sz="1000">
              <a:latin typeface="Arial MT"/>
              <a:cs typeface="Arial MT"/>
            </a:endParaRPr>
          </a:p>
          <a:p>
            <a:pPr marL="12700" marR="349250">
              <a:lnSpc>
                <a:spcPct val="100000"/>
              </a:lnSpc>
            </a:pPr>
            <a:r>
              <a:rPr sz="1000" spc="5" dirty="0">
                <a:solidFill>
                  <a:srgbClr val="2C957A"/>
                </a:solidFill>
                <a:latin typeface="Arial MT"/>
                <a:cs typeface="Arial MT"/>
              </a:rPr>
              <a:t>Subdirección</a:t>
            </a:r>
            <a:r>
              <a:rPr sz="1000" spc="-1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C957A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C957A"/>
                </a:solidFill>
                <a:latin typeface="Arial MT"/>
                <a:cs typeface="Arial MT"/>
              </a:rPr>
              <a:t>Participación</a:t>
            </a:r>
            <a:r>
              <a:rPr sz="1000" spc="-15" dirty="0">
                <a:solidFill>
                  <a:srgbClr val="2C957A"/>
                </a:solidFill>
                <a:latin typeface="Arial MT"/>
                <a:cs typeface="Arial MT"/>
              </a:rPr>
              <a:t> y </a:t>
            </a:r>
            <a:r>
              <a:rPr sz="1000" spc="-26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C957A"/>
                </a:solidFill>
                <a:latin typeface="Arial MT"/>
                <a:cs typeface="Arial MT"/>
              </a:rPr>
              <a:t>Relaciones </a:t>
            </a:r>
            <a:r>
              <a:rPr sz="1000" spc="45" dirty="0">
                <a:solidFill>
                  <a:srgbClr val="2C957A"/>
                </a:solidFill>
                <a:latin typeface="Arial MT"/>
                <a:cs typeface="Arial MT"/>
              </a:rPr>
              <a:t>con</a:t>
            </a:r>
            <a:r>
              <a:rPr sz="1000" spc="-1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C957A"/>
                </a:solidFill>
                <a:latin typeface="Arial MT"/>
                <a:cs typeface="Arial MT"/>
              </a:rPr>
              <a:t>la</a:t>
            </a:r>
            <a:r>
              <a:rPr sz="1000" spc="-1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C957A"/>
                </a:solidFill>
                <a:latin typeface="Arial MT"/>
                <a:cs typeface="Arial MT"/>
              </a:rPr>
              <a:t>Comunidad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76916" y="7496436"/>
            <a:ext cx="17818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65" dirty="0">
                <a:solidFill>
                  <a:srgbClr val="C85328"/>
                </a:solidFill>
                <a:latin typeface="Arial"/>
                <a:cs typeface="Arial"/>
              </a:rPr>
              <a:t>EMPRESA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C85328"/>
                </a:solidFill>
                <a:latin typeface="Arial"/>
                <a:cs typeface="Arial"/>
              </a:rPr>
              <a:t>DE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20" dirty="0">
                <a:solidFill>
                  <a:srgbClr val="C85328"/>
                </a:solidFill>
                <a:latin typeface="Arial"/>
                <a:cs typeface="Arial"/>
              </a:rPr>
              <a:t>REN</a:t>
            </a:r>
            <a:r>
              <a:rPr sz="1000" b="1" spc="-30" dirty="0">
                <a:solidFill>
                  <a:srgbClr val="C85328"/>
                </a:solidFill>
                <a:latin typeface="Arial"/>
                <a:cs typeface="Arial"/>
              </a:rPr>
              <a:t>O</a:t>
            </a:r>
            <a:r>
              <a:rPr sz="1000" b="1" spc="-55" dirty="0">
                <a:solidFill>
                  <a:srgbClr val="C85328"/>
                </a:solidFill>
                <a:latin typeface="Arial"/>
                <a:cs typeface="Arial"/>
              </a:rPr>
              <a:t>V</a:t>
            </a:r>
            <a:r>
              <a:rPr sz="1000" b="1" spc="-95" dirty="0">
                <a:solidFill>
                  <a:srgbClr val="C85328"/>
                </a:solidFill>
                <a:latin typeface="Arial"/>
                <a:cs typeface="Arial"/>
              </a:rPr>
              <a:t>A</a:t>
            </a:r>
            <a:r>
              <a:rPr sz="1000" b="1" spc="25" dirty="0">
                <a:solidFill>
                  <a:srgbClr val="C85328"/>
                </a:solidFill>
                <a:latin typeface="Arial"/>
                <a:cs typeface="Arial"/>
              </a:rPr>
              <a:t>CIÓN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C85328"/>
                </a:solidFill>
                <a:latin typeface="Arial"/>
                <a:cs typeface="Arial"/>
              </a:rPr>
              <a:t>Y  </a:t>
            </a:r>
            <a:r>
              <a:rPr sz="1000" b="1" spc="-70" dirty="0">
                <a:solidFill>
                  <a:srgbClr val="C85328"/>
                </a:solidFill>
                <a:latin typeface="Arial"/>
                <a:cs typeface="Arial"/>
              </a:rPr>
              <a:t>DESAR</a:t>
            </a:r>
            <a:r>
              <a:rPr sz="1000" b="1" spc="-75" dirty="0">
                <a:solidFill>
                  <a:srgbClr val="C85328"/>
                </a:solidFill>
                <a:latin typeface="Arial"/>
                <a:cs typeface="Arial"/>
              </a:rPr>
              <a:t>R</a:t>
            </a:r>
            <a:r>
              <a:rPr sz="1000" b="1" spc="-40" dirty="0">
                <a:solidFill>
                  <a:srgbClr val="C85328"/>
                </a:solidFill>
                <a:latin typeface="Arial"/>
                <a:cs typeface="Arial"/>
              </a:rPr>
              <a:t>OL</a:t>
            </a:r>
            <a:r>
              <a:rPr sz="1000" b="1" spc="-50" dirty="0">
                <a:solidFill>
                  <a:srgbClr val="C85328"/>
                </a:solidFill>
                <a:latin typeface="Arial"/>
                <a:cs typeface="Arial"/>
              </a:rPr>
              <a:t>L</a:t>
            </a:r>
            <a:r>
              <a:rPr sz="1000" b="1" spc="35" dirty="0">
                <a:solidFill>
                  <a:srgbClr val="C85328"/>
                </a:solidFill>
                <a:latin typeface="Arial"/>
                <a:cs typeface="Arial"/>
              </a:rPr>
              <a:t>O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25" dirty="0">
                <a:solidFill>
                  <a:srgbClr val="C85328"/>
                </a:solidFill>
                <a:latin typeface="Arial"/>
                <a:cs typeface="Arial"/>
              </a:rPr>
              <a:t>URBANO</a:t>
            </a:r>
            <a:r>
              <a:rPr sz="1000" b="1" spc="-35" dirty="0">
                <a:solidFill>
                  <a:srgbClr val="C85328"/>
                </a:solidFill>
                <a:latin typeface="Arial"/>
                <a:cs typeface="Arial"/>
              </a:rPr>
              <a:t> </a:t>
            </a:r>
            <a:r>
              <a:rPr sz="1000" b="1" spc="-55" dirty="0">
                <a:solidFill>
                  <a:srgbClr val="C85328"/>
                </a:solidFill>
                <a:latin typeface="Arial"/>
                <a:cs typeface="Arial"/>
              </a:rPr>
              <a:t>(E</a:t>
            </a:r>
            <a:r>
              <a:rPr sz="1000" b="1" spc="-90" dirty="0">
                <a:solidFill>
                  <a:srgbClr val="C85328"/>
                </a:solidFill>
                <a:latin typeface="Arial"/>
                <a:cs typeface="Arial"/>
              </a:rPr>
              <a:t>R</a:t>
            </a:r>
            <a:r>
              <a:rPr sz="1000" b="1" spc="-10" dirty="0">
                <a:solidFill>
                  <a:srgbClr val="C85328"/>
                </a:solidFill>
                <a:latin typeface="Arial"/>
                <a:cs typeface="Arial"/>
              </a:rPr>
              <a:t>U)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76916" y="7953636"/>
            <a:ext cx="187325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LUZ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 NANCY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CASTRO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QUIROGA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15" dirty="0">
                <a:solidFill>
                  <a:srgbClr val="C85328"/>
                </a:solidFill>
                <a:latin typeface="Arial MT"/>
                <a:cs typeface="Arial MT"/>
              </a:rPr>
              <a:t>Oficina</a:t>
            </a:r>
            <a:r>
              <a:rPr sz="1000" spc="-2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C85328"/>
                </a:solidFill>
                <a:latin typeface="Arial MT"/>
                <a:cs typeface="Arial MT"/>
              </a:rPr>
              <a:t>Gestión</a:t>
            </a:r>
            <a:r>
              <a:rPr sz="1000" spc="-2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C85328"/>
                </a:solidFill>
                <a:latin typeface="Arial MT"/>
                <a:cs typeface="Arial MT"/>
              </a:rPr>
              <a:t>Social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76916" y="8410836"/>
            <a:ext cx="214312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MELISSA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90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ORENA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ALFONSO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GARCÍA</a:t>
            </a:r>
            <a:endParaRPr sz="1000">
              <a:latin typeface="Arial MT"/>
              <a:cs typeface="Arial MT"/>
            </a:endParaRPr>
          </a:p>
          <a:p>
            <a:pPr marL="12700" marR="473709">
              <a:lnSpc>
                <a:spcPct val="100000"/>
              </a:lnSpc>
            </a:pPr>
            <a:r>
              <a:rPr sz="1000" spc="-5" dirty="0">
                <a:solidFill>
                  <a:srgbClr val="C85328"/>
                </a:solidFill>
                <a:latin typeface="Arial MT"/>
                <a:cs typeface="Arial MT"/>
              </a:rPr>
              <a:t>Subgerencia</a:t>
            </a:r>
            <a:r>
              <a:rPr sz="1000" spc="-3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de</a:t>
            </a:r>
            <a:r>
              <a:rPr sz="1000" spc="-3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C85328"/>
                </a:solidFill>
                <a:latin typeface="Arial MT"/>
                <a:cs typeface="Arial MT"/>
              </a:rPr>
              <a:t>Planeación</a:t>
            </a:r>
            <a:r>
              <a:rPr sz="1000" spc="-3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C85328"/>
                </a:solidFill>
                <a:latin typeface="Arial MT"/>
                <a:cs typeface="Arial MT"/>
              </a:rPr>
              <a:t>y </a:t>
            </a:r>
            <a:r>
              <a:rPr sz="1000" spc="-26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Administración</a:t>
            </a:r>
            <a:r>
              <a:rPr sz="1000" spc="-4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de</a:t>
            </a:r>
            <a:r>
              <a:rPr sz="1000" spc="-4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C85328"/>
                </a:solidFill>
                <a:latin typeface="Arial MT"/>
                <a:cs typeface="Arial MT"/>
              </a:rPr>
              <a:t>Proyectos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76916" y="9020436"/>
            <a:ext cx="175513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ISA</a:t>
            </a:r>
            <a:r>
              <a:rPr sz="1000" spc="-9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C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10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spc="-60" dirty="0">
                <a:solidFill>
                  <a:srgbClr val="231F20"/>
                </a:solidFill>
                <a:latin typeface="Arial MT"/>
                <a:cs typeface="Arial MT"/>
              </a:rPr>
              <a:t>CHEVER</a:t>
            </a:r>
            <a:r>
              <a:rPr sz="1000" spc="-75" dirty="0">
                <a:solidFill>
                  <a:srgbClr val="231F20"/>
                </a:solidFill>
                <a:latin typeface="Arial MT"/>
                <a:cs typeface="Arial MT"/>
              </a:rPr>
              <a:t>R</a:t>
            </a:r>
            <a:r>
              <a:rPr sz="1000" spc="-114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W</a:t>
            </a: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CHTER</a:t>
            </a:r>
            <a:endParaRPr sz="1000">
              <a:latin typeface="Arial MT"/>
              <a:cs typeface="Arial MT"/>
            </a:endParaRPr>
          </a:p>
          <a:p>
            <a:pPr marL="12700" marR="86360">
              <a:lnSpc>
                <a:spcPct val="100000"/>
              </a:lnSpc>
            </a:pPr>
            <a:r>
              <a:rPr sz="1000" spc="-5" dirty="0">
                <a:solidFill>
                  <a:srgbClr val="C85328"/>
                </a:solidFill>
                <a:latin typeface="Arial MT"/>
                <a:cs typeface="Arial MT"/>
              </a:rPr>
              <a:t>Subgerencia</a:t>
            </a:r>
            <a:r>
              <a:rPr sz="1000" spc="-3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de</a:t>
            </a:r>
            <a:r>
              <a:rPr sz="1000" spc="-3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C85328"/>
                </a:solidFill>
                <a:latin typeface="Arial MT"/>
                <a:cs typeface="Arial MT"/>
              </a:rPr>
              <a:t>Planeación</a:t>
            </a:r>
            <a:r>
              <a:rPr sz="1000" spc="-3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C85328"/>
                </a:solidFill>
                <a:latin typeface="Arial MT"/>
                <a:cs typeface="Arial MT"/>
              </a:rPr>
              <a:t>y </a:t>
            </a:r>
            <a:r>
              <a:rPr sz="1000" spc="-26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Administración</a:t>
            </a:r>
            <a:r>
              <a:rPr sz="1000" spc="-45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C85328"/>
                </a:solidFill>
                <a:latin typeface="Arial MT"/>
                <a:cs typeface="Arial MT"/>
              </a:rPr>
              <a:t>de</a:t>
            </a:r>
            <a:r>
              <a:rPr sz="1000" spc="-40" dirty="0">
                <a:solidFill>
                  <a:srgbClr val="C85328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C85328"/>
                </a:solidFill>
                <a:latin typeface="Arial MT"/>
                <a:cs typeface="Arial MT"/>
              </a:rPr>
              <a:t>Proyectos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768644" y="5972436"/>
            <a:ext cx="196405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40" dirty="0">
                <a:solidFill>
                  <a:srgbClr val="25408F"/>
                </a:solidFill>
                <a:latin typeface="Arial"/>
                <a:cs typeface="Arial"/>
              </a:rPr>
              <a:t>CA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J</a:t>
            </a:r>
            <a:r>
              <a:rPr sz="1000" b="1" spc="-90" dirty="0">
                <a:solidFill>
                  <a:srgbClr val="25408F"/>
                </a:solidFill>
                <a:latin typeface="Arial"/>
                <a:cs typeface="Arial"/>
              </a:rPr>
              <a:t>A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25408F"/>
                </a:solidFill>
                <a:latin typeface="Arial"/>
                <a:cs typeface="Arial"/>
              </a:rPr>
              <a:t>DE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 </a:t>
            </a:r>
            <a:r>
              <a:rPr sz="1000" b="1" spc="-55" dirty="0">
                <a:solidFill>
                  <a:srgbClr val="25408F"/>
                </a:solidFill>
                <a:latin typeface="Arial"/>
                <a:cs typeface="Arial"/>
              </a:rPr>
              <a:t>L</a:t>
            </a:r>
            <a:r>
              <a:rPr sz="1000" b="1" spc="-90" dirty="0">
                <a:solidFill>
                  <a:srgbClr val="25408F"/>
                </a:solidFill>
                <a:latin typeface="Arial"/>
                <a:cs typeface="Arial"/>
              </a:rPr>
              <a:t>A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 </a:t>
            </a:r>
            <a:r>
              <a:rPr sz="1000" b="1" spc="-5" dirty="0">
                <a:solidFill>
                  <a:srgbClr val="25408F"/>
                </a:solidFill>
                <a:latin typeface="Arial"/>
                <a:cs typeface="Arial"/>
              </a:rPr>
              <a:t>VIVIEN</a:t>
            </a:r>
            <a:r>
              <a:rPr sz="1000" b="1" spc="-10" dirty="0">
                <a:solidFill>
                  <a:srgbClr val="25408F"/>
                </a:solidFill>
                <a:latin typeface="Arial"/>
                <a:cs typeface="Arial"/>
              </a:rPr>
              <a:t>D</a:t>
            </a:r>
            <a:r>
              <a:rPr sz="1000" b="1" spc="-90" dirty="0">
                <a:solidFill>
                  <a:srgbClr val="25408F"/>
                </a:solidFill>
                <a:latin typeface="Arial"/>
                <a:cs typeface="Arial"/>
              </a:rPr>
              <a:t>A</a:t>
            </a:r>
            <a:r>
              <a:rPr sz="1000" b="1" spc="-35" dirty="0">
                <a:solidFill>
                  <a:srgbClr val="25408F"/>
                </a:solidFill>
                <a:latin typeface="Arial"/>
                <a:cs typeface="Arial"/>
              </a:rPr>
              <a:t> </a:t>
            </a:r>
            <a:r>
              <a:rPr sz="1000" b="1" spc="-30" dirty="0">
                <a:solidFill>
                  <a:srgbClr val="25408F"/>
                </a:solidFill>
                <a:latin typeface="Arial"/>
                <a:cs typeface="Arial"/>
              </a:rPr>
              <a:t>POPU</a:t>
            </a:r>
            <a:r>
              <a:rPr sz="1000" b="1" spc="-5" dirty="0">
                <a:solidFill>
                  <a:srgbClr val="25408F"/>
                </a:solidFill>
                <a:latin typeface="Arial"/>
                <a:cs typeface="Arial"/>
              </a:rPr>
              <a:t>L</a:t>
            </a:r>
            <a:r>
              <a:rPr sz="1000" b="1" spc="-75" dirty="0">
                <a:solidFill>
                  <a:srgbClr val="25408F"/>
                </a:solidFill>
                <a:latin typeface="Arial"/>
                <a:cs typeface="Arial"/>
              </a:rPr>
              <a:t>AR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768644" y="6277236"/>
            <a:ext cx="210121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TRINA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MARCELA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BOCANEGRA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M.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JOSÉ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AN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T</a:t>
            </a:r>
            <a:r>
              <a:rPr sz="1000" spc="25" dirty="0">
                <a:solidFill>
                  <a:srgbClr val="231F20"/>
                </a:solidFill>
                <a:latin typeface="Arial MT"/>
                <a:cs typeface="Arial MT"/>
              </a:rPr>
              <a:t>ONIO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60" dirty="0">
                <a:solidFill>
                  <a:srgbClr val="231F20"/>
                </a:solidFill>
                <a:latin typeface="Arial MT"/>
                <a:cs typeface="Arial MT"/>
              </a:rPr>
              <a:t>RAMÍREZ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OR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Z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</a:t>
            </a:r>
            <a:r>
              <a:rPr sz="1000" spc="4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15" dirty="0">
                <a:solidFill>
                  <a:srgbClr val="21436B"/>
                </a:solidFill>
                <a:latin typeface="Arial MT"/>
                <a:cs typeface="Arial MT"/>
              </a:rPr>
              <a:t>Oficina</a:t>
            </a:r>
            <a:r>
              <a:rPr sz="1000" spc="-25" dirty="0">
                <a:solidFill>
                  <a:srgbClr val="21436B"/>
                </a:solidFill>
                <a:latin typeface="Arial MT"/>
                <a:cs typeface="Arial MT"/>
              </a:rPr>
              <a:t> Asesora </a:t>
            </a:r>
            <a:r>
              <a:rPr sz="10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1436B"/>
                </a:solidFill>
                <a:latin typeface="Arial MT"/>
                <a:cs typeface="Arial MT"/>
              </a:rPr>
              <a:t>Planeación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768644" y="6886836"/>
            <a:ext cx="1958339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ADRIANA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MORENO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BALLEN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MICHEL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ÁNGEL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ORTÍZ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ACEVEDO</a:t>
            </a:r>
            <a:endParaRPr sz="1000">
              <a:latin typeface="Arial MT"/>
              <a:cs typeface="Arial MT"/>
            </a:endParaRPr>
          </a:p>
          <a:p>
            <a:pPr marL="12700" marR="191770">
              <a:lnSpc>
                <a:spcPct val="100000"/>
              </a:lnSpc>
            </a:pPr>
            <a:r>
              <a:rPr sz="1000" spc="20" dirty="0">
                <a:solidFill>
                  <a:srgbClr val="25408F"/>
                </a:solidFill>
                <a:latin typeface="Arial MT"/>
                <a:cs typeface="Arial MT"/>
              </a:rPr>
              <a:t>Dirección</a:t>
            </a:r>
            <a:r>
              <a:rPr sz="1000" spc="-25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5408F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5408F"/>
                </a:solidFill>
                <a:latin typeface="Arial MT"/>
                <a:cs typeface="Arial MT"/>
              </a:rPr>
              <a:t>Urbanizaciones</a:t>
            </a:r>
            <a:r>
              <a:rPr sz="1000" spc="-2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5408F"/>
                </a:solidFill>
                <a:latin typeface="Arial MT"/>
                <a:cs typeface="Arial MT"/>
              </a:rPr>
              <a:t>y </a:t>
            </a:r>
            <a:r>
              <a:rPr sz="1000" spc="-26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5408F"/>
                </a:solidFill>
                <a:latin typeface="Arial MT"/>
                <a:cs typeface="Arial MT"/>
              </a:rPr>
              <a:t>Titulación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768644" y="7648836"/>
            <a:ext cx="177292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1454">
              <a:lnSpc>
                <a:spcPct val="100000"/>
              </a:lnSpc>
              <a:spcBef>
                <a:spcPts val="100"/>
              </a:spcBef>
            </a:pP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D</a:t>
            </a:r>
            <a:r>
              <a:rPr sz="1000" spc="-10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VID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75" dirty="0">
                <a:solidFill>
                  <a:srgbClr val="231F20"/>
                </a:solidFill>
                <a:latin typeface="Arial MT"/>
                <a:cs typeface="Arial MT"/>
              </a:rPr>
              <a:t>ARREAZA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MORENO 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EDITH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CARRILLO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80" dirty="0">
                <a:solidFill>
                  <a:srgbClr val="231F20"/>
                </a:solidFill>
                <a:latin typeface="Arial MT"/>
                <a:cs typeface="Arial MT"/>
              </a:rPr>
              <a:t>AMAYA</a:t>
            </a:r>
            <a:endParaRPr sz="10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000" spc="20" dirty="0">
                <a:solidFill>
                  <a:srgbClr val="25408F"/>
                </a:solidFill>
                <a:latin typeface="Arial MT"/>
                <a:cs typeface="Arial MT"/>
              </a:rPr>
              <a:t>Dirección</a:t>
            </a:r>
            <a:r>
              <a:rPr sz="1000" spc="-35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5408F"/>
                </a:solidFill>
                <a:latin typeface="Arial MT"/>
                <a:cs typeface="Arial MT"/>
              </a:rPr>
              <a:t>de</a:t>
            </a:r>
            <a:r>
              <a:rPr sz="1000" spc="-35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5408F"/>
                </a:solidFill>
                <a:latin typeface="Arial MT"/>
                <a:cs typeface="Arial MT"/>
              </a:rPr>
              <a:t>Mejoramiento</a:t>
            </a:r>
            <a:r>
              <a:rPr sz="1000" spc="-3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5408F"/>
                </a:solidFill>
                <a:latin typeface="Arial MT"/>
                <a:cs typeface="Arial MT"/>
              </a:rPr>
              <a:t>de </a:t>
            </a:r>
            <a:r>
              <a:rPr sz="1000" spc="-265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5408F"/>
                </a:solidFill>
                <a:latin typeface="Arial MT"/>
                <a:cs typeface="Arial MT"/>
              </a:rPr>
              <a:t>Vivienda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768644" y="8410836"/>
            <a:ext cx="219964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5265">
              <a:lnSpc>
                <a:spcPct val="100000"/>
              </a:lnSpc>
              <a:spcBef>
                <a:spcPts val="100"/>
              </a:spcBef>
            </a:pP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CAROLINA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ANDREA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CUARTAS </a:t>
            </a:r>
            <a:r>
              <a:rPr sz="10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DI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spc="10" dirty="0">
                <a:solidFill>
                  <a:srgbClr val="231F20"/>
                </a:solidFill>
                <a:latin typeface="Arial MT"/>
                <a:cs typeface="Arial MT"/>
              </a:rPr>
              <a:t>GO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ALE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J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ANDRO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OL</a:t>
            </a: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80" dirty="0">
                <a:solidFill>
                  <a:srgbClr val="231F20"/>
                </a:solidFill>
                <a:latin typeface="Arial MT"/>
                <a:cs typeface="Arial MT"/>
              </a:rPr>
              <a:t>VE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C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R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UZ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solidFill>
                  <a:srgbClr val="25408F"/>
                </a:solidFill>
                <a:latin typeface="Arial MT"/>
                <a:cs typeface="Arial MT"/>
              </a:rPr>
              <a:t>Dirección</a:t>
            </a:r>
            <a:r>
              <a:rPr sz="1000" spc="-25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5408F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20" dirty="0">
                <a:solidFill>
                  <a:srgbClr val="25408F"/>
                </a:solidFill>
                <a:latin typeface="Arial MT"/>
                <a:cs typeface="Arial MT"/>
              </a:rPr>
              <a:t>Mejoramiento</a:t>
            </a:r>
            <a:r>
              <a:rPr sz="1000" spc="-2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5408F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5408F"/>
                </a:solidFill>
                <a:latin typeface="Arial MT"/>
                <a:cs typeface="Arial MT"/>
              </a:rPr>
              <a:t>Barrios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768644" y="9020436"/>
            <a:ext cx="207708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SANDRA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10" dirty="0">
                <a:solidFill>
                  <a:srgbClr val="231F20"/>
                </a:solidFill>
                <a:latin typeface="Arial MT"/>
                <a:cs typeface="Arial MT"/>
              </a:rPr>
              <a:t>P</a:t>
            </a:r>
            <a:r>
              <a:rPr sz="1000" spc="-114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TRICIA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90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GUIZAMÓN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A.  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CL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20" dirty="0">
                <a:solidFill>
                  <a:srgbClr val="231F20"/>
                </a:solidFill>
                <a:latin typeface="Arial MT"/>
                <a:cs typeface="Arial MT"/>
              </a:rPr>
              <a:t>UDIA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50" dirty="0">
                <a:solidFill>
                  <a:srgbClr val="231F20"/>
                </a:solidFill>
                <a:latin typeface="Arial MT"/>
                <a:cs typeface="Arial MT"/>
              </a:rPr>
              <a:t>MARCELA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90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ÓPEZ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60" dirty="0">
                <a:solidFill>
                  <a:srgbClr val="231F20"/>
                </a:solidFill>
                <a:latin typeface="Arial MT"/>
                <a:cs typeface="Arial MT"/>
              </a:rPr>
              <a:t>UP</a:t>
            </a:r>
            <a:r>
              <a:rPr sz="1000" spc="-70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GUI 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MARIA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90" dirty="0">
                <a:solidFill>
                  <a:srgbClr val="231F20"/>
                </a:solidFill>
                <a:latin typeface="Arial MT"/>
                <a:cs typeface="Arial MT"/>
              </a:rPr>
              <a:t>ELSA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0" dirty="0">
                <a:solidFill>
                  <a:srgbClr val="231F20"/>
                </a:solidFill>
                <a:latin typeface="Arial MT"/>
                <a:cs typeface="Arial MT"/>
              </a:rPr>
              <a:t>SICH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CÁ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231F20"/>
                </a:solidFill>
                <a:latin typeface="Arial MT"/>
                <a:cs typeface="Arial MT"/>
              </a:rPr>
              <a:t>C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.</a:t>
            </a:r>
            <a:endParaRPr sz="1000">
              <a:latin typeface="Arial MT"/>
              <a:cs typeface="Arial MT"/>
            </a:endParaRPr>
          </a:p>
          <a:p>
            <a:pPr marL="12700" algn="just">
              <a:lnSpc>
                <a:spcPct val="100000"/>
              </a:lnSpc>
            </a:pPr>
            <a:r>
              <a:rPr sz="1000" spc="20" dirty="0">
                <a:solidFill>
                  <a:srgbClr val="25408F"/>
                </a:solidFill>
                <a:latin typeface="Arial MT"/>
                <a:cs typeface="Arial MT"/>
              </a:rPr>
              <a:t>Dirección</a:t>
            </a:r>
            <a:r>
              <a:rPr sz="1000" spc="-3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5408F"/>
                </a:solidFill>
                <a:latin typeface="Arial MT"/>
                <a:cs typeface="Arial MT"/>
              </a:rPr>
              <a:t>de</a:t>
            </a:r>
            <a:r>
              <a:rPr sz="1000" spc="-30" dirty="0">
                <a:solidFill>
                  <a:srgbClr val="25408F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25408F"/>
                </a:solidFill>
                <a:latin typeface="Arial MT"/>
                <a:cs typeface="Arial MT"/>
              </a:rPr>
              <a:t>Reasentamientos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5160371" y="5972436"/>
            <a:ext cx="220027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solidFill>
                  <a:srgbClr val="DF9C33"/>
                </a:solidFill>
                <a:latin typeface="Arial"/>
                <a:cs typeface="Arial"/>
              </a:rPr>
              <a:t>UNIDAD</a:t>
            </a:r>
            <a:r>
              <a:rPr sz="1000" b="1" spc="-25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30" dirty="0">
                <a:solidFill>
                  <a:srgbClr val="DF9C33"/>
                </a:solidFill>
                <a:latin typeface="Arial"/>
                <a:cs typeface="Arial"/>
              </a:rPr>
              <a:t>ADMINISTRATIVA</a:t>
            </a:r>
            <a:r>
              <a:rPr sz="1000" b="1" spc="-25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65" dirty="0">
                <a:solidFill>
                  <a:srgbClr val="DF9C33"/>
                </a:solidFill>
                <a:latin typeface="Arial"/>
                <a:cs typeface="Arial"/>
              </a:rPr>
              <a:t>ESPECIAL </a:t>
            </a:r>
            <a:r>
              <a:rPr sz="1000" b="1" spc="-265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DF9C33"/>
                </a:solidFill>
                <a:latin typeface="Arial"/>
                <a:cs typeface="Arial"/>
              </a:rPr>
              <a:t>DE</a:t>
            </a:r>
            <a:r>
              <a:rPr sz="1000" b="1" spc="-35" dirty="0">
                <a:solidFill>
                  <a:srgbClr val="DF9C33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DF9C33"/>
                </a:solidFill>
                <a:latin typeface="Arial"/>
                <a:cs typeface="Arial"/>
              </a:rPr>
              <a:t>SERVICIOS</a:t>
            </a:r>
            <a:r>
              <a:rPr sz="1000" b="1" spc="-35" dirty="0">
                <a:solidFill>
                  <a:srgbClr val="DF9C33"/>
                </a:solidFill>
                <a:latin typeface="Arial"/>
                <a:cs typeface="Arial"/>
              </a:rPr>
              <a:t> PÚBLICOS </a:t>
            </a:r>
            <a:r>
              <a:rPr sz="1000" b="1" spc="-60" dirty="0">
                <a:solidFill>
                  <a:srgbClr val="DF9C33"/>
                </a:solidFill>
                <a:latin typeface="Arial"/>
                <a:cs typeface="Arial"/>
              </a:rPr>
              <a:t>(UAESP)</a:t>
            </a:r>
            <a:endParaRPr sz="100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160371" y="6429636"/>
            <a:ext cx="2031364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ALEXANDRA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30" dirty="0">
                <a:solidFill>
                  <a:srgbClr val="231F20"/>
                </a:solidFill>
                <a:latin typeface="Arial MT"/>
                <a:cs typeface="Arial MT"/>
              </a:rPr>
              <a:t>R</a:t>
            </a:r>
            <a:r>
              <a:rPr sz="1000" spc="-3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000" spc="-6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endParaRPr sz="10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000" spc="-25" dirty="0">
                <a:solidFill>
                  <a:srgbClr val="DF9C33"/>
                </a:solidFill>
                <a:latin typeface="Arial MT"/>
                <a:cs typeface="Arial MT"/>
              </a:rPr>
              <a:t>Asesora</a:t>
            </a:r>
            <a:r>
              <a:rPr sz="1000" spc="-20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DF9C33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-20" dirty="0">
                <a:solidFill>
                  <a:srgbClr val="DF9C33"/>
                </a:solidFill>
                <a:latin typeface="Arial MT"/>
                <a:cs typeface="Arial MT"/>
              </a:rPr>
              <a:t>la </a:t>
            </a:r>
            <a:r>
              <a:rPr sz="1000" spc="20" dirty="0">
                <a:solidFill>
                  <a:srgbClr val="DF9C33"/>
                </a:solidFill>
                <a:latin typeface="Arial MT"/>
                <a:cs typeface="Arial MT"/>
              </a:rPr>
              <a:t>Dirección</a:t>
            </a:r>
            <a:r>
              <a:rPr sz="1000" spc="-15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DF9C33"/>
                </a:solidFill>
                <a:latin typeface="Arial MT"/>
                <a:cs typeface="Arial MT"/>
              </a:rPr>
              <a:t>General</a:t>
            </a:r>
            <a:r>
              <a:rPr sz="1000" spc="-20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DF9C33"/>
                </a:solidFill>
                <a:latin typeface="Arial MT"/>
                <a:cs typeface="Arial MT"/>
              </a:rPr>
              <a:t>en </a:t>
            </a:r>
            <a:r>
              <a:rPr sz="1000" spc="-265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DF9C33"/>
                </a:solidFill>
                <a:latin typeface="Arial MT"/>
                <a:cs typeface="Arial MT"/>
              </a:rPr>
              <a:t>temas</a:t>
            </a:r>
            <a:r>
              <a:rPr sz="1000" spc="-15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DF9C33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DF9C33"/>
                </a:solidFill>
                <a:latin typeface="Arial MT"/>
                <a:cs typeface="Arial MT"/>
              </a:rPr>
              <a:t>Participación</a:t>
            </a:r>
            <a:r>
              <a:rPr sz="1000" spc="-15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spc="-5" dirty="0">
                <a:solidFill>
                  <a:srgbClr val="DF9C33"/>
                </a:solidFill>
                <a:latin typeface="Arial MT"/>
                <a:cs typeface="Arial MT"/>
              </a:rPr>
              <a:t>Ciudadana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160371" y="7039236"/>
            <a:ext cx="19431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5" dirty="0">
                <a:solidFill>
                  <a:srgbClr val="231F20"/>
                </a:solidFill>
                <a:latin typeface="Arial MT"/>
                <a:cs typeface="Arial MT"/>
              </a:rPr>
              <a:t>J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AZMÍN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60" dirty="0">
                <a:solidFill>
                  <a:srgbClr val="231F20"/>
                </a:solidFill>
                <a:latin typeface="Arial MT"/>
                <a:cs typeface="Arial MT"/>
              </a:rPr>
              <a:t>KARIME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80" dirty="0">
                <a:solidFill>
                  <a:srgbClr val="231F20"/>
                </a:solidFill>
                <a:latin typeface="Arial MT"/>
                <a:cs typeface="Arial MT"/>
              </a:rPr>
              <a:t>F</a:t>
            </a:r>
            <a:r>
              <a:rPr sz="1000" spc="-114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ÓREZ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75" dirty="0">
                <a:solidFill>
                  <a:srgbClr val="231F20"/>
                </a:solidFill>
                <a:latin typeface="Arial MT"/>
                <a:cs typeface="Arial MT"/>
              </a:rPr>
              <a:t>VERGEL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15" dirty="0">
                <a:solidFill>
                  <a:srgbClr val="DF9C33"/>
                </a:solidFill>
                <a:latin typeface="Arial MT"/>
                <a:cs typeface="Arial MT"/>
              </a:rPr>
              <a:t>Oficina</a:t>
            </a:r>
            <a:r>
              <a:rPr sz="1000" spc="-25" dirty="0">
                <a:solidFill>
                  <a:srgbClr val="DF9C33"/>
                </a:solidFill>
                <a:latin typeface="Arial MT"/>
                <a:cs typeface="Arial MT"/>
              </a:rPr>
              <a:t> Asesora </a:t>
            </a:r>
            <a:r>
              <a:rPr sz="1000" spc="10" dirty="0">
                <a:solidFill>
                  <a:srgbClr val="DF9C33"/>
                </a:solidFill>
                <a:latin typeface="Arial MT"/>
                <a:cs typeface="Arial MT"/>
              </a:rPr>
              <a:t>de</a:t>
            </a:r>
            <a:r>
              <a:rPr sz="1000" spc="-20" dirty="0">
                <a:solidFill>
                  <a:srgbClr val="DF9C33"/>
                </a:solidFill>
                <a:latin typeface="Arial MT"/>
                <a:cs typeface="Arial MT"/>
              </a:rPr>
              <a:t> </a:t>
            </a:r>
            <a:r>
              <a:rPr sz="1000" dirty="0">
                <a:solidFill>
                  <a:srgbClr val="DF9C33"/>
                </a:solidFill>
                <a:latin typeface="Arial MT"/>
                <a:cs typeface="Arial MT"/>
              </a:rPr>
              <a:t>Planeación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160371" y="7648836"/>
            <a:ext cx="1900555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b="1" spc="-65" dirty="0">
                <a:solidFill>
                  <a:srgbClr val="21436B"/>
                </a:solidFill>
                <a:latin typeface="Arial"/>
                <a:cs typeface="Arial"/>
              </a:rPr>
              <a:t>EMPRESA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21436B"/>
                </a:solidFill>
                <a:latin typeface="Arial"/>
                <a:cs typeface="Arial"/>
              </a:rPr>
              <a:t>DE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95" dirty="0">
                <a:solidFill>
                  <a:srgbClr val="21436B"/>
                </a:solidFill>
                <a:latin typeface="Arial"/>
                <a:cs typeface="Arial"/>
              </a:rPr>
              <a:t>A</a:t>
            </a:r>
            <a:r>
              <a:rPr sz="1000" b="1" spc="-15" dirty="0">
                <a:solidFill>
                  <a:srgbClr val="21436B"/>
                </a:solidFill>
                <a:latin typeface="Arial"/>
                <a:cs typeface="Arial"/>
              </a:rPr>
              <a:t>CUEDUC</a:t>
            </a:r>
            <a:r>
              <a:rPr sz="1000" b="1" spc="-20" dirty="0">
                <a:solidFill>
                  <a:srgbClr val="21436B"/>
                </a:solidFill>
                <a:latin typeface="Arial"/>
                <a:cs typeface="Arial"/>
              </a:rPr>
              <a:t>T</a:t>
            </a:r>
            <a:r>
              <a:rPr sz="1000" b="1" spc="35" dirty="0">
                <a:solidFill>
                  <a:srgbClr val="21436B"/>
                </a:solidFill>
                <a:latin typeface="Arial"/>
                <a:cs typeface="Arial"/>
              </a:rPr>
              <a:t>O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21436B"/>
                </a:solidFill>
                <a:latin typeface="Arial"/>
                <a:cs typeface="Arial"/>
              </a:rPr>
              <a:t>Y  </a:t>
            </a:r>
            <a:r>
              <a:rPr sz="1000" b="1" spc="-90" dirty="0">
                <a:solidFill>
                  <a:srgbClr val="21436B"/>
                </a:solidFill>
                <a:latin typeface="Arial"/>
                <a:cs typeface="Arial"/>
              </a:rPr>
              <a:t>AL</a:t>
            </a:r>
            <a:r>
              <a:rPr sz="1000" b="1" spc="-20" dirty="0">
                <a:solidFill>
                  <a:srgbClr val="21436B"/>
                </a:solidFill>
                <a:latin typeface="Arial"/>
                <a:cs typeface="Arial"/>
              </a:rPr>
              <a:t>CAN</a:t>
            </a:r>
            <a:r>
              <a:rPr sz="1000" b="1" spc="-60" dirty="0">
                <a:solidFill>
                  <a:srgbClr val="21436B"/>
                </a:solidFill>
                <a:latin typeface="Arial"/>
                <a:cs typeface="Arial"/>
              </a:rPr>
              <a:t>T</a:t>
            </a:r>
            <a:r>
              <a:rPr sz="1000" b="1" spc="-55" dirty="0">
                <a:solidFill>
                  <a:srgbClr val="21436B"/>
                </a:solidFill>
                <a:latin typeface="Arial"/>
                <a:cs typeface="Arial"/>
              </a:rPr>
              <a:t>ARIL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L</a:t>
            </a:r>
            <a:r>
              <a:rPr sz="1000" b="1" spc="-15" dirty="0">
                <a:solidFill>
                  <a:srgbClr val="21436B"/>
                </a:solidFill>
                <a:latin typeface="Arial"/>
                <a:cs typeface="Arial"/>
              </a:rPr>
              <a:t>ADO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40" dirty="0">
                <a:solidFill>
                  <a:srgbClr val="21436B"/>
                </a:solidFill>
                <a:latin typeface="Arial"/>
                <a:cs typeface="Arial"/>
              </a:rPr>
              <a:t>DE</a:t>
            </a:r>
            <a:r>
              <a:rPr sz="1000" b="1" spc="-35" dirty="0">
                <a:solidFill>
                  <a:srgbClr val="21436B"/>
                </a:solidFill>
                <a:latin typeface="Arial"/>
                <a:cs typeface="Arial"/>
              </a:rPr>
              <a:t> </a:t>
            </a:r>
            <a:r>
              <a:rPr sz="1000" b="1" spc="-10" dirty="0">
                <a:solidFill>
                  <a:srgbClr val="21436B"/>
                </a:solidFill>
                <a:latin typeface="Arial"/>
                <a:cs typeface="Arial"/>
              </a:rPr>
              <a:t>BOG</a:t>
            </a:r>
            <a:r>
              <a:rPr sz="1000" b="1" spc="-20" dirty="0">
                <a:solidFill>
                  <a:srgbClr val="21436B"/>
                </a:solidFill>
                <a:latin typeface="Arial"/>
                <a:cs typeface="Arial"/>
              </a:rPr>
              <a:t>O</a:t>
            </a:r>
            <a:r>
              <a:rPr sz="1000" b="1" spc="-55" dirty="0">
                <a:solidFill>
                  <a:srgbClr val="21436B"/>
                </a:solidFill>
                <a:latin typeface="Arial"/>
                <a:cs typeface="Arial"/>
              </a:rPr>
              <a:t>TÁ  (EAAB-ESP)</a:t>
            </a:r>
            <a:endParaRPr sz="100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160371" y="8258436"/>
            <a:ext cx="19767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55" dirty="0">
                <a:solidFill>
                  <a:srgbClr val="231F20"/>
                </a:solidFill>
                <a:latin typeface="Arial MT"/>
                <a:cs typeface="Arial MT"/>
              </a:rPr>
              <a:t>CAR</a:t>
            </a:r>
            <a:r>
              <a:rPr sz="1000" spc="-85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OS</a:t>
            </a:r>
            <a:r>
              <a:rPr sz="1000" spc="-5" dirty="0">
                <a:solidFill>
                  <a:srgbClr val="231F20"/>
                </a:solidFill>
                <a:latin typeface="Arial MT"/>
                <a:cs typeface="Arial MT"/>
              </a:rPr>
              <a:t> JULIO </a:t>
            </a:r>
            <a:r>
              <a:rPr sz="1000" spc="-25" dirty="0">
                <a:solidFill>
                  <a:srgbClr val="231F20"/>
                </a:solidFill>
                <a:latin typeface="Arial MT"/>
                <a:cs typeface="Arial MT"/>
              </a:rPr>
              <a:t>MORA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solidFill>
                  <a:srgbClr val="21436B"/>
                </a:solidFill>
                <a:latin typeface="Arial MT"/>
                <a:cs typeface="Arial MT"/>
              </a:rPr>
              <a:t>Dirección</a:t>
            </a:r>
            <a:r>
              <a:rPr sz="10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1436B"/>
                </a:solidFill>
                <a:latin typeface="Arial MT"/>
                <a:cs typeface="Arial MT"/>
              </a:rPr>
              <a:t>Gestión</a:t>
            </a:r>
            <a:r>
              <a:rPr sz="10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1436B"/>
                </a:solidFill>
                <a:latin typeface="Arial MT"/>
                <a:cs typeface="Arial MT"/>
              </a:rPr>
              <a:t>Comunitaria</a:t>
            </a:r>
            <a:endParaRPr sz="1000">
              <a:latin typeface="Arial MT"/>
              <a:cs typeface="Arial MT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160371" y="8715636"/>
            <a:ext cx="19767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JACKELINE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45" dirty="0">
                <a:solidFill>
                  <a:srgbClr val="231F20"/>
                </a:solidFill>
                <a:latin typeface="Arial MT"/>
                <a:cs typeface="Arial MT"/>
              </a:rPr>
              <a:t>VIVI</a:t>
            </a:r>
            <a:r>
              <a:rPr sz="10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000" spc="-15" dirty="0">
                <a:solidFill>
                  <a:srgbClr val="231F20"/>
                </a:solidFill>
                <a:latin typeface="Arial MT"/>
                <a:cs typeface="Arial MT"/>
              </a:rPr>
              <a:t>QUINTANA</a:t>
            </a:r>
            <a:endParaRPr sz="1000">
              <a:latin typeface="Arial MT"/>
              <a:cs typeface="Arial MT"/>
            </a:endParaRPr>
          </a:p>
          <a:p>
            <a:pPr marL="12700">
              <a:lnSpc>
                <a:spcPct val="100000"/>
              </a:lnSpc>
            </a:pPr>
            <a:r>
              <a:rPr sz="1000" spc="20" dirty="0">
                <a:solidFill>
                  <a:srgbClr val="21436B"/>
                </a:solidFill>
                <a:latin typeface="Arial MT"/>
                <a:cs typeface="Arial MT"/>
              </a:rPr>
              <a:t>Dirección</a:t>
            </a:r>
            <a:r>
              <a:rPr sz="1000" spc="-2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10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5" dirty="0">
                <a:solidFill>
                  <a:srgbClr val="21436B"/>
                </a:solidFill>
                <a:latin typeface="Arial MT"/>
                <a:cs typeface="Arial MT"/>
              </a:rPr>
              <a:t>Gestión</a:t>
            </a:r>
            <a:r>
              <a:rPr sz="10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000" spc="10" dirty="0">
                <a:solidFill>
                  <a:srgbClr val="21436B"/>
                </a:solidFill>
                <a:latin typeface="Arial MT"/>
                <a:cs typeface="Arial MT"/>
              </a:rPr>
              <a:t>Comunitaria</a:t>
            </a:r>
            <a:endParaRPr sz="10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435667" y="9835705"/>
            <a:ext cx="267970" cy="111760"/>
            <a:chOff x="2435667" y="9835705"/>
            <a:chExt cx="267970" cy="111760"/>
          </a:xfrm>
        </p:grpSpPr>
        <p:sp>
          <p:nvSpPr>
            <p:cNvPr id="3" name="object 3"/>
            <p:cNvSpPr/>
            <p:nvPr/>
          </p:nvSpPr>
          <p:spPr>
            <a:xfrm>
              <a:off x="2640584" y="9908920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2654235" y="9934867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2674" y="9884104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03829" y="9836710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02831" y="9835705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4716" y="9908528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598790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11920" y="984801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64764" y="9896101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71839" y="9915523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4321" y="990138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58796" y="9939184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66221" y="993715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9526" y="994321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70664" y="9910132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75058" y="9924308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84122" y="9935831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91294" y="9882827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69743" y="9838943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06463" y="9908529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486152" y="9862095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28112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8434" y="9909890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3208" y="9909571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7" y="9922322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56929" y="9936136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57856" y="9933888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98001" y="9936136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98928" y="9933888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502077" y="9879240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610917" y="9883832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35554" y="9903605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17539" y="9903273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20003" y="990327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32081" y="9880920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15036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13992" y="9865421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23263" y="988783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20846" y="9913982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91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8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7" name="object 107"/>
          <p:cNvGrpSpPr/>
          <p:nvPr/>
        </p:nvGrpSpPr>
        <p:grpSpPr>
          <a:xfrm>
            <a:off x="2189879" y="9840298"/>
            <a:ext cx="86360" cy="106680"/>
            <a:chOff x="2189879" y="9840298"/>
            <a:chExt cx="86360" cy="106680"/>
          </a:xfrm>
        </p:grpSpPr>
        <p:sp>
          <p:nvSpPr>
            <p:cNvPr id="108" name="object 108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05723" y="9933974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" name="object 138"/>
          <p:cNvGrpSpPr/>
          <p:nvPr/>
        </p:nvGrpSpPr>
        <p:grpSpPr>
          <a:xfrm>
            <a:off x="2351245" y="9791128"/>
            <a:ext cx="121285" cy="115570"/>
            <a:chOff x="2351245" y="9791128"/>
            <a:chExt cx="121285" cy="115570"/>
          </a:xfrm>
        </p:grpSpPr>
        <p:sp>
          <p:nvSpPr>
            <p:cNvPr id="139" name="object 139"/>
            <p:cNvSpPr/>
            <p:nvPr/>
          </p:nvSpPr>
          <p:spPr>
            <a:xfrm>
              <a:off x="2351240" y="9791128"/>
              <a:ext cx="64769" cy="50165"/>
            </a:xfrm>
            <a:custGeom>
              <a:avLst/>
              <a:gdLst/>
              <a:ahLst/>
              <a:cxnLst/>
              <a:rect l="l" t="t" r="r" b="b"/>
              <a:pathLst>
                <a:path w="64769" h="50165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388664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427972" y="9881914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427200" y="9881138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451389" y="9886192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432926" y="9872053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" name="object 152"/>
          <p:cNvGrpSpPr/>
          <p:nvPr/>
        </p:nvGrpSpPr>
        <p:grpSpPr>
          <a:xfrm>
            <a:off x="2216721" y="9856852"/>
            <a:ext cx="82550" cy="90170"/>
            <a:chOff x="2216721" y="9856852"/>
            <a:chExt cx="82550" cy="90170"/>
          </a:xfrm>
        </p:grpSpPr>
        <p:sp>
          <p:nvSpPr>
            <p:cNvPr id="153" name="object 15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3632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" name="object 167"/>
          <p:cNvGrpSpPr/>
          <p:nvPr/>
        </p:nvGrpSpPr>
        <p:grpSpPr>
          <a:xfrm>
            <a:off x="2362765" y="9800818"/>
            <a:ext cx="80010" cy="146050"/>
            <a:chOff x="2362765" y="9800818"/>
            <a:chExt cx="80010" cy="146050"/>
          </a:xfrm>
        </p:grpSpPr>
        <p:sp>
          <p:nvSpPr>
            <p:cNvPr id="168" name="object 168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372322" y="9823957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384932" y="9909288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368287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363513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362758" y="9837203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0" name="object 180"/>
          <p:cNvGrpSpPr/>
          <p:nvPr/>
        </p:nvGrpSpPr>
        <p:grpSpPr>
          <a:xfrm>
            <a:off x="2242863" y="9776431"/>
            <a:ext cx="146050" cy="170815"/>
            <a:chOff x="2242863" y="9776431"/>
            <a:chExt cx="146050" cy="170815"/>
          </a:xfrm>
        </p:grpSpPr>
        <p:sp>
          <p:nvSpPr>
            <p:cNvPr id="181" name="object 181"/>
            <p:cNvSpPr/>
            <p:nvPr/>
          </p:nvSpPr>
          <p:spPr>
            <a:xfrm>
              <a:off x="2265132" y="9812022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66269" y="9874942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73502" y="9824871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72754" y="9824112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72754" y="9924518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43734" y="9909899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44106" y="9902715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258623" y="9916485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302493" y="9791708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59467" y="9802590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70975" y="984305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310180" y="988725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310168" y="9885007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4" name="object 234"/>
          <p:cNvGrpSpPr/>
          <p:nvPr/>
        </p:nvGrpSpPr>
        <p:grpSpPr>
          <a:xfrm>
            <a:off x="2372612" y="9864829"/>
            <a:ext cx="82550" cy="82550"/>
            <a:chOff x="2372612" y="9864829"/>
            <a:chExt cx="82550" cy="82550"/>
          </a:xfrm>
        </p:grpSpPr>
        <p:sp>
          <p:nvSpPr>
            <p:cNvPr id="235" name="object 235"/>
            <p:cNvSpPr/>
            <p:nvPr/>
          </p:nvSpPr>
          <p:spPr>
            <a:xfrm>
              <a:off x="2434652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18008" y="988324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43449" y="9903923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2120" y="9865882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76017" y="9939184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5998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83438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72612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76744" y="994321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76032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4" name="object 264"/>
          <p:cNvGrpSpPr/>
          <p:nvPr/>
        </p:nvGrpSpPr>
        <p:grpSpPr>
          <a:xfrm>
            <a:off x="2290047" y="9936396"/>
            <a:ext cx="26670" cy="10795"/>
            <a:chOff x="2290047" y="9936396"/>
            <a:chExt cx="26670" cy="10795"/>
          </a:xfrm>
        </p:grpSpPr>
        <p:sp>
          <p:nvSpPr>
            <p:cNvPr id="265" name="object 265"/>
            <p:cNvSpPr/>
            <p:nvPr/>
          </p:nvSpPr>
          <p:spPr>
            <a:xfrm>
              <a:off x="2293442" y="9939184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300874" y="9937154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294179" y="994321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293468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5" name="object 275"/>
          <p:cNvGrpSpPr/>
          <p:nvPr/>
        </p:nvGrpSpPr>
        <p:grpSpPr>
          <a:xfrm>
            <a:off x="2546903" y="9932897"/>
            <a:ext cx="10795" cy="15875"/>
            <a:chOff x="2546903" y="9932897"/>
            <a:chExt cx="10795" cy="15875"/>
          </a:xfrm>
        </p:grpSpPr>
        <p:sp>
          <p:nvSpPr>
            <p:cNvPr id="276" name="object 276"/>
            <p:cNvSpPr/>
            <p:nvPr/>
          </p:nvSpPr>
          <p:spPr>
            <a:xfrm>
              <a:off x="2546896" y="993871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10" y="4546"/>
                  </a:moveTo>
                  <a:lnTo>
                    <a:pt x="10045" y="3492"/>
                  </a:lnTo>
                  <a:lnTo>
                    <a:pt x="5549" y="152"/>
                  </a:lnTo>
                  <a:lnTo>
                    <a:pt x="5283" y="203"/>
                  </a:lnTo>
                  <a:lnTo>
                    <a:pt x="5105" y="0"/>
                  </a:lnTo>
                  <a:lnTo>
                    <a:pt x="4902" y="203"/>
                  </a:lnTo>
                  <a:lnTo>
                    <a:pt x="4660" y="152"/>
                  </a:lnTo>
                  <a:lnTo>
                    <a:pt x="165" y="3492"/>
                  </a:lnTo>
                  <a:lnTo>
                    <a:pt x="0" y="4546"/>
                  </a:lnTo>
                  <a:lnTo>
                    <a:pt x="609" y="4864"/>
                  </a:lnTo>
                  <a:lnTo>
                    <a:pt x="1054" y="4711"/>
                  </a:lnTo>
                  <a:lnTo>
                    <a:pt x="4356" y="2260"/>
                  </a:lnTo>
                  <a:lnTo>
                    <a:pt x="4356" y="8788"/>
                  </a:lnTo>
                  <a:lnTo>
                    <a:pt x="5105" y="9550"/>
                  </a:lnTo>
                  <a:lnTo>
                    <a:pt x="5854" y="8788"/>
                  </a:lnTo>
                  <a:lnTo>
                    <a:pt x="5854" y="2260"/>
                  </a:lnTo>
                  <a:lnTo>
                    <a:pt x="9156" y="4711"/>
                  </a:lnTo>
                  <a:lnTo>
                    <a:pt x="9601" y="4864"/>
                  </a:lnTo>
                  <a:lnTo>
                    <a:pt x="10210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548915" y="9932898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350" h="13970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9" name="object 279"/>
          <p:cNvGrpSpPr/>
          <p:nvPr/>
        </p:nvGrpSpPr>
        <p:grpSpPr>
          <a:xfrm>
            <a:off x="2606856" y="9932147"/>
            <a:ext cx="85725" cy="16510"/>
            <a:chOff x="2606856" y="9932147"/>
            <a:chExt cx="85725" cy="16510"/>
          </a:xfrm>
        </p:grpSpPr>
        <p:sp>
          <p:nvSpPr>
            <p:cNvPr id="280" name="object 280"/>
            <p:cNvSpPr/>
            <p:nvPr/>
          </p:nvSpPr>
          <p:spPr>
            <a:xfrm>
              <a:off x="2606852" y="993871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10" y="4546"/>
                  </a:moveTo>
                  <a:lnTo>
                    <a:pt x="10045" y="3492"/>
                  </a:lnTo>
                  <a:lnTo>
                    <a:pt x="5549" y="152"/>
                  </a:lnTo>
                  <a:lnTo>
                    <a:pt x="5283" y="203"/>
                  </a:lnTo>
                  <a:lnTo>
                    <a:pt x="5105" y="0"/>
                  </a:lnTo>
                  <a:lnTo>
                    <a:pt x="4902" y="203"/>
                  </a:lnTo>
                  <a:lnTo>
                    <a:pt x="4660" y="152"/>
                  </a:lnTo>
                  <a:lnTo>
                    <a:pt x="165" y="3492"/>
                  </a:lnTo>
                  <a:lnTo>
                    <a:pt x="0" y="4546"/>
                  </a:lnTo>
                  <a:lnTo>
                    <a:pt x="609" y="4864"/>
                  </a:lnTo>
                  <a:lnTo>
                    <a:pt x="1041" y="4711"/>
                  </a:lnTo>
                  <a:lnTo>
                    <a:pt x="4356" y="2260"/>
                  </a:lnTo>
                  <a:lnTo>
                    <a:pt x="4356" y="8788"/>
                  </a:lnTo>
                  <a:lnTo>
                    <a:pt x="5105" y="9550"/>
                  </a:lnTo>
                  <a:lnTo>
                    <a:pt x="5854" y="8788"/>
                  </a:lnTo>
                  <a:lnTo>
                    <a:pt x="5854" y="2260"/>
                  </a:lnTo>
                  <a:lnTo>
                    <a:pt x="9156" y="4711"/>
                  </a:lnTo>
                  <a:lnTo>
                    <a:pt x="9601" y="4864"/>
                  </a:lnTo>
                  <a:lnTo>
                    <a:pt x="10210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683891" y="9932149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40">
                  <a:moveTo>
                    <a:pt x="4152" y="14655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032" y="14655"/>
                  </a:lnTo>
                  <a:lnTo>
                    <a:pt x="2463" y="14655"/>
                  </a:lnTo>
                  <a:lnTo>
                    <a:pt x="3721" y="14655"/>
                  </a:lnTo>
                  <a:lnTo>
                    <a:pt x="4152" y="14655"/>
                  </a:lnTo>
                  <a:close/>
                </a:path>
                <a:path w="635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84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84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7" name="object 287"/>
          <p:cNvGrpSpPr/>
          <p:nvPr/>
        </p:nvGrpSpPr>
        <p:grpSpPr>
          <a:xfrm>
            <a:off x="2327206" y="9932897"/>
            <a:ext cx="97155" cy="16510"/>
            <a:chOff x="2327206" y="9932897"/>
            <a:chExt cx="97155" cy="16510"/>
          </a:xfrm>
        </p:grpSpPr>
        <p:sp>
          <p:nvSpPr>
            <p:cNvPr id="288" name="object 288"/>
            <p:cNvSpPr/>
            <p:nvPr/>
          </p:nvSpPr>
          <p:spPr>
            <a:xfrm>
              <a:off x="2413939" y="993871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10" y="4546"/>
                  </a:moveTo>
                  <a:lnTo>
                    <a:pt x="10045" y="3492"/>
                  </a:lnTo>
                  <a:lnTo>
                    <a:pt x="5549" y="152"/>
                  </a:lnTo>
                  <a:lnTo>
                    <a:pt x="5283" y="203"/>
                  </a:lnTo>
                  <a:lnTo>
                    <a:pt x="5105" y="0"/>
                  </a:lnTo>
                  <a:lnTo>
                    <a:pt x="4902" y="203"/>
                  </a:lnTo>
                  <a:lnTo>
                    <a:pt x="4660" y="152"/>
                  </a:lnTo>
                  <a:lnTo>
                    <a:pt x="165" y="3492"/>
                  </a:lnTo>
                  <a:lnTo>
                    <a:pt x="0" y="4546"/>
                  </a:lnTo>
                  <a:lnTo>
                    <a:pt x="609" y="4864"/>
                  </a:lnTo>
                  <a:lnTo>
                    <a:pt x="1054" y="4711"/>
                  </a:lnTo>
                  <a:lnTo>
                    <a:pt x="4356" y="2260"/>
                  </a:lnTo>
                  <a:lnTo>
                    <a:pt x="4356" y="8788"/>
                  </a:lnTo>
                  <a:lnTo>
                    <a:pt x="5105" y="9550"/>
                  </a:lnTo>
                  <a:lnTo>
                    <a:pt x="5854" y="8788"/>
                  </a:lnTo>
                  <a:lnTo>
                    <a:pt x="5854" y="2260"/>
                  </a:lnTo>
                  <a:lnTo>
                    <a:pt x="9156" y="4711"/>
                  </a:lnTo>
                  <a:lnTo>
                    <a:pt x="9601" y="4864"/>
                  </a:lnTo>
                  <a:lnTo>
                    <a:pt x="10210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329218" y="9932974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3606" y="13830"/>
                  </a:moveTo>
                  <a:lnTo>
                    <a:pt x="3429" y="13550"/>
                  </a:lnTo>
                  <a:lnTo>
                    <a:pt x="3086" y="13665"/>
                  </a:lnTo>
                  <a:lnTo>
                    <a:pt x="2743" y="13550"/>
                  </a:lnTo>
                  <a:lnTo>
                    <a:pt x="2654" y="13804"/>
                  </a:lnTo>
                  <a:lnTo>
                    <a:pt x="3517" y="13830"/>
                  </a:lnTo>
                  <a:close/>
                </a:path>
                <a:path w="6350" h="13970">
                  <a:moveTo>
                    <a:pt x="6172" y="1397"/>
                  </a:moveTo>
                  <a:lnTo>
                    <a:pt x="5181" y="406"/>
                  </a:lnTo>
                  <a:lnTo>
                    <a:pt x="5181" y="1955"/>
                  </a:lnTo>
                  <a:lnTo>
                    <a:pt x="5181" y="4292"/>
                  </a:lnTo>
                  <a:lnTo>
                    <a:pt x="4241" y="5232"/>
                  </a:lnTo>
                  <a:lnTo>
                    <a:pt x="1930" y="5232"/>
                  </a:lnTo>
                  <a:lnTo>
                    <a:pt x="1003" y="4292"/>
                  </a:lnTo>
                  <a:lnTo>
                    <a:pt x="1003" y="1955"/>
                  </a:lnTo>
                  <a:lnTo>
                    <a:pt x="1930" y="1003"/>
                  </a:lnTo>
                  <a:lnTo>
                    <a:pt x="4241" y="1003"/>
                  </a:lnTo>
                  <a:lnTo>
                    <a:pt x="5181" y="1955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03"/>
                  </a:lnTo>
                  <a:lnTo>
                    <a:pt x="0" y="1397"/>
                  </a:lnTo>
                  <a:lnTo>
                    <a:pt x="0" y="4851"/>
                  </a:lnTo>
                  <a:lnTo>
                    <a:pt x="381" y="5232"/>
                  </a:lnTo>
                  <a:lnTo>
                    <a:pt x="1384" y="6248"/>
                  </a:lnTo>
                  <a:lnTo>
                    <a:pt x="4787" y="6248"/>
                  </a:lnTo>
                  <a:lnTo>
                    <a:pt x="6172" y="4851"/>
                  </a:lnTo>
                  <a:lnTo>
                    <a:pt x="6172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9" name="object 299"/>
          <p:cNvGrpSpPr/>
          <p:nvPr/>
        </p:nvGrpSpPr>
        <p:grpSpPr>
          <a:xfrm>
            <a:off x="2219114" y="9932616"/>
            <a:ext cx="10795" cy="15875"/>
            <a:chOff x="2219114" y="9932616"/>
            <a:chExt cx="10795" cy="15875"/>
          </a:xfrm>
        </p:grpSpPr>
        <p:sp>
          <p:nvSpPr>
            <p:cNvPr id="300" name="object 300"/>
            <p:cNvSpPr/>
            <p:nvPr/>
          </p:nvSpPr>
          <p:spPr>
            <a:xfrm>
              <a:off x="2219109" y="993843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10210" y="4546"/>
                  </a:moveTo>
                  <a:lnTo>
                    <a:pt x="10045" y="3492"/>
                  </a:lnTo>
                  <a:lnTo>
                    <a:pt x="5549" y="139"/>
                  </a:lnTo>
                  <a:lnTo>
                    <a:pt x="5283" y="190"/>
                  </a:lnTo>
                  <a:lnTo>
                    <a:pt x="5105" y="0"/>
                  </a:lnTo>
                  <a:lnTo>
                    <a:pt x="4927" y="190"/>
                  </a:lnTo>
                  <a:lnTo>
                    <a:pt x="4660" y="139"/>
                  </a:lnTo>
                  <a:lnTo>
                    <a:pt x="165" y="3492"/>
                  </a:lnTo>
                  <a:lnTo>
                    <a:pt x="0" y="4546"/>
                  </a:lnTo>
                  <a:lnTo>
                    <a:pt x="609" y="4864"/>
                  </a:lnTo>
                  <a:lnTo>
                    <a:pt x="1054" y="4711"/>
                  </a:lnTo>
                  <a:lnTo>
                    <a:pt x="4356" y="2260"/>
                  </a:lnTo>
                  <a:lnTo>
                    <a:pt x="4356" y="8788"/>
                  </a:lnTo>
                  <a:lnTo>
                    <a:pt x="5105" y="9537"/>
                  </a:lnTo>
                  <a:lnTo>
                    <a:pt x="5854" y="8788"/>
                  </a:lnTo>
                  <a:lnTo>
                    <a:pt x="5854" y="2260"/>
                  </a:lnTo>
                  <a:lnTo>
                    <a:pt x="9156" y="4711"/>
                  </a:lnTo>
                  <a:lnTo>
                    <a:pt x="9601" y="4864"/>
                  </a:lnTo>
                  <a:lnTo>
                    <a:pt x="10210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3" name="object 303"/>
          <p:cNvGrpSpPr/>
          <p:nvPr/>
        </p:nvGrpSpPr>
        <p:grpSpPr>
          <a:xfrm>
            <a:off x="2542477" y="9848991"/>
            <a:ext cx="116839" cy="79375"/>
            <a:chOff x="2542477" y="9848991"/>
            <a:chExt cx="116839" cy="79375"/>
          </a:xfrm>
        </p:grpSpPr>
        <p:sp>
          <p:nvSpPr>
            <p:cNvPr id="304" name="object 304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93270" y="9869647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9520" y="9911423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59526" y="9919678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559527" y="990394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574321" y="9902281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573697" y="9900499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575246" y="9911146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613005" y="9889186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6080" y="9855858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611510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06993" y="9869501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61035" y="991998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74333" y="9911144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57170" y="9861309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557526" y="990902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556624" y="991712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550782" y="9864068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549423" y="9866338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4" name="object 354"/>
          <p:cNvGrpSpPr/>
          <p:nvPr/>
        </p:nvGrpSpPr>
        <p:grpSpPr>
          <a:xfrm>
            <a:off x="2333718" y="9746958"/>
            <a:ext cx="55244" cy="56515"/>
            <a:chOff x="2333718" y="9746958"/>
            <a:chExt cx="55244" cy="56515"/>
          </a:xfrm>
        </p:grpSpPr>
        <p:sp>
          <p:nvSpPr>
            <p:cNvPr id="355" name="object 355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333713" y="9776967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9" name="object 359"/>
          <p:cNvGrpSpPr/>
          <p:nvPr/>
        </p:nvGrpSpPr>
        <p:grpSpPr>
          <a:xfrm>
            <a:off x="2280757" y="9834920"/>
            <a:ext cx="55244" cy="56515"/>
            <a:chOff x="2280757" y="9834920"/>
            <a:chExt cx="55244" cy="56515"/>
          </a:xfrm>
        </p:grpSpPr>
        <p:sp>
          <p:nvSpPr>
            <p:cNvPr id="360" name="object 360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289361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296604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296041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301492" y="9839991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297708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326800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315899" y="9851652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5" name="object 375"/>
          <p:cNvGrpSpPr/>
          <p:nvPr/>
        </p:nvGrpSpPr>
        <p:grpSpPr>
          <a:xfrm>
            <a:off x="2664969" y="9853400"/>
            <a:ext cx="233045" cy="94615"/>
            <a:chOff x="2664969" y="9853400"/>
            <a:chExt cx="233045" cy="94615"/>
          </a:xfrm>
        </p:grpSpPr>
        <p:sp>
          <p:nvSpPr>
            <p:cNvPr id="376" name="object 376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674094" y="9929619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698791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683960" y="9934868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664968" y="9894861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696662" y="9853654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695791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691525" y="9916739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690872" y="9916083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09729" y="9885641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75464" y="9910968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69603" y="9906051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783576" y="994206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9391" y="994584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31456" y="9917475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35689" y="9929798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785227" y="9916082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01994" y="9926757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792944" y="9916987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816935" y="9913440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84594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828441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874018" y="9940078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836634" y="9938130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838318" y="9940078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836062" y="9938130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29052" y="9890632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732772" y="9894614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735895" y="991151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734988" y="991061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714242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721782" y="9879529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727434" y="989826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721919" y="9925562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721012" y="9924799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730911" y="9920983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45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3" name="object 483"/>
          <p:cNvGrpSpPr/>
          <p:nvPr/>
        </p:nvGrpSpPr>
        <p:grpSpPr>
          <a:xfrm>
            <a:off x="3036476" y="9856771"/>
            <a:ext cx="74930" cy="90170"/>
            <a:chOff x="3036476" y="9856771"/>
            <a:chExt cx="74930" cy="90170"/>
          </a:xfrm>
        </p:grpSpPr>
        <p:sp>
          <p:nvSpPr>
            <p:cNvPr id="484" name="object 484"/>
            <p:cNvSpPr/>
            <p:nvPr/>
          </p:nvSpPr>
          <p:spPr>
            <a:xfrm>
              <a:off x="3041421" y="9859301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3996" y="986954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51365" y="9862649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54563" y="986236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76569" y="9900813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72302" y="9905825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1651" y="9905162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56339" y="9913440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8398" y="9938197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4" name="object 514"/>
          <p:cNvGrpSpPr/>
          <p:nvPr/>
        </p:nvGrpSpPr>
        <p:grpSpPr>
          <a:xfrm>
            <a:off x="2866150" y="9814037"/>
            <a:ext cx="105410" cy="100330"/>
            <a:chOff x="2866150" y="9814037"/>
            <a:chExt cx="105410" cy="100330"/>
          </a:xfrm>
        </p:grpSpPr>
        <p:sp>
          <p:nvSpPr>
            <p:cNvPr id="515" name="object 515"/>
            <p:cNvSpPr/>
            <p:nvPr/>
          </p:nvSpPr>
          <p:spPr>
            <a:xfrm>
              <a:off x="2915259" y="9814039"/>
              <a:ext cx="55880" cy="43180"/>
            </a:xfrm>
            <a:custGeom>
              <a:avLst/>
              <a:gdLst/>
              <a:ahLst/>
              <a:cxnLst/>
              <a:rect l="l" t="t" r="r" b="b"/>
              <a:pathLst>
                <a:path w="55880" h="43179">
                  <a:moveTo>
                    <a:pt x="55778" y="15189"/>
                  </a:moveTo>
                  <a:lnTo>
                    <a:pt x="53733" y="9436"/>
                  </a:lnTo>
                  <a:lnTo>
                    <a:pt x="53733" y="14643"/>
                  </a:lnTo>
                  <a:lnTo>
                    <a:pt x="49771" y="14643"/>
                  </a:lnTo>
                  <a:lnTo>
                    <a:pt x="48907" y="14630"/>
                  </a:lnTo>
                  <a:lnTo>
                    <a:pt x="48907" y="16395"/>
                  </a:lnTo>
                  <a:lnTo>
                    <a:pt x="48907" y="41338"/>
                  </a:lnTo>
                  <a:lnTo>
                    <a:pt x="7340" y="41338"/>
                  </a:lnTo>
                  <a:lnTo>
                    <a:pt x="7340" y="16395"/>
                  </a:lnTo>
                  <a:lnTo>
                    <a:pt x="48907" y="16395"/>
                  </a:lnTo>
                  <a:lnTo>
                    <a:pt x="48907" y="14630"/>
                  </a:lnTo>
                  <a:lnTo>
                    <a:pt x="6464" y="14630"/>
                  </a:lnTo>
                  <a:lnTo>
                    <a:pt x="2082" y="14643"/>
                  </a:lnTo>
                  <a:lnTo>
                    <a:pt x="7061" y="1765"/>
                  </a:lnTo>
                  <a:lnTo>
                    <a:pt x="49161" y="1765"/>
                  </a:lnTo>
                  <a:lnTo>
                    <a:pt x="53733" y="14643"/>
                  </a:lnTo>
                  <a:lnTo>
                    <a:pt x="53733" y="9436"/>
                  </a:lnTo>
                  <a:lnTo>
                    <a:pt x="50596" y="584"/>
                  </a:lnTo>
                  <a:lnTo>
                    <a:pt x="49771" y="0"/>
                  </a:lnTo>
                  <a:lnTo>
                    <a:pt x="6464" y="0"/>
                  </a:lnTo>
                  <a:lnTo>
                    <a:pt x="5664" y="558"/>
                  </a:lnTo>
                  <a:lnTo>
                    <a:pt x="5194" y="1765"/>
                  </a:lnTo>
                  <a:lnTo>
                    <a:pt x="215" y="14643"/>
                  </a:lnTo>
                  <a:lnTo>
                    <a:pt x="0" y="15189"/>
                  </a:lnTo>
                  <a:lnTo>
                    <a:pt x="114" y="16027"/>
                  </a:lnTo>
                  <a:lnTo>
                    <a:pt x="812" y="16395"/>
                  </a:lnTo>
                  <a:lnTo>
                    <a:pt x="5600" y="16395"/>
                  </a:lnTo>
                  <a:lnTo>
                    <a:pt x="5600" y="41338"/>
                  </a:lnTo>
                  <a:lnTo>
                    <a:pt x="5600" y="42227"/>
                  </a:lnTo>
                  <a:lnTo>
                    <a:pt x="6464" y="43103"/>
                  </a:lnTo>
                  <a:lnTo>
                    <a:pt x="49771" y="43103"/>
                  </a:lnTo>
                  <a:lnTo>
                    <a:pt x="50634" y="42227"/>
                  </a:lnTo>
                  <a:lnTo>
                    <a:pt x="50634" y="16395"/>
                  </a:lnTo>
                  <a:lnTo>
                    <a:pt x="54965" y="16395"/>
                  </a:lnTo>
                  <a:lnTo>
                    <a:pt x="55676" y="16027"/>
                  </a:lnTo>
                  <a:lnTo>
                    <a:pt x="55778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2931701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2927134" y="9818383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2866768" y="9881717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2866150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2871109" y="9892948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2891383" y="9900721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2878765" y="9896668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8" name="object 528"/>
          <p:cNvGrpSpPr/>
          <p:nvPr/>
        </p:nvGrpSpPr>
        <p:grpSpPr>
          <a:xfrm>
            <a:off x="3016584" y="9871163"/>
            <a:ext cx="71755" cy="76200"/>
            <a:chOff x="3016584" y="9871163"/>
            <a:chExt cx="71755" cy="76200"/>
          </a:xfrm>
        </p:grpSpPr>
        <p:sp>
          <p:nvSpPr>
            <p:cNvPr id="529" name="object 529"/>
            <p:cNvSpPr/>
            <p:nvPr/>
          </p:nvSpPr>
          <p:spPr>
            <a:xfrm>
              <a:off x="3017397" y="9913440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16584" y="9912560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49456" y="9938197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37792" y="9885795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65067" y="9896799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44063" y="987550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3" name="object 543"/>
          <p:cNvGrpSpPr/>
          <p:nvPr/>
        </p:nvGrpSpPr>
        <p:grpSpPr>
          <a:xfrm>
            <a:off x="2891510" y="9822464"/>
            <a:ext cx="69850" cy="124460"/>
            <a:chOff x="2891510" y="9822464"/>
            <a:chExt cx="69850" cy="124460"/>
          </a:xfrm>
        </p:grpSpPr>
        <p:sp>
          <p:nvSpPr>
            <p:cNvPr id="544" name="object 544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2896144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6" name="object 556"/>
          <p:cNvGrpSpPr/>
          <p:nvPr/>
        </p:nvGrpSpPr>
        <p:grpSpPr>
          <a:xfrm>
            <a:off x="2881015" y="9801265"/>
            <a:ext cx="184785" cy="146050"/>
            <a:chOff x="2881015" y="9801265"/>
            <a:chExt cx="184785" cy="146050"/>
          </a:xfrm>
        </p:grpSpPr>
        <p:sp>
          <p:nvSpPr>
            <p:cNvPr id="557" name="object 557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3031476" y="984336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3030826" y="9842706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3039694" y="9917265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3035386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938435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39193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938488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2889459" y="9879015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895115" y="9897754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898589" y="992046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46839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301860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9" name="object 649"/>
          <p:cNvGrpSpPr/>
          <p:nvPr/>
        </p:nvGrpSpPr>
        <p:grpSpPr>
          <a:xfrm>
            <a:off x="2792104" y="9937262"/>
            <a:ext cx="8890" cy="10160"/>
            <a:chOff x="2792104" y="9937262"/>
            <a:chExt cx="8890" cy="10160"/>
          </a:xfrm>
        </p:grpSpPr>
        <p:sp>
          <p:nvSpPr>
            <p:cNvPr id="650" name="object 650"/>
            <p:cNvSpPr/>
            <p:nvPr/>
          </p:nvSpPr>
          <p:spPr>
            <a:xfrm>
              <a:off x="2792095" y="994232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793857" y="993726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203" y="5439"/>
                  </a:moveTo>
                  <a:lnTo>
                    <a:pt x="4165" y="5439"/>
                  </a:lnTo>
                  <a:lnTo>
                    <a:pt x="5369" y="4220"/>
                  </a:lnTo>
                  <a:lnTo>
                    <a:pt x="5369" y="1218"/>
                  </a:lnTo>
                  <a:lnTo>
                    <a:pt x="4165" y="0"/>
                  </a:lnTo>
                  <a:lnTo>
                    <a:pt x="1203" y="0"/>
                  </a:lnTo>
                  <a:lnTo>
                    <a:pt x="334" y="879"/>
                  </a:lnTo>
                  <a:lnTo>
                    <a:pt x="3683" y="879"/>
                  </a:lnTo>
                  <a:lnTo>
                    <a:pt x="4500" y="1701"/>
                  </a:lnTo>
                  <a:lnTo>
                    <a:pt x="4500" y="3731"/>
                  </a:lnTo>
                  <a:lnTo>
                    <a:pt x="3683" y="4559"/>
                  </a:lnTo>
                  <a:lnTo>
                    <a:pt x="334" y="4559"/>
                  </a:lnTo>
                  <a:lnTo>
                    <a:pt x="1203" y="5439"/>
                  </a:lnTo>
                  <a:close/>
                </a:path>
                <a:path w="5714" h="5715">
                  <a:moveTo>
                    <a:pt x="334" y="4559"/>
                  </a:moveTo>
                  <a:lnTo>
                    <a:pt x="1685" y="4559"/>
                  </a:lnTo>
                  <a:lnTo>
                    <a:pt x="868" y="3731"/>
                  </a:lnTo>
                  <a:lnTo>
                    <a:pt x="868" y="1701"/>
                  </a:lnTo>
                  <a:lnTo>
                    <a:pt x="1685" y="879"/>
                  </a:lnTo>
                  <a:lnTo>
                    <a:pt x="334" y="879"/>
                  </a:lnTo>
                  <a:lnTo>
                    <a:pt x="0" y="1218"/>
                  </a:lnTo>
                  <a:lnTo>
                    <a:pt x="0" y="4220"/>
                  </a:lnTo>
                  <a:lnTo>
                    <a:pt x="33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53" name="object 653"/>
          <p:cNvGrpSpPr/>
          <p:nvPr/>
        </p:nvGrpSpPr>
        <p:grpSpPr>
          <a:xfrm>
            <a:off x="2674778" y="9936609"/>
            <a:ext cx="74295" cy="10795"/>
            <a:chOff x="2674778" y="9936609"/>
            <a:chExt cx="74295" cy="10795"/>
          </a:xfrm>
        </p:grpSpPr>
        <p:sp>
          <p:nvSpPr>
            <p:cNvPr id="654" name="object 654"/>
            <p:cNvSpPr/>
            <p:nvPr/>
          </p:nvSpPr>
          <p:spPr>
            <a:xfrm>
              <a:off x="2739987" y="994232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84" y="165"/>
                  </a:lnTo>
                  <a:lnTo>
                    <a:pt x="4432" y="0"/>
                  </a:lnTo>
                  <a:lnTo>
                    <a:pt x="4267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676531" y="993660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203" y="5439"/>
                  </a:moveTo>
                  <a:lnTo>
                    <a:pt x="4165" y="5439"/>
                  </a:lnTo>
                  <a:lnTo>
                    <a:pt x="5369" y="4220"/>
                  </a:lnTo>
                  <a:lnTo>
                    <a:pt x="5369" y="1218"/>
                  </a:lnTo>
                  <a:lnTo>
                    <a:pt x="4165" y="0"/>
                  </a:lnTo>
                  <a:lnTo>
                    <a:pt x="1203" y="0"/>
                  </a:lnTo>
                  <a:lnTo>
                    <a:pt x="334" y="879"/>
                  </a:lnTo>
                  <a:lnTo>
                    <a:pt x="3683" y="879"/>
                  </a:lnTo>
                  <a:lnTo>
                    <a:pt x="4500" y="1701"/>
                  </a:lnTo>
                  <a:lnTo>
                    <a:pt x="4500" y="3731"/>
                  </a:lnTo>
                  <a:lnTo>
                    <a:pt x="3683" y="4559"/>
                  </a:lnTo>
                  <a:lnTo>
                    <a:pt x="334" y="4559"/>
                  </a:lnTo>
                  <a:lnTo>
                    <a:pt x="1203" y="5439"/>
                  </a:lnTo>
                  <a:close/>
                </a:path>
                <a:path w="5714" h="5715">
                  <a:moveTo>
                    <a:pt x="334" y="4559"/>
                  </a:moveTo>
                  <a:lnTo>
                    <a:pt x="1685" y="4559"/>
                  </a:lnTo>
                  <a:lnTo>
                    <a:pt x="868" y="3731"/>
                  </a:lnTo>
                  <a:lnTo>
                    <a:pt x="868" y="1701"/>
                  </a:lnTo>
                  <a:lnTo>
                    <a:pt x="1685" y="879"/>
                  </a:lnTo>
                  <a:lnTo>
                    <a:pt x="334" y="879"/>
                  </a:lnTo>
                  <a:lnTo>
                    <a:pt x="0" y="1218"/>
                  </a:lnTo>
                  <a:lnTo>
                    <a:pt x="0" y="4220"/>
                  </a:lnTo>
                  <a:lnTo>
                    <a:pt x="33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1" name="object 661"/>
          <p:cNvGrpSpPr/>
          <p:nvPr/>
        </p:nvGrpSpPr>
        <p:grpSpPr>
          <a:xfrm>
            <a:off x="2907669" y="9937262"/>
            <a:ext cx="84455" cy="10160"/>
            <a:chOff x="2907669" y="9937262"/>
            <a:chExt cx="84455" cy="10160"/>
          </a:xfrm>
        </p:grpSpPr>
        <p:sp>
          <p:nvSpPr>
            <p:cNvPr id="662" name="object 662"/>
            <p:cNvSpPr/>
            <p:nvPr/>
          </p:nvSpPr>
          <p:spPr>
            <a:xfrm>
              <a:off x="2907665" y="9942322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877" y="3949"/>
                  </a:moveTo>
                  <a:lnTo>
                    <a:pt x="8724" y="3035"/>
                  </a:lnTo>
                  <a:lnTo>
                    <a:pt x="4813" y="127"/>
                  </a:lnTo>
                  <a:lnTo>
                    <a:pt x="4584" y="165"/>
                  </a:lnTo>
                  <a:lnTo>
                    <a:pt x="4432" y="0"/>
                  </a:lnTo>
                  <a:lnTo>
                    <a:pt x="4267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20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971559" y="9938307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984816" y="993731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203" y="5439"/>
                  </a:moveTo>
                  <a:lnTo>
                    <a:pt x="4165" y="5439"/>
                  </a:lnTo>
                  <a:lnTo>
                    <a:pt x="5369" y="4220"/>
                  </a:lnTo>
                  <a:lnTo>
                    <a:pt x="5369" y="1218"/>
                  </a:lnTo>
                  <a:lnTo>
                    <a:pt x="4165" y="0"/>
                  </a:lnTo>
                  <a:lnTo>
                    <a:pt x="1203" y="0"/>
                  </a:lnTo>
                  <a:lnTo>
                    <a:pt x="334" y="879"/>
                  </a:lnTo>
                  <a:lnTo>
                    <a:pt x="3689" y="879"/>
                  </a:lnTo>
                  <a:lnTo>
                    <a:pt x="4500" y="1701"/>
                  </a:lnTo>
                  <a:lnTo>
                    <a:pt x="4500" y="3731"/>
                  </a:lnTo>
                  <a:lnTo>
                    <a:pt x="3689" y="4559"/>
                  </a:lnTo>
                  <a:lnTo>
                    <a:pt x="334" y="4559"/>
                  </a:lnTo>
                  <a:lnTo>
                    <a:pt x="1203" y="5439"/>
                  </a:lnTo>
                  <a:close/>
                </a:path>
                <a:path w="5714" h="5715">
                  <a:moveTo>
                    <a:pt x="334" y="4559"/>
                  </a:moveTo>
                  <a:lnTo>
                    <a:pt x="1685" y="4559"/>
                  </a:lnTo>
                  <a:lnTo>
                    <a:pt x="868" y="3731"/>
                  </a:lnTo>
                  <a:lnTo>
                    <a:pt x="868" y="1701"/>
                  </a:lnTo>
                  <a:lnTo>
                    <a:pt x="1685" y="879"/>
                  </a:lnTo>
                  <a:lnTo>
                    <a:pt x="334" y="879"/>
                  </a:lnTo>
                  <a:lnTo>
                    <a:pt x="0" y="1218"/>
                  </a:lnTo>
                  <a:lnTo>
                    <a:pt x="0" y="4220"/>
                  </a:lnTo>
                  <a:lnTo>
                    <a:pt x="33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73" name="object 673"/>
          <p:cNvGrpSpPr/>
          <p:nvPr/>
        </p:nvGrpSpPr>
        <p:grpSpPr>
          <a:xfrm>
            <a:off x="3077017" y="9937017"/>
            <a:ext cx="8890" cy="10160"/>
            <a:chOff x="3077017" y="9937017"/>
            <a:chExt cx="8890" cy="10160"/>
          </a:xfrm>
        </p:grpSpPr>
        <p:sp>
          <p:nvSpPr>
            <p:cNvPr id="674" name="object 674"/>
            <p:cNvSpPr/>
            <p:nvPr/>
          </p:nvSpPr>
          <p:spPr>
            <a:xfrm>
              <a:off x="3077006" y="9942080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52" y="3035"/>
                  </a:lnTo>
                  <a:lnTo>
                    <a:pt x="0" y="3949"/>
                  </a:lnTo>
                  <a:lnTo>
                    <a:pt x="533" y="4216"/>
                  </a:lnTo>
                  <a:lnTo>
                    <a:pt x="914" y="4089"/>
                  </a:lnTo>
                  <a:lnTo>
                    <a:pt x="3784" y="1968"/>
                  </a:lnTo>
                  <a:lnTo>
                    <a:pt x="3784" y="4737"/>
                  </a:lnTo>
                  <a:lnTo>
                    <a:pt x="5092" y="4737"/>
                  </a:lnTo>
                  <a:lnTo>
                    <a:pt x="5092" y="1968"/>
                  </a:lnTo>
                  <a:lnTo>
                    <a:pt x="7962" y="4089"/>
                  </a:lnTo>
                  <a:lnTo>
                    <a:pt x="8356" y="4216"/>
                  </a:lnTo>
                  <a:lnTo>
                    <a:pt x="8877" y="3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3078770" y="993701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203" y="5439"/>
                  </a:moveTo>
                  <a:lnTo>
                    <a:pt x="4165" y="5439"/>
                  </a:lnTo>
                  <a:lnTo>
                    <a:pt x="5369" y="4220"/>
                  </a:lnTo>
                  <a:lnTo>
                    <a:pt x="5369" y="1218"/>
                  </a:lnTo>
                  <a:lnTo>
                    <a:pt x="4165" y="0"/>
                  </a:lnTo>
                  <a:lnTo>
                    <a:pt x="1203" y="0"/>
                  </a:lnTo>
                  <a:lnTo>
                    <a:pt x="334" y="879"/>
                  </a:lnTo>
                  <a:lnTo>
                    <a:pt x="3689" y="879"/>
                  </a:lnTo>
                  <a:lnTo>
                    <a:pt x="4500" y="1701"/>
                  </a:lnTo>
                  <a:lnTo>
                    <a:pt x="4500" y="3731"/>
                  </a:lnTo>
                  <a:lnTo>
                    <a:pt x="3689" y="4559"/>
                  </a:lnTo>
                  <a:lnTo>
                    <a:pt x="334" y="4559"/>
                  </a:lnTo>
                  <a:lnTo>
                    <a:pt x="1203" y="5439"/>
                  </a:lnTo>
                  <a:close/>
                </a:path>
                <a:path w="5714" h="5715">
                  <a:moveTo>
                    <a:pt x="334" y="4559"/>
                  </a:moveTo>
                  <a:lnTo>
                    <a:pt x="1685" y="4559"/>
                  </a:lnTo>
                  <a:lnTo>
                    <a:pt x="868" y="3731"/>
                  </a:lnTo>
                  <a:lnTo>
                    <a:pt x="868" y="1701"/>
                  </a:lnTo>
                  <a:lnTo>
                    <a:pt x="1685" y="879"/>
                  </a:lnTo>
                  <a:lnTo>
                    <a:pt x="334" y="879"/>
                  </a:lnTo>
                  <a:lnTo>
                    <a:pt x="0" y="1218"/>
                  </a:lnTo>
                  <a:lnTo>
                    <a:pt x="0" y="4220"/>
                  </a:lnTo>
                  <a:lnTo>
                    <a:pt x="33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77" name="object 677"/>
          <p:cNvSpPr/>
          <p:nvPr/>
        </p:nvSpPr>
        <p:spPr>
          <a:xfrm>
            <a:off x="2703627" y="9864333"/>
            <a:ext cx="22860" cy="10160"/>
          </a:xfrm>
          <a:custGeom>
            <a:avLst/>
            <a:gdLst/>
            <a:ahLst/>
            <a:cxnLst/>
            <a:rect l="l" t="t" r="r" b="b"/>
            <a:pathLst>
              <a:path w="22860" h="10159">
                <a:moveTo>
                  <a:pt x="652" y="9544"/>
                </a:moveTo>
                <a:lnTo>
                  <a:pt x="22083" y="9544"/>
                </a:lnTo>
                <a:lnTo>
                  <a:pt x="22736" y="8883"/>
                </a:lnTo>
                <a:lnTo>
                  <a:pt x="22736" y="655"/>
                </a:lnTo>
                <a:lnTo>
                  <a:pt x="22514" y="160"/>
                </a:lnTo>
                <a:lnTo>
                  <a:pt x="22003" y="0"/>
                </a:lnTo>
                <a:lnTo>
                  <a:pt x="10925" y="1402"/>
                </a:lnTo>
                <a:lnTo>
                  <a:pt x="21430" y="1402"/>
                </a:lnTo>
                <a:lnTo>
                  <a:pt x="21430" y="8222"/>
                </a:lnTo>
                <a:lnTo>
                  <a:pt x="0" y="8222"/>
                </a:lnTo>
                <a:lnTo>
                  <a:pt x="0" y="8883"/>
                </a:lnTo>
                <a:lnTo>
                  <a:pt x="652" y="9544"/>
                </a:lnTo>
                <a:close/>
              </a:path>
              <a:path w="22860" h="10159">
                <a:moveTo>
                  <a:pt x="0" y="8222"/>
                </a:moveTo>
                <a:lnTo>
                  <a:pt x="1305" y="8222"/>
                </a:lnTo>
                <a:lnTo>
                  <a:pt x="1305" y="3950"/>
                </a:lnTo>
                <a:lnTo>
                  <a:pt x="21430" y="1402"/>
                </a:lnTo>
                <a:lnTo>
                  <a:pt x="10925" y="1402"/>
                </a:lnTo>
                <a:lnTo>
                  <a:pt x="573" y="2713"/>
                </a:lnTo>
                <a:lnTo>
                  <a:pt x="0" y="3369"/>
                </a:lnTo>
                <a:lnTo>
                  <a:pt x="0" y="8222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78" name="object 678"/>
          <p:cNvGrpSpPr/>
          <p:nvPr/>
        </p:nvGrpSpPr>
        <p:grpSpPr>
          <a:xfrm>
            <a:off x="2967807" y="9771403"/>
            <a:ext cx="63500" cy="64769"/>
            <a:chOff x="2967807" y="9771403"/>
            <a:chExt cx="63500" cy="64769"/>
          </a:xfrm>
        </p:grpSpPr>
        <p:sp>
          <p:nvSpPr>
            <p:cNvPr id="679" name="object 679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2" name="object 682"/>
          <p:cNvGrpSpPr/>
          <p:nvPr/>
        </p:nvGrpSpPr>
        <p:grpSpPr>
          <a:xfrm>
            <a:off x="2926789" y="9874056"/>
            <a:ext cx="63500" cy="64769"/>
            <a:chOff x="2926789" y="9874056"/>
            <a:chExt cx="63500" cy="64769"/>
          </a:xfrm>
        </p:grpSpPr>
        <p:sp>
          <p:nvSpPr>
            <p:cNvPr id="683" name="object 683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936591" y="99219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938489" y="9918403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2951400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2949486" y="989486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97" name="object 697"/>
          <p:cNvGrpSpPr/>
          <p:nvPr/>
        </p:nvGrpSpPr>
        <p:grpSpPr>
          <a:xfrm>
            <a:off x="2746633" y="9854843"/>
            <a:ext cx="63500" cy="64769"/>
            <a:chOff x="2746633" y="9854843"/>
            <a:chExt cx="63500" cy="64769"/>
          </a:xfrm>
        </p:grpSpPr>
        <p:sp>
          <p:nvSpPr>
            <p:cNvPr id="698" name="object 698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749204" y="9888245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2751429" y="9875646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790006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787478" y="9877102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0" name="object 710"/>
          <p:cNvGrpSpPr/>
          <p:nvPr/>
        </p:nvGrpSpPr>
        <p:grpSpPr>
          <a:xfrm>
            <a:off x="1987711" y="9726546"/>
            <a:ext cx="285115" cy="220979"/>
            <a:chOff x="1987711" y="9726546"/>
            <a:chExt cx="285115" cy="220979"/>
          </a:xfrm>
        </p:grpSpPr>
        <p:sp>
          <p:nvSpPr>
            <p:cNvPr id="711" name="object 711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2163926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2024150" y="9853082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2015105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2038578" y="9876701"/>
              <a:ext cx="65405" cy="54610"/>
            </a:xfrm>
            <a:custGeom>
              <a:avLst/>
              <a:gdLst/>
              <a:ahLst/>
              <a:cxnLst/>
              <a:rect l="l" t="t" r="r" b="b"/>
              <a:pathLst>
                <a:path w="65405" h="54609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2280"/>
                  </a:lnTo>
                  <a:lnTo>
                    <a:pt x="647" y="12928"/>
                  </a:lnTo>
                  <a:lnTo>
                    <a:pt x="1447" y="12928"/>
                  </a:lnTo>
                  <a:lnTo>
                    <a:pt x="2235" y="12928"/>
                  </a:lnTo>
                  <a:lnTo>
                    <a:pt x="2882" y="12280"/>
                  </a:lnTo>
                  <a:lnTo>
                    <a:pt x="2882" y="647"/>
                  </a:lnTo>
                  <a:close/>
                </a:path>
                <a:path w="65405" h="54609">
                  <a:moveTo>
                    <a:pt x="10629" y="647"/>
                  </a:moveTo>
                  <a:lnTo>
                    <a:pt x="9982" y="0"/>
                  </a:lnTo>
                  <a:lnTo>
                    <a:pt x="8382" y="0"/>
                  </a:lnTo>
                  <a:lnTo>
                    <a:pt x="7747" y="647"/>
                  </a:lnTo>
                  <a:lnTo>
                    <a:pt x="7747" y="12280"/>
                  </a:lnTo>
                  <a:lnTo>
                    <a:pt x="8382" y="12928"/>
                  </a:lnTo>
                  <a:lnTo>
                    <a:pt x="9182" y="12928"/>
                  </a:lnTo>
                  <a:lnTo>
                    <a:pt x="9982" y="12928"/>
                  </a:lnTo>
                  <a:lnTo>
                    <a:pt x="10629" y="12280"/>
                  </a:lnTo>
                  <a:lnTo>
                    <a:pt x="10629" y="647"/>
                  </a:lnTo>
                  <a:close/>
                </a:path>
                <a:path w="65405" h="54609">
                  <a:moveTo>
                    <a:pt x="18364" y="647"/>
                  </a:moveTo>
                  <a:lnTo>
                    <a:pt x="17716" y="0"/>
                  </a:lnTo>
                  <a:lnTo>
                    <a:pt x="16129" y="0"/>
                  </a:lnTo>
                  <a:lnTo>
                    <a:pt x="15481" y="647"/>
                  </a:lnTo>
                  <a:lnTo>
                    <a:pt x="15481" y="12280"/>
                  </a:lnTo>
                  <a:lnTo>
                    <a:pt x="16129" y="12928"/>
                  </a:lnTo>
                  <a:lnTo>
                    <a:pt x="16916" y="12928"/>
                  </a:lnTo>
                  <a:lnTo>
                    <a:pt x="17716" y="12928"/>
                  </a:lnTo>
                  <a:lnTo>
                    <a:pt x="18364" y="12280"/>
                  </a:lnTo>
                  <a:lnTo>
                    <a:pt x="18364" y="647"/>
                  </a:lnTo>
                  <a:close/>
                </a:path>
                <a:path w="65405" h="54609">
                  <a:moveTo>
                    <a:pt x="26098" y="647"/>
                  </a:moveTo>
                  <a:lnTo>
                    <a:pt x="25450" y="0"/>
                  </a:lnTo>
                  <a:lnTo>
                    <a:pt x="23863" y="0"/>
                  </a:lnTo>
                  <a:lnTo>
                    <a:pt x="23215" y="647"/>
                  </a:lnTo>
                  <a:lnTo>
                    <a:pt x="23215" y="12280"/>
                  </a:lnTo>
                  <a:lnTo>
                    <a:pt x="23863" y="12928"/>
                  </a:lnTo>
                  <a:lnTo>
                    <a:pt x="24663" y="12928"/>
                  </a:lnTo>
                  <a:lnTo>
                    <a:pt x="25450" y="12928"/>
                  </a:lnTo>
                  <a:lnTo>
                    <a:pt x="26098" y="12280"/>
                  </a:lnTo>
                  <a:lnTo>
                    <a:pt x="26098" y="647"/>
                  </a:lnTo>
                  <a:close/>
                </a:path>
                <a:path w="65405" h="54609">
                  <a:moveTo>
                    <a:pt x="33832" y="647"/>
                  </a:moveTo>
                  <a:lnTo>
                    <a:pt x="33185" y="0"/>
                  </a:lnTo>
                  <a:lnTo>
                    <a:pt x="31597" y="0"/>
                  </a:lnTo>
                  <a:lnTo>
                    <a:pt x="30949" y="647"/>
                  </a:lnTo>
                  <a:lnTo>
                    <a:pt x="30949" y="12280"/>
                  </a:lnTo>
                  <a:lnTo>
                    <a:pt x="31597" y="12928"/>
                  </a:lnTo>
                  <a:lnTo>
                    <a:pt x="32397" y="12928"/>
                  </a:lnTo>
                  <a:lnTo>
                    <a:pt x="33185" y="12928"/>
                  </a:lnTo>
                  <a:lnTo>
                    <a:pt x="33832" y="12280"/>
                  </a:lnTo>
                  <a:lnTo>
                    <a:pt x="33832" y="647"/>
                  </a:lnTo>
                  <a:close/>
                </a:path>
                <a:path w="65405" h="54609">
                  <a:moveTo>
                    <a:pt x="41579" y="647"/>
                  </a:moveTo>
                  <a:lnTo>
                    <a:pt x="40932" y="0"/>
                  </a:lnTo>
                  <a:lnTo>
                    <a:pt x="39344" y="0"/>
                  </a:lnTo>
                  <a:lnTo>
                    <a:pt x="38696" y="647"/>
                  </a:lnTo>
                  <a:lnTo>
                    <a:pt x="38696" y="12280"/>
                  </a:lnTo>
                  <a:lnTo>
                    <a:pt x="39344" y="12928"/>
                  </a:lnTo>
                  <a:lnTo>
                    <a:pt x="40132" y="12928"/>
                  </a:lnTo>
                  <a:lnTo>
                    <a:pt x="40932" y="12928"/>
                  </a:lnTo>
                  <a:lnTo>
                    <a:pt x="41579" y="12280"/>
                  </a:lnTo>
                  <a:lnTo>
                    <a:pt x="41579" y="647"/>
                  </a:lnTo>
                  <a:close/>
                </a:path>
                <a:path w="65405" h="54609">
                  <a:moveTo>
                    <a:pt x="49314" y="647"/>
                  </a:moveTo>
                  <a:lnTo>
                    <a:pt x="48666" y="0"/>
                  </a:lnTo>
                  <a:lnTo>
                    <a:pt x="47078" y="0"/>
                  </a:lnTo>
                  <a:lnTo>
                    <a:pt x="46431" y="647"/>
                  </a:lnTo>
                  <a:lnTo>
                    <a:pt x="46431" y="12280"/>
                  </a:lnTo>
                  <a:lnTo>
                    <a:pt x="47078" y="12928"/>
                  </a:lnTo>
                  <a:lnTo>
                    <a:pt x="47879" y="12928"/>
                  </a:lnTo>
                  <a:lnTo>
                    <a:pt x="48666" y="12928"/>
                  </a:lnTo>
                  <a:lnTo>
                    <a:pt x="49314" y="12280"/>
                  </a:lnTo>
                  <a:lnTo>
                    <a:pt x="49314" y="647"/>
                  </a:lnTo>
                  <a:close/>
                </a:path>
                <a:path w="65405" h="54609">
                  <a:moveTo>
                    <a:pt x="56984" y="31330"/>
                  </a:moveTo>
                  <a:lnTo>
                    <a:pt x="56337" y="30683"/>
                  </a:lnTo>
                  <a:lnTo>
                    <a:pt x="54102" y="30683"/>
                  </a:lnTo>
                  <a:lnTo>
                    <a:pt x="54102" y="33604"/>
                  </a:lnTo>
                  <a:lnTo>
                    <a:pt x="54102" y="51498"/>
                  </a:lnTo>
                  <a:lnTo>
                    <a:pt x="43357" y="51498"/>
                  </a:lnTo>
                  <a:lnTo>
                    <a:pt x="43357" y="33604"/>
                  </a:lnTo>
                  <a:lnTo>
                    <a:pt x="54102" y="33604"/>
                  </a:lnTo>
                  <a:lnTo>
                    <a:pt x="54102" y="30683"/>
                  </a:lnTo>
                  <a:lnTo>
                    <a:pt x="41122" y="30683"/>
                  </a:lnTo>
                  <a:lnTo>
                    <a:pt x="40474" y="31330"/>
                  </a:lnTo>
                  <a:lnTo>
                    <a:pt x="40474" y="33604"/>
                  </a:lnTo>
                  <a:lnTo>
                    <a:pt x="40474" y="51498"/>
                  </a:lnTo>
                  <a:lnTo>
                    <a:pt x="40474" y="53759"/>
                  </a:lnTo>
                  <a:lnTo>
                    <a:pt x="41122" y="54419"/>
                  </a:lnTo>
                  <a:lnTo>
                    <a:pt x="56337" y="54419"/>
                  </a:lnTo>
                  <a:lnTo>
                    <a:pt x="56984" y="53759"/>
                  </a:lnTo>
                  <a:lnTo>
                    <a:pt x="56984" y="31330"/>
                  </a:lnTo>
                  <a:close/>
                </a:path>
                <a:path w="65405" h="54609">
                  <a:moveTo>
                    <a:pt x="57048" y="647"/>
                  </a:moveTo>
                  <a:lnTo>
                    <a:pt x="56400" y="0"/>
                  </a:lnTo>
                  <a:lnTo>
                    <a:pt x="54813" y="0"/>
                  </a:lnTo>
                  <a:lnTo>
                    <a:pt x="54165" y="647"/>
                  </a:lnTo>
                  <a:lnTo>
                    <a:pt x="54165" y="12280"/>
                  </a:lnTo>
                  <a:lnTo>
                    <a:pt x="54813" y="12928"/>
                  </a:lnTo>
                  <a:lnTo>
                    <a:pt x="55613" y="12928"/>
                  </a:lnTo>
                  <a:lnTo>
                    <a:pt x="56400" y="12928"/>
                  </a:lnTo>
                  <a:lnTo>
                    <a:pt x="57048" y="12280"/>
                  </a:lnTo>
                  <a:lnTo>
                    <a:pt x="57048" y="647"/>
                  </a:lnTo>
                  <a:close/>
                </a:path>
                <a:path w="65405" h="54609">
                  <a:moveTo>
                    <a:pt x="64795" y="647"/>
                  </a:moveTo>
                  <a:lnTo>
                    <a:pt x="64147" y="0"/>
                  </a:lnTo>
                  <a:lnTo>
                    <a:pt x="62560" y="0"/>
                  </a:lnTo>
                  <a:lnTo>
                    <a:pt x="61912" y="647"/>
                  </a:lnTo>
                  <a:lnTo>
                    <a:pt x="61912" y="12280"/>
                  </a:lnTo>
                  <a:lnTo>
                    <a:pt x="62560" y="12928"/>
                  </a:lnTo>
                  <a:lnTo>
                    <a:pt x="63347" y="12928"/>
                  </a:lnTo>
                  <a:lnTo>
                    <a:pt x="64147" y="12928"/>
                  </a:lnTo>
                  <a:lnTo>
                    <a:pt x="64795" y="12280"/>
                  </a:lnTo>
                  <a:lnTo>
                    <a:pt x="6479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9" name="object 759"/>
          <p:cNvGrpSpPr/>
          <p:nvPr/>
        </p:nvGrpSpPr>
        <p:grpSpPr>
          <a:xfrm>
            <a:off x="1799556" y="9776956"/>
            <a:ext cx="111125" cy="85090"/>
            <a:chOff x="1799556" y="9776956"/>
            <a:chExt cx="111125" cy="85090"/>
          </a:xfrm>
        </p:grpSpPr>
        <p:sp>
          <p:nvSpPr>
            <p:cNvPr id="760" name="object 760"/>
            <p:cNvSpPr/>
            <p:nvPr/>
          </p:nvSpPr>
          <p:spPr>
            <a:xfrm>
              <a:off x="1799552" y="9776967"/>
              <a:ext cx="111125" cy="85090"/>
            </a:xfrm>
            <a:custGeom>
              <a:avLst/>
              <a:gdLst/>
              <a:ahLst/>
              <a:cxnLst/>
              <a:rect l="l" t="t" r="r" b="b"/>
              <a:pathLst>
                <a:path w="111125" h="85090">
                  <a:moveTo>
                    <a:pt x="111099" y="30683"/>
                  </a:moveTo>
                  <a:lnTo>
                    <a:pt x="106756" y="19443"/>
                  </a:lnTo>
                  <a:lnTo>
                    <a:pt x="106756" y="29032"/>
                  </a:lnTo>
                  <a:lnTo>
                    <a:pt x="99441" y="29032"/>
                  </a:lnTo>
                  <a:lnTo>
                    <a:pt x="99441" y="28829"/>
                  </a:lnTo>
                  <a:lnTo>
                    <a:pt x="10731" y="28829"/>
                  </a:lnTo>
                  <a:lnTo>
                    <a:pt x="10731" y="29032"/>
                  </a:lnTo>
                  <a:lnTo>
                    <a:pt x="4254" y="29032"/>
                  </a:lnTo>
                  <a:lnTo>
                    <a:pt x="13322" y="3479"/>
                  </a:lnTo>
                  <a:lnTo>
                    <a:pt x="96888" y="3479"/>
                  </a:lnTo>
                  <a:lnTo>
                    <a:pt x="106756" y="29032"/>
                  </a:lnTo>
                  <a:lnTo>
                    <a:pt x="106756" y="19443"/>
                  </a:lnTo>
                  <a:lnTo>
                    <a:pt x="99415" y="431"/>
                  </a:lnTo>
                  <a:lnTo>
                    <a:pt x="98780" y="0"/>
                  </a:lnTo>
                  <a:lnTo>
                    <a:pt x="11391" y="0"/>
                  </a:lnTo>
                  <a:lnTo>
                    <a:pt x="10744" y="457"/>
                  </a:lnTo>
                  <a:lnTo>
                    <a:pt x="9664" y="3479"/>
                  </a:lnTo>
                  <a:lnTo>
                    <a:pt x="584" y="29032"/>
                  </a:lnTo>
                  <a:lnTo>
                    <a:pt x="0" y="30683"/>
                  </a:lnTo>
                  <a:lnTo>
                    <a:pt x="63" y="31330"/>
                  </a:lnTo>
                  <a:lnTo>
                    <a:pt x="711" y="32258"/>
                  </a:lnTo>
                  <a:lnTo>
                    <a:pt x="1231" y="32537"/>
                  </a:lnTo>
                  <a:lnTo>
                    <a:pt x="10388" y="32537"/>
                  </a:lnTo>
                  <a:lnTo>
                    <a:pt x="10388" y="32664"/>
                  </a:lnTo>
                  <a:lnTo>
                    <a:pt x="10388" y="82042"/>
                  </a:lnTo>
                  <a:lnTo>
                    <a:pt x="13843" y="82042"/>
                  </a:lnTo>
                  <a:lnTo>
                    <a:pt x="13843" y="32664"/>
                  </a:lnTo>
                  <a:lnTo>
                    <a:pt x="96342" y="32664"/>
                  </a:lnTo>
                  <a:lnTo>
                    <a:pt x="96342" y="82511"/>
                  </a:lnTo>
                  <a:lnTo>
                    <a:pt x="10388" y="82511"/>
                  </a:lnTo>
                  <a:lnTo>
                    <a:pt x="10388" y="85064"/>
                  </a:lnTo>
                  <a:lnTo>
                    <a:pt x="99783" y="85064"/>
                  </a:lnTo>
                  <a:lnTo>
                    <a:pt x="99783" y="82511"/>
                  </a:lnTo>
                  <a:lnTo>
                    <a:pt x="99783" y="32664"/>
                  </a:lnTo>
                  <a:lnTo>
                    <a:pt x="99783" y="32537"/>
                  </a:lnTo>
                  <a:lnTo>
                    <a:pt x="109855" y="32537"/>
                  </a:lnTo>
                  <a:lnTo>
                    <a:pt x="110388" y="32245"/>
                  </a:lnTo>
                  <a:lnTo>
                    <a:pt x="111010" y="31330"/>
                  </a:lnTo>
                  <a:lnTo>
                    <a:pt x="111099" y="306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27085" y="9827837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5" name="object 765"/>
          <p:cNvGrpSpPr/>
          <p:nvPr/>
        </p:nvGrpSpPr>
        <p:grpSpPr>
          <a:xfrm>
            <a:off x="1757222" y="9732857"/>
            <a:ext cx="267335" cy="214629"/>
            <a:chOff x="1757222" y="9732857"/>
            <a:chExt cx="267335" cy="214629"/>
          </a:xfrm>
        </p:grpSpPr>
        <p:sp>
          <p:nvSpPr>
            <p:cNvPr id="766" name="object 766"/>
            <p:cNvSpPr/>
            <p:nvPr/>
          </p:nvSpPr>
          <p:spPr>
            <a:xfrm>
              <a:off x="1973681" y="9732860"/>
              <a:ext cx="50800" cy="52069"/>
            </a:xfrm>
            <a:custGeom>
              <a:avLst/>
              <a:gdLst/>
              <a:ahLst/>
              <a:cxnLst/>
              <a:rect l="l" t="t" r="r" b="b"/>
              <a:pathLst>
                <a:path w="50800" h="52070">
                  <a:moveTo>
                    <a:pt x="50647" y="3860"/>
                  </a:moveTo>
                  <a:lnTo>
                    <a:pt x="50266" y="2286"/>
                  </a:lnTo>
                  <a:lnTo>
                    <a:pt x="49491" y="1803"/>
                  </a:lnTo>
                  <a:lnTo>
                    <a:pt x="20345" y="8991"/>
                  </a:lnTo>
                  <a:lnTo>
                    <a:pt x="20345" y="660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60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29"/>
                  </a:lnTo>
                  <a:lnTo>
                    <a:pt x="927" y="16573"/>
                  </a:lnTo>
                  <a:lnTo>
                    <a:pt x="1587" y="16573"/>
                  </a:lnTo>
                  <a:lnTo>
                    <a:pt x="17462" y="12687"/>
                  </a:lnTo>
                  <a:lnTo>
                    <a:pt x="17462" y="51168"/>
                  </a:lnTo>
                  <a:lnTo>
                    <a:pt x="18110" y="51828"/>
                  </a:lnTo>
                  <a:lnTo>
                    <a:pt x="18910" y="51828"/>
                  </a:lnTo>
                  <a:lnTo>
                    <a:pt x="19697" y="51828"/>
                  </a:lnTo>
                  <a:lnTo>
                    <a:pt x="20345" y="51168"/>
                  </a:lnTo>
                  <a:lnTo>
                    <a:pt x="20345" y="11976"/>
                  </a:lnTo>
                  <a:lnTo>
                    <a:pt x="50165" y="4648"/>
                  </a:lnTo>
                  <a:lnTo>
                    <a:pt x="50647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861210" y="9782720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902751" y="9878352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893511" y="9866741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855725" y="9778860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892078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937279" y="9870935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935811" y="9869445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948258" y="9859985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964256" y="9868835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963215" y="986734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774906" y="9914339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817879" y="990410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816440" y="9902643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856660" y="990410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855213" y="9902643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895435" y="990410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768983" y="9868648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798155" y="9919969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799933" y="9915651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877225" y="9919969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879003" y="9915651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884883" y="9810444"/>
              <a:ext cx="50800" cy="52069"/>
            </a:xfrm>
            <a:custGeom>
              <a:avLst/>
              <a:gdLst/>
              <a:ahLst/>
              <a:cxnLst/>
              <a:rect l="l" t="t" r="r" b="b"/>
              <a:pathLst>
                <a:path w="50800" h="52070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6" name="object 806"/>
          <p:cNvGrpSpPr/>
          <p:nvPr/>
        </p:nvGrpSpPr>
        <p:grpSpPr>
          <a:xfrm>
            <a:off x="2094608" y="9783834"/>
            <a:ext cx="71120" cy="163195"/>
            <a:chOff x="2094608" y="9783834"/>
            <a:chExt cx="71120" cy="163195"/>
          </a:xfrm>
        </p:grpSpPr>
        <p:sp>
          <p:nvSpPr>
            <p:cNvPr id="807" name="object 807"/>
            <p:cNvSpPr/>
            <p:nvPr/>
          </p:nvSpPr>
          <p:spPr>
            <a:xfrm>
              <a:off x="2126656" y="9893588"/>
              <a:ext cx="4445" cy="53340"/>
            </a:xfrm>
            <a:custGeom>
              <a:avLst/>
              <a:gdLst/>
              <a:ahLst/>
              <a:cxnLst/>
              <a:rect l="l" t="t" r="r" b="b"/>
              <a:pathLst>
                <a:path w="4444" h="53340">
                  <a:moveTo>
                    <a:pt x="0" y="53216"/>
                  </a:moveTo>
                  <a:lnTo>
                    <a:pt x="4012" y="53216"/>
                  </a:lnTo>
                  <a:lnTo>
                    <a:pt x="4012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32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2094608" y="9818783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2143584" y="9859099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2141333" y="985677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2105350" y="985457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2109925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2102525" y="978586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2110484" y="988551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6" name="object 826"/>
          <p:cNvGrpSpPr/>
          <p:nvPr/>
        </p:nvGrpSpPr>
        <p:grpSpPr>
          <a:xfrm>
            <a:off x="1396637" y="9735463"/>
            <a:ext cx="53340" cy="36195"/>
            <a:chOff x="1396637" y="9735463"/>
            <a:chExt cx="53340" cy="36195"/>
          </a:xfrm>
        </p:grpSpPr>
        <p:sp>
          <p:nvSpPr>
            <p:cNvPr id="827" name="object 827"/>
            <p:cNvSpPr/>
            <p:nvPr/>
          </p:nvSpPr>
          <p:spPr>
            <a:xfrm>
              <a:off x="1403502" y="9741064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414133" y="9763330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96637" y="9748214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39" name="object 839"/>
          <p:cNvGrpSpPr/>
          <p:nvPr/>
        </p:nvGrpSpPr>
        <p:grpSpPr>
          <a:xfrm>
            <a:off x="1283820" y="9833012"/>
            <a:ext cx="124460" cy="114935"/>
            <a:chOff x="1283820" y="9833012"/>
            <a:chExt cx="124460" cy="114935"/>
          </a:xfrm>
        </p:grpSpPr>
        <p:sp>
          <p:nvSpPr>
            <p:cNvPr id="840" name="object 840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327084" y="984685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356070" y="990410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56" name="object 856"/>
          <p:cNvGrpSpPr/>
          <p:nvPr/>
        </p:nvGrpSpPr>
        <p:grpSpPr>
          <a:xfrm>
            <a:off x="1594478" y="9640806"/>
            <a:ext cx="124460" cy="96520"/>
            <a:chOff x="1594478" y="9640806"/>
            <a:chExt cx="124460" cy="96520"/>
          </a:xfrm>
        </p:grpSpPr>
        <p:sp>
          <p:nvSpPr>
            <p:cNvPr id="857" name="object 857"/>
            <p:cNvSpPr/>
            <p:nvPr/>
          </p:nvSpPr>
          <p:spPr>
            <a:xfrm>
              <a:off x="1594472" y="9640810"/>
              <a:ext cx="124460" cy="96520"/>
            </a:xfrm>
            <a:custGeom>
              <a:avLst/>
              <a:gdLst/>
              <a:ahLst/>
              <a:cxnLst/>
              <a:rect l="l" t="t" r="r" b="b"/>
              <a:pathLst>
                <a:path w="124460" h="96520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620431" y="9650424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0" name="object 860"/>
          <p:cNvGrpSpPr/>
          <p:nvPr/>
        </p:nvGrpSpPr>
        <p:grpSpPr>
          <a:xfrm>
            <a:off x="1732173" y="9789216"/>
            <a:ext cx="95250" cy="73660"/>
            <a:chOff x="1732173" y="9789216"/>
            <a:chExt cx="95250" cy="73660"/>
          </a:xfrm>
        </p:grpSpPr>
        <p:sp>
          <p:nvSpPr>
            <p:cNvPr id="861" name="object 861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740920" y="9814097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755604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751952" y="9796602"/>
              <a:ext cx="55244" cy="46355"/>
            </a:xfrm>
            <a:custGeom>
              <a:avLst/>
              <a:gdLst/>
              <a:ahLst/>
              <a:cxnLst/>
              <a:rect l="l" t="t" r="r" b="b"/>
              <a:pathLst>
                <a:path w="55244" h="46354">
                  <a:moveTo>
                    <a:pt x="2209" y="508"/>
                  </a:moveTo>
                  <a:lnTo>
                    <a:pt x="1714" y="0"/>
                  </a:lnTo>
                  <a:lnTo>
                    <a:pt x="495" y="0"/>
                  </a:lnTo>
                  <a:lnTo>
                    <a:pt x="0" y="508"/>
                  </a:lnTo>
                  <a:lnTo>
                    <a:pt x="0" y="10261"/>
                  </a:lnTo>
                  <a:lnTo>
                    <a:pt x="495" y="10769"/>
                  </a:lnTo>
                  <a:lnTo>
                    <a:pt x="1104" y="10769"/>
                  </a:lnTo>
                  <a:lnTo>
                    <a:pt x="1714" y="10769"/>
                  </a:lnTo>
                  <a:lnTo>
                    <a:pt x="2209" y="10261"/>
                  </a:lnTo>
                  <a:lnTo>
                    <a:pt x="2209" y="508"/>
                  </a:lnTo>
                  <a:close/>
                </a:path>
                <a:path w="55244" h="46354">
                  <a:moveTo>
                    <a:pt x="8788" y="508"/>
                  </a:moveTo>
                  <a:lnTo>
                    <a:pt x="8293" y="0"/>
                  </a:lnTo>
                  <a:lnTo>
                    <a:pt x="7073" y="0"/>
                  </a:lnTo>
                  <a:lnTo>
                    <a:pt x="6578" y="508"/>
                  </a:lnTo>
                  <a:lnTo>
                    <a:pt x="6578" y="10261"/>
                  </a:lnTo>
                  <a:lnTo>
                    <a:pt x="7073" y="10769"/>
                  </a:lnTo>
                  <a:lnTo>
                    <a:pt x="7683" y="10769"/>
                  </a:lnTo>
                  <a:lnTo>
                    <a:pt x="8293" y="10769"/>
                  </a:lnTo>
                  <a:lnTo>
                    <a:pt x="8788" y="10261"/>
                  </a:lnTo>
                  <a:lnTo>
                    <a:pt x="8788" y="508"/>
                  </a:lnTo>
                  <a:close/>
                </a:path>
                <a:path w="55244" h="46354">
                  <a:moveTo>
                    <a:pt x="15379" y="508"/>
                  </a:moveTo>
                  <a:lnTo>
                    <a:pt x="14884" y="0"/>
                  </a:lnTo>
                  <a:lnTo>
                    <a:pt x="13652" y="0"/>
                  </a:lnTo>
                  <a:lnTo>
                    <a:pt x="13157" y="508"/>
                  </a:lnTo>
                  <a:lnTo>
                    <a:pt x="13157" y="10261"/>
                  </a:lnTo>
                  <a:lnTo>
                    <a:pt x="13652" y="10769"/>
                  </a:lnTo>
                  <a:lnTo>
                    <a:pt x="14274" y="10769"/>
                  </a:lnTo>
                  <a:lnTo>
                    <a:pt x="14884" y="10769"/>
                  </a:lnTo>
                  <a:lnTo>
                    <a:pt x="15379" y="10261"/>
                  </a:lnTo>
                  <a:lnTo>
                    <a:pt x="15379" y="508"/>
                  </a:lnTo>
                  <a:close/>
                </a:path>
                <a:path w="55244" h="46354">
                  <a:moveTo>
                    <a:pt x="21958" y="508"/>
                  </a:moveTo>
                  <a:lnTo>
                    <a:pt x="21463" y="0"/>
                  </a:lnTo>
                  <a:lnTo>
                    <a:pt x="20243" y="0"/>
                  </a:lnTo>
                  <a:lnTo>
                    <a:pt x="19748" y="508"/>
                  </a:lnTo>
                  <a:lnTo>
                    <a:pt x="19748" y="10261"/>
                  </a:lnTo>
                  <a:lnTo>
                    <a:pt x="20243" y="10769"/>
                  </a:lnTo>
                  <a:lnTo>
                    <a:pt x="20853" y="10769"/>
                  </a:lnTo>
                  <a:lnTo>
                    <a:pt x="21463" y="10769"/>
                  </a:lnTo>
                  <a:lnTo>
                    <a:pt x="21958" y="10261"/>
                  </a:lnTo>
                  <a:lnTo>
                    <a:pt x="21958" y="508"/>
                  </a:lnTo>
                  <a:close/>
                </a:path>
                <a:path w="55244" h="46354">
                  <a:moveTo>
                    <a:pt x="28536" y="508"/>
                  </a:moveTo>
                  <a:lnTo>
                    <a:pt x="28054" y="0"/>
                  </a:lnTo>
                  <a:lnTo>
                    <a:pt x="26822" y="0"/>
                  </a:lnTo>
                  <a:lnTo>
                    <a:pt x="26327" y="508"/>
                  </a:lnTo>
                  <a:lnTo>
                    <a:pt x="26327" y="10261"/>
                  </a:lnTo>
                  <a:lnTo>
                    <a:pt x="26822" y="10769"/>
                  </a:lnTo>
                  <a:lnTo>
                    <a:pt x="27432" y="10769"/>
                  </a:lnTo>
                  <a:lnTo>
                    <a:pt x="28054" y="10769"/>
                  </a:lnTo>
                  <a:lnTo>
                    <a:pt x="28536" y="10261"/>
                  </a:lnTo>
                  <a:lnTo>
                    <a:pt x="28536" y="508"/>
                  </a:lnTo>
                  <a:close/>
                </a:path>
                <a:path w="55244" h="46354">
                  <a:moveTo>
                    <a:pt x="35128" y="508"/>
                  </a:moveTo>
                  <a:lnTo>
                    <a:pt x="34632" y="0"/>
                  </a:lnTo>
                  <a:lnTo>
                    <a:pt x="33401" y="0"/>
                  </a:lnTo>
                  <a:lnTo>
                    <a:pt x="32905" y="508"/>
                  </a:lnTo>
                  <a:lnTo>
                    <a:pt x="32905" y="10261"/>
                  </a:lnTo>
                  <a:lnTo>
                    <a:pt x="33401" y="10769"/>
                  </a:lnTo>
                  <a:lnTo>
                    <a:pt x="34023" y="10769"/>
                  </a:lnTo>
                  <a:lnTo>
                    <a:pt x="34632" y="10769"/>
                  </a:lnTo>
                  <a:lnTo>
                    <a:pt x="35128" y="10261"/>
                  </a:lnTo>
                  <a:lnTo>
                    <a:pt x="35128" y="508"/>
                  </a:lnTo>
                  <a:close/>
                </a:path>
                <a:path w="55244" h="46354">
                  <a:moveTo>
                    <a:pt x="41706" y="508"/>
                  </a:moveTo>
                  <a:lnTo>
                    <a:pt x="41211" y="0"/>
                  </a:lnTo>
                  <a:lnTo>
                    <a:pt x="39992" y="0"/>
                  </a:lnTo>
                  <a:lnTo>
                    <a:pt x="39497" y="508"/>
                  </a:lnTo>
                  <a:lnTo>
                    <a:pt x="39497" y="10261"/>
                  </a:lnTo>
                  <a:lnTo>
                    <a:pt x="39992" y="10769"/>
                  </a:lnTo>
                  <a:lnTo>
                    <a:pt x="40601" y="10769"/>
                  </a:lnTo>
                  <a:lnTo>
                    <a:pt x="41211" y="10769"/>
                  </a:lnTo>
                  <a:lnTo>
                    <a:pt x="41706" y="10261"/>
                  </a:lnTo>
                  <a:lnTo>
                    <a:pt x="41706" y="508"/>
                  </a:lnTo>
                  <a:close/>
                </a:path>
                <a:path w="55244" h="46354">
                  <a:moveTo>
                    <a:pt x="48234" y="26606"/>
                  </a:moveTo>
                  <a:lnTo>
                    <a:pt x="47739" y="26111"/>
                  </a:lnTo>
                  <a:lnTo>
                    <a:pt x="46012" y="26111"/>
                  </a:lnTo>
                  <a:lnTo>
                    <a:pt x="46012" y="28346"/>
                  </a:lnTo>
                  <a:lnTo>
                    <a:pt x="46012" y="43815"/>
                  </a:lnTo>
                  <a:lnTo>
                    <a:pt x="36639" y="43815"/>
                  </a:lnTo>
                  <a:lnTo>
                    <a:pt x="36639" y="28346"/>
                  </a:lnTo>
                  <a:lnTo>
                    <a:pt x="46012" y="28346"/>
                  </a:lnTo>
                  <a:lnTo>
                    <a:pt x="46012" y="26111"/>
                  </a:lnTo>
                  <a:lnTo>
                    <a:pt x="34925" y="26111"/>
                  </a:lnTo>
                  <a:lnTo>
                    <a:pt x="34429" y="26606"/>
                  </a:lnTo>
                  <a:lnTo>
                    <a:pt x="34429" y="28346"/>
                  </a:lnTo>
                  <a:lnTo>
                    <a:pt x="34429" y="43815"/>
                  </a:lnTo>
                  <a:lnTo>
                    <a:pt x="34429" y="45554"/>
                  </a:lnTo>
                  <a:lnTo>
                    <a:pt x="34925" y="46062"/>
                  </a:lnTo>
                  <a:lnTo>
                    <a:pt x="47739" y="46062"/>
                  </a:lnTo>
                  <a:lnTo>
                    <a:pt x="48234" y="45554"/>
                  </a:lnTo>
                  <a:lnTo>
                    <a:pt x="48234" y="26606"/>
                  </a:lnTo>
                  <a:close/>
                </a:path>
                <a:path w="55244" h="46354">
                  <a:moveTo>
                    <a:pt x="48285" y="508"/>
                  </a:moveTo>
                  <a:lnTo>
                    <a:pt x="47802" y="0"/>
                  </a:lnTo>
                  <a:lnTo>
                    <a:pt x="46570" y="0"/>
                  </a:lnTo>
                  <a:lnTo>
                    <a:pt x="46075" y="508"/>
                  </a:lnTo>
                  <a:lnTo>
                    <a:pt x="46075" y="10261"/>
                  </a:lnTo>
                  <a:lnTo>
                    <a:pt x="46570" y="10769"/>
                  </a:lnTo>
                  <a:lnTo>
                    <a:pt x="47180" y="10769"/>
                  </a:lnTo>
                  <a:lnTo>
                    <a:pt x="47802" y="10769"/>
                  </a:lnTo>
                  <a:lnTo>
                    <a:pt x="48285" y="10261"/>
                  </a:lnTo>
                  <a:lnTo>
                    <a:pt x="48285" y="508"/>
                  </a:lnTo>
                  <a:close/>
                </a:path>
                <a:path w="55244" h="46354">
                  <a:moveTo>
                    <a:pt x="54876" y="508"/>
                  </a:moveTo>
                  <a:lnTo>
                    <a:pt x="54381" y="0"/>
                  </a:lnTo>
                  <a:lnTo>
                    <a:pt x="53149" y="0"/>
                  </a:lnTo>
                  <a:lnTo>
                    <a:pt x="52666" y="508"/>
                  </a:lnTo>
                  <a:lnTo>
                    <a:pt x="52666" y="10261"/>
                  </a:lnTo>
                  <a:lnTo>
                    <a:pt x="53149" y="10769"/>
                  </a:lnTo>
                  <a:lnTo>
                    <a:pt x="53771" y="10769"/>
                  </a:lnTo>
                  <a:lnTo>
                    <a:pt x="54381" y="10769"/>
                  </a:lnTo>
                  <a:lnTo>
                    <a:pt x="54876" y="10261"/>
                  </a:lnTo>
                  <a:lnTo>
                    <a:pt x="54876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9" name="object 869"/>
          <p:cNvGrpSpPr/>
          <p:nvPr/>
        </p:nvGrpSpPr>
        <p:grpSpPr>
          <a:xfrm>
            <a:off x="1370073" y="9859025"/>
            <a:ext cx="124460" cy="88900"/>
            <a:chOff x="1370073" y="9859025"/>
            <a:chExt cx="124460" cy="88900"/>
          </a:xfrm>
        </p:grpSpPr>
        <p:sp>
          <p:nvSpPr>
            <p:cNvPr id="870" name="object 870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442320" y="990410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396034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35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35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07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80" y="14020"/>
                  </a:lnTo>
                  <a:lnTo>
                    <a:pt x="19380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00" y="647"/>
                  </a:moveTo>
                  <a:lnTo>
                    <a:pt x="27952" y="0"/>
                  </a:lnTo>
                  <a:lnTo>
                    <a:pt x="26365" y="0"/>
                  </a:lnTo>
                  <a:lnTo>
                    <a:pt x="25717" y="647"/>
                  </a:lnTo>
                  <a:lnTo>
                    <a:pt x="25717" y="13360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52" y="14020"/>
                  </a:lnTo>
                  <a:lnTo>
                    <a:pt x="28600" y="13360"/>
                  </a:lnTo>
                  <a:lnTo>
                    <a:pt x="28600" y="647"/>
                  </a:lnTo>
                  <a:close/>
                </a:path>
                <a:path w="71755" h="60325">
                  <a:moveTo>
                    <a:pt x="37172" y="647"/>
                  </a:moveTo>
                  <a:lnTo>
                    <a:pt x="36525" y="0"/>
                  </a:lnTo>
                  <a:lnTo>
                    <a:pt x="34937" y="0"/>
                  </a:lnTo>
                  <a:lnTo>
                    <a:pt x="34290" y="647"/>
                  </a:lnTo>
                  <a:lnTo>
                    <a:pt x="34290" y="13360"/>
                  </a:lnTo>
                  <a:lnTo>
                    <a:pt x="34937" y="14020"/>
                  </a:lnTo>
                  <a:lnTo>
                    <a:pt x="35737" y="14020"/>
                  </a:lnTo>
                  <a:lnTo>
                    <a:pt x="36525" y="14020"/>
                  </a:lnTo>
                  <a:lnTo>
                    <a:pt x="37172" y="13360"/>
                  </a:lnTo>
                  <a:lnTo>
                    <a:pt x="37172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82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31" y="33997"/>
                  </a:lnTo>
                  <a:lnTo>
                    <a:pt x="59931" y="36931"/>
                  </a:lnTo>
                  <a:lnTo>
                    <a:pt x="59931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31" y="36931"/>
                  </a:lnTo>
                  <a:lnTo>
                    <a:pt x="59931" y="33997"/>
                  </a:lnTo>
                  <a:lnTo>
                    <a:pt x="45478" y="33997"/>
                  </a:lnTo>
                  <a:lnTo>
                    <a:pt x="44831" y="34658"/>
                  </a:lnTo>
                  <a:lnTo>
                    <a:pt x="44831" y="36931"/>
                  </a:lnTo>
                  <a:lnTo>
                    <a:pt x="44831" y="57073"/>
                  </a:lnTo>
                  <a:lnTo>
                    <a:pt x="44831" y="59334"/>
                  </a:lnTo>
                  <a:lnTo>
                    <a:pt x="45478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47"/>
                  </a:moveTo>
                  <a:lnTo>
                    <a:pt x="62255" y="0"/>
                  </a:lnTo>
                  <a:lnTo>
                    <a:pt x="60667" y="0"/>
                  </a:lnTo>
                  <a:lnTo>
                    <a:pt x="60020" y="647"/>
                  </a:lnTo>
                  <a:lnTo>
                    <a:pt x="60020" y="13360"/>
                  </a:lnTo>
                  <a:lnTo>
                    <a:pt x="60667" y="14020"/>
                  </a:lnTo>
                  <a:lnTo>
                    <a:pt x="61455" y="14020"/>
                  </a:lnTo>
                  <a:lnTo>
                    <a:pt x="62255" y="14020"/>
                  </a:lnTo>
                  <a:lnTo>
                    <a:pt x="62903" y="13360"/>
                  </a:lnTo>
                  <a:lnTo>
                    <a:pt x="62903" y="647"/>
                  </a:lnTo>
                  <a:close/>
                </a:path>
                <a:path w="71755" h="60325">
                  <a:moveTo>
                    <a:pt x="71475" y="647"/>
                  </a:moveTo>
                  <a:lnTo>
                    <a:pt x="70827" y="0"/>
                  </a:lnTo>
                  <a:lnTo>
                    <a:pt x="69240" y="0"/>
                  </a:lnTo>
                  <a:lnTo>
                    <a:pt x="68592" y="647"/>
                  </a:lnTo>
                  <a:lnTo>
                    <a:pt x="68592" y="13360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27" y="14020"/>
                  </a:lnTo>
                  <a:lnTo>
                    <a:pt x="71475" y="13360"/>
                  </a:lnTo>
                  <a:lnTo>
                    <a:pt x="7147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78" name="object 878"/>
          <p:cNvGrpSpPr/>
          <p:nvPr/>
        </p:nvGrpSpPr>
        <p:grpSpPr>
          <a:xfrm>
            <a:off x="1335496" y="9767334"/>
            <a:ext cx="124460" cy="96520"/>
            <a:chOff x="1335496" y="9767334"/>
            <a:chExt cx="124460" cy="96520"/>
          </a:xfrm>
        </p:grpSpPr>
        <p:sp>
          <p:nvSpPr>
            <p:cNvPr id="879" name="object 879"/>
            <p:cNvSpPr/>
            <p:nvPr/>
          </p:nvSpPr>
          <p:spPr>
            <a:xfrm>
              <a:off x="1335496" y="9767334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68" y="34964"/>
                  </a:lnTo>
                  <a:lnTo>
                    <a:pt x="789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86" name="object 886"/>
          <p:cNvGrpSpPr/>
          <p:nvPr/>
        </p:nvGrpSpPr>
        <p:grpSpPr>
          <a:xfrm>
            <a:off x="1616839" y="9659469"/>
            <a:ext cx="154305" cy="287655"/>
            <a:chOff x="1616839" y="9659469"/>
            <a:chExt cx="154305" cy="287655"/>
          </a:xfrm>
        </p:grpSpPr>
        <p:sp>
          <p:nvSpPr>
            <p:cNvPr id="887" name="object 887"/>
            <p:cNvSpPr/>
            <p:nvPr/>
          </p:nvSpPr>
          <p:spPr>
            <a:xfrm>
              <a:off x="1637204" y="9705278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635280" y="9703254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659545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18315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82314" y="9903746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80868" y="9902286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9" name="object 899"/>
          <p:cNvGrpSpPr/>
          <p:nvPr/>
        </p:nvGrpSpPr>
        <p:grpSpPr>
          <a:xfrm>
            <a:off x="1386041" y="9612360"/>
            <a:ext cx="281305" cy="334645"/>
            <a:chOff x="1386041" y="9612360"/>
            <a:chExt cx="281305" cy="334645"/>
          </a:xfrm>
        </p:grpSpPr>
        <p:sp>
          <p:nvSpPr>
            <p:cNvPr id="900" name="object 900"/>
            <p:cNvSpPr/>
            <p:nvPr/>
          </p:nvSpPr>
          <p:spPr>
            <a:xfrm>
              <a:off x="1428908" y="9681030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426984" y="9678989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2" name="object 90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4"/>
              <a:ext cx="113940" cy="311729"/>
            </a:xfrm>
            <a:prstGeom prst="rect">
              <a:avLst/>
            </a:prstGeom>
          </p:spPr>
        </p:pic>
        <p:sp>
          <p:nvSpPr>
            <p:cNvPr id="903" name="object 903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88645" y="9781478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503092" y="9709141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608595" y="9821276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607150" y="9819807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610518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632686" y="9740772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626150" y="9754993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516888" y="9730777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27" name="object 927"/>
          <p:cNvGrpSpPr/>
          <p:nvPr/>
        </p:nvGrpSpPr>
        <p:grpSpPr>
          <a:xfrm>
            <a:off x="1723224" y="9782694"/>
            <a:ext cx="71120" cy="164465"/>
            <a:chOff x="1723224" y="9782694"/>
            <a:chExt cx="71120" cy="164465"/>
          </a:xfrm>
        </p:grpSpPr>
        <p:sp>
          <p:nvSpPr>
            <p:cNvPr id="928" name="object 928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749162" y="982813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746987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47" name="object 947"/>
          <p:cNvGrpSpPr/>
          <p:nvPr/>
        </p:nvGrpSpPr>
        <p:grpSpPr>
          <a:xfrm>
            <a:off x="1635823" y="9920474"/>
            <a:ext cx="50800" cy="26670"/>
            <a:chOff x="1635823" y="9920474"/>
            <a:chExt cx="50800" cy="26670"/>
          </a:xfrm>
        </p:grpSpPr>
        <p:sp>
          <p:nvSpPr>
            <p:cNvPr id="948" name="object 948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69610" y="9931014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43780" y="993360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42154" y="9932138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58" name="object 958"/>
          <p:cNvGrpSpPr/>
          <p:nvPr/>
        </p:nvGrpSpPr>
        <p:grpSpPr>
          <a:xfrm>
            <a:off x="1476872" y="9920474"/>
            <a:ext cx="50800" cy="26670"/>
            <a:chOff x="1476872" y="9920474"/>
            <a:chExt cx="50800" cy="26670"/>
          </a:xfrm>
        </p:grpSpPr>
        <p:sp>
          <p:nvSpPr>
            <p:cNvPr id="959" name="object 959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510658" y="9931014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484829" y="9933603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483203" y="9932138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69" name="object 969"/>
          <p:cNvGrpSpPr/>
          <p:nvPr/>
        </p:nvGrpSpPr>
        <p:grpSpPr>
          <a:xfrm>
            <a:off x="1970901" y="9913734"/>
            <a:ext cx="20955" cy="33655"/>
            <a:chOff x="1970901" y="9913734"/>
            <a:chExt cx="20955" cy="33655"/>
          </a:xfrm>
        </p:grpSpPr>
        <p:sp>
          <p:nvSpPr>
            <p:cNvPr id="970" name="object 970"/>
            <p:cNvSpPr/>
            <p:nvPr/>
          </p:nvSpPr>
          <p:spPr>
            <a:xfrm>
              <a:off x="1970900" y="9924732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20586" y="8318"/>
                  </a:moveTo>
                  <a:lnTo>
                    <a:pt x="20447" y="7404"/>
                  </a:lnTo>
                  <a:lnTo>
                    <a:pt x="11734" y="939"/>
                  </a:lnTo>
                  <a:lnTo>
                    <a:pt x="11087" y="203"/>
                  </a:lnTo>
                  <a:lnTo>
                    <a:pt x="10604" y="101"/>
                  </a:lnTo>
                  <a:lnTo>
                    <a:pt x="10312" y="50"/>
                  </a:lnTo>
                  <a:lnTo>
                    <a:pt x="10071" y="0"/>
                  </a:lnTo>
                  <a:lnTo>
                    <a:pt x="9931" y="101"/>
                  </a:lnTo>
                  <a:lnTo>
                    <a:pt x="9601" y="152"/>
                  </a:lnTo>
                  <a:lnTo>
                    <a:pt x="8851" y="850"/>
                  </a:lnTo>
                  <a:lnTo>
                    <a:pt x="127" y="7404"/>
                  </a:lnTo>
                  <a:lnTo>
                    <a:pt x="0" y="8318"/>
                  </a:lnTo>
                  <a:lnTo>
                    <a:pt x="469" y="8966"/>
                  </a:lnTo>
                  <a:lnTo>
                    <a:pt x="1625" y="9563"/>
                  </a:lnTo>
                  <a:lnTo>
                    <a:pt x="2476" y="9283"/>
                  </a:lnTo>
                  <a:lnTo>
                    <a:pt x="8851" y="4546"/>
                  </a:lnTo>
                  <a:lnTo>
                    <a:pt x="8851" y="17919"/>
                  </a:lnTo>
                  <a:lnTo>
                    <a:pt x="9486" y="18580"/>
                  </a:lnTo>
                  <a:lnTo>
                    <a:pt x="10287" y="18580"/>
                  </a:lnTo>
                  <a:lnTo>
                    <a:pt x="11087" y="18580"/>
                  </a:lnTo>
                  <a:lnTo>
                    <a:pt x="11734" y="17919"/>
                  </a:lnTo>
                  <a:lnTo>
                    <a:pt x="11734" y="4559"/>
                  </a:lnTo>
                  <a:lnTo>
                    <a:pt x="18097" y="9283"/>
                  </a:lnTo>
                  <a:lnTo>
                    <a:pt x="18948" y="9563"/>
                  </a:lnTo>
                  <a:lnTo>
                    <a:pt x="20104" y="8966"/>
                  </a:lnTo>
                  <a:lnTo>
                    <a:pt x="20586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975243" y="9913746"/>
              <a:ext cx="12065" cy="33655"/>
            </a:xfrm>
            <a:custGeom>
              <a:avLst/>
              <a:gdLst/>
              <a:ahLst/>
              <a:cxnLst/>
              <a:rect l="l" t="t" r="r" b="b"/>
              <a:pathLst>
                <a:path w="12064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2064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3" name="object 973"/>
          <p:cNvGrpSpPr/>
          <p:nvPr/>
        </p:nvGrpSpPr>
        <p:grpSpPr>
          <a:xfrm>
            <a:off x="2086321" y="9913734"/>
            <a:ext cx="20955" cy="33655"/>
            <a:chOff x="2086321" y="9913734"/>
            <a:chExt cx="20955" cy="33655"/>
          </a:xfrm>
        </p:grpSpPr>
        <p:sp>
          <p:nvSpPr>
            <p:cNvPr id="974" name="object 974"/>
            <p:cNvSpPr/>
            <p:nvPr/>
          </p:nvSpPr>
          <p:spPr>
            <a:xfrm>
              <a:off x="2086317" y="9924732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20586" y="8318"/>
                  </a:moveTo>
                  <a:lnTo>
                    <a:pt x="20447" y="7404"/>
                  </a:lnTo>
                  <a:lnTo>
                    <a:pt x="11734" y="939"/>
                  </a:lnTo>
                  <a:lnTo>
                    <a:pt x="11087" y="203"/>
                  </a:lnTo>
                  <a:lnTo>
                    <a:pt x="10604" y="88"/>
                  </a:lnTo>
                  <a:lnTo>
                    <a:pt x="10312" y="50"/>
                  </a:lnTo>
                  <a:lnTo>
                    <a:pt x="10071" y="0"/>
                  </a:lnTo>
                  <a:lnTo>
                    <a:pt x="9931" y="101"/>
                  </a:lnTo>
                  <a:lnTo>
                    <a:pt x="9601" y="152"/>
                  </a:lnTo>
                  <a:lnTo>
                    <a:pt x="8851" y="850"/>
                  </a:lnTo>
                  <a:lnTo>
                    <a:pt x="139" y="7404"/>
                  </a:lnTo>
                  <a:lnTo>
                    <a:pt x="0" y="8318"/>
                  </a:lnTo>
                  <a:lnTo>
                    <a:pt x="469" y="8966"/>
                  </a:lnTo>
                  <a:lnTo>
                    <a:pt x="1638" y="9563"/>
                  </a:lnTo>
                  <a:lnTo>
                    <a:pt x="2489" y="9283"/>
                  </a:lnTo>
                  <a:lnTo>
                    <a:pt x="8851" y="4546"/>
                  </a:lnTo>
                  <a:lnTo>
                    <a:pt x="8851" y="17919"/>
                  </a:lnTo>
                  <a:lnTo>
                    <a:pt x="9499" y="18580"/>
                  </a:lnTo>
                  <a:lnTo>
                    <a:pt x="10287" y="18580"/>
                  </a:lnTo>
                  <a:lnTo>
                    <a:pt x="11087" y="18580"/>
                  </a:lnTo>
                  <a:lnTo>
                    <a:pt x="11734" y="17919"/>
                  </a:lnTo>
                  <a:lnTo>
                    <a:pt x="11734" y="4546"/>
                  </a:lnTo>
                  <a:lnTo>
                    <a:pt x="18097" y="9283"/>
                  </a:lnTo>
                  <a:lnTo>
                    <a:pt x="18948" y="9563"/>
                  </a:lnTo>
                  <a:lnTo>
                    <a:pt x="20116" y="8966"/>
                  </a:lnTo>
                  <a:lnTo>
                    <a:pt x="20586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2090661" y="9913746"/>
              <a:ext cx="12065" cy="33655"/>
            </a:xfrm>
            <a:custGeom>
              <a:avLst/>
              <a:gdLst/>
              <a:ahLst/>
              <a:cxnLst/>
              <a:rect l="l" t="t" r="r" b="b"/>
              <a:pathLst>
                <a:path w="12064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2064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77" name="object 977"/>
          <p:cNvGrpSpPr/>
          <p:nvPr/>
        </p:nvGrpSpPr>
        <p:grpSpPr>
          <a:xfrm>
            <a:off x="2173901" y="9913194"/>
            <a:ext cx="20955" cy="33655"/>
            <a:chOff x="2173901" y="9913194"/>
            <a:chExt cx="20955" cy="33655"/>
          </a:xfrm>
        </p:grpSpPr>
        <p:sp>
          <p:nvSpPr>
            <p:cNvPr id="978" name="object 978"/>
            <p:cNvSpPr/>
            <p:nvPr/>
          </p:nvSpPr>
          <p:spPr>
            <a:xfrm>
              <a:off x="2173897" y="9924198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20586" y="8305"/>
                  </a:moveTo>
                  <a:lnTo>
                    <a:pt x="20447" y="7391"/>
                  </a:lnTo>
                  <a:lnTo>
                    <a:pt x="11734" y="927"/>
                  </a:lnTo>
                  <a:lnTo>
                    <a:pt x="11087" y="203"/>
                  </a:lnTo>
                  <a:lnTo>
                    <a:pt x="10604" y="88"/>
                  </a:lnTo>
                  <a:lnTo>
                    <a:pt x="10287" y="38"/>
                  </a:lnTo>
                  <a:lnTo>
                    <a:pt x="10083" y="0"/>
                  </a:lnTo>
                  <a:lnTo>
                    <a:pt x="9601" y="139"/>
                  </a:lnTo>
                  <a:lnTo>
                    <a:pt x="8851" y="850"/>
                  </a:lnTo>
                  <a:lnTo>
                    <a:pt x="139" y="7391"/>
                  </a:lnTo>
                  <a:lnTo>
                    <a:pt x="0" y="8305"/>
                  </a:lnTo>
                  <a:lnTo>
                    <a:pt x="469" y="8953"/>
                  </a:lnTo>
                  <a:lnTo>
                    <a:pt x="1638" y="9550"/>
                  </a:lnTo>
                  <a:lnTo>
                    <a:pt x="2489" y="9271"/>
                  </a:lnTo>
                  <a:lnTo>
                    <a:pt x="8851" y="4546"/>
                  </a:lnTo>
                  <a:lnTo>
                    <a:pt x="8851" y="17919"/>
                  </a:lnTo>
                  <a:lnTo>
                    <a:pt x="9486" y="18567"/>
                  </a:lnTo>
                  <a:lnTo>
                    <a:pt x="10287" y="18567"/>
                  </a:lnTo>
                  <a:lnTo>
                    <a:pt x="11087" y="18567"/>
                  </a:lnTo>
                  <a:lnTo>
                    <a:pt x="11734" y="17919"/>
                  </a:lnTo>
                  <a:lnTo>
                    <a:pt x="11734" y="4546"/>
                  </a:lnTo>
                  <a:lnTo>
                    <a:pt x="18097" y="9271"/>
                  </a:lnTo>
                  <a:lnTo>
                    <a:pt x="18948" y="9550"/>
                  </a:lnTo>
                  <a:lnTo>
                    <a:pt x="20116" y="8953"/>
                  </a:lnTo>
                  <a:lnTo>
                    <a:pt x="20586" y="83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2179211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2178240" y="9913200"/>
              <a:ext cx="12065" cy="33655"/>
            </a:xfrm>
            <a:custGeom>
              <a:avLst/>
              <a:gdLst/>
              <a:ahLst/>
              <a:cxnLst/>
              <a:rect l="l" t="t" r="r" b="b"/>
              <a:pathLst>
                <a:path w="12064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12064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1" name="object 981"/>
          <p:cNvGrpSpPr/>
          <p:nvPr/>
        </p:nvGrpSpPr>
        <p:grpSpPr>
          <a:xfrm>
            <a:off x="2230763" y="9912289"/>
            <a:ext cx="20955" cy="34925"/>
            <a:chOff x="2230763" y="9912289"/>
            <a:chExt cx="20955" cy="34925"/>
          </a:xfrm>
        </p:grpSpPr>
        <p:sp>
          <p:nvSpPr>
            <p:cNvPr id="982" name="object 982"/>
            <p:cNvSpPr/>
            <p:nvPr/>
          </p:nvSpPr>
          <p:spPr>
            <a:xfrm>
              <a:off x="2230755" y="9923297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20586" y="8305"/>
                  </a:moveTo>
                  <a:lnTo>
                    <a:pt x="20447" y="7391"/>
                  </a:lnTo>
                  <a:lnTo>
                    <a:pt x="11734" y="927"/>
                  </a:lnTo>
                  <a:lnTo>
                    <a:pt x="11099" y="190"/>
                  </a:lnTo>
                  <a:lnTo>
                    <a:pt x="10604" y="88"/>
                  </a:lnTo>
                  <a:lnTo>
                    <a:pt x="10287" y="38"/>
                  </a:lnTo>
                  <a:lnTo>
                    <a:pt x="10083" y="0"/>
                  </a:lnTo>
                  <a:lnTo>
                    <a:pt x="9601" y="139"/>
                  </a:lnTo>
                  <a:lnTo>
                    <a:pt x="8851" y="850"/>
                  </a:lnTo>
                  <a:lnTo>
                    <a:pt x="139" y="7391"/>
                  </a:lnTo>
                  <a:lnTo>
                    <a:pt x="0" y="8305"/>
                  </a:lnTo>
                  <a:lnTo>
                    <a:pt x="469" y="8953"/>
                  </a:lnTo>
                  <a:lnTo>
                    <a:pt x="1638" y="9550"/>
                  </a:lnTo>
                  <a:lnTo>
                    <a:pt x="2489" y="9271"/>
                  </a:lnTo>
                  <a:lnTo>
                    <a:pt x="8851" y="4546"/>
                  </a:lnTo>
                  <a:lnTo>
                    <a:pt x="8851" y="17907"/>
                  </a:lnTo>
                  <a:lnTo>
                    <a:pt x="9499" y="18567"/>
                  </a:lnTo>
                  <a:lnTo>
                    <a:pt x="10299" y="18567"/>
                  </a:lnTo>
                  <a:lnTo>
                    <a:pt x="11099" y="18567"/>
                  </a:lnTo>
                  <a:lnTo>
                    <a:pt x="11734" y="17907"/>
                  </a:lnTo>
                  <a:lnTo>
                    <a:pt x="11734" y="4546"/>
                  </a:lnTo>
                  <a:lnTo>
                    <a:pt x="18097" y="9271"/>
                  </a:lnTo>
                  <a:lnTo>
                    <a:pt x="18948" y="9550"/>
                  </a:lnTo>
                  <a:lnTo>
                    <a:pt x="20116" y="8953"/>
                  </a:lnTo>
                  <a:lnTo>
                    <a:pt x="20586" y="83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2235111" y="9912298"/>
              <a:ext cx="12065" cy="34925"/>
            </a:xfrm>
            <a:custGeom>
              <a:avLst/>
              <a:gdLst/>
              <a:ahLst/>
              <a:cxnLst/>
              <a:rect l="l" t="t" r="r" b="b"/>
              <a:pathLst>
                <a:path w="12064" h="34925">
                  <a:moveTo>
                    <a:pt x="11150" y="34518"/>
                  </a:moveTo>
                  <a:lnTo>
                    <a:pt x="7556" y="27406"/>
                  </a:lnTo>
                  <a:lnTo>
                    <a:pt x="7302" y="26479"/>
                  </a:lnTo>
                  <a:lnTo>
                    <a:pt x="7010" y="26339"/>
                  </a:lnTo>
                  <a:lnTo>
                    <a:pt x="6858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72" y="26479"/>
                  </a:lnTo>
                  <a:lnTo>
                    <a:pt x="4292" y="27355"/>
                  </a:lnTo>
                  <a:lnTo>
                    <a:pt x="723" y="34518"/>
                  </a:lnTo>
                  <a:lnTo>
                    <a:pt x="3975" y="34518"/>
                  </a:lnTo>
                  <a:lnTo>
                    <a:pt x="5930" y="30619"/>
                  </a:lnTo>
                  <a:lnTo>
                    <a:pt x="7912" y="34518"/>
                  </a:lnTo>
                  <a:lnTo>
                    <a:pt x="11150" y="34518"/>
                  </a:lnTo>
                  <a:close/>
                </a:path>
                <a:path w="12064" h="34925">
                  <a:moveTo>
                    <a:pt x="11887" y="2705"/>
                  </a:moveTo>
                  <a:lnTo>
                    <a:pt x="9956" y="749"/>
                  </a:lnTo>
                  <a:lnTo>
                    <a:pt x="9956" y="3771"/>
                  </a:lnTo>
                  <a:lnTo>
                    <a:pt x="9956" y="8267"/>
                  </a:lnTo>
                  <a:lnTo>
                    <a:pt x="8153" y="10096"/>
                  </a:lnTo>
                  <a:lnTo>
                    <a:pt x="3721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21" y="1943"/>
                  </a:lnTo>
                  <a:lnTo>
                    <a:pt x="8153" y="1943"/>
                  </a:lnTo>
                  <a:lnTo>
                    <a:pt x="9956" y="3771"/>
                  </a:lnTo>
                  <a:lnTo>
                    <a:pt x="9956" y="749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36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36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87" y="9347"/>
                  </a:lnTo>
                  <a:lnTo>
                    <a:pt x="11887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85" name="object 985"/>
          <p:cNvGrpSpPr/>
          <p:nvPr/>
        </p:nvGrpSpPr>
        <p:grpSpPr>
          <a:xfrm>
            <a:off x="1693616" y="9913734"/>
            <a:ext cx="41910" cy="33655"/>
            <a:chOff x="1693616" y="9913734"/>
            <a:chExt cx="41910" cy="33655"/>
          </a:xfrm>
        </p:grpSpPr>
        <p:sp>
          <p:nvSpPr>
            <p:cNvPr id="986" name="object 986"/>
            <p:cNvSpPr/>
            <p:nvPr/>
          </p:nvSpPr>
          <p:spPr>
            <a:xfrm>
              <a:off x="1714931" y="9924732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20586" y="8318"/>
                  </a:moveTo>
                  <a:lnTo>
                    <a:pt x="20447" y="7404"/>
                  </a:lnTo>
                  <a:lnTo>
                    <a:pt x="11734" y="939"/>
                  </a:lnTo>
                  <a:lnTo>
                    <a:pt x="11087" y="203"/>
                  </a:lnTo>
                  <a:lnTo>
                    <a:pt x="10591" y="88"/>
                  </a:lnTo>
                  <a:lnTo>
                    <a:pt x="10312" y="50"/>
                  </a:lnTo>
                  <a:lnTo>
                    <a:pt x="10083" y="0"/>
                  </a:lnTo>
                  <a:lnTo>
                    <a:pt x="9944" y="101"/>
                  </a:lnTo>
                  <a:lnTo>
                    <a:pt x="9601" y="152"/>
                  </a:lnTo>
                  <a:lnTo>
                    <a:pt x="8851" y="850"/>
                  </a:lnTo>
                  <a:lnTo>
                    <a:pt x="139" y="7404"/>
                  </a:lnTo>
                  <a:lnTo>
                    <a:pt x="0" y="8318"/>
                  </a:lnTo>
                  <a:lnTo>
                    <a:pt x="469" y="8966"/>
                  </a:lnTo>
                  <a:lnTo>
                    <a:pt x="1638" y="9563"/>
                  </a:lnTo>
                  <a:lnTo>
                    <a:pt x="2489" y="9283"/>
                  </a:lnTo>
                  <a:lnTo>
                    <a:pt x="8851" y="4546"/>
                  </a:lnTo>
                  <a:lnTo>
                    <a:pt x="8851" y="17919"/>
                  </a:lnTo>
                  <a:lnTo>
                    <a:pt x="9499" y="18580"/>
                  </a:lnTo>
                  <a:lnTo>
                    <a:pt x="10287" y="18580"/>
                  </a:lnTo>
                  <a:lnTo>
                    <a:pt x="11087" y="18580"/>
                  </a:lnTo>
                  <a:lnTo>
                    <a:pt x="11734" y="17919"/>
                  </a:lnTo>
                  <a:lnTo>
                    <a:pt x="11734" y="4546"/>
                  </a:lnTo>
                  <a:lnTo>
                    <a:pt x="18097" y="9283"/>
                  </a:lnTo>
                  <a:lnTo>
                    <a:pt x="18948" y="9563"/>
                  </a:lnTo>
                  <a:lnTo>
                    <a:pt x="20116" y="8966"/>
                  </a:lnTo>
                  <a:lnTo>
                    <a:pt x="20586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693608" y="9913746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697964" y="9914241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0172" y="32575"/>
                  </a:moveTo>
                  <a:lnTo>
                    <a:pt x="7556" y="27432"/>
                  </a:lnTo>
                  <a:lnTo>
                    <a:pt x="7302" y="26479"/>
                  </a:lnTo>
                  <a:lnTo>
                    <a:pt x="6997" y="26339"/>
                  </a:lnTo>
                  <a:lnTo>
                    <a:pt x="6858" y="26035"/>
                  </a:lnTo>
                  <a:lnTo>
                    <a:pt x="5994" y="25742"/>
                  </a:lnTo>
                  <a:lnTo>
                    <a:pt x="5016" y="26035"/>
                  </a:lnTo>
                  <a:lnTo>
                    <a:pt x="4864" y="26327"/>
                  </a:lnTo>
                  <a:lnTo>
                    <a:pt x="4572" y="26479"/>
                  </a:lnTo>
                  <a:lnTo>
                    <a:pt x="4292" y="27368"/>
                  </a:lnTo>
                  <a:lnTo>
                    <a:pt x="1714" y="32575"/>
                  </a:lnTo>
                  <a:lnTo>
                    <a:pt x="4953" y="32575"/>
                  </a:lnTo>
                  <a:lnTo>
                    <a:pt x="5930" y="30632"/>
                  </a:lnTo>
                  <a:lnTo>
                    <a:pt x="6921" y="32575"/>
                  </a:lnTo>
                  <a:lnTo>
                    <a:pt x="10172" y="32575"/>
                  </a:lnTo>
                  <a:close/>
                </a:path>
                <a:path w="12064" h="33020">
                  <a:moveTo>
                    <a:pt x="11887" y="2705"/>
                  </a:moveTo>
                  <a:lnTo>
                    <a:pt x="9956" y="749"/>
                  </a:lnTo>
                  <a:lnTo>
                    <a:pt x="9956" y="3784"/>
                  </a:lnTo>
                  <a:lnTo>
                    <a:pt x="9956" y="8280"/>
                  </a:lnTo>
                  <a:lnTo>
                    <a:pt x="8153" y="10109"/>
                  </a:lnTo>
                  <a:lnTo>
                    <a:pt x="3721" y="10109"/>
                  </a:lnTo>
                  <a:lnTo>
                    <a:pt x="1917" y="8280"/>
                  </a:lnTo>
                  <a:lnTo>
                    <a:pt x="1917" y="3784"/>
                  </a:lnTo>
                  <a:lnTo>
                    <a:pt x="3721" y="1955"/>
                  </a:lnTo>
                  <a:lnTo>
                    <a:pt x="8153" y="1955"/>
                  </a:lnTo>
                  <a:lnTo>
                    <a:pt x="9956" y="3784"/>
                  </a:lnTo>
                  <a:lnTo>
                    <a:pt x="9956" y="749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36" y="1955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36" y="10109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87" y="9347"/>
                  </a:lnTo>
                  <a:lnTo>
                    <a:pt x="11887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991" name="object 991"/>
          <p:cNvGrpSpPr/>
          <p:nvPr/>
        </p:nvGrpSpPr>
        <p:grpSpPr>
          <a:xfrm>
            <a:off x="1547947" y="9913734"/>
            <a:ext cx="76835" cy="33655"/>
            <a:chOff x="1547947" y="9913734"/>
            <a:chExt cx="76835" cy="33655"/>
          </a:xfrm>
        </p:grpSpPr>
        <p:sp>
          <p:nvSpPr>
            <p:cNvPr id="992" name="object 992"/>
            <p:cNvSpPr/>
            <p:nvPr/>
          </p:nvSpPr>
          <p:spPr>
            <a:xfrm>
              <a:off x="1604073" y="9924732"/>
              <a:ext cx="20955" cy="19050"/>
            </a:xfrm>
            <a:custGeom>
              <a:avLst/>
              <a:gdLst/>
              <a:ahLst/>
              <a:cxnLst/>
              <a:rect l="l" t="t" r="r" b="b"/>
              <a:pathLst>
                <a:path w="20955" h="19050">
                  <a:moveTo>
                    <a:pt x="20586" y="8318"/>
                  </a:moveTo>
                  <a:lnTo>
                    <a:pt x="20447" y="7404"/>
                  </a:lnTo>
                  <a:lnTo>
                    <a:pt x="11734" y="939"/>
                  </a:lnTo>
                  <a:lnTo>
                    <a:pt x="11087" y="203"/>
                  </a:lnTo>
                  <a:lnTo>
                    <a:pt x="10604" y="88"/>
                  </a:lnTo>
                  <a:lnTo>
                    <a:pt x="10312" y="50"/>
                  </a:lnTo>
                  <a:lnTo>
                    <a:pt x="10071" y="0"/>
                  </a:lnTo>
                  <a:lnTo>
                    <a:pt x="9931" y="101"/>
                  </a:lnTo>
                  <a:lnTo>
                    <a:pt x="9601" y="152"/>
                  </a:lnTo>
                  <a:lnTo>
                    <a:pt x="8851" y="850"/>
                  </a:lnTo>
                  <a:lnTo>
                    <a:pt x="139" y="7404"/>
                  </a:lnTo>
                  <a:lnTo>
                    <a:pt x="0" y="8318"/>
                  </a:lnTo>
                  <a:lnTo>
                    <a:pt x="469" y="8966"/>
                  </a:lnTo>
                  <a:lnTo>
                    <a:pt x="1638" y="9563"/>
                  </a:lnTo>
                  <a:lnTo>
                    <a:pt x="2489" y="9283"/>
                  </a:lnTo>
                  <a:lnTo>
                    <a:pt x="8851" y="4546"/>
                  </a:lnTo>
                  <a:lnTo>
                    <a:pt x="8851" y="17919"/>
                  </a:lnTo>
                  <a:lnTo>
                    <a:pt x="9499" y="18580"/>
                  </a:lnTo>
                  <a:lnTo>
                    <a:pt x="10287" y="18580"/>
                  </a:lnTo>
                  <a:lnTo>
                    <a:pt x="11087" y="18580"/>
                  </a:lnTo>
                  <a:lnTo>
                    <a:pt x="11734" y="17919"/>
                  </a:lnTo>
                  <a:lnTo>
                    <a:pt x="11734" y="4546"/>
                  </a:lnTo>
                  <a:lnTo>
                    <a:pt x="18097" y="9283"/>
                  </a:lnTo>
                  <a:lnTo>
                    <a:pt x="18948" y="9563"/>
                  </a:lnTo>
                  <a:lnTo>
                    <a:pt x="20116" y="8966"/>
                  </a:lnTo>
                  <a:lnTo>
                    <a:pt x="20586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578267" y="9913746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583582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547939" y="9915092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552295" y="9913860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5" h="33020">
                  <a:moveTo>
                    <a:pt x="10350" y="32956"/>
                  </a:moveTo>
                  <a:lnTo>
                    <a:pt x="7543" y="27419"/>
                  </a:lnTo>
                  <a:lnTo>
                    <a:pt x="7302" y="26492"/>
                  </a:lnTo>
                  <a:lnTo>
                    <a:pt x="7010" y="26352"/>
                  </a:lnTo>
                  <a:lnTo>
                    <a:pt x="6858" y="26035"/>
                  </a:lnTo>
                  <a:lnTo>
                    <a:pt x="5994" y="25755"/>
                  </a:lnTo>
                  <a:lnTo>
                    <a:pt x="5016" y="26035"/>
                  </a:lnTo>
                  <a:lnTo>
                    <a:pt x="4851" y="26352"/>
                  </a:lnTo>
                  <a:lnTo>
                    <a:pt x="4572" y="26492"/>
                  </a:lnTo>
                  <a:lnTo>
                    <a:pt x="4292" y="27368"/>
                  </a:lnTo>
                  <a:lnTo>
                    <a:pt x="1524" y="32956"/>
                  </a:lnTo>
                  <a:lnTo>
                    <a:pt x="4762" y="32956"/>
                  </a:lnTo>
                  <a:lnTo>
                    <a:pt x="5930" y="30632"/>
                  </a:lnTo>
                  <a:lnTo>
                    <a:pt x="7112" y="32956"/>
                  </a:lnTo>
                  <a:lnTo>
                    <a:pt x="10350" y="32956"/>
                  </a:lnTo>
                  <a:close/>
                </a:path>
                <a:path w="12065" h="33020">
                  <a:moveTo>
                    <a:pt x="11887" y="2705"/>
                  </a:moveTo>
                  <a:lnTo>
                    <a:pt x="9956" y="749"/>
                  </a:lnTo>
                  <a:lnTo>
                    <a:pt x="9956" y="3784"/>
                  </a:lnTo>
                  <a:lnTo>
                    <a:pt x="9956" y="8280"/>
                  </a:lnTo>
                  <a:lnTo>
                    <a:pt x="8153" y="10109"/>
                  </a:lnTo>
                  <a:lnTo>
                    <a:pt x="3721" y="10109"/>
                  </a:lnTo>
                  <a:lnTo>
                    <a:pt x="1917" y="8280"/>
                  </a:lnTo>
                  <a:lnTo>
                    <a:pt x="1917" y="3784"/>
                  </a:lnTo>
                  <a:lnTo>
                    <a:pt x="3721" y="1955"/>
                  </a:lnTo>
                  <a:lnTo>
                    <a:pt x="8153" y="1955"/>
                  </a:lnTo>
                  <a:lnTo>
                    <a:pt x="9956" y="3784"/>
                  </a:lnTo>
                  <a:lnTo>
                    <a:pt x="9956" y="749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36" y="1955"/>
                  </a:lnTo>
                  <a:lnTo>
                    <a:pt x="0" y="2705"/>
                  </a:lnTo>
                  <a:lnTo>
                    <a:pt x="0" y="9359"/>
                  </a:lnTo>
                  <a:lnTo>
                    <a:pt x="736" y="10109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87" y="9359"/>
                  </a:lnTo>
                  <a:lnTo>
                    <a:pt x="11887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9" name="object 999"/>
          <p:cNvSpPr/>
          <p:nvPr/>
        </p:nvSpPr>
        <p:spPr>
          <a:xfrm>
            <a:off x="1339850" y="9913201"/>
            <a:ext cx="20955" cy="33655"/>
          </a:xfrm>
          <a:custGeom>
            <a:avLst/>
            <a:gdLst/>
            <a:ahLst/>
            <a:cxnLst/>
            <a:rect l="l" t="t" r="r" b="b"/>
            <a:pathLst>
              <a:path w="20955" h="33654">
                <a:moveTo>
                  <a:pt x="20586" y="19304"/>
                </a:moveTo>
                <a:lnTo>
                  <a:pt x="20447" y="18389"/>
                </a:lnTo>
                <a:lnTo>
                  <a:pt x="11899" y="12052"/>
                </a:lnTo>
                <a:lnTo>
                  <a:pt x="13563" y="12052"/>
                </a:lnTo>
                <a:lnTo>
                  <a:pt x="16230" y="9347"/>
                </a:lnTo>
                <a:lnTo>
                  <a:pt x="16230" y="2705"/>
                </a:lnTo>
                <a:lnTo>
                  <a:pt x="14312" y="762"/>
                </a:lnTo>
                <a:lnTo>
                  <a:pt x="14312" y="3771"/>
                </a:lnTo>
                <a:lnTo>
                  <a:pt x="14312" y="8267"/>
                </a:lnTo>
                <a:lnTo>
                  <a:pt x="12509" y="10096"/>
                </a:lnTo>
                <a:lnTo>
                  <a:pt x="8064" y="10096"/>
                </a:lnTo>
                <a:lnTo>
                  <a:pt x="6273" y="8267"/>
                </a:lnTo>
                <a:lnTo>
                  <a:pt x="6273" y="3771"/>
                </a:lnTo>
                <a:lnTo>
                  <a:pt x="8064" y="1943"/>
                </a:lnTo>
                <a:lnTo>
                  <a:pt x="12509" y="1943"/>
                </a:lnTo>
                <a:lnTo>
                  <a:pt x="14312" y="3771"/>
                </a:lnTo>
                <a:lnTo>
                  <a:pt x="14312" y="762"/>
                </a:lnTo>
                <a:lnTo>
                  <a:pt x="13563" y="0"/>
                </a:lnTo>
                <a:lnTo>
                  <a:pt x="7010" y="0"/>
                </a:lnTo>
                <a:lnTo>
                  <a:pt x="5080" y="1943"/>
                </a:lnTo>
                <a:lnTo>
                  <a:pt x="4343" y="2705"/>
                </a:lnTo>
                <a:lnTo>
                  <a:pt x="4343" y="9347"/>
                </a:lnTo>
                <a:lnTo>
                  <a:pt x="5080" y="10096"/>
                </a:lnTo>
                <a:lnTo>
                  <a:pt x="7010" y="12052"/>
                </a:lnTo>
                <a:lnTo>
                  <a:pt x="8661" y="12052"/>
                </a:lnTo>
                <a:lnTo>
                  <a:pt x="127" y="18389"/>
                </a:lnTo>
                <a:lnTo>
                  <a:pt x="0" y="19304"/>
                </a:lnTo>
                <a:lnTo>
                  <a:pt x="469" y="19951"/>
                </a:lnTo>
                <a:lnTo>
                  <a:pt x="1625" y="20548"/>
                </a:lnTo>
                <a:lnTo>
                  <a:pt x="2476" y="20269"/>
                </a:lnTo>
                <a:lnTo>
                  <a:pt x="8851" y="15544"/>
                </a:lnTo>
                <a:lnTo>
                  <a:pt x="8851" y="26682"/>
                </a:lnTo>
                <a:lnTo>
                  <a:pt x="8636" y="27355"/>
                </a:lnTo>
                <a:lnTo>
                  <a:pt x="5537" y="33616"/>
                </a:lnTo>
                <a:lnTo>
                  <a:pt x="8775" y="33616"/>
                </a:lnTo>
                <a:lnTo>
                  <a:pt x="10274" y="30632"/>
                </a:lnTo>
                <a:lnTo>
                  <a:pt x="11798" y="33616"/>
                </a:lnTo>
                <a:lnTo>
                  <a:pt x="15036" y="33616"/>
                </a:lnTo>
                <a:lnTo>
                  <a:pt x="11899" y="27419"/>
                </a:lnTo>
                <a:lnTo>
                  <a:pt x="11734" y="26746"/>
                </a:lnTo>
                <a:lnTo>
                  <a:pt x="11734" y="15557"/>
                </a:lnTo>
                <a:lnTo>
                  <a:pt x="18097" y="20269"/>
                </a:lnTo>
                <a:lnTo>
                  <a:pt x="18948" y="20548"/>
                </a:lnTo>
                <a:lnTo>
                  <a:pt x="20104" y="19951"/>
                </a:lnTo>
                <a:lnTo>
                  <a:pt x="20586" y="19304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00" name="object 1000"/>
          <p:cNvGrpSpPr/>
          <p:nvPr/>
        </p:nvGrpSpPr>
        <p:grpSpPr>
          <a:xfrm>
            <a:off x="1443699" y="9597466"/>
            <a:ext cx="104775" cy="97790"/>
            <a:chOff x="1443699" y="9597466"/>
            <a:chExt cx="104775" cy="97790"/>
          </a:xfrm>
        </p:grpSpPr>
        <p:sp>
          <p:nvSpPr>
            <p:cNvPr id="1001" name="object 100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472790" y="9638518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472793" y="96385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452909" y="9597466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472780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13" name="object 1013"/>
          <p:cNvSpPr/>
          <p:nvPr/>
        </p:nvSpPr>
        <p:spPr>
          <a:xfrm>
            <a:off x="2136632" y="9752205"/>
            <a:ext cx="50800" cy="21590"/>
          </a:xfrm>
          <a:custGeom>
            <a:avLst/>
            <a:gdLst/>
            <a:ahLst/>
            <a:cxnLst/>
            <a:rect l="l" t="t" r="r" b="b"/>
            <a:pathLst>
              <a:path w="50800" h="21590">
                <a:moveTo>
                  <a:pt x="647" y="21141"/>
                </a:moveTo>
                <a:lnTo>
                  <a:pt x="49705" y="21141"/>
                </a:lnTo>
                <a:lnTo>
                  <a:pt x="50352" y="20486"/>
                </a:lnTo>
                <a:lnTo>
                  <a:pt x="50352" y="6727"/>
                </a:lnTo>
                <a:lnTo>
                  <a:pt x="49808" y="6106"/>
                </a:lnTo>
                <a:lnTo>
                  <a:pt x="1623" y="0"/>
                </a:lnTo>
                <a:lnTo>
                  <a:pt x="488" y="356"/>
                </a:lnTo>
                <a:lnTo>
                  <a:pt x="0" y="1454"/>
                </a:lnTo>
                <a:lnTo>
                  <a:pt x="0" y="3110"/>
                </a:lnTo>
                <a:lnTo>
                  <a:pt x="2888" y="3110"/>
                </a:lnTo>
                <a:lnTo>
                  <a:pt x="47464" y="8751"/>
                </a:lnTo>
                <a:lnTo>
                  <a:pt x="47464" y="18220"/>
                </a:lnTo>
                <a:lnTo>
                  <a:pt x="0" y="18220"/>
                </a:lnTo>
                <a:lnTo>
                  <a:pt x="0" y="20486"/>
                </a:lnTo>
                <a:lnTo>
                  <a:pt x="647" y="21141"/>
                </a:lnTo>
                <a:close/>
              </a:path>
              <a:path w="50800" h="21590">
                <a:moveTo>
                  <a:pt x="0" y="18220"/>
                </a:moveTo>
                <a:lnTo>
                  <a:pt x="2888" y="18220"/>
                </a:lnTo>
                <a:lnTo>
                  <a:pt x="2888" y="3110"/>
                </a:lnTo>
                <a:lnTo>
                  <a:pt x="0" y="3110"/>
                </a:lnTo>
                <a:lnTo>
                  <a:pt x="0" y="18220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014" name="object 101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28837" y="9789217"/>
            <a:ext cx="95502" cy="97788"/>
          </a:xfrm>
          <a:prstGeom prst="rect">
            <a:avLst/>
          </a:prstGeom>
        </p:spPr>
      </p:pic>
      <p:grpSp>
        <p:nvGrpSpPr>
          <p:cNvPr id="1015" name="object 1015"/>
          <p:cNvGrpSpPr/>
          <p:nvPr/>
        </p:nvGrpSpPr>
        <p:grpSpPr>
          <a:xfrm>
            <a:off x="1589788" y="9748550"/>
            <a:ext cx="120650" cy="123189"/>
            <a:chOff x="1589788" y="9748550"/>
            <a:chExt cx="120650" cy="123189"/>
          </a:xfrm>
        </p:grpSpPr>
        <p:sp>
          <p:nvSpPr>
            <p:cNvPr id="1016" name="object 1016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624465" y="9794774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610036" y="9822736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36666" y="9754337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29" name="object 1029"/>
          <p:cNvGrpSpPr/>
          <p:nvPr/>
        </p:nvGrpSpPr>
        <p:grpSpPr>
          <a:xfrm>
            <a:off x="1134641" y="9713812"/>
            <a:ext cx="302260" cy="233679"/>
            <a:chOff x="1134641" y="9713812"/>
            <a:chExt cx="302260" cy="233679"/>
          </a:xfrm>
        </p:grpSpPr>
        <p:sp>
          <p:nvSpPr>
            <p:cNvPr id="1030" name="object 1030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308245" y="9863262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321376" y="9896323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337825" y="9917761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377540" y="9906569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233459" y="9715945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257192" y="9864026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211872" y="9778759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171448" y="9737484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137831" y="9863290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136043" y="9874278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140369" y="985046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173251" y="9847905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171987" y="9846092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141480" y="9923452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156730" y="9920875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136168" y="9933793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193250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191719" y="9916630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188542" y="9872929"/>
              <a:ext cx="69215" cy="57785"/>
            </a:xfrm>
            <a:custGeom>
              <a:avLst/>
              <a:gdLst/>
              <a:ahLst/>
              <a:cxnLst/>
              <a:rect l="l" t="t" r="r" b="b"/>
              <a:pathLst>
                <a:path w="69215" h="5778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3017"/>
                  </a:lnTo>
                  <a:lnTo>
                    <a:pt x="685" y="13716"/>
                  </a:lnTo>
                  <a:lnTo>
                    <a:pt x="1536" y="13716"/>
                  </a:lnTo>
                  <a:lnTo>
                    <a:pt x="2374" y="13716"/>
                  </a:lnTo>
                  <a:lnTo>
                    <a:pt x="3060" y="13017"/>
                  </a:lnTo>
                  <a:lnTo>
                    <a:pt x="3060" y="698"/>
                  </a:lnTo>
                  <a:close/>
                </a:path>
                <a:path w="69215" h="57784">
                  <a:moveTo>
                    <a:pt x="11264" y="698"/>
                  </a:moveTo>
                  <a:lnTo>
                    <a:pt x="10579" y="0"/>
                  </a:lnTo>
                  <a:lnTo>
                    <a:pt x="8890" y="0"/>
                  </a:lnTo>
                  <a:lnTo>
                    <a:pt x="8204" y="698"/>
                  </a:lnTo>
                  <a:lnTo>
                    <a:pt x="8204" y="13017"/>
                  </a:lnTo>
                  <a:lnTo>
                    <a:pt x="8890" y="13716"/>
                  </a:lnTo>
                  <a:lnTo>
                    <a:pt x="9728" y="13716"/>
                  </a:lnTo>
                  <a:lnTo>
                    <a:pt x="10579" y="13716"/>
                  </a:lnTo>
                  <a:lnTo>
                    <a:pt x="11264" y="13017"/>
                  </a:lnTo>
                  <a:lnTo>
                    <a:pt x="11264" y="698"/>
                  </a:lnTo>
                  <a:close/>
                </a:path>
                <a:path w="69215" h="57784">
                  <a:moveTo>
                    <a:pt x="19456" y="698"/>
                  </a:moveTo>
                  <a:lnTo>
                    <a:pt x="18783" y="0"/>
                  </a:lnTo>
                  <a:lnTo>
                    <a:pt x="17094" y="0"/>
                  </a:lnTo>
                  <a:lnTo>
                    <a:pt x="16395" y="698"/>
                  </a:lnTo>
                  <a:lnTo>
                    <a:pt x="16395" y="13017"/>
                  </a:lnTo>
                  <a:lnTo>
                    <a:pt x="17094" y="13716"/>
                  </a:lnTo>
                  <a:lnTo>
                    <a:pt x="17932" y="13716"/>
                  </a:lnTo>
                  <a:lnTo>
                    <a:pt x="18783" y="13716"/>
                  </a:lnTo>
                  <a:lnTo>
                    <a:pt x="19456" y="13017"/>
                  </a:lnTo>
                  <a:lnTo>
                    <a:pt x="19456" y="698"/>
                  </a:lnTo>
                  <a:close/>
                </a:path>
                <a:path w="69215" h="57784">
                  <a:moveTo>
                    <a:pt x="27660" y="698"/>
                  </a:moveTo>
                  <a:lnTo>
                    <a:pt x="26974" y="0"/>
                  </a:lnTo>
                  <a:lnTo>
                    <a:pt x="25285" y="0"/>
                  </a:lnTo>
                  <a:lnTo>
                    <a:pt x="24599" y="698"/>
                  </a:lnTo>
                  <a:lnTo>
                    <a:pt x="24599" y="13017"/>
                  </a:lnTo>
                  <a:lnTo>
                    <a:pt x="25285" y="13716"/>
                  </a:lnTo>
                  <a:lnTo>
                    <a:pt x="26136" y="13716"/>
                  </a:lnTo>
                  <a:lnTo>
                    <a:pt x="26974" y="13716"/>
                  </a:lnTo>
                  <a:lnTo>
                    <a:pt x="27660" y="13017"/>
                  </a:lnTo>
                  <a:lnTo>
                    <a:pt x="27660" y="698"/>
                  </a:lnTo>
                  <a:close/>
                </a:path>
                <a:path w="69215" h="57784">
                  <a:moveTo>
                    <a:pt x="35864" y="698"/>
                  </a:moveTo>
                  <a:lnTo>
                    <a:pt x="35179" y="0"/>
                  </a:lnTo>
                  <a:lnTo>
                    <a:pt x="33489" y="0"/>
                  </a:lnTo>
                  <a:lnTo>
                    <a:pt x="32804" y="698"/>
                  </a:lnTo>
                  <a:lnTo>
                    <a:pt x="32804" y="13017"/>
                  </a:lnTo>
                  <a:lnTo>
                    <a:pt x="33489" y="13716"/>
                  </a:lnTo>
                  <a:lnTo>
                    <a:pt x="34328" y="13716"/>
                  </a:lnTo>
                  <a:lnTo>
                    <a:pt x="35179" y="13716"/>
                  </a:lnTo>
                  <a:lnTo>
                    <a:pt x="35864" y="13017"/>
                  </a:lnTo>
                  <a:lnTo>
                    <a:pt x="35864" y="698"/>
                  </a:lnTo>
                  <a:close/>
                </a:path>
                <a:path w="69215" h="57784">
                  <a:moveTo>
                    <a:pt x="44056" y="698"/>
                  </a:moveTo>
                  <a:lnTo>
                    <a:pt x="43383" y="0"/>
                  </a:lnTo>
                  <a:lnTo>
                    <a:pt x="41694" y="0"/>
                  </a:lnTo>
                  <a:lnTo>
                    <a:pt x="41008" y="698"/>
                  </a:lnTo>
                  <a:lnTo>
                    <a:pt x="41008" y="13017"/>
                  </a:lnTo>
                  <a:lnTo>
                    <a:pt x="41694" y="13716"/>
                  </a:lnTo>
                  <a:lnTo>
                    <a:pt x="42532" y="13716"/>
                  </a:lnTo>
                  <a:lnTo>
                    <a:pt x="43383" y="13716"/>
                  </a:lnTo>
                  <a:lnTo>
                    <a:pt x="44056" y="13017"/>
                  </a:lnTo>
                  <a:lnTo>
                    <a:pt x="44056" y="698"/>
                  </a:lnTo>
                  <a:close/>
                </a:path>
                <a:path w="69215" h="57784">
                  <a:moveTo>
                    <a:pt x="52273" y="698"/>
                  </a:moveTo>
                  <a:lnTo>
                    <a:pt x="51587" y="0"/>
                  </a:lnTo>
                  <a:lnTo>
                    <a:pt x="49885" y="0"/>
                  </a:lnTo>
                  <a:lnTo>
                    <a:pt x="49199" y="698"/>
                  </a:lnTo>
                  <a:lnTo>
                    <a:pt x="49199" y="13017"/>
                  </a:lnTo>
                  <a:lnTo>
                    <a:pt x="49885" y="13716"/>
                  </a:lnTo>
                  <a:lnTo>
                    <a:pt x="50736" y="13716"/>
                  </a:lnTo>
                  <a:lnTo>
                    <a:pt x="51587" y="13716"/>
                  </a:lnTo>
                  <a:lnTo>
                    <a:pt x="52273" y="13017"/>
                  </a:lnTo>
                  <a:lnTo>
                    <a:pt x="52273" y="698"/>
                  </a:lnTo>
                  <a:close/>
                </a:path>
                <a:path w="69215" h="57784">
                  <a:moveTo>
                    <a:pt x="60388" y="33210"/>
                  </a:moveTo>
                  <a:lnTo>
                    <a:pt x="59702" y="32524"/>
                  </a:lnTo>
                  <a:lnTo>
                    <a:pt x="57327" y="32524"/>
                  </a:lnTo>
                  <a:lnTo>
                    <a:pt x="57327" y="35610"/>
                  </a:lnTo>
                  <a:lnTo>
                    <a:pt x="57327" y="54571"/>
                  </a:lnTo>
                  <a:lnTo>
                    <a:pt x="45948" y="54571"/>
                  </a:lnTo>
                  <a:lnTo>
                    <a:pt x="45948" y="35610"/>
                  </a:lnTo>
                  <a:lnTo>
                    <a:pt x="57327" y="35610"/>
                  </a:lnTo>
                  <a:lnTo>
                    <a:pt x="57327" y="32524"/>
                  </a:lnTo>
                  <a:lnTo>
                    <a:pt x="43573" y="32524"/>
                  </a:lnTo>
                  <a:lnTo>
                    <a:pt x="42887" y="33210"/>
                  </a:lnTo>
                  <a:lnTo>
                    <a:pt x="42887" y="35610"/>
                  </a:lnTo>
                  <a:lnTo>
                    <a:pt x="42887" y="54571"/>
                  </a:lnTo>
                  <a:lnTo>
                    <a:pt x="42887" y="56984"/>
                  </a:lnTo>
                  <a:lnTo>
                    <a:pt x="43573" y="57670"/>
                  </a:lnTo>
                  <a:lnTo>
                    <a:pt x="59702" y="57670"/>
                  </a:lnTo>
                  <a:lnTo>
                    <a:pt x="60388" y="56984"/>
                  </a:lnTo>
                  <a:lnTo>
                    <a:pt x="60388" y="33210"/>
                  </a:lnTo>
                  <a:close/>
                </a:path>
                <a:path w="69215" h="57784">
                  <a:moveTo>
                    <a:pt x="60464" y="698"/>
                  </a:moveTo>
                  <a:lnTo>
                    <a:pt x="59778" y="0"/>
                  </a:lnTo>
                  <a:lnTo>
                    <a:pt x="58089" y="0"/>
                  </a:lnTo>
                  <a:lnTo>
                    <a:pt x="57404" y="698"/>
                  </a:lnTo>
                  <a:lnTo>
                    <a:pt x="57404" y="13017"/>
                  </a:lnTo>
                  <a:lnTo>
                    <a:pt x="58089" y="13716"/>
                  </a:lnTo>
                  <a:lnTo>
                    <a:pt x="58940" y="13716"/>
                  </a:lnTo>
                  <a:lnTo>
                    <a:pt x="59778" y="13716"/>
                  </a:lnTo>
                  <a:lnTo>
                    <a:pt x="60464" y="13017"/>
                  </a:lnTo>
                  <a:lnTo>
                    <a:pt x="60464" y="698"/>
                  </a:lnTo>
                  <a:close/>
                </a:path>
                <a:path w="69215" h="57784">
                  <a:moveTo>
                    <a:pt x="68656" y="698"/>
                  </a:moveTo>
                  <a:lnTo>
                    <a:pt x="67983" y="0"/>
                  </a:lnTo>
                  <a:lnTo>
                    <a:pt x="66294" y="0"/>
                  </a:lnTo>
                  <a:lnTo>
                    <a:pt x="65608" y="698"/>
                  </a:lnTo>
                  <a:lnTo>
                    <a:pt x="65608" y="13017"/>
                  </a:lnTo>
                  <a:lnTo>
                    <a:pt x="66294" y="13716"/>
                  </a:lnTo>
                  <a:lnTo>
                    <a:pt x="67132" y="13716"/>
                  </a:lnTo>
                  <a:lnTo>
                    <a:pt x="67983" y="13716"/>
                  </a:lnTo>
                  <a:lnTo>
                    <a:pt x="68656" y="13017"/>
                  </a:lnTo>
                  <a:lnTo>
                    <a:pt x="68656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78" name="object 1078"/>
          <p:cNvGrpSpPr/>
          <p:nvPr/>
        </p:nvGrpSpPr>
        <p:grpSpPr>
          <a:xfrm>
            <a:off x="935250" y="9767237"/>
            <a:ext cx="118110" cy="90170"/>
            <a:chOff x="935250" y="9767237"/>
            <a:chExt cx="118110" cy="90170"/>
          </a:xfrm>
        </p:grpSpPr>
        <p:sp>
          <p:nvSpPr>
            <p:cNvPr id="1079" name="object 1079"/>
            <p:cNvSpPr/>
            <p:nvPr/>
          </p:nvSpPr>
          <p:spPr>
            <a:xfrm>
              <a:off x="935240" y="9767239"/>
              <a:ext cx="118110" cy="90170"/>
            </a:xfrm>
            <a:custGeom>
              <a:avLst/>
              <a:gdLst/>
              <a:ahLst/>
              <a:cxnLst/>
              <a:rect l="l" t="t" r="r" b="b"/>
              <a:pathLst>
                <a:path w="118109" h="90170">
                  <a:moveTo>
                    <a:pt x="117741" y="32524"/>
                  </a:moveTo>
                  <a:lnTo>
                    <a:pt x="113144" y="20637"/>
                  </a:lnTo>
                  <a:lnTo>
                    <a:pt x="113144" y="30772"/>
                  </a:lnTo>
                  <a:lnTo>
                    <a:pt x="4508" y="30772"/>
                  </a:lnTo>
                  <a:lnTo>
                    <a:pt x="14122" y="3708"/>
                  </a:lnTo>
                  <a:lnTo>
                    <a:pt x="102679" y="3708"/>
                  </a:lnTo>
                  <a:lnTo>
                    <a:pt x="113144" y="30772"/>
                  </a:lnTo>
                  <a:lnTo>
                    <a:pt x="113144" y="20637"/>
                  </a:lnTo>
                  <a:lnTo>
                    <a:pt x="105346" y="469"/>
                  </a:lnTo>
                  <a:lnTo>
                    <a:pt x="104673" y="0"/>
                  </a:lnTo>
                  <a:lnTo>
                    <a:pt x="12065" y="0"/>
                  </a:lnTo>
                  <a:lnTo>
                    <a:pt x="11379" y="495"/>
                  </a:lnTo>
                  <a:lnTo>
                    <a:pt x="10236" y="3708"/>
                  </a:lnTo>
                  <a:lnTo>
                    <a:pt x="622" y="30772"/>
                  </a:lnTo>
                  <a:lnTo>
                    <a:pt x="0" y="32524"/>
                  </a:lnTo>
                  <a:lnTo>
                    <a:pt x="76" y="33197"/>
                  </a:lnTo>
                  <a:lnTo>
                    <a:pt x="749" y="34188"/>
                  </a:lnTo>
                  <a:lnTo>
                    <a:pt x="1320" y="34480"/>
                  </a:lnTo>
                  <a:lnTo>
                    <a:pt x="11010" y="34480"/>
                  </a:lnTo>
                  <a:lnTo>
                    <a:pt x="11010" y="35115"/>
                  </a:lnTo>
                  <a:lnTo>
                    <a:pt x="11010" y="86956"/>
                  </a:lnTo>
                  <a:lnTo>
                    <a:pt x="14668" y="86956"/>
                  </a:lnTo>
                  <a:lnTo>
                    <a:pt x="14668" y="35115"/>
                  </a:lnTo>
                  <a:lnTo>
                    <a:pt x="102095" y="35115"/>
                  </a:lnTo>
                  <a:lnTo>
                    <a:pt x="102095" y="87528"/>
                  </a:lnTo>
                  <a:lnTo>
                    <a:pt x="11010" y="87528"/>
                  </a:lnTo>
                  <a:lnTo>
                    <a:pt x="11010" y="90081"/>
                  </a:lnTo>
                  <a:lnTo>
                    <a:pt x="105752" y="90081"/>
                  </a:lnTo>
                  <a:lnTo>
                    <a:pt x="105752" y="87528"/>
                  </a:lnTo>
                  <a:lnTo>
                    <a:pt x="105752" y="35115"/>
                  </a:lnTo>
                  <a:lnTo>
                    <a:pt x="105752" y="34480"/>
                  </a:lnTo>
                  <a:lnTo>
                    <a:pt x="116420" y="34480"/>
                  </a:lnTo>
                  <a:lnTo>
                    <a:pt x="116992" y="34175"/>
                  </a:lnTo>
                  <a:lnTo>
                    <a:pt x="117640" y="33197"/>
                  </a:lnTo>
                  <a:lnTo>
                    <a:pt x="117741" y="325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003860" y="981004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4" name="object 1084"/>
          <p:cNvGrpSpPr/>
          <p:nvPr/>
        </p:nvGrpSpPr>
        <p:grpSpPr>
          <a:xfrm>
            <a:off x="890385" y="9720505"/>
            <a:ext cx="283210" cy="226695"/>
            <a:chOff x="890385" y="9720505"/>
            <a:chExt cx="283210" cy="226695"/>
          </a:xfrm>
        </p:grpSpPr>
        <p:sp>
          <p:nvSpPr>
            <p:cNvPr id="1085" name="object 1085"/>
            <p:cNvSpPr/>
            <p:nvPr/>
          </p:nvSpPr>
          <p:spPr>
            <a:xfrm>
              <a:off x="1119771" y="9720516"/>
              <a:ext cx="53975" cy="55244"/>
            </a:xfrm>
            <a:custGeom>
              <a:avLst/>
              <a:gdLst/>
              <a:ahLst/>
              <a:cxnLst/>
              <a:rect l="l" t="t" r="r" b="b"/>
              <a:pathLst>
                <a:path w="53975" h="55245">
                  <a:moveTo>
                    <a:pt x="53670" y="4076"/>
                  </a:moveTo>
                  <a:lnTo>
                    <a:pt x="53276" y="2413"/>
                  </a:lnTo>
                  <a:lnTo>
                    <a:pt x="52438" y="1892"/>
                  </a:lnTo>
                  <a:lnTo>
                    <a:pt x="21564" y="9512"/>
                  </a:lnTo>
                  <a:lnTo>
                    <a:pt x="21564" y="685"/>
                  </a:lnTo>
                  <a:lnTo>
                    <a:pt x="20878" y="0"/>
                  </a:lnTo>
                  <a:lnTo>
                    <a:pt x="19189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495" y="14706"/>
                  </a:lnTo>
                  <a:lnTo>
                    <a:pt x="0" y="15532"/>
                  </a:lnTo>
                  <a:lnTo>
                    <a:pt x="368" y="17081"/>
                  </a:lnTo>
                  <a:lnTo>
                    <a:pt x="990" y="17551"/>
                  </a:lnTo>
                  <a:lnTo>
                    <a:pt x="1676" y="17551"/>
                  </a:lnTo>
                  <a:lnTo>
                    <a:pt x="18503" y="13423"/>
                  </a:lnTo>
                  <a:lnTo>
                    <a:pt x="18503" y="54216"/>
                  </a:lnTo>
                  <a:lnTo>
                    <a:pt x="19189" y="54914"/>
                  </a:lnTo>
                  <a:lnTo>
                    <a:pt x="20040" y="54914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12674"/>
                  </a:lnTo>
                  <a:lnTo>
                    <a:pt x="53162" y="4914"/>
                  </a:lnTo>
                  <a:lnTo>
                    <a:pt x="53670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036343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994774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033293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934767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025664" y="9802723"/>
              <a:ext cx="53975" cy="55244"/>
            </a:xfrm>
            <a:custGeom>
              <a:avLst/>
              <a:gdLst/>
              <a:ahLst/>
              <a:cxnLst/>
              <a:rect l="l" t="t" r="r" b="b"/>
              <a:pathLst>
                <a:path w="53975" h="552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25" name="object 1125"/>
          <p:cNvGrpSpPr/>
          <p:nvPr/>
        </p:nvGrpSpPr>
        <p:grpSpPr>
          <a:xfrm>
            <a:off x="1247921" y="9774525"/>
            <a:ext cx="75565" cy="172720"/>
            <a:chOff x="1247921" y="9774525"/>
            <a:chExt cx="75565" cy="172720"/>
          </a:xfrm>
        </p:grpSpPr>
        <p:sp>
          <p:nvSpPr>
            <p:cNvPr id="1126" name="object 1126"/>
            <p:cNvSpPr/>
            <p:nvPr/>
          </p:nvSpPr>
          <p:spPr>
            <a:xfrm>
              <a:off x="1281883" y="9890836"/>
              <a:ext cx="4445" cy="56515"/>
            </a:xfrm>
            <a:custGeom>
              <a:avLst/>
              <a:gdLst/>
              <a:ahLst/>
              <a:cxnLst/>
              <a:rect l="l" t="t" r="r" b="b"/>
              <a:pathLst>
                <a:path w="4444" h="56515">
                  <a:moveTo>
                    <a:pt x="0" y="55969"/>
                  </a:moveTo>
                  <a:lnTo>
                    <a:pt x="4250" y="55969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59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299822" y="9854282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261432" y="9851759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254185" y="977452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275408" y="982267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264744" y="988227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45" name="object 1145"/>
          <p:cNvGrpSpPr/>
          <p:nvPr/>
        </p:nvGrpSpPr>
        <p:grpSpPr>
          <a:xfrm>
            <a:off x="508269" y="9723270"/>
            <a:ext cx="56515" cy="38100"/>
            <a:chOff x="508269" y="9723270"/>
            <a:chExt cx="56515" cy="38100"/>
          </a:xfrm>
        </p:grpSpPr>
        <p:sp>
          <p:nvSpPr>
            <p:cNvPr id="1146" name="object 1146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529874" y="9723270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545615" y="9735019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15402" y="9736388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58" name="object 1158"/>
          <p:cNvGrpSpPr/>
          <p:nvPr/>
        </p:nvGrpSpPr>
        <p:grpSpPr>
          <a:xfrm>
            <a:off x="388715" y="9826643"/>
            <a:ext cx="131445" cy="120650"/>
            <a:chOff x="388715" y="9826643"/>
            <a:chExt cx="131445" cy="120650"/>
          </a:xfrm>
        </p:grpSpPr>
        <p:sp>
          <p:nvSpPr>
            <p:cNvPr id="1159" name="object 1159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447318" y="9826643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427239" y="9841897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432840" y="983976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175" name="object 117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17925" y="9622956"/>
            <a:ext cx="131380" cy="101652"/>
          </a:xfrm>
          <a:prstGeom prst="rect">
            <a:avLst/>
          </a:prstGeom>
        </p:spPr>
      </p:pic>
      <p:grpSp>
        <p:nvGrpSpPr>
          <p:cNvPr id="1176" name="object 1176"/>
          <p:cNvGrpSpPr/>
          <p:nvPr/>
        </p:nvGrpSpPr>
        <p:grpSpPr>
          <a:xfrm>
            <a:off x="863837" y="9780227"/>
            <a:ext cx="100965" cy="78105"/>
            <a:chOff x="863837" y="9780227"/>
            <a:chExt cx="100965" cy="78105"/>
          </a:xfrm>
        </p:grpSpPr>
        <p:sp>
          <p:nvSpPr>
            <p:cNvPr id="1177" name="object 1177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874674" y="9808178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888672" y="9826417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84796" y="9788054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5" name="object 1185"/>
          <p:cNvGrpSpPr/>
          <p:nvPr/>
        </p:nvGrpSpPr>
        <p:grpSpPr>
          <a:xfrm>
            <a:off x="480117" y="9854208"/>
            <a:ext cx="131445" cy="92710"/>
            <a:chOff x="480117" y="9854208"/>
            <a:chExt cx="131445" cy="92710"/>
          </a:xfrm>
        </p:grpSpPr>
        <p:sp>
          <p:nvSpPr>
            <p:cNvPr id="1186" name="object 118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494439" y="9890625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507619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36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79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79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52" y="0"/>
                  </a:lnTo>
                  <a:lnTo>
                    <a:pt x="27266" y="698"/>
                  </a:lnTo>
                  <a:lnTo>
                    <a:pt x="27266" y="14160"/>
                  </a:lnTo>
                  <a:lnTo>
                    <a:pt x="27952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488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75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75" y="14160"/>
                  </a:lnTo>
                  <a:lnTo>
                    <a:pt x="66675" y="698"/>
                  </a:lnTo>
                  <a:close/>
                </a:path>
                <a:path w="76200" h="64134">
                  <a:moveTo>
                    <a:pt x="75768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707" y="698"/>
                  </a:lnTo>
                  <a:lnTo>
                    <a:pt x="72707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68" y="14160"/>
                  </a:lnTo>
                  <a:lnTo>
                    <a:pt x="75768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94" name="object 1194"/>
          <p:cNvGrpSpPr/>
          <p:nvPr/>
        </p:nvGrpSpPr>
        <p:grpSpPr>
          <a:xfrm>
            <a:off x="443476" y="9757041"/>
            <a:ext cx="131445" cy="102235"/>
            <a:chOff x="443476" y="9757041"/>
            <a:chExt cx="131445" cy="102235"/>
          </a:xfrm>
        </p:grpSpPr>
        <p:sp>
          <p:nvSpPr>
            <p:cNvPr id="1195" name="object 1195"/>
            <p:cNvSpPr/>
            <p:nvPr/>
          </p:nvSpPr>
          <p:spPr>
            <a:xfrm>
              <a:off x="443476" y="9757041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75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3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02" name="object 1202"/>
          <p:cNvGrpSpPr/>
          <p:nvPr/>
        </p:nvGrpSpPr>
        <p:grpSpPr>
          <a:xfrm>
            <a:off x="741617" y="9642727"/>
            <a:ext cx="163830" cy="304165"/>
            <a:chOff x="741617" y="9642727"/>
            <a:chExt cx="163830" cy="304165"/>
          </a:xfrm>
        </p:grpSpPr>
        <p:sp>
          <p:nvSpPr>
            <p:cNvPr id="1203" name="object 1203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95138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52915" y="9791026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43183" y="9780294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41616" y="9716934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811001" y="9901600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809472" y="9900047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782294" y="9642728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15" name="object 1215"/>
          <p:cNvGrpSpPr/>
          <p:nvPr/>
        </p:nvGrpSpPr>
        <p:grpSpPr>
          <a:xfrm>
            <a:off x="497037" y="9592814"/>
            <a:ext cx="297815" cy="354330"/>
            <a:chOff x="497037" y="9592814"/>
            <a:chExt cx="297815" cy="354330"/>
          </a:xfrm>
        </p:grpSpPr>
        <p:sp>
          <p:nvSpPr>
            <p:cNvPr id="1216" name="object 1216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18679" y="9624137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633387" y="9592817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9" name="object 1269"/>
          <p:cNvGrpSpPr/>
          <p:nvPr/>
        </p:nvGrpSpPr>
        <p:grpSpPr>
          <a:xfrm>
            <a:off x="854357" y="9773315"/>
            <a:ext cx="75565" cy="173990"/>
            <a:chOff x="854357" y="9773315"/>
            <a:chExt cx="75565" cy="173990"/>
          </a:xfrm>
        </p:grpSpPr>
        <p:sp>
          <p:nvSpPr>
            <p:cNvPr id="1270" name="object 1270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867868" y="9850544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874614" y="9872389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9" name="object 1289"/>
          <p:cNvGrpSpPr/>
          <p:nvPr/>
        </p:nvGrpSpPr>
        <p:grpSpPr>
          <a:xfrm>
            <a:off x="761738" y="9919325"/>
            <a:ext cx="53340" cy="27940"/>
            <a:chOff x="761738" y="9919325"/>
            <a:chExt cx="53340" cy="27940"/>
          </a:xfrm>
        </p:grpSpPr>
        <p:sp>
          <p:nvSpPr>
            <p:cNvPr id="1290" name="object 1290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768577" y="9923452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783827" y="9920875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763265" y="9933793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0" name="object 1300"/>
          <p:cNvGrpSpPr/>
          <p:nvPr/>
        </p:nvGrpSpPr>
        <p:grpSpPr>
          <a:xfrm>
            <a:off x="593294" y="9919325"/>
            <a:ext cx="53340" cy="27940"/>
            <a:chOff x="593294" y="9919325"/>
            <a:chExt cx="53340" cy="27940"/>
          </a:xfrm>
        </p:grpSpPr>
        <p:sp>
          <p:nvSpPr>
            <p:cNvPr id="1301" name="object 1301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600134" y="9923452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615384" y="9920875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594821" y="9933793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600003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1" name="object 1311"/>
          <p:cNvGrpSpPr/>
          <p:nvPr/>
        </p:nvGrpSpPr>
        <p:grpSpPr>
          <a:xfrm>
            <a:off x="1116827" y="9912181"/>
            <a:ext cx="22225" cy="34925"/>
            <a:chOff x="1116827" y="9912181"/>
            <a:chExt cx="22225" cy="34925"/>
          </a:xfrm>
        </p:grpSpPr>
        <p:sp>
          <p:nvSpPr>
            <p:cNvPr id="1312" name="object 1312"/>
            <p:cNvSpPr/>
            <p:nvPr/>
          </p:nvSpPr>
          <p:spPr>
            <a:xfrm>
              <a:off x="1116825" y="9923843"/>
              <a:ext cx="22225" cy="19685"/>
            </a:xfrm>
            <a:custGeom>
              <a:avLst/>
              <a:gdLst/>
              <a:ahLst/>
              <a:cxnLst/>
              <a:rect l="l" t="t" r="r" b="b"/>
              <a:pathLst>
                <a:path w="22225" h="19684">
                  <a:moveTo>
                    <a:pt x="21805" y="8801"/>
                  </a:moveTo>
                  <a:lnTo>
                    <a:pt x="21666" y="7835"/>
                  </a:lnTo>
                  <a:lnTo>
                    <a:pt x="12433" y="977"/>
                  </a:lnTo>
                  <a:lnTo>
                    <a:pt x="11747" y="215"/>
                  </a:lnTo>
                  <a:lnTo>
                    <a:pt x="11239" y="101"/>
                  </a:lnTo>
                  <a:lnTo>
                    <a:pt x="10896" y="38"/>
                  </a:lnTo>
                  <a:lnTo>
                    <a:pt x="10680" y="0"/>
                  </a:lnTo>
                  <a:lnTo>
                    <a:pt x="10553" y="101"/>
                  </a:lnTo>
                  <a:lnTo>
                    <a:pt x="10172" y="152"/>
                  </a:lnTo>
                  <a:lnTo>
                    <a:pt x="9372" y="901"/>
                  </a:lnTo>
                  <a:lnTo>
                    <a:pt x="139" y="7835"/>
                  </a:lnTo>
                  <a:lnTo>
                    <a:pt x="0" y="8801"/>
                  </a:lnTo>
                  <a:lnTo>
                    <a:pt x="495" y="9486"/>
                  </a:lnTo>
                  <a:lnTo>
                    <a:pt x="1727" y="10121"/>
                  </a:lnTo>
                  <a:lnTo>
                    <a:pt x="2628" y="9829"/>
                  </a:lnTo>
                  <a:lnTo>
                    <a:pt x="9372" y="4826"/>
                  </a:lnTo>
                  <a:lnTo>
                    <a:pt x="9372" y="18986"/>
                  </a:lnTo>
                  <a:lnTo>
                    <a:pt x="10058" y="19685"/>
                  </a:lnTo>
                  <a:lnTo>
                    <a:pt x="10896" y="19685"/>
                  </a:lnTo>
                  <a:lnTo>
                    <a:pt x="11747" y="19685"/>
                  </a:lnTo>
                  <a:lnTo>
                    <a:pt x="12433" y="18986"/>
                  </a:lnTo>
                  <a:lnTo>
                    <a:pt x="12433" y="4826"/>
                  </a:lnTo>
                  <a:lnTo>
                    <a:pt x="19177" y="9829"/>
                  </a:lnTo>
                  <a:lnTo>
                    <a:pt x="20078" y="10121"/>
                  </a:lnTo>
                  <a:lnTo>
                    <a:pt x="21310" y="9486"/>
                  </a:lnTo>
                  <a:lnTo>
                    <a:pt x="21805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122453" y="991321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121422" y="9912184"/>
              <a:ext cx="12700" cy="34925"/>
            </a:xfrm>
            <a:custGeom>
              <a:avLst/>
              <a:gdLst/>
              <a:ahLst/>
              <a:cxnLst/>
              <a:rect l="l" t="t" r="r" b="b"/>
              <a:pathLst>
                <a:path w="12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2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5" name="object 1315"/>
          <p:cNvGrpSpPr/>
          <p:nvPr/>
        </p:nvGrpSpPr>
        <p:grpSpPr>
          <a:xfrm>
            <a:off x="1239134" y="9912181"/>
            <a:ext cx="22225" cy="34925"/>
            <a:chOff x="1239134" y="9912181"/>
            <a:chExt cx="22225" cy="34925"/>
          </a:xfrm>
        </p:grpSpPr>
        <p:sp>
          <p:nvSpPr>
            <p:cNvPr id="1316" name="object 1316"/>
            <p:cNvSpPr/>
            <p:nvPr/>
          </p:nvSpPr>
          <p:spPr>
            <a:xfrm>
              <a:off x="1239126" y="9923843"/>
              <a:ext cx="22225" cy="19685"/>
            </a:xfrm>
            <a:custGeom>
              <a:avLst/>
              <a:gdLst/>
              <a:ahLst/>
              <a:cxnLst/>
              <a:rect l="l" t="t" r="r" b="b"/>
              <a:pathLst>
                <a:path w="22225" h="19684">
                  <a:moveTo>
                    <a:pt x="21818" y="8801"/>
                  </a:moveTo>
                  <a:lnTo>
                    <a:pt x="21678" y="7835"/>
                  </a:lnTo>
                  <a:lnTo>
                    <a:pt x="12446" y="977"/>
                  </a:lnTo>
                  <a:lnTo>
                    <a:pt x="11760" y="215"/>
                  </a:lnTo>
                  <a:lnTo>
                    <a:pt x="11252" y="101"/>
                  </a:lnTo>
                  <a:lnTo>
                    <a:pt x="10909" y="38"/>
                  </a:lnTo>
                  <a:lnTo>
                    <a:pt x="10693" y="0"/>
                  </a:lnTo>
                  <a:lnTo>
                    <a:pt x="10566" y="101"/>
                  </a:lnTo>
                  <a:lnTo>
                    <a:pt x="10185" y="152"/>
                  </a:lnTo>
                  <a:lnTo>
                    <a:pt x="9385" y="901"/>
                  </a:lnTo>
                  <a:lnTo>
                    <a:pt x="152" y="7835"/>
                  </a:lnTo>
                  <a:lnTo>
                    <a:pt x="0" y="8801"/>
                  </a:lnTo>
                  <a:lnTo>
                    <a:pt x="495" y="9486"/>
                  </a:lnTo>
                  <a:lnTo>
                    <a:pt x="1739" y="10121"/>
                  </a:lnTo>
                  <a:lnTo>
                    <a:pt x="2641" y="9829"/>
                  </a:lnTo>
                  <a:lnTo>
                    <a:pt x="9385" y="4826"/>
                  </a:lnTo>
                  <a:lnTo>
                    <a:pt x="9385" y="18986"/>
                  </a:lnTo>
                  <a:lnTo>
                    <a:pt x="10071" y="19685"/>
                  </a:lnTo>
                  <a:lnTo>
                    <a:pt x="10909" y="19685"/>
                  </a:lnTo>
                  <a:lnTo>
                    <a:pt x="11760" y="19685"/>
                  </a:lnTo>
                  <a:lnTo>
                    <a:pt x="12446" y="18986"/>
                  </a:lnTo>
                  <a:lnTo>
                    <a:pt x="12446" y="4826"/>
                  </a:lnTo>
                  <a:lnTo>
                    <a:pt x="19189" y="9829"/>
                  </a:lnTo>
                  <a:lnTo>
                    <a:pt x="20091" y="10121"/>
                  </a:lnTo>
                  <a:lnTo>
                    <a:pt x="21323" y="9486"/>
                  </a:lnTo>
                  <a:lnTo>
                    <a:pt x="21818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244766" y="991321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243736" y="9912184"/>
              <a:ext cx="12700" cy="34925"/>
            </a:xfrm>
            <a:custGeom>
              <a:avLst/>
              <a:gdLst/>
              <a:ahLst/>
              <a:cxnLst/>
              <a:rect l="l" t="t" r="r" b="b"/>
              <a:pathLst>
                <a:path w="1270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2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19" name="object 1319"/>
          <p:cNvGrpSpPr/>
          <p:nvPr/>
        </p:nvGrpSpPr>
        <p:grpSpPr>
          <a:xfrm>
            <a:off x="1331949" y="9911613"/>
            <a:ext cx="22225" cy="35560"/>
            <a:chOff x="1331949" y="9911613"/>
            <a:chExt cx="22225" cy="35560"/>
          </a:xfrm>
        </p:grpSpPr>
        <p:sp>
          <p:nvSpPr>
            <p:cNvPr id="1320" name="object 1320"/>
            <p:cNvSpPr/>
            <p:nvPr/>
          </p:nvSpPr>
          <p:spPr>
            <a:xfrm>
              <a:off x="1331938" y="9923271"/>
              <a:ext cx="22225" cy="19685"/>
            </a:xfrm>
            <a:custGeom>
              <a:avLst/>
              <a:gdLst/>
              <a:ahLst/>
              <a:cxnLst/>
              <a:rect l="l" t="t" r="r" b="b"/>
              <a:pathLst>
                <a:path w="22225" h="19684">
                  <a:moveTo>
                    <a:pt x="21818" y="8801"/>
                  </a:moveTo>
                  <a:lnTo>
                    <a:pt x="21678" y="7823"/>
                  </a:lnTo>
                  <a:lnTo>
                    <a:pt x="12446" y="977"/>
                  </a:lnTo>
                  <a:lnTo>
                    <a:pt x="11760" y="215"/>
                  </a:lnTo>
                  <a:lnTo>
                    <a:pt x="11252" y="101"/>
                  </a:lnTo>
                  <a:lnTo>
                    <a:pt x="10909" y="38"/>
                  </a:lnTo>
                  <a:lnTo>
                    <a:pt x="10680" y="0"/>
                  </a:lnTo>
                  <a:lnTo>
                    <a:pt x="10553" y="101"/>
                  </a:lnTo>
                  <a:lnTo>
                    <a:pt x="10172" y="152"/>
                  </a:lnTo>
                  <a:lnTo>
                    <a:pt x="9385" y="901"/>
                  </a:lnTo>
                  <a:lnTo>
                    <a:pt x="152" y="7823"/>
                  </a:lnTo>
                  <a:lnTo>
                    <a:pt x="0" y="8801"/>
                  </a:lnTo>
                  <a:lnTo>
                    <a:pt x="508" y="9486"/>
                  </a:lnTo>
                  <a:lnTo>
                    <a:pt x="1739" y="10121"/>
                  </a:lnTo>
                  <a:lnTo>
                    <a:pt x="2641" y="9829"/>
                  </a:lnTo>
                  <a:lnTo>
                    <a:pt x="9385" y="4826"/>
                  </a:lnTo>
                  <a:lnTo>
                    <a:pt x="9385" y="18986"/>
                  </a:lnTo>
                  <a:lnTo>
                    <a:pt x="10071" y="19672"/>
                  </a:lnTo>
                  <a:lnTo>
                    <a:pt x="10909" y="19672"/>
                  </a:lnTo>
                  <a:lnTo>
                    <a:pt x="11760" y="19672"/>
                  </a:lnTo>
                  <a:lnTo>
                    <a:pt x="12446" y="18986"/>
                  </a:lnTo>
                  <a:lnTo>
                    <a:pt x="12446" y="4826"/>
                  </a:lnTo>
                  <a:lnTo>
                    <a:pt x="19189" y="9829"/>
                  </a:lnTo>
                  <a:lnTo>
                    <a:pt x="20091" y="10121"/>
                  </a:lnTo>
                  <a:lnTo>
                    <a:pt x="21323" y="9486"/>
                  </a:lnTo>
                  <a:lnTo>
                    <a:pt x="21818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336548" y="9911626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12700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3" name="object 1323"/>
          <p:cNvGrpSpPr/>
          <p:nvPr/>
        </p:nvGrpSpPr>
        <p:grpSpPr>
          <a:xfrm>
            <a:off x="1392207" y="9910655"/>
            <a:ext cx="22225" cy="36195"/>
            <a:chOff x="1392207" y="9910655"/>
            <a:chExt cx="22225" cy="36195"/>
          </a:xfrm>
        </p:grpSpPr>
        <p:sp>
          <p:nvSpPr>
            <p:cNvPr id="1324" name="object 1324"/>
            <p:cNvSpPr/>
            <p:nvPr/>
          </p:nvSpPr>
          <p:spPr>
            <a:xfrm>
              <a:off x="1392199" y="9922307"/>
              <a:ext cx="22225" cy="19685"/>
            </a:xfrm>
            <a:custGeom>
              <a:avLst/>
              <a:gdLst/>
              <a:ahLst/>
              <a:cxnLst/>
              <a:rect l="l" t="t" r="r" b="b"/>
              <a:pathLst>
                <a:path w="22225" h="19684">
                  <a:moveTo>
                    <a:pt x="21818" y="8813"/>
                  </a:moveTo>
                  <a:lnTo>
                    <a:pt x="21666" y="7835"/>
                  </a:lnTo>
                  <a:lnTo>
                    <a:pt x="12433" y="977"/>
                  </a:lnTo>
                  <a:lnTo>
                    <a:pt x="11760" y="215"/>
                  </a:lnTo>
                  <a:lnTo>
                    <a:pt x="11239" y="101"/>
                  </a:lnTo>
                  <a:lnTo>
                    <a:pt x="10934" y="50"/>
                  </a:lnTo>
                  <a:lnTo>
                    <a:pt x="10680" y="0"/>
                  </a:lnTo>
                  <a:lnTo>
                    <a:pt x="10528" y="114"/>
                  </a:lnTo>
                  <a:lnTo>
                    <a:pt x="10172" y="165"/>
                  </a:lnTo>
                  <a:lnTo>
                    <a:pt x="9385" y="901"/>
                  </a:lnTo>
                  <a:lnTo>
                    <a:pt x="139" y="7835"/>
                  </a:lnTo>
                  <a:lnTo>
                    <a:pt x="0" y="8813"/>
                  </a:lnTo>
                  <a:lnTo>
                    <a:pt x="495" y="9499"/>
                  </a:lnTo>
                  <a:lnTo>
                    <a:pt x="1727" y="10134"/>
                  </a:lnTo>
                  <a:lnTo>
                    <a:pt x="2641" y="9829"/>
                  </a:lnTo>
                  <a:lnTo>
                    <a:pt x="9385" y="4826"/>
                  </a:lnTo>
                  <a:lnTo>
                    <a:pt x="9385" y="18986"/>
                  </a:lnTo>
                  <a:lnTo>
                    <a:pt x="10058" y="19685"/>
                  </a:lnTo>
                  <a:lnTo>
                    <a:pt x="10909" y="19685"/>
                  </a:lnTo>
                  <a:lnTo>
                    <a:pt x="11760" y="19685"/>
                  </a:lnTo>
                  <a:lnTo>
                    <a:pt x="12433" y="18986"/>
                  </a:lnTo>
                  <a:lnTo>
                    <a:pt x="12433" y="4826"/>
                  </a:lnTo>
                  <a:lnTo>
                    <a:pt x="19177" y="9829"/>
                  </a:lnTo>
                  <a:lnTo>
                    <a:pt x="20078" y="10134"/>
                  </a:lnTo>
                  <a:lnTo>
                    <a:pt x="21323" y="9499"/>
                  </a:lnTo>
                  <a:lnTo>
                    <a:pt x="21818" y="88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397833" y="991168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396809" y="9910661"/>
              <a:ext cx="12700" cy="36195"/>
            </a:xfrm>
            <a:custGeom>
              <a:avLst/>
              <a:gdLst/>
              <a:ahLst/>
              <a:cxnLst/>
              <a:rect l="l" t="t" r="r" b="b"/>
              <a:pathLst>
                <a:path w="12700" h="36195">
                  <a:moveTo>
                    <a:pt x="11607" y="36156"/>
                  </a:moveTo>
                  <a:lnTo>
                    <a:pt x="8001" y="29057"/>
                  </a:lnTo>
                  <a:lnTo>
                    <a:pt x="7747" y="28067"/>
                  </a:lnTo>
                  <a:lnTo>
                    <a:pt x="7416" y="27901"/>
                  </a:lnTo>
                  <a:lnTo>
                    <a:pt x="7264" y="27584"/>
                  </a:lnTo>
                  <a:lnTo>
                    <a:pt x="6350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46" y="28994"/>
                  </a:lnTo>
                  <a:lnTo>
                    <a:pt x="990" y="36156"/>
                  </a:lnTo>
                  <a:lnTo>
                    <a:pt x="4419" y="36156"/>
                  </a:lnTo>
                  <a:lnTo>
                    <a:pt x="6286" y="32448"/>
                  </a:lnTo>
                  <a:lnTo>
                    <a:pt x="8178" y="36156"/>
                  </a:lnTo>
                  <a:lnTo>
                    <a:pt x="11607" y="36156"/>
                  </a:lnTo>
                  <a:close/>
                </a:path>
                <a:path w="12700" h="36195">
                  <a:moveTo>
                    <a:pt x="12598" y="2870"/>
                  </a:moveTo>
                  <a:lnTo>
                    <a:pt x="10566" y="812"/>
                  </a:lnTo>
                  <a:lnTo>
                    <a:pt x="10566" y="4000"/>
                  </a:lnTo>
                  <a:lnTo>
                    <a:pt x="10566" y="8763"/>
                  </a:lnTo>
                  <a:lnTo>
                    <a:pt x="8648" y="10706"/>
                  </a:lnTo>
                  <a:lnTo>
                    <a:pt x="3949" y="10706"/>
                  </a:lnTo>
                  <a:lnTo>
                    <a:pt x="2032" y="8763"/>
                  </a:lnTo>
                  <a:lnTo>
                    <a:pt x="2032" y="4000"/>
                  </a:lnTo>
                  <a:lnTo>
                    <a:pt x="3949" y="2070"/>
                  </a:lnTo>
                  <a:lnTo>
                    <a:pt x="8648" y="2070"/>
                  </a:lnTo>
                  <a:lnTo>
                    <a:pt x="10566" y="4000"/>
                  </a:lnTo>
                  <a:lnTo>
                    <a:pt x="10566" y="812"/>
                  </a:lnTo>
                  <a:lnTo>
                    <a:pt x="9779" y="0"/>
                  </a:lnTo>
                  <a:lnTo>
                    <a:pt x="2819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19" y="12763"/>
                  </a:lnTo>
                  <a:lnTo>
                    <a:pt x="9779" y="12763"/>
                  </a:lnTo>
                  <a:lnTo>
                    <a:pt x="12598" y="9906"/>
                  </a:lnTo>
                  <a:lnTo>
                    <a:pt x="12598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7" name="object 1327"/>
          <p:cNvGrpSpPr/>
          <p:nvPr/>
        </p:nvGrpSpPr>
        <p:grpSpPr>
          <a:xfrm>
            <a:off x="822977" y="9912181"/>
            <a:ext cx="44450" cy="34925"/>
            <a:chOff x="822977" y="9912181"/>
            <a:chExt cx="44450" cy="34925"/>
          </a:xfrm>
        </p:grpSpPr>
        <p:sp>
          <p:nvSpPr>
            <p:cNvPr id="1328" name="object 1328"/>
            <p:cNvSpPr/>
            <p:nvPr/>
          </p:nvSpPr>
          <p:spPr>
            <a:xfrm>
              <a:off x="845566" y="9923843"/>
              <a:ext cx="22225" cy="19685"/>
            </a:xfrm>
            <a:custGeom>
              <a:avLst/>
              <a:gdLst/>
              <a:ahLst/>
              <a:cxnLst/>
              <a:rect l="l" t="t" r="r" b="b"/>
              <a:pathLst>
                <a:path w="22225" h="19684">
                  <a:moveTo>
                    <a:pt x="21818" y="8801"/>
                  </a:moveTo>
                  <a:lnTo>
                    <a:pt x="21666" y="7835"/>
                  </a:lnTo>
                  <a:lnTo>
                    <a:pt x="12446" y="977"/>
                  </a:lnTo>
                  <a:lnTo>
                    <a:pt x="11760" y="215"/>
                  </a:lnTo>
                  <a:lnTo>
                    <a:pt x="11252" y="101"/>
                  </a:lnTo>
                  <a:lnTo>
                    <a:pt x="10909" y="38"/>
                  </a:lnTo>
                  <a:lnTo>
                    <a:pt x="10680" y="0"/>
                  </a:lnTo>
                  <a:lnTo>
                    <a:pt x="10553" y="101"/>
                  </a:lnTo>
                  <a:lnTo>
                    <a:pt x="10172" y="152"/>
                  </a:lnTo>
                  <a:lnTo>
                    <a:pt x="9372" y="901"/>
                  </a:lnTo>
                  <a:lnTo>
                    <a:pt x="152" y="7835"/>
                  </a:lnTo>
                  <a:lnTo>
                    <a:pt x="0" y="8801"/>
                  </a:lnTo>
                  <a:lnTo>
                    <a:pt x="495" y="9486"/>
                  </a:lnTo>
                  <a:lnTo>
                    <a:pt x="1739" y="10121"/>
                  </a:lnTo>
                  <a:lnTo>
                    <a:pt x="2641" y="9829"/>
                  </a:lnTo>
                  <a:lnTo>
                    <a:pt x="9372" y="4826"/>
                  </a:lnTo>
                  <a:lnTo>
                    <a:pt x="9372" y="18986"/>
                  </a:lnTo>
                  <a:lnTo>
                    <a:pt x="10071" y="19685"/>
                  </a:lnTo>
                  <a:lnTo>
                    <a:pt x="10909" y="19685"/>
                  </a:lnTo>
                  <a:lnTo>
                    <a:pt x="11760" y="19685"/>
                  </a:lnTo>
                  <a:lnTo>
                    <a:pt x="12446" y="18986"/>
                  </a:lnTo>
                  <a:lnTo>
                    <a:pt x="12446" y="4826"/>
                  </a:lnTo>
                  <a:lnTo>
                    <a:pt x="19189" y="9829"/>
                  </a:lnTo>
                  <a:lnTo>
                    <a:pt x="20091" y="10121"/>
                  </a:lnTo>
                  <a:lnTo>
                    <a:pt x="21323" y="9486"/>
                  </a:lnTo>
                  <a:lnTo>
                    <a:pt x="21818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851203" y="991321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827582" y="9912730"/>
              <a:ext cx="12700" cy="34290"/>
            </a:xfrm>
            <a:custGeom>
              <a:avLst/>
              <a:gdLst/>
              <a:ahLst/>
              <a:cxnLst/>
              <a:rect l="l" t="t" r="r" b="b"/>
              <a:pathLst>
                <a:path w="12700" h="34290">
                  <a:moveTo>
                    <a:pt x="10566" y="34074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66"/>
                  </a:lnTo>
                  <a:lnTo>
                    <a:pt x="5321" y="27571"/>
                  </a:lnTo>
                  <a:lnTo>
                    <a:pt x="5156" y="27901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2032" y="34074"/>
                  </a:lnTo>
                  <a:lnTo>
                    <a:pt x="5473" y="34074"/>
                  </a:lnTo>
                  <a:lnTo>
                    <a:pt x="6299" y="32435"/>
                  </a:lnTo>
                  <a:lnTo>
                    <a:pt x="7137" y="34074"/>
                  </a:lnTo>
                  <a:lnTo>
                    <a:pt x="10566" y="34074"/>
                  </a:lnTo>
                  <a:close/>
                </a:path>
                <a:path w="12700" h="34290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63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63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19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19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33" name="object 1333"/>
          <p:cNvGrpSpPr/>
          <p:nvPr/>
        </p:nvGrpSpPr>
        <p:grpSpPr>
          <a:xfrm>
            <a:off x="668613" y="9912181"/>
            <a:ext cx="81915" cy="34925"/>
            <a:chOff x="668613" y="9912181"/>
            <a:chExt cx="81915" cy="34925"/>
          </a:xfrm>
        </p:grpSpPr>
        <p:sp>
          <p:nvSpPr>
            <p:cNvPr id="1334" name="object 1334"/>
            <p:cNvSpPr/>
            <p:nvPr/>
          </p:nvSpPr>
          <p:spPr>
            <a:xfrm>
              <a:off x="728091" y="9923843"/>
              <a:ext cx="22225" cy="19685"/>
            </a:xfrm>
            <a:custGeom>
              <a:avLst/>
              <a:gdLst/>
              <a:ahLst/>
              <a:cxnLst/>
              <a:rect l="l" t="t" r="r" b="b"/>
              <a:pathLst>
                <a:path w="22225" h="19684">
                  <a:moveTo>
                    <a:pt x="21805" y="8801"/>
                  </a:moveTo>
                  <a:lnTo>
                    <a:pt x="21666" y="7835"/>
                  </a:lnTo>
                  <a:lnTo>
                    <a:pt x="12433" y="977"/>
                  </a:lnTo>
                  <a:lnTo>
                    <a:pt x="11747" y="215"/>
                  </a:lnTo>
                  <a:lnTo>
                    <a:pt x="11226" y="88"/>
                  </a:lnTo>
                  <a:lnTo>
                    <a:pt x="10896" y="38"/>
                  </a:lnTo>
                  <a:lnTo>
                    <a:pt x="10680" y="0"/>
                  </a:lnTo>
                  <a:lnTo>
                    <a:pt x="10553" y="101"/>
                  </a:lnTo>
                  <a:lnTo>
                    <a:pt x="10172" y="152"/>
                  </a:lnTo>
                  <a:lnTo>
                    <a:pt x="9372" y="901"/>
                  </a:lnTo>
                  <a:lnTo>
                    <a:pt x="152" y="7835"/>
                  </a:lnTo>
                  <a:lnTo>
                    <a:pt x="0" y="8801"/>
                  </a:lnTo>
                  <a:lnTo>
                    <a:pt x="495" y="9486"/>
                  </a:lnTo>
                  <a:lnTo>
                    <a:pt x="1727" y="10121"/>
                  </a:lnTo>
                  <a:lnTo>
                    <a:pt x="2628" y="9829"/>
                  </a:lnTo>
                  <a:lnTo>
                    <a:pt x="9372" y="4826"/>
                  </a:lnTo>
                  <a:lnTo>
                    <a:pt x="9372" y="18986"/>
                  </a:lnTo>
                  <a:lnTo>
                    <a:pt x="10058" y="19685"/>
                  </a:lnTo>
                  <a:lnTo>
                    <a:pt x="10909" y="19685"/>
                  </a:lnTo>
                  <a:lnTo>
                    <a:pt x="11747" y="19685"/>
                  </a:lnTo>
                  <a:lnTo>
                    <a:pt x="12433" y="18986"/>
                  </a:lnTo>
                  <a:lnTo>
                    <a:pt x="12433" y="4826"/>
                  </a:lnTo>
                  <a:lnTo>
                    <a:pt x="19177" y="9829"/>
                  </a:lnTo>
                  <a:lnTo>
                    <a:pt x="20078" y="10121"/>
                  </a:lnTo>
                  <a:lnTo>
                    <a:pt x="21323" y="9486"/>
                  </a:lnTo>
                  <a:lnTo>
                    <a:pt x="21805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733722" y="991321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668604" y="9913619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673214" y="9912324"/>
              <a:ext cx="12700" cy="34925"/>
            </a:xfrm>
            <a:custGeom>
              <a:avLst/>
              <a:gdLst/>
              <a:ahLst/>
              <a:cxnLst/>
              <a:rect l="l" t="t" r="r" b="b"/>
              <a:pathLst>
                <a:path w="12700" h="34925">
                  <a:moveTo>
                    <a:pt x="10769" y="34480"/>
                  </a:moveTo>
                  <a:lnTo>
                    <a:pt x="8013" y="29057"/>
                  </a:lnTo>
                  <a:lnTo>
                    <a:pt x="7747" y="28067"/>
                  </a:lnTo>
                  <a:lnTo>
                    <a:pt x="7429" y="27914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6235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8994"/>
                  </a:lnTo>
                  <a:lnTo>
                    <a:pt x="1828" y="34480"/>
                  </a:lnTo>
                  <a:lnTo>
                    <a:pt x="5270" y="34480"/>
                  </a:lnTo>
                  <a:lnTo>
                    <a:pt x="6299" y="32448"/>
                  </a:lnTo>
                  <a:lnTo>
                    <a:pt x="7327" y="34480"/>
                  </a:lnTo>
                  <a:lnTo>
                    <a:pt x="10769" y="34480"/>
                  </a:lnTo>
                  <a:close/>
                </a:path>
                <a:path w="12700" h="34925">
                  <a:moveTo>
                    <a:pt x="12598" y="2870"/>
                  </a:moveTo>
                  <a:lnTo>
                    <a:pt x="10566" y="812"/>
                  </a:lnTo>
                  <a:lnTo>
                    <a:pt x="10566" y="4000"/>
                  </a:lnTo>
                  <a:lnTo>
                    <a:pt x="10566" y="8763"/>
                  </a:lnTo>
                  <a:lnTo>
                    <a:pt x="8648" y="10706"/>
                  </a:lnTo>
                  <a:lnTo>
                    <a:pt x="3949" y="10706"/>
                  </a:lnTo>
                  <a:lnTo>
                    <a:pt x="2044" y="8763"/>
                  </a:lnTo>
                  <a:lnTo>
                    <a:pt x="2044" y="4000"/>
                  </a:lnTo>
                  <a:lnTo>
                    <a:pt x="3949" y="2070"/>
                  </a:lnTo>
                  <a:lnTo>
                    <a:pt x="8648" y="2070"/>
                  </a:lnTo>
                  <a:lnTo>
                    <a:pt x="10566" y="4000"/>
                  </a:lnTo>
                  <a:lnTo>
                    <a:pt x="10566" y="812"/>
                  </a:lnTo>
                  <a:lnTo>
                    <a:pt x="9779" y="0"/>
                  </a:lnTo>
                  <a:lnTo>
                    <a:pt x="2819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19" y="12776"/>
                  </a:lnTo>
                  <a:lnTo>
                    <a:pt x="9779" y="12776"/>
                  </a:lnTo>
                  <a:lnTo>
                    <a:pt x="12598" y="9906"/>
                  </a:lnTo>
                  <a:lnTo>
                    <a:pt x="12598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41" name="object 1341"/>
          <p:cNvSpPr/>
          <p:nvPr/>
        </p:nvSpPr>
        <p:spPr>
          <a:xfrm>
            <a:off x="448081" y="9911626"/>
            <a:ext cx="22225" cy="35560"/>
          </a:xfrm>
          <a:custGeom>
            <a:avLst/>
            <a:gdLst/>
            <a:ahLst/>
            <a:cxnLst/>
            <a:rect l="l" t="t" r="r" b="b"/>
            <a:pathLst>
              <a:path w="22225" h="35559">
                <a:moveTo>
                  <a:pt x="21818" y="20447"/>
                </a:moveTo>
                <a:lnTo>
                  <a:pt x="21666" y="19469"/>
                </a:lnTo>
                <a:lnTo>
                  <a:pt x="12636" y="12763"/>
                </a:lnTo>
                <a:lnTo>
                  <a:pt x="14389" y="12763"/>
                </a:lnTo>
                <a:lnTo>
                  <a:pt x="17208" y="9893"/>
                </a:lnTo>
                <a:lnTo>
                  <a:pt x="17208" y="2857"/>
                </a:lnTo>
                <a:lnTo>
                  <a:pt x="15176" y="800"/>
                </a:lnTo>
                <a:lnTo>
                  <a:pt x="15176" y="4000"/>
                </a:lnTo>
                <a:lnTo>
                  <a:pt x="15176" y="8750"/>
                </a:lnTo>
                <a:lnTo>
                  <a:pt x="13258" y="10693"/>
                </a:lnTo>
                <a:lnTo>
                  <a:pt x="8559" y="10693"/>
                </a:lnTo>
                <a:lnTo>
                  <a:pt x="6642" y="8750"/>
                </a:lnTo>
                <a:lnTo>
                  <a:pt x="6642" y="4000"/>
                </a:lnTo>
                <a:lnTo>
                  <a:pt x="8559" y="2057"/>
                </a:lnTo>
                <a:lnTo>
                  <a:pt x="13258" y="2057"/>
                </a:lnTo>
                <a:lnTo>
                  <a:pt x="15176" y="4000"/>
                </a:lnTo>
                <a:lnTo>
                  <a:pt x="15176" y="800"/>
                </a:lnTo>
                <a:lnTo>
                  <a:pt x="14389" y="0"/>
                </a:lnTo>
                <a:lnTo>
                  <a:pt x="7442" y="0"/>
                </a:lnTo>
                <a:lnTo>
                  <a:pt x="5397" y="2057"/>
                </a:lnTo>
                <a:lnTo>
                  <a:pt x="4610" y="2857"/>
                </a:lnTo>
                <a:lnTo>
                  <a:pt x="4610" y="9893"/>
                </a:lnTo>
                <a:lnTo>
                  <a:pt x="5397" y="10693"/>
                </a:lnTo>
                <a:lnTo>
                  <a:pt x="7442" y="12763"/>
                </a:lnTo>
                <a:lnTo>
                  <a:pt x="9182" y="12763"/>
                </a:lnTo>
                <a:lnTo>
                  <a:pt x="139" y="19469"/>
                </a:lnTo>
                <a:lnTo>
                  <a:pt x="0" y="20447"/>
                </a:lnTo>
                <a:lnTo>
                  <a:pt x="495" y="21132"/>
                </a:lnTo>
                <a:lnTo>
                  <a:pt x="1739" y="21767"/>
                </a:lnTo>
                <a:lnTo>
                  <a:pt x="2641" y="21475"/>
                </a:lnTo>
                <a:lnTo>
                  <a:pt x="9372" y="16471"/>
                </a:lnTo>
                <a:lnTo>
                  <a:pt x="9372" y="28333"/>
                </a:lnTo>
                <a:lnTo>
                  <a:pt x="9156" y="28994"/>
                </a:lnTo>
                <a:lnTo>
                  <a:pt x="6083" y="35191"/>
                </a:lnTo>
                <a:lnTo>
                  <a:pt x="9525" y="35191"/>
                </a:lnTo>
                <a:lnTo>
                  <a:pt x="10896" y="32448"/>
                </a:lnTo>
                <a:lnTo>
                  <a:pt x="12293" y="35191"/>
                </a:lnTo>
                <a:lnTo>
                  <a:pt x="15735" y="35191"/>
                </a:lnTo>
                <a:lnTo>
                  <a:pt x="12623" y="29044"/>
                </a:lnTo>
                <a:lnTo>
                  <a:pt x="12433" y="28308"/>
                </a:lnTo>
                <a:lnTo>
                  <a:pt x="12433" y="16471"/>
                </a:lnTo>
                <a:lnTo>
                  <a:pt x="19177" y="21475"/>
                </a:lnTo>
                <a:lnTo>
                  <a:pt x="20078" y="21767"/>
                </a:lnTo>
                <a:lnTo>
                  <a:pt x="21323" y="21132"/>
                </a:lnTo>
                <a:lnTo>
                  <a:pt x="21818" y="20447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42" name="object 1342"/>
          <p:cNvGrpSpPr/>
          <p:nvPr/>
        </p:nvGrpSpPr>
        <p:grpSpPr>
          <a:xfrm>
            <a:off x="679803" y="9795675"/>
            <a:ext cx="118110" cy="121285"/>
            <a:chOff x="679803" y="9795675"/>
            <a:chExt cx="118110" cy="121285"/>
          </a:xfrm>
        </p:grpSpPr>
        <p:sp>
          <p:nvSpPr>
            <p:cNvPr id="1343" name="object 1343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793770" y="982802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697602" y="9870728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722845" y="9812654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2" name="object 1352"/>
          <p:cNvSpPr/>
          <p:nvPr/>
        </p:nvSpPr>
        <p:spPr>
          <a:xfrm>
            <a:off x="1292452" y="9741010"/>
            <a:ext cx="53975" cy="22860"/>
          </a:xfrm>
          <a:custGeom>
            <a:avLst/>
            <a:gdLst/>
            <a:ahLst/>
            <a:cxnLst/>
            <a:rect l="l" t="t" r="r" b="b"/>
            <a:pathLst>
              <a:path w="53975" h="22859">
                <a:moveTo>
                  <a:pt x="686" y="22406"/>
                </a:moveTo>
                <a:lnTo>
                  <a:pt x="52674" y="22406"/>
                </a:lnTo>
                <a:lnTo>
                  <a:pt x="53360" y="21711"/>
                </a:lnTo>
                <a:lnTo>
                  <a:pt x="53360" y="7123"/>
                </a:lnTo>
                <a:lnTo>
                  <a:pt x="52787" y="6462"/>
                </a:lnTo>
                <a:lnTo>
                  <a:pt x="1719" y="0"/>
                </a:lnTo>
                <a:lnTo>
                  <a:pt x="516" y="373"/>
                </a:lnTo>
                <a:lnTo>
                  <a:pt x="0" y="1535"/>
                </a:lnTo>
                <a:lnTo>
                  <a:pt x="0" y="3288"/>
                </a:lnTo>
                <a:lnTo>
                  <a:pt x="3059" y="3288"/>
                </a:lnTo>
                <a:lnTo>
                  <a:pt x="50301" y="9274"/>
                </a:lnTo>
                <a:lnTo>
                  <a:pt x="50301" y="19301"/>
                </a:lnTo>
                <a:lnTo>
                  <a:pt x="0" y="19301"/>
                </a:lnTo>
                <a:lnTo>
                  <a:pt x="0" y="21711"/>
                </a:lnTo>
                <a:lnTo>
                  <a:pt x="686" y="22406"/>
                </a:lnTo>
                <a:close/>
              </a:path>
              <a:path w="53975" h="22859">
                <a:moveTo>
                  <a:pt x="0" y="19301"/>
                </a:moveTo>
                <a:lnTo>
                  <a:pt x="3059" y="19301"/>
                </a:lnTo>
                <a:lnTo>
                  <a:pt x="3059" y="3288"/>
                </a:lnTo>
                <a:lnTo>
                  <a:pt x="0" y="3288"/>
                </a:lnTo>
                <a:lnTo>
                  <a:pt x="0" y="19301"/>
                </a:lnTo>
                <a:close/>
              </a:path>
            </a:pathLst>
          </a:custGeom>
          <a:solidFill>
            <a:srgbClr val="4F4D52">
              <a:alpha val="50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53" name="object 1353"/>
          <p:cNvGrpSpPr/>
          <p:nvPr/>
        </p:nvGrpSpPr>
        <p:grpSpPr>
          <a:xfrm>
            <a:off x="1087284" y="9782103"/>
            <a:ext cx="118110" cy="121285"/>
            <a:chOff x="1087284" y="9782103"/>
            <a:chExt cx="118110" cy="121285"/>
          </a:xfrm>
        </p:grpSpPr>
        <p:sp>
          <p:nvSpPr>
            <p:cNvPr id="1354" name="object 1354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103438" y="9855226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1" name="object 1371"/>
          <p:cNvGrpSpPr/>
          <p:nvPr/>
        </p:nvGrpSpPr>
        <p:grpSpPr>
          <a:xfrm>
            <a:off x="579692" y="9555393"/>
            <a:ext cx="118110" cy="121285"/>
            <a:chOff x="579692" y="9555393"/>
            <a:chExt cx="118110" cy="121285"/>
          </a:xfrm>
        </p:grpSpPr>
        <p:sp>
          <p:nvSpPr>
            <p:cNvPr id="1372" name="object 1372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376" name="object 137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377" name="object 1377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378" name="object 1378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1379" name="object 1379"/>
          <p:cNvSpPr txBox="1"/>
          <p:nvPr/>
        </p:nvSpPr>
        <p:spPr>
          <a:xfrm>
            <a:off x="4823550" y="603967"/>
            <a:ext cx="190373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spc="-275" dirty="0">
                <a:solidFill>
                  <a:srgbClr val="2C957A"/>
                </a:solidFill>
                <a:latin typeface="Trebuchet MS"/>
                <a:cs typeface="Trebuchet MS"/>
              </a:rPr>
              <a:t>Con</a:t>
            </a:r>
            <a:r>
              <a:rPr sz="3600" b="1" spc="-204" dirty="0">
                <a:solidFill>
                  <a:srgbClr val="2C957A"/>
                </a:solidFill>
                <a:latin typeface="Trebuchet MS"/>
                <a:cs typeface="Trebuchet MS"/>
              </a:rPr>
              <a:t>t</a:t>
            </a:r>
            <a:r>
              <a:rPr sz="3600" b="1" spc="-280" dirty="0">
                <a:solidFill>
                  <a:srgbClr val="2C957A"/>
                </a:solidFill>
                <a:latin typeface="Trebuchet MS"/>
                <a:cs typeface="Trebuchet MS"/>
              </a:rPr>
              <a:t>enido</a:t>
            </a:r>
            <a:endParaRPr sz="3600">
              <a:latin typeface="Trebuchet MS"/>
              <a:cs typeface="Trebuchet MS"/>
            </a:endParaRPr>
          </a:p>
        </p:txBody>
      </p:sp>
      <p:sp>
        <p:nvSpPr>
          <p:cNvPr id="1380" name="object 1380"/>
          <p:cNvSpPr/>
          <p:nvPr/>
        </p:nvSpPr>
        <p:spPr>
          <a:xfrm>
            <a:off x="6750970" y="464882"/>
            <a:ext cx="640715" cy="620395"/>
          </a:xfrm>
          <a:custGeom>
            <a:avLst/>
            <a:gdLst/>
            <a:ahLst/>
            <a:cxnLst/>
            <a:rect l="l" t="t" r="r" b="b"/>
            <a:pathLst>
              <a:path w="640715" h="620394">
                <a:moveTo>
                  <a:pt x="492465" y="563273"/>
                </a:moveTo>
                <a:lnTo>
                  <a:pt x="337267" y="563273"/>
                </a:lnTo>
                <a:lnTo>
                  <a:pt x="351509" y="566023"/>
                </a:lnTo>
                <a:lnTo>
                  <a:pt x="381195" y="574922"/>
                </a:lnTo>
                <a:lnTo>
                  <a:pt x="508973" y="610027"/>
                </a:lnTo>
                <a:lnTo>
                  <a:pt x="547305" y="619375"/>
                </a:lnTo>
                <a:lnTo>
                  <a:pt x="557738" y="620311"/>
                </a:lnTo>
                <a:lnTo>
                  <a:pt x="565417" y="617708"/>
                </a:lnTo>
                <a:lnTo>
                  <a:pt x="575033" y="573782"/>
                </a:lnTo>
                <a:lnTo>
                  <a:pt x="530134" y="573782"/>
                </a:lnTo>
                <a:lnTo>
                  <a:pt x="492465" y="563273"/>
                </a:lnTo>
                <a:close/>
              </a:path>
              <a:path w="640715" h="620394">
                <a:moveTo>
                  <a:pt x="113033" y="289620"/>
                </a:moveTo>
                <a:lnTo>
                  <a:pt x="67143" y="289620"/>
                </a:lnTo>
                <a:lnTo>
                  <a:pt x="67956" y="290001"/>
                </a:lnTo>
                <a:lnTo>
                  <a:pt x="69632" y="290852"/>
                </a:lnTo>
                <a:lnTo>
                  <a:pt x="69728" y="522614"/>
                </a:lnTo>
                <a:lnTo>
                  <a:pt x="69848" y="593798"/>
                </a:lnTo>
                <a:lnTo>
                  <a:pt x="86861" y="620144"/>
                </a:lnTo>
                <a:lnTo>
                  <a:pt x="101421" y="618182"/>
                </a:lnTo>
                <a:lnTo>
                  <a:pt x="282372" y="572233"/>
                </a:lnTo>
                <a:lnTo>
                  <a:pt x="114235" y="572233"/>
                </a:lnTo>
                <a:lnTo>
                  <a:pt x="113765" y="566912"/>
                </a:lnTo>
                <a:lnTo>
                  <a:pt x="113184" y="563403"/>
                </a:lnTo>
                <a:lnTo>
                  <a:pt x="113033" y="289620"/>
                </a:lnTo>
                <a:close/>
              </a:path>
              <a:path w="640715" h="620394">
                <a:moveTo>
                  <a:pt x="381503" y="51596"/>
                </a:moveTo>
                <a:lnTo>
                  <a:pt x="317676" y="51596"/>
                </a:lnTo>
                <a:lnTo>
                  <a:pt x="517993" y="241030"/>
                </a:lnTo>
                <a:lnTo>
                  <a:pt x="523602" y="247276"/>
                </a:lnTo>
                <a:lnTo>
                  <a:pt x="527634" y="254120"/>
                </a:lnTo>
                <a:lnTo>
                  <a:pt x="530068" y="261664"/>
                </a:lnTo>
                <a:lnTo>
                  <a:pt x="530884" y="270011"/>
                </a:lnTo>
                <a:lnTo>
                  <a:pt x="530823" y="404888"/>
                </a:lnTo>
                <a:lnTo>
                  <a:pt x="530696" y="566912"/>
                </a:lnTo>
                <a:lnTo>
                  <a:pt x="530427" y="569185"/>
                </a:lnTo>
                <a:lnTo>
                  <a:pt x="530134" y="573782"/>
                </a:lnTo>
                <a:lnTo>
                  <a:pt x="575033" y="573782"/>
                </a:lnTo>
                <a:lnTo>
                  <a:pt x="575080" y="295957"/>
                </a:lnTo>
                <a:lnTo>
                  <a:pt x="636247" y="295957"/>
                </a:lnTo>
                <a:lnTo>
                  <a:pt x="601356" y="260626"/>
                </a:lnTo>
                <a:lnTo>
                  <a:pt x="381503" y="51596"/>
                </a:lnTo>
                <a:close/>
              </a:path>
              <a:path w="640715" h="620394">
                <a:moveTo>
                  <a:pt x="240384" y="301228"/>
                </a:moveTo>
                <a:lnTo>
                  <a:pt x="207601" y="307092"/>
                </a:lnTo>
                <a:lnTo>
                  <a:pt x="182186" y="322978"/>
                </a:lnTo>
                <a:lnTo>
                  <a:pt x="165382" y="347753"/>
                </a:lnTo>
                <a:lnTo>
                  <a:pt x="158431" y="380285"/>
                </a:lnTo>
                <a:lnTo>
                  <a:pt x="159858" y="404888"/>
                </a:lnTo>
                <a:lnTo>
                  <a:pt x="176737" y="448803"/>
                </a:lnTo>
                <a:lnTo>
                  <a:pt x="206169" y="484213"/>
                </a:lnTo>
                <a:lnTo>
                  <a:pt x="239871" y="510914"/>
                </a:lnTo>
                <a:lnTo>
                  <a:pt x="261453" y="524684"/>
                </a:lnTo>
                <a:lnTo>
                  <a:pt x="264819" y="526869"/>
                </a:lnTo>
                <a:lnTo>
                  <a:pt x="270902" y="530717"/>
                </a:lnTo>
                <a:lnTo>
                  <a:pt x="114235" y="572233"/>
                </a:lnTo>
                <a:lnTo>
                  <a:pt x="282372" y="572233"/>
                </a:lnTo>
                <a:lnTo>
                  <a:pt x="296162" y="568728"/>
                </a:lnTo>
                <a:lnTo>
                  <a:pt x="309789" y="565519"/>
                </a:lnTo>
                <a:lnTo>
                  <a:pt x="323426" y="563403"/>
                </a:lnTo>
                <a:lnTo>
                  <a:pt x="492465" y="563273"/>
                </a:lnTo>
                <a:lnTo>
                  <a:pt x="376630" y="530958"/>
                </a:lnTo>
                <a:lnTo>
                  <a:pt x="381075" y="527250"/>
                </a:lnTo>
                <a:lnTo>
                  <a:pt x="383881" y="524964"/>
                </a:lnTo>
                <a:lnTo>
                  <a:pt x="386659" y="522614"/>
                </a:lnTo>
                <a:lnTo>
                  <a:pt x="418986" y="496409"/>
                </a:lnTo>
                <a:lnTo>
                  <a:pt x="450759" y="469528"/>
                </a:lnTo>
                <a:lnTo>
                  <a:pt x="482479" y="413788"/>
                </a:lnTo>
                <a:lnTo>
                  <a:pt x="485044" y="381199"/>
                </a:lnTo>
                <a:lnTo>
                  <a:pt x="478014" y="349589"/>
                </a:lnTo>
                <a:lnTo>
                  <a:pt x="468097" y="333714"/>
                </a:lnTo>
                <a:lnTo>
                  <a:pt x="321905" y="333714"/>
                </a:lnTo>
                <a:lnTo>
                  <a:pt x="317625" y="333562"/>
                </a:lnTo>
                <a:lnTo>
                  <a:pt x="311593" y="328825"/>
                </a:lnTo>
                <a:lnTo>
                  <a:pt x="295585" y="317521"/>
                </a:lnTo>
                <a:lnTo>
                  <a:pt x="278574" y="308725"/>
                </a:lnTo>
                <a:lnTo>
                  <a:pt x="260270" y="303080"/>
                </a:lnTo>
                <a:lnTo>
                  <a:pt x="240384" y="301228"/>
                </a:lnTo>
                <a:close/>
              </a:path>
              <a:path w="640715" h="620394">
                <a:moveTo>
                  <a:pt x="410544" y="300499"/>
                </a:moveTo>
                <a:lnTo>
                  <a:pt x="366164" y="310143"/>
                </a:lnTo>
                <a:lnTo>
                  <a:pt x="321905" y="333714"/>
                </a:lnTo>
                <a:lnTo>
                  <a:pt x="468097" y="333714"/>
                </a:lnTo>
                <a:lnTo>
                  <a:pt x="461953" y="323880"/>
                </a:lnTo>
                <a:lnTo>
                  <a:pt x="438799" y="307138"/>
                </a:lnTo>
                <a:lnTo>
                  <a:pt x="410544" y="300499"/>
                </a:lnTo>
                <a:close/>
              </a:path>
              <a:path w="640715" h="620394">
                <a:moveTo>
                  <a:pt x="636247" y="295957"/>
                </a:moveTo>
                <a:lnTo>
                  <a:pt x="575080" y="295957"/>
                </a:lnTo>
                <a:lnTo>
                  <a:pt x="585840" y="305396"/>
                </a:lnTo>
                <a:lnTo>
                  <a:pt x="590382" y="309327"/>
                </a:lnTo>
                <a:lnTo>
                  <a:pt x="594752" y="312950"/>
                </a:lnTo>
                <a:lnTo>
                  <a:pt x="600632" y="317649"/>
                </a:lnTo>
                <a:lnTo>
                  <a:pt x="606487" y="322526"/>
                </a:lnTo>
                <a:lnTo>
                  <a:pt x="612900" y="326361"/>
                </a:lnTo>
                <a:lnTo>
                  <a:pt x="623433" y="329590"/>
                </a:lnTo>
                <a:lnTo>
                  <a:pt x="632627" y="327315"/>
                </a:lnTo>
                <a:lnTo>
                  <a:pt x="638854" y="320423"/>
                </a:lnTo>
                <a:lnTo>
                  <a:pt x="640432" y="310143"/>
                </a:lnTo>
                <a:lnTo>
                  <a:pt x="640376" y="308725"/>
                </a:lnTo>
                <a:lnTo>
                  <a:pt x="639761" y="302637"/>
                </a:lnTo>
                <a:lnTo>
                  <a:pt x="636247" y="295957"/>
                </a:lnTo>
                <a:close/>
              </a:path>
              <a:path w="640715" h="620394">
                <a:moveTo>
                  <a:pt x="316773" y="0"/>
                </a:moveTo>
                <a:lnTo>
                  <a:pt x="9104" y="282838"/>
                </a:lnTo>
                <a:lnTo>
                  <a:pt x="0" y="299544"/>
                </a:lnTo>
                <a:lnTo>
                  <a:pt x="1205" y="306562"/>
                </a:lnTo>
                <a:lnTo>
                  <a:pt x="7600" y="316984"/>
                </a:lnTo>
                <a:lnTo>
                  <a:pt x="16764" y="322314"/>
                </a:lnTo>
                <a:lnTo>
                  <a:pt x="27378" y="322165"/>
                </a:lnTo>
                <a:lnTo>
                  <a:pt x="38124" y="316150"/>
                </a:lnTo>
                <a:lnTo>
                  <a:pt x="45442" y="309601"/>
                </a:lnTo>
                <a:lnTo>
                  <a:pt x="53036" y="302637"/>
                </a:lnTo>
                <a:lnTo>
                  <a:pt x="67143" y="289620"/>
                </a:lnTo>
                <a:lnTo>
                  <a:pt x="113033" y="289620"/>
                </a:lnTo>
                <a:lnTo>
                  <a:pt x="115384" y="248275"/>
                </a:lnTo>
                <a:lnTo>
                  <a:pt x="313841" y="54327"/>
                </a:lnTo>
                <a:lnTo>
                  <a:pt x="315530" y="53235"/>
                </a:lnTo>
                <a:lnTo>
                  <a:pt x="317676" y="51596"/>
                </a:lnTo>
                <a:lnTo>
                  <a:pt x="381503" y="51596"/>
                </a:lnTo>
                <a:lnTo>
                  <a:pt x="339800" y="11998"/>
                </a:lnTo>
                <a:lnTo>
                  <a:pt x="327771" y="2894"/>
                </a:lnTo>
                <a:lnTo>
                  <a:pt x="316773" y="0"/>
                </a:lnTo>
                <a:close/>
              </a:path>
            </a:pathLst>
          </a:custGeom>
          <a:solidFill>
            <a:srgbClr val="DF9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object 1381"/>
          <p:cNvSpPr txBox="1"/>
          <p:nvPr/>
        </p:nvSpPr>
        <p:spPr>
          <a:xfrm>
            <a:off x="347299" y="1037671"/>
            <a:ext cx="9080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0" dirty="0">
                <a:solidFill>
                  <a:srgbClr val="231F20"/>
                </a:solidFill>
                <a:latin typeface="Arial MT"/>
                <a:cs typeface="Arial MT"/>
              </a:rPr>
              <a:t>1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382" name="object 1382"/>
          <p:cNvSpPr txBox="1"/>
          <p:nvPr/>
        </p:nvSpPr>
        <p:spPr>
          <a:xfrm>
            <a:off x="804537" y="1037671"/>
            <a:ext cx="85598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Presentación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383" name="object 1383"/>
          <p:cNvSpPr/>
          <p:nvPr/>
        </p:nvSpPr>
        <p:spPr>
          <a:xfrm>
            <a:off x="359999" y="135612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object 1384"/>
          <p:cNvSpPr txBox="1"/>
          <p:nvPr/>
        </p:nvSpPr>
        <p:spPr>
          <a:xfrm>
            <a:off x="347299" y="1408950"/>
            <a:ext cx="10477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2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385" name="object 1385"/>
          <p:cNvSpPr txBox="1"/>
          <p:nvPr/>
        </p:nvSpPr>
        <p:spPr>
          <a:xfrm>
            <a:off x="804537" y="1408950"/>
            <a:ext cx="114363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Marco</a:t>
            </a:r>
            <a:r>
              <a:rPr sz="11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Normativo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386" name="object 1386"/>
          <p:cNvSpPr/>
          <p:nvPr/>
        </p:nvSpPr>
        <p:spPr>
          <a:xfrm>
            <a:off x="359999" y="172740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object 1387"/>
          <p:cNvSpPr/>
          <p:nvPr/>
        </p:nvSpPr>
        <p:spPr>
          <a:xfrm>
            <a:off x="359999" y="226632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object 1388"/>
          <p:cNvSpPr/>
          <p:nvPr/>
        </p:nvSpPr>
        <p:spPr>
          <a:xfrm>
            <a:off x="359999" y="2637604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object 1389"/>
          <p:cNvSpPr/>
          <p:nvPr/>
        </p:nvSpPr>
        <p:spPr>
          <a:xfrm>
            <a:off x="359999" y="300888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object 1390"/>
          <p:cNvSpPr/>
          <p:nvPr/>
        </p:nvSpPr>
        <p:spPr>
          <a:xfrm>
            <a:off x="359999" y="3380164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object 1391"/>
          <p:cNvSpPr txBox="1"/>
          <p:nvPr/>
        </p:nvSpPr>
        <p:spPr>
          <a:xfrm>
            <a:off x="347299" y="1780231"/>
            <a:ext cx="6312535" cy="2013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614930">
              <a:lnSpc>
                <a:spcPct val="100000"/>
              </a:lnSpc>
              <a:spcBef>
                <a:spcPts val="100"/>
              </a:spcBef>
              <a:buAutoNum type="arabicPlain" startAt="3"/>
              <a:tabLst>
                <a:tab pos="469265" algn="l"/>
                <a:tab pos="470534" algn="l"/>
              </a:tabLst>
            </a:pP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Distrital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31F20"/>
                </a:solidFill>
                <a:latin typeface="Arial MT"/>
                <a:cs typeface="Arial MT"/>
              </a:rPr>
              <a:t>2020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70" dirty="0">
                <a:solidFill>
                  <a:srgbClr val="231F20"/>
                </a:solidFill>
                <a:latin typeface="Arial MT"/>
                <a:cs typeface="Arial MT"/>
              </a:rPr>
              <a:t>-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2024: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nuevo </a:t>
            </a:r>
            <a:r>
              <a:rPr sz="1100" spc="-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31F20"/>
                </a:solidFill>
                <a:latin typeface="Arial MT"/>
                <a:cs typeface="Arial MT"/>
              </a:rPr>
              <a:t>contrato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ambiental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Bogotá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siglo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60" dirty="0">
                <a:solidFill>
                  <a:srgbClr val="231F20"/>
                </a:solidFill>
                <a:latin typeface="Arial MT"/>
                <a:cs typeface="Arial MT"/>
              </a:rPr>
              <a:t>XXI</a:t>
            </a:r>
            <a:endParaRPr sz="11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lain" startAt="3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buAutoNum type="arabicPeriod"/>
              <a:tabLst>
                <a:tab pos="469265" algn="l"/>
                <a:tab pos="470534" algn="l"/>
              </a:tabLst>
            </a:pP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Promoción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31F20"/>
                </a:solidFill>
                <a:latin typeface="Arial MT"/>
                <a:cs typeface="Arial MT"/>
              </a:rPr>
              <a:t>conformación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Veedurías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Ciudadanas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40" dirty="0">
                <a:solidFill>
                  <a:srgbClr val="231F20"/>
                </a:solidFill>
                <a:latin typeface="Arial MT"/>
                <a:cs typeface="Arial MT"/>
              </a:rPr>
              <a:t>Control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endParaRPr sz="11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eriod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buAutoNum type="arabicPeriod"/>
              <a:tabLst>
                <a:tab pos="469265" algn="l"/>
                <a:tab pos="470534" algn="l"/>
              </a:tabLst>
            </a:pP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Información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Comunicación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100" spc="50" dirty="0">
                <a:solidFill>
                  <a:srgbClr val="231F20"/>
                </a:solidFill>
                <a:latin typeface="Arial MT"/>
                <a:cs typeface="Arial MT"/>
              </a:rPr>
              <a:t>promoción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incidente</a:t>
            </a:r>
            <a:endParaRPr sz="11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eriod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buAutoNum type="arabicPeriod"/>
              <a:tabLst>
                <a:tab pos="469265" algn="l"/>
                <a:tab pos="470534" algn="l"/>
              </a:tabLst>
            </a:pP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Identificación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65" dirty="0">
                <a:solidFill>
                  <a:srgbClr val="231F20"/>
                </a:solidFill>
                <a:latin typeface="Arial MT"/>
                <a:cs typeface="Arial MT"/>
              </a:rPr>
              <a:t>–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Promoción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70" dirty="0">
                <a:solidFill>
                  <a:srgbClr val="231F20"/>
                </a:solidFill>
                <a:latin typeface="Arial MT"/>
                <a:cs typeface="Arial MT"/>
              </a:rPr>
              <a:t>-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Fortalecimiento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escenarios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Institucionales</a:t>
            </a:r>
            <a:endParaRPr sz="11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eriod"/>
            </a:pPr>
            <a:endParaRPr sz="1350">
              <a:latin typeface="Arial MT"/>
              <a:cs typeface="Arial MT"/>
            </a:endParaRPr>
          </a:p>
          <a:p>
            <a:pPr marL="12700" marR="1981200" lvl="1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469265" algn="l"/>
                <a:tab pos="470534" algn="l"/>
              </a:tabLst>
            </a:pP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Fortalecimiento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Interacción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Actores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Sociales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Grupos </a:t>
            </a:r>
            <a:r>
              <a:rPr sz="1100" spc="-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Interés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70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Valor,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relacionados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5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392" name="object 1392"/>
          <p:cNvSpPr/>
          <p:nvPr/>
        </p:nvSpPr>
        <p:spPr>
          <a:xfrm>
            <a:off x="359999" y="3919082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object 1393"/>
          <p:cNvSpPr/>
          <p:nvPr/>
        </p:nvSpPr>
        <p:spPr>
          <a:xfrm>
            <a:off x="359999" y="445800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object 1394"/>
          <p:cNvSpPr txBox="1"/>
          <p:nvPr/>
        </p:nvSpPr>
        <p:spPr>
          <a:xfrm>
            <a:off x="347299" y="3971912"/>
            <a:ext cx="4755515" cy="732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52805" lvl="1">
              <a:lnSpc>
                <a:spcPct val="100000"/>
              </a:lnSpc>
              <a:spcBef>
                <a:spcPts val="100"/>
              </a:spcBef>
              <a:buAutoNum type="arabicPeriod" startAt="5"/>
              <a:tabLst>
                <a:tab pos="469265" algn="l"/>
                <a:tab pos="470534" algn="l"/>
              </a:tabLst>
            </a:pP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Fomento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al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incremento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cualitativo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cuantitativo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100" spc="-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rendiciones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cuentas.</a:t>
            </a:r>
            <a:endParaRPr sz="11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eriod" startAt="5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buAutoNum type="arabicPeriod" startAt="5"/>
              <a:tabLst>
                <a:tab pos="469265" algn="l"/>
                <a:tab pos="470534" algn="l"/>
              </a:tabLst>
            </a:pP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Incorporación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enfoque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diferencial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proyectos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estratégicos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395" name="object 1395"/>
          <p:cNvSpPr/>
          <p:nvPr/>
        </p:nvSpPr>
        <p:spPr>
          <a:xfrm>
            <a:off x="359999" y="482928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object 1396"/>
          <p:cNvSpPr/>
          <p:nvPr/>
        </p:nvSpPr>
        <p:spPr>
          <a:xfrm>
            <a:off x="359999" y="536820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object 1397"/>
          <p:cNvSpPr/>
          <p:nvPr/>
        </p:nvSpPr>
        <p:spPr>
          <a:xfrm>
            <a:off x="359999" y="5739484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object 1398"/>
          <p:cNvSpPr/>
          <p:nvPr/>
        </p:nvSpPr>
        <p:spPr>
          <a:xfrm>
            <a:off x="359999" y="611076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object 1399"/>
          <p:cNvSpPr/>
          <p:nvPr/>
        </p:nvSpPr>
        <p:spPr>
          <a:xfrm>
            <a:off x="359999" y="6482044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object 1400"/>
          <p:cNvSpPr/>
          <p:nvPr/>
        </p:nvSpPr>
        <p:spPr>
          <a:xfrm>
            <a:off x="359999" y="685332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object 1401"/>
          <p:cNvSpPr/>
          <p:nvPr/>
        </p:nvSpPr>
        <p:spPr>
          <a:xfrm>
            <a:off x="359999" y="7224604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object 1402"/>
          <p:cNvSpPr/>
          <p:nvPr/>
        </p:nvSpPr>
        <p:spPr>
          <a:xfrm>
            <a:off x="359999" y="759588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object 1403"/>
          <p:cNvSpPr/>
          <p:nvPr/>
        </p:nvSpPr>
        <p:spPr>
          <a:xfrm>
            <a:off x="359999" y="7967164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object 1404"/>
          <p:cNvSpPr/>
          <p:nvPr/>
        </p:nvSpPr>
        <p:spPr>
          <a:xfrm>
            <a:off x="359999" y="833844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object 1405"/>
          <p:cNvSpPr/>
          <p:nvPr/>
        </p:nvSpPr>
        <p:spPr>
          <a:xfrm>
            <a:off x="359999" y="8745724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object 1406"/>
          <p:cNvSpPr/>
          <p:nvPr/>
        </p:nvSpPr>
        <p:spPr>
          <a:xfrm>
            <a:off x="359999" y="9117003"/>
            <a:ext cx="7031990" cy="0"/>
          </a:xfrm>
          <a:custGeom>
            <a:avLst/>
            <a:gdLst/>
            <a:ahLst/>
            <a:cxnLst/>
            <a:rect l="l" t="t" r="r" b="b"/>
            <a:pathLst>
              <a:path w="7031990">
                <a:moveTo>
                  <a:pt x="0" y="0"/>
                </a:moveTo>
                <a:lnTo>
                  <a:pt x="7031570" y="0"/>
                </a:lnTo>
              </a:path>
            </a:pathLst>
          </a:custGeom>
          <a:ln w="3175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object 1407"/>
          <p:cNvSpPr txBox="1"/>
          <p:nvPr/>
        </p:nvSpPr>
        <p:spPr>
          <a:xfrm>
            <a:off x="347299" y="4882111"/>
            <a:ext cx="6075045" cy="4481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302510">
              <a:lnSpc>
                <a:spcPct val="100000"/>
              </a:lnSpc>
              <a:spcBef>
                <a:spcPts val="100"/>
              </a:spcBef>
              <a:tabLst>
                <a:tab pos="469265" algn="l"/>
              </a:tabLst>
            </a:pPr>
            <a:r>
              <a:rPr sz="1100" spc="-40" dirty="0">
                <a:solidFill>
                  <a:srgbClr val="231F20"/>
                </a:solidFill>
                <a:latin typeface="Arial MT"/>
                <a:cs typeface="Arial MT"/>
              </a:rPr>
              <a:t>3.7	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acciones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45" dirty="0">
                <a:solidFill>
                  <a:srgbClr val="231F20"/>
                </a:solidFill>
                <a:latin typeface="Arial MT"/>
                <a:cs typeface="Arial MT"/>
              </a:rPr>
              <a:t>conocimiento </a:t>
            </a:r>
            <a:r>
              <a:rPr sz="1100" spc="-2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innovación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endParaRPr sz="11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50">
              <a:latin typeface="Arial MT"/>
              <a:cs typeface="Arial MT"/>
            </a:endParaRPr>
          </a:p>
          <a:p>
            <a:pPr marL="469900" indent="-457834">
              <a:lnSpc>
                <a:spcPct val="100000"/>
              </a:lnSpc>
              <a:buAutoNum type="arabicPlain" startAt="4"/>
              <a:tabLst>
                <a:tab pos="469265" algn="l"/>
                <a:tab pos="470534" algn="l"/>
              </a:tabLst>
            </a:pP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Marco</a:t>
            </a:r>
            <a:r>
              <a:rPr sz="11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general</a:t>
            </a:r>
            <a:endParaRPr sz="11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lain" startAt="4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buAutoNum type="arabicPeriod"/>
              <a:tabLst>
                <a:tab pos="469265" algn="l"/>
                <a:tab pos="470534" algn="l"/>
              </a:tabLst>
            </a:pPr>
            <a:r>
              <a:rPr sz="1100" spc="-25" dirty="0">
                <a:solidFill>
                  <a:srgbClr val="231F20"/>
                </a:solidFill>
                <a:latin typeface="Arial MT"/>
                <a:cs typeface="Arial MT"/>
              </a:rPr>
              <a:t>¿Qué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35" dirty="0">
                <a:solidFill>
                  <a:srgbClr val="231F20"/>
                </a:solidFill>
                <a:latin typeface="Arial MT"/>
                <a:cs typeface="Arial MT"/>
              </a:rPr>
              <a:t>es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Estratégico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endParaRPr sz="11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eriod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buAutoNum type="arabicPeriod"/>
              <a:tabLst>
                <a:tab pos="469265" algn="l"/>
                <a:tab pos="470534" algn="l"/>
              </a:tabLst>
            </a:pP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Objetivo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general</a:t>
            </a:r>
            <a:r>
              <a:rPr sz="11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 MT"/>
                <a:cs typeface="Arial MT"/>
              </a:rPr>
              <a:t>PESPC</a:t>
            </a:r>
            <a:endParaRPr sz="11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eriod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469265" algn="l"/>
                <a:tab pos="470534" algn="l"/>
              </a:tabLst>
            </a:pP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Objetivos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específicos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 MT"/>
                <a:cs typeface="Arial MT"/>
              </a:rPr>
              <a:t>PESPC</a:t>
            </a:r>
            <a:endParaRPr sz="11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eriod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buAutoNum type="arabicPeriod"/>
              <a:tabLst>
                <a:tab pos="469265" algn="l"/>
                <a:tab pos="470534" algn="l"/>
              </a:tabLst>
            </a:pP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Alcances</a:t>
            </a:r>
            <a:r>
              <a:rPr sz="11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80" dirty="0">
                <a:solidFill>
                  <a:srgbClr val="231F20"/>
                </a:solidFill>
                <a:latin typeface="Arial MT"/>
                <a:cs typeface="Arial MT"/>
              </a:rPr>
              <a:t>PESPC</a:t>
            </a:r>
            <a:endParaRPr sz="11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50">
              <a:latin typeface="Arial MT"/>
              <a:cs typeface="Arial MT"/>
            </a:endParaRPr>
          </a:p>
          <a:p>
            <a:pPr marL="469900" indent="-457834">
              <a:lnSpc>
                <a:spcPct val="100000"/>
              </a:lnSpc>
              <a:buAutoNum type="arabicPlain" startAt="5"/>
              <a:tabLst>
                <a:tab pos="469265" algn="l"/>
                <a:tab pos="470534" algn="l"/>
              </a:tabLst>
            </a:pP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Proceso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Construcción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Estratégico</a:t>
            </a:r>
            <a:endParaRPr sz="11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lain" startAt="5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buAutoNum type="arabicPeriod"/>
              <a:tabLst>
                <a:tab pos="469265" algn="l"/>
                <a:tab pos="470534" algn="l"/>
              </a:tabLst>
            </a:pP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Reuniones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preparatorias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0" dirty="0">
                <a:solidFill>
                  <a:srgbClr val="231F20"/>
                </a:solidFill>
                <a:latin typeface="Arial MT"/>
                <a:cs typeface="Arial MT"/>
              </a:rPr>
              <a:t>intercambio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información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entre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sector.</a:t>
            </a:r>
            <a:endParaRPr sz="11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eriod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buAutoNum type="arabicPeriod"/>
              <a:tabLst>
                <a:tab pos="469265" algn="l"/>
                <a:tab pos="470534" algn="l"/>
              </a:tabLst>
            </a:pP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Consolidación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35" dirty="0">
                <a:solidFill>
                  <a:srgbClr val="231F20"/>
                </a:solidFill>
                <a:latin typeface="Arial MT"/>
                <a:cs typeface="Arial MT"/>
              </a:rPr>
              <a:t>información</a:t>
            </a:r>
            <a:r>
              <a:rPr sz="11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sectorial</a:t>
            </a:r>
            <a:endParaRPr sz="11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eriod"/>
            </a:pPr>
            <a:endParaRPr sz="1350">
              <a:latin typeface="Arial MT"/>
              <a:cs typeface="Arial MT"/>
            </a:endParaRPr>
          </a:p>
          <a:p>
            <a:pPr marL="469900" lvl="1" indent="-457834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469265" algn="l"/>
                <a:tab pos="470534" algn="l"/>
              </a:tabLst>
            </a:pP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Consulta</a:t>
            </a:r>
            <a:r>
              <a:rPr sz="110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endParaRPr sz="11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600">
              <a:latin typeface="Arial MT"/>
              <a:cs typeface="Arial MT"/>
            </a:endParaRPr>
          </a:p>
          <a:p>
            <a:pPr marL="469900" indent="-457834">
              <a:lnSpc>
                <a:spcPct val="100000"/>
              </a:lnSpc>
              <a:buAutoNum type="arabicPlain" startAt="6"/>
              <a:tabLst>
                <a:tab pos="469265" algn="l"/>
                <a:tab pos="470534" algn="l"/>
              </a:tabLst>
            </a:pP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5" dirty="0">
                <a:solidFill>
                  <a:srgbClr val="231F20"/>
                </a:solidFill>
                <a:latin typeface="Arial MT"/>
                <a:cs typeface="Arial MT"/>
              </a:rPr>
              <a:t>Acción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-1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Estratégico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1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1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1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endParaRPr sz="11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Clr>
                <a:srgbClr val="231F20"/>
              </a:buClr>
              <a:buFont typeface="Arial MT"/>
              <a:buAutoNum type="arabicPlain" startAt="6"/>
            </a:pPr>
            <a:endParaRPr sz="1350">
              <a:latin typeface="Arial MT"/>
              <a:cs typeface="Arial MT"/>
            </a:endParaRPr>
          </a:p>
          <a:p>
            <a:pPr marL="469900" indent="-457834">
              <a:lnSpc>
                <a:spcPct val="100000"/>
              </a:lnSpc>
              <a:buAutoNum type="arabicPlain" startAt="6"/>
              <a:tabLst>
                <a:tab pos="469265" algn="l"/>
                <a:tab pos="470534" algn="l"/>
              </a:tabLst>
            </a:pPr>
            <a:r>
              <a:rPr sz="1100" spc="5" dirty="0">
                <a:solidFill>
                  <a:srgbClr val="231F20"/>
                </a:solidFill>
                <a:latin typeface="Arial MT"/>
                <a:cs typeface="Arial MT"/>
              </a:rPr>
              <a:t>Bibliografía</a:t>
            </a:r>
            <a:endParaRPr sz="1100">
              <a:latin typeface="Arial MT"/>
              <a:cs typeface="Arial MT"/>
            </a:endParaRPr>
          </a:p>
        </p:txBody>
      </p:sp>
      <p:sp>
        <p:nvSpPr>
          <p:cNvPr id="1408" name="object 1408"/>
          <p:cNvSpPr txBox="1"/>
          <p:nvPr/>
        </p:nvSpPr>
        <p:spPr>
          <a:xfrm>
            <a:off x="7180664" y="1101831"/>
            <a:ext cx="144145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185" dirty="0">
                <a:solidFill>
                  <a:srgbClr val="DF9C33"/>
                </a:solidFill>
                <a:latin typeface="Trebuchet MS"/>
                <a:cs typeface="Trebuchet MS"/>
              </a:rPr>
              <a:t>4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09" name="object 1409"/>
          <p:cNvSpPr txBox="1"/>
          <p:nvPr/>
        </p:nvSpPr>
        <p:spPr>
          <a:xfrm>
            <a:off x="7180905" y="1480367"/>
            <a:ext cx="14351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185" dirty="0">
                <a:solidFill>
                  <a:srgbClr val="DF9C33"/>
                </a:solidFill>
                <a:latin typeface="Trebuchet MS"/>
                <a:cs typeface="Trebuchet MS"/>
              </a:rPr>
              <a:t>6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0" name="object 1410"/>
          <p:cNvSpPr txBox="1"/>
          <p:nvPr/>
        </p:nvSpPr>
        <p:spPr>
          <a:xfrm>
            <a:off x="7180664" y="2017646"/>
            <a:ext cx="144145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185" dirty="0">
                <a:solidFill>
                  <a:srgbClr val="DF9C33"/>
                </a:solidFill>
                <a:latin typeface="Trebuchet MS"/>
                <a:cs typeface="Trebuchet MS"/>
              </a:rPr>
              <a:t>9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1" name="object 1411"/>
          <p:cNvSpPr txBox="1"/>
          <p:nvPr/>
        </p:nvSpPr>
        <p:spPr>
          <a:xfrm>
            <a:off x="7075461" y="2389905"/>
            <a:ext cx="24892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35" dirty="0">
                <a:solidFill>
                  <a:srgbClr val="DF9C33"/>
                </a:solidFill>
                <a:latin typeface="Trebuchet MS"/>
                <a:cs typeface="Trebuchet MS"/>
              </a:rPr>
              <a:t>10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2" name="object 1412"/>
          <p:cNvSpPr txBox="1"/>
          <p:nvPr/>
        </p:nvSpPr>
        <p:spPr>
          <a:xfrm>
            <a:off x="7075461" y="2762163"/>
            <a:ext cx="24892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35" dirty="0">
                <a:solidFill>
                  <a:srgbClr val="DF9C33"/>
                </a:solidFill>
                <a:latin typeface="Trebuchet MS"/>
                <a:cs typeface="Trebuchet MS"/>
              </a:rPr>
              <a:t>10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3" name="object 1413"/>
          <p:cNvSpPr txBox="1"/>
          <p:nvPr/>
        </p:nvSpPr>
        <p:spPr>
          <a:xfrm>
            <a:off x="7086730" y="3125765"/>
            <a:ext cx="22860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315" dirty="0">
                <a:solidFill>
                  <a:srgbClr val="DF9C33"/>
                </a:solidFill>
                <a:latin typeface="Trebuchet MS"/>
                <a:cs typeface="Trebuchet MS"/>
              </a:rPr>
              <a:t>11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4" name="object 1414"/>
          <p:cNvSpPr txBox="1"/>
          <p:nvPr/>
        </p:nvSpPr>
        <p:spPr>
          <a:xfrm>
            <a:off x="7086730" y="3672333"/>
            <a:ext cx="22860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315" dirty="0">
                <a:solidFill>
                  <a:srgbClr val="DF9C33"/>
                </a:solidFill>
                <a:latin typeface="Trebuchet MS"/>
                <a:cs typeface="Trebuchet MS"/>
              </a:rPr>
              <a:t>11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5" name="object 1415"/>
          <p:cNvSpPr txBox="1"/>
          <p:nvPr/>
        </p:nvSpPr>
        <p:spPr>
          <a:xfrm>
            <a:off x="7088406" y="4200900"/>
            <a:ext cx="240665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70" dirty="0">
                <a:solidFill>
                  <a:srgbClr val="DF9C33"/>
                </a:solidFill>
                <a:latin typeface="Trebuchet MS"/>
                <a:cs typeface="Trebuchet MS"/>
              </a:rPr>
              <a:t>12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6" name="object 1416"/>
          <p:cNvSpPr txBox="1"/>
          <p:nvPr/>
        </p:nvSpPr>
        <p:spPr>
          <a:xfrm>
            <a:off x="7088406" y="4579437"/>
            <a:ext cx="240665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70" dirty="0">
                <a:solidFill>
                  <a:srgbClr val="DF9C33"/>
                </a:solidFill>
                <a:latin typeface="Trebuchet MS"/>
                <a:cs typeface="Trebuchet MS"/>
              </a:rPr>
              <a:t>12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7" name="object 1417"/>
          <p:cNvSpPr txBox="1"/>
          <p:nvPr/>
        </p:nvSpPr>
        <p:spPr>
          <a:xfrm>
            <a:off x="7088406" y="5116715"/>
            <a:ext cx="240665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70" dirty="0">
                <a:solidFill>
                  <a:srgbClr val="DF9C33"/>
                </a:solidFill>
                <a:latin typeface="Trebuchet MS"/>
                <a:cs typeface="Trebuchet MS"/>
              </a:rPr>
              <a:t>12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8" name="object 1418"/>
          <p:cNvSpPr txBox="1"/>
          <p:nvPr/>
        </p:nvSpPr>
        <p:spPr>
          <a:xfrm>
            <a:off x="7091543" y="5488974"/>
            <a:ext cx="23749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80" dirty="0">
                <a:solidFill>
                  <a:srgbClr val="DF9C33"/>
                </a:solidFill>
                <a:latin typeface="Trebuchet MS"/>
                <a:cs typeface="Trebuchet MS"/>
              </a:rPr>
              <a:t>15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19" name="object 1419"/>
          <p:cNvSpPr txBox="1"/>
          <p:nvPr/>
        </p:nvSpPr>
        <p:spPr>
          <a:xfrm>
            <a:off x="7091543" y="5861231"/>
            <a:ext cx="23749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80" dirty="0">
                <a:solidFill>
                  <a:srgbClr val="DF9C33"/>
                </a:solidFill>
                <a:latin typeface="Trebuchet MS"/>
                <a:cs typeface="Trebuchet MS"/>
              </a:rPr>
              <a:t>15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20" name="object 1420"/>
          <p:cNvSpPr txBox="1"/>
          <p:nvPr/>
        </p:nvSpPr>
        <p:spPr>
          <a:xfrm>
            <a:off x="7082545" y="6224833"/>
            <a:ext cx="23749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80" dirty="0">
                <a:solidFill>
                  <a:srgbClr val="DF9C33"/>
                </a:solidFill>
                <a:latin typeface="Trebuchet MS"/>
                <a:cs typeface="Trebuchet MS"/>
              </a:rPr>
              <a:t>15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21" name="object 1421"/>
          <p:cNvSpPr txBox="1"/>
          <p:nvPr/>
        </p:nvSpPr>
        <p:spPr>
          <a:xfrm>
            <a:off x="7082545" y="6588436"/>
            <a:ext cx="23749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80" dirty="0">
                <a:solidFill>
                  <a:srgbClr val="DF9C33"/>
                </a:solidFill>
                <a:latin typeface="Trebuchet MS"/>
                <a:cs typeface="Trebuchet MS"/>
              </a:rPr>
              <a:t>15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22" name="object 1422"/>
          <p:cNvSpPr txBox="1"/>
          <p:nvPr/>
        </p:nvSpPr>
        <p:spPr>
          <a:xfrm>
            <a:off x="7076244" y="6960693"/>
            <a:ext cx="23749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80" dirty="0">
                <a:solidFill>
                  <a:srgbClr val="DF9C33"/>
                </a:solidFill>
                <a:latin typeface="Trebuchet MS"/>
                <a:cs typeface="Trebuchet MS"/>
              </a:rPr>
              <a:t>15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23" name="object 1423"/>
          <p:cNvSpPr txBox="1"/>
          <p:nvPr/>
        </p:nvSpPr>
        <p:spPr>
          <a:xfrm>
            <a:off x="7059969" y="7341952"/>
            <a:ext cx="24511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50" dirty="0">
                <a:solidFill>
                  <a:srgbClr val="DF9C33"/>
                </a:solidFill>
                <a:latin typeface="Trebuchet MS"/>
                <a:cs typeface="Trebuchet MS"/>
              </a:rPr>
              <a:t>16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24" name="object 1424"/>
          <p:cNvSpPr txBox="1"/>
          <p:nvPr/>
        </p:nvSpPr>
        <p:spPr>
          <a:xfrm>
            <a:off x="7059969" y="7705553"/>
            <a:ext cx="24511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50" dirty="0">
                <a:solidFill>
                  <a:srgbClr val="DF9C33"/>
                </a:solidFill>
                <a:latin typeface="Trebuchet MS"/>
                <a:cs typeface="Trebuchet MS"/>
              </a:rPr>
              <a:t>16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25" name="object 1425"/>
          <p:cNvSpPr txBox="1"/>
          <p:nvPr/>
        </p:nvSpPr>
        <p:spPr>
          <a:xfrm>
            <a:off x="7066700" y="8077812"/>
            <a:ext cx="23241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305" dirty="0">
                <a:solidFill>
                  <a:srgbClr val="DF9C33"/>
                </a:solidFill>
                <a:latin typeface="Trebuchet MS"/>
                <a:cs typeface="Trebuchet MS"/>
              </a:rPr>
              <a:t>17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26" name="object 1426"/>
          <p:cNvSpPr txBox="1"/>
          <p:nvPr/>
        </p:nvSpPr>
        <p:spPr>
          <a:xfrm>
            <a:off x="7014138" y="8477439"/>
            <a:ext cx="260985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190" dirty="0">
                <a:solidFill>
                  <a:srgbClr val="DF9C33"/>
                </a:solidFill>
                <a:latin typeface="Trebuchet MS"/>
                <a:cs typeface="Trebuchet MS"/>
              </a:rPr>
              <a:t>20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27" name="object 1427"/>
          <p:cNvSpPr txBox="1"/>
          <p:nvPr/>
        </p:nvSpPr>
        <p:spPr>
          <a:xfrm>
            <a:off x="7031099" y="8859065"/>
            <a:ext cx="248920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40" dirty="0">
                <a:solidFill>
                  <a:srgbClr val="DF9C33"/>
                </a:solidFill>
                <a:latin typeface="Trebuchet MS"/>
                <a:cs typeface="Trebuchet MS"/>
              </a:rPr>
              <a:t>24</a:t>
            </a:r>
            <a:endParaRPr sz="1900">
              <a:latin typeface="Trebuchet MS"/>
              <a:cs typeface="Trebuchet MS"/>
            </a:endParaRPr>
          </a:p>
        </p:txBody>
      </p:sp>
      <p:sp>
        <p:nvSpPr>
          <p:cNvPr id="1428" name="object 1428"/>
          <p:cNvSpPr txBox="1"/>
          <p:nvPr/>
        </p:nvSpPr>
        <p:spPr>
          <a:xfrm>
            <a:off x="7017997" y="9173724"/>
            <a:ext cx="257175" cy="314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900" b="1" spc="-204" dirty="0">
                <a:solidFill>
                  <a:srgbClr val="DF9C33"/>
                </a:solidFill>
                <a:latin typeface="Trebuchet MS"/>
                <a:cs typeface="Trebuchet MS"/>
              </a:rPr>
              <a:t>26</a:t>
            </a:r>
            <a:endParaRPr sz="19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20510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75" dirty="0">
                <a:solidFill>
                  <a:srgbClr val="FFFFFF"/>
                </a:solidFill>
                <a:latin typeface="Arial MT"/>
                <a:cs typeface="Arial MT"/>
              </a:rPr>
              <a:t>4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28573" y="3631539"/>
            <a:ext cx="140970" cy="939165"/>
          </a:xfrm>
          <a:custGeom>
            <a:avLst/>
            <a:gdLst/>
            <a:ahLst/>
            <a:cxnLst/>
            <a:rect l="l" t="t" r="r" b="b"/>
            <a:pathLst>
              <a:path w="140970" h="939164">
                <a:moveTo>
                  <a:pt x="140500" y="0"/>
                </a:moveTo>
                <a:lnTo>
                  <a:pt x="0" y="0"/>
                </a:lnTo>
                <a:lnTo>
                  <a:pt x="0" y="938695"/>
                </a:lnTo>
                <a:lnTo>
                  <a:pt x="140500" y="938695"/>
                </a:lnTo>
                <a:lnTo>
                  <a:pt x="140500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732055" y="6468173"/>
          <a:ext cx="6216650" cy="20199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192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776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6638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b="1" spc="-95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Entidad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R w="12700">
                      <a:solidFill>
                        <a:srgbClr val="231F20"/>
                      </a:solidFill>
                      <a:prstDash val="solid"/>
                    </a:lnR>
                    <a:solidFill>
                      <a:srgbClr val="2C957A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b="1" spc="-15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elación</a:t>
                      </a:r>
                      <a:r>
                        <a:rPr sz="1200" b="1" spc="-125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Sec</a:t>
                      </a:r>
                      <a:r>
                        <a:rPr sz="1200" b="1" spc="-10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b="1" dirty="0">
                          <a:solidFill>
                            <a:srgbClr val="FFFFFF"/>
                          </a:solidFill>
                          <a:latin typeface="Trebuchet MS"/>
                          <a:cs typeface="Trebuchet MS"/>
                        </a:rPr>
                        <a:t>orial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231F20"/>
                      </a:solidFill>
                      <a:prstDash val="solid"/>
                    </a:lnL>
                    <a:solidFill>
                      <a:srgbClr val="2C957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0287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Sec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etaría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Distrital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Hábitat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-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SDH</a:t>
                      </a:r>
                      <a:r>
                        <a:rPr sz="1200" spc="-16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9525" marB="0">
                    <a:lnL w="12700">
                      <a:solidFill>
                        <a:srgbClr val="2C957A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7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Cabeza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sec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or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9525" marB="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C957A"/>
                      </a:solidFill>
                      <a:prstDash val="solid"/>
                    </a:lnR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663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Caja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la</a:t>
                      </a:r>
                      <a:r>
                        <a:rPr sz="1200" spc="-16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Vivienda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opular</a:t>
                      </a:r>
                      <a:r>
                        <a:rPr sz="1200" spc="-1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–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CVP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2C957A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Entidad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adscrita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C957A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663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Unidad</a:t>
                      </a:r>
                      <a:r>
                        <a:rPr sz="1200" spc="-1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dminist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ati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Servicios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Públi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c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os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–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U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AESP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2C957A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Entidad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adscrita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C957A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663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Emp</a:t>
                      </a:r>
                      <a:r>
                        <a:rPr sz="1200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esa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R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</a:t>
                      </a:r>
                      <a:r>
                        <a:rPr sz="1200" spc="-1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ov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ación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Urbana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–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ERU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2C957A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Entidad</a:t>
                      </a:r>
                      <a:r>
                        <a:rPr sz="1200" spc="-1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vinculada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C957A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663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spc="-114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Empresa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1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spc="-1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9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Acueducto</a:t>
                      </a:r>
                      <a:r>
                        <a:rPr sz="1200" spc="-1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8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y</a:t>
                      </a:r>
                      <a:r>
                        <a:rPr sz="1200" spc="-18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1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Alcantarillado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1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</a:t>
                      </a:r>
                      <a:r>
                        <a:rPr sz="1200" spc="-1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8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Bogotá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–</a:t>
                      </a:r>
                      <a:r>
                        <a:rPr sz="1200" spc="-1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spc="-10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EAAB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2C957A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C957A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Entidad</a:t>
                      </a:r>
                      <a:r>
                        <a:rPr sz="1200" spc="-1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120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vinculada</a:t>
                      </a:r>
                      <a:endParaRPr sz="1200">
                        <a:latin typeface="Trebuchet MS"/>
                        <a:cs typeface="Trebuchet MS"/>
                      </a:endParaRPr>
                    </a:p>
                  </a:txBody>
                  <a:tcPr marL="0" marR="0" marT="15875" marB="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C957A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C957A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2" name="object 12"/>
          <p:cNvSpPr txBox="1"/>
          <p:nvPr/>
        </p:nvSpPr>
        <p:spPr>
          <a:xfrm>
            <a:off x="756376" y="8669490"/>
            <a:ext cx="6323965" cy="3016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10"/>
              </a:spcBef>
            </a:pPr>
            <a:r>
              <a:rPr sz="900" spc="-5" dirty="0">
                <a:solidFill>
                  <a:srgbClr val="231F20"/>
                </a:solidFill>
                <a:latin typeface="Arial MT"/>
                <a:cs typeface="Arial MT"/>
              </a:rPr>
              <a:t>Fuente: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Arial MT"/>
                <a:cs typeface="Arial MT"/>
              </a:rPr>
              <a:t>Acuerdo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 MT"/>
                <a:cs typeface="Arial MT"/>
              </a:rPr>
              <a:t>257</a:t>
            </a:r>
            <a:r>
              <a:rPr sz="9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900" spc="15" dirty="0">
                <a:solidFill>
                  <a:srgbClr val="231F20"/>
                </a:solidFill>
                <a:latin typeface="Arial MT"/>
                <a:cs typeface="Arial MT"/>
              </a:rPr>
              <a:t>2006,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 MT"/>
                <a:cs typeface="Arial MT"/>
              </a:rPr>
              <a:t>“Por</a:t>
            </a:r>
            <a:r>
              <a:rPr sz="9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cual</a:t>
            </a:r>
            <a:r>
              <a:rPr sz="9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Arial MT"/>
                <a:cs typeface="Arial MT"/>
              </a:rPr>
              <a:t>dictan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Arial MT"/>
                <a:cs typeface="Arial MT"/>
              </a:rPr>
              <a:t>normas </a:t>
            </a:r>
            <a:r>
              <a:rPr sz="900" spc="-20" dirty="0">
                <a:solidFill>
                  <a:srgbClr val="231F20"/>
                </a:solidFill>
                <a:latin typeface="Arial MT"/>
                <a:cs typeface="Arial MT"/>
              </a:rPr>
              <a:t>básicas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sobre</a:t>
            </a:r>
            <a:r>
              <a:rPr sz="9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estructura,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Arial MT"/>
                <a:cs typeface="Arial MT"/>
              </a:rPr>
              <a:t>organización </a:t>
            </a:r>
            <a:r>
              <a:rPr sz="900" spc="-10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Arial MT"/>
                <a:cs typeface="Arial MT"/>
              </a:rPr>
              <a:t>funcionamiento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 de </a:t>
            </a:r>
            <a:r>
              <a:rPr sz="900" spc="-2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organismos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Bogotá,</a:t>
            </a:r>
            <a:r>
              <a:rPr sz="9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 MT"/>
                <a:cs typeface="Arial MT"/>
              </a:rPr>
              <a:t>Capital,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expiden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 MT"/>
                <a:cs typeface="Arial MT"/>
              </a:rPr>
              <a:t>otras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 MT"/>
                <a:cs typeface="Arial MT"/>
              </a:rPr>
              <a:t>disposiciones", </a:t>
            </a:r>
            <a:r>
              <a:rPr sz="900" spc="5" dirty="0">
                <a:solidFill>
                  <a:srgbClr val="231F20"/>
                </a:solidFill>
                <a:latin typeface="Arial MT"/>
                <a:cs typeface="Arial MT"/>
              </a:rPr>
              <a:t>artículo</a:t>
            </a:r>
            <a:r>
              <a:rPr sz="9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Arial MT"/>
                <a:cs typeface="Arial MT"/>
              </a:rPr>
              <a:t>114.</a:t>
            </a:r>
            <a:endParaRPr sz="900">
              <a:latin typeface="Arial MT"/>
              <a:cs typeface="Arial MT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01896" y="642976"/>
            <a:ext cx="622935" cy="603250"/>
          </a:xfrm>
          <a:custGeom>
            <a:avLst/>
            <a:gdLst/>
            <a:ahLst/>
            <a:cxnLst/>
            <a:rect l="l" t="t" r="r" b="b"/>
            <a:pathLst>
              <a:path w="622935" h="603250">
                <a:moveTo>
                  <a:pt x="478770" y="547630"/>
                </a:moveTo>
                <a:lnTo>
                  <a:pt x="327904" y="547630"/>
                </a:lnTo>
                <a:lnTo>
                  <a:pt x="341752" y="550311"/>
                </a:lnTo>
                <a:lnTo>
                  <a:pt x="370615" y="558961"/>
                </a:lnTo>
                <a:lnTo>
                  <a:pt x="494841" y="593083"/>
                </a:lnTo>
                <a:lnTo>
                  <a:pt x="532112" y="602191"/>
                </a:lnTo>
                <a:lnTo>
                  <a:pt x="542253" y="603098"/>
                </a:lnTo>
                <a:lnTo>
                  <a:pt x="549718" y="600563"/>
                </a:lnTo>
                <a:lnTo>
                  <a:pt x="559066" y="557855"/>
                </a:lnTo>
                <a:lnTo>
                  <a:pt x="515412" y="557855"/>
                </a:lnTo>
                <a:lnTo>
                  <a:pt x="478770" y="547630"/>
                </a:lnTo>
                <a:close/>
              </a:path>
              <a:path w="622935" h="603250">
                <a:moveTo>
                  <a:pt x="109883" y="281579"/>
                </a:moveTo>
                <a:lnTo>
                  <a:pt x="65273" y="281579"/>
                </a:lnTo>
                <a:lnTo>
                  <a:pt x="66061" y="281947"/>
                </a:lnTo>
                <a:lnTo>
                  <a:pt x="67699" y="282773"/>
                </a:lnTo>
                <a:lnTo>
                  <a:pt x="67775" y="495371"/>
                </a:lnTo>
                <a:lnTo>
                  <a:pt x="67902" y="577311"/>
                </a:lnTo>
                <a:lnTo>
                  <a:pt x="84443" y="602932"/>
                </a:lnTo>
                <a:lnTo>
                  <a:pt x="98598" y="601022"/>
                </a:lnTo>
                <a:lnTo>
                  <a:pt x="274538" y="556344"/>
                </a:lnTo>
                <a:lnTo>
                  <a:pt x="111057" y="556344"/>
                </a:lnTo>
                <a:lnTo>
                  <a:pt x="110612" y="551175"/>
                </a:lnTo>
                <a:lnTo>
                  <a:pt x="110031" y="547754"/>
                </a:lnTo>
                <a:lnTo>
                  <a:pt x="109911" y="369717"/>
                </a:lnTo>
                <a:lnTo>
                  <a:pt x="109883" y="281579"/>
                </a:lnTo>
                <a:close/>
              </a:path>
              <a:path w="622935" h="603250">
                <a:moveTo>
                  <a:pt x="370909" y="50160"/>
                </a:moveTo>
                <a:lnTo>
                  <a:pt x="308859" y="50160"/>
                </a:lnTo>
                <a:lnTo>
                  <a:pt x="503614" y="234335"/>
                </a:lnTo>
                <a:lnTo>
                  <a:pt x="509064" y="240412"/>
                </a:lnTo>
                <a:lnTo>
                  <a:pt x="512980" y="247068"/>
                </a:lnTo>
                <a:lnTo>
                  <a:pt x="515344" y="254404"/>
                </a:lnTo>
                <a:lnTo>
                  <a:pt x="516136" y="262516"/>
                </a:lnTo>
                <a:lnTo>
                  <a:pt x="516088" y="369717"/>
                </a:lnTo>
                <a:lnTo>
                  <a:pt x="515963" y="551175"/>
                </a:lnTo>
                <a:lnTo>
                  <a:pt x="515704" y="553385"/>
                </a:lnTo>
                <a:lnTo>
                  <a:pt x="515412" y="557855"/>
                </a:lnTo>
                <a:lnTo>
                  <a:pt x="559066" y="557855"/>
                </a:lnTo>
                <a:lnTo>
                  <a:pt x="559113" y="287739"/>
                </a:lnTo>
                <a:lnTo>
                  <a:pt x="618573" y="287739"/>
                </a:lnTo>
                <a:lnTo>
                  <a:pt x="584652" y="253385"/>
                </a:lnTo>
                <a:lnTo>
                  <a:pt x="370909" y="50160"/>
                </a:lnTo>
                <a:close/>
              </a:path>
              <a:path w="622935" h="603250">
                <a:moveTo>
                  <a:pt x="233701" y="292857"/>
                </a:moveTo>
                <a:lnTo>
                  <a:pt x="201834" y="298560"/>
                </a:lnTo>
                <a:lnTo>
                  <a:pt x="177125" y="314004"/>
                </a:lnTo>
                <a:lnTo>
                  <a:pt x="160784" y="338089"/>
                </a:lnTo>
                <a:lnTo>
                  <a:pt x="154021" y="369717"/>
                </a:lnTo>
                <a:lnTo>
                  <a:pt x="155412" y="393643"/>
                </a:lnTo>
                <a:lnTo>
                  <a:pt x="171825" y="436345"/>
                </a:lnTo>
                <a:lnTo>
                  <a:pt x="200444" y="470768"/>
                </a:lnTo>
                <a:lnTo>
                  <a:pt x="233211" y="496727"/>
                </a:lnTo>
                <a:lnTo>
                  <a:pt x="254198" y="510116"/>
                </a:lnTo>
                <a:lnTo>
                  <a:pt x="257462" y="512237"/>
                </a:lnTo>
                <a:lnTo>
                  <a:pt x="263380" y="515983"/>
                </a:lnTo>
                <a:lnTo>
                  <a:pt x="111057" y="556344"/>
                </a:lnTo>
                <a:lnTo>
                  <a:pt x="274538" y="556344"/>
                </a:lnTo>
                <a:lnTo>
                  <a:pt x="287930" y="552940"/>
                </a:lnTo>
                <a:lnTo>
                  <a:pt x="301185" y="549813"/>
                </a:lnTo>
                <a:lnTo>
                  <a:pt x="314446" y="547754"/>
                </a:lnTo>
                <a:lnTo>
                  <a:pt x="478770" y="547630"/>
                </a:lnTo>
                <a:lnTo>
                  <a:pt x="366174" y="516212"/>
                </a:lnTo>
                <a:lnTo>
                  <a:pt x="370492" y="512605"/>
                </a:lnTo>
                <a:lnTo>
                  <a:pt x="373223" y="510382"/>
                </a:lnTo>
                <a:lnTo>
                  <a:pt x="375940" y="508096"/>
                </a:lnTo>
                <a:lnTo>
                  <a:pt x="407352" y="482630"/>
                </a:lnTo>
                <a:lnTo>
                  <a:pt x="438247" y="456484"/>
                </a:lnTo>
                <a:lnTo>
                  <a:pt x="469082" y="402294"/>
                </a:lnTo>
                <a:lnTo>
                  <a:pt x="471579" y="370614"/>
                </a:lnTo>
                <a:lnTo>
                  <a:pt x="464752" y="339885"/>
                </a:lnTo>
                <a:lnTo>
                  <a:pt x="455101" y="324442"/>
                </a:lnTo>
                <a:lnTo>
                  <a:pt x="312961" y="324442"/>
                </a:lnTo>
                <a:lnTo>
                  <a:pt x="308808" y="324302"/>
                </a:lnTo>
                <a:lnTo>
                  <a:pt x="302941" y="319692"/>
                </a:lnTo>
                <a:lnTo>
                  <a:pt x="287375" y="308702"/>
                </a:lnTo>
                <a:lnTo>
                  <a:pt x="270835" y="300150"/>
                </a:lnTo>
                <a:lnTo>
                  <a:pt x="253038" y="294660"/>
                </a:lnTo>
                <a:lnTo>
                  <a:pt x="233701" y="292857"/>
                </a:lnTo>
                <a:close/>
              </a:path>
              <a:path w="622935" h="603250">
                <a:moveTo>
                  <a:pt x="399149" y="292156"/>
                </a:moveTo>
                <a:lnTo>
                  <a:pt x="355996" y="301535"/>
                </a:lnTo>
                <a:lnTo>
                  <a:pt x="319616" y="320771"/>
                </a:lnTo>
                <a:lnTo>
                  <a:pt x="312961" y="324442"/>
                </a:lnTo>
                <a:lnTo>
                  <a:pt x="455101" y="324442"/>
                </a:lnTo>
                <a:lnTo>
                  <a:pt x="449132" y="314890"/>
                </a:lnTo>
                <a:lnTo>
                  <a:pt x="426618" y="298611"/>
                </a:lnTo>
                <a:lnTo>
                  <a:pt x="399149" y="292156"/>
                </a:lnTo>
                <a:close/>
              </a:path>
              <a:path w="622935" h="603250">
                <a:moveTo>
                  <a:pt x="618573" y="287739"/>
                </a:moveTo>
                <a:lnTo>
                  <a:pt x="559113" y="287739"/>
                </a:lnTo>
                <a:lnTo>
                  <a:pt x="567190" y="294749"/>
                </a:lnTo>
                <a:lnTo>
                  <a:pt x="572562" y="299689"/>
                </a:lnTo>
                <a:lnTo>
                  <a:pt x="583954" y="308821"/>
                </a:lnTo>
                <a:lnTo>
                  <a:pt x="589643" y="313570"/>
                </a:lnTo>
                <a:lnTo>
                  <a:pt x="595879" y="317292"/>
                </a:lnTo>
                <a:lnTo>
                  <a:pt x="606121" y="320433"/>
                </a:lnTo>
                <a:lnTo>
                  <a:pt x="615062" y="318222"/>
                </a:lnTo>
                <a:lnTo>
                  <a:pt x="621118" y="311519"/>
                </a:lnTo>
                <a:lnTo>
                  <a:pt x="622648" y="301535"/>
                </a:lnTo>
                <a:lnTo>
                  <a:pt x="622551" y="299689"/>
                </a:lnTo>
                <a:lnTo>
                  <a:pt x="622003" y="294228"/>
                </a:lnTo>
                <a:lnTo>
                  <a:pt x="618573" y="287739"/>
                </a:lnTo>
                <a:close/>
              </a:path>
              <a:path w="622935" h="603250">
                <a:moveTo>
                  <a:pt x="307970" y="0"/>
                </a:moveTo>
                <a:lnTo>
                  <a:pt x="8847" y="274988"/>
                </a:lnTo>
                <a:lnTo>
                  <a:pt x="0" y="291224"/>
                </a:lnTo>
                <a:lnTo>
                  <a:pt x="1176" y="298051"/>
                </a:lnTo>
                <a:lnTo>
                  <a:pt x="7390" y="308185"/>
                </a:lnTo>
                <a:lnTo>
                  <a:pt x="16297" y="313366"/>
                </a:lnTo>
                <a:lnTo>
                  <a:pt x="26617" y="313219"/>
                </a:lnTo>
                <a:lnTo>
                  <a:pt x="37066" y="307373"/>
                </a:lnTo>
                <a:lnTo>
                  <a:pt x="44179" y="301007"/>
                </a:lnTo>
                <a:lnTo>
                  <a:pt x="51573" y="294228"/>
                </a:lnTo>
                <a:lnTo>
                  <a:pt x="65273" y="281579"/>
                </a:lnTo>
                <a:lnTo>
                  <a:pt x="109883" y="281579"/>
                </a:lnTo>
                <a:lnTo>
                  <a:pt x="112177" y="241380"/>
                </a:lnTo>
                <a:lnTo>
                  <a:pt x="305125" y="52827"/>
                </a:lnTo>
                <a:lnTo>
                  <a:pt x="306764" y="51760"/>
                </a:lnTo>
                <a:lnTo>
                  <a:pt x="308859" y="50160"/>
                </a:lnTo>
                <a:lnTo>
                  <a:pt x="370909" y="50160"/>
                </a:lnTo>
                <a:lnTo>
                  <a:pt x="330373" y="11666"/>
                </a:lnTo>
                <a:lnTo>
                  <a:pt x="318668" y="2815"/>
                </a:lnTo>
                <a:lnTo>
                  <a:pt x="307970" y="0"/>
                </a:lnTo>
                <a:close/>
              </a:path>
            </a:pathLst>
          </a:custGeom>
          <a:solidFill>
            <a:srgbClr val="DF9C33">
              <a:alpha val="2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347300" y="703865"/>
            <a:ext cx="7078980" cy="57042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6370">
              <a:lnSpc>
                <a:spcPct val="100000"/>
              </a:lnSpc>
              <a:spcBef>
                <a:spcPts val="100"/>
              </a:spcBef>
            </a:pPr>
            <a:r>
              <a:rPr sz="3600" b="1" spc="-470" dirty="0">
                <a:solidFill>
                  <a:srgbClr val="2C957A"/>
                </a:solidFill>
                <a:latin typeface="Trebuchet MS"/>
                <a:cs typeface="Trebuchet MS"/>
              </a:rPr>
              <a:t>1.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31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3600" b="1" spc="-285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3600" b="1" spc="-290" dirty="0">
                <a:solidFill>
                  <a:srgbClr val="2C957A"/>
                </a:solidFill>
                <a:latin typeface="Trebuchet MS"/>
                <a:cs typeface="Trebuchet MS"/>
              </a:rPr>
              <a:t>esentación</a:t>
            </a:r>
            <a:endParaRPr sz="3600">
              <a:latin typeface="Trebuchet MS"/>
              <a:cs typeface="Trebuchet MS"/>
            </a:endParaRPr>
          </a:p>
          <a:p>
            <a:pPr marL="12700" marR="5080" algn="just">
              <a:lnSpc>
                <a:spcPct val="100000"/>
              </a:lnSpc>
              <a:spcBef>
                <a:spcPts val="1210"/>
              </a:spcBef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Estado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Colombiano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tiene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uno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sus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fines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promover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garantizar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derecho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2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toma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decisiones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sobre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temas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les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afecte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o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impacte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económica,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políticamente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sus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territorios;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ello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estrategia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Hábitat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configura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eje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fundamental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nueva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propuesta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parte 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identificación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actores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reconocimiento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realidades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territoriales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permitan potenciar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 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articulación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planificación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concertada.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250">
              <a:latin typeface="Arial MT"/>
              <a:cs typeface="Arial MT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2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Desarrollo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2020 </a:t>
            </a:r>
            <a:r>
              <a:rPr sz="1200" spc="180" dirty="0">
                <a:solidFill>
                  <a:srgbClr val="231F20"/>
                </a:solidFill>
                <a:latin typeface="Arial MT"/>
                <a:cs typeface="Arial MT"/>
              </a:rPr>
              <a:t>–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2024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“Un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Nuevo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Contrato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 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Ambiental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Bogotá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Siglo 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XXI”,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desde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Enfoque 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cultura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ciudadana,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plantea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existencia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“una capacidad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transformación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involucra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ciudadanía”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resalta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aspectos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fundamentales;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entre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otros: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Arial MT"/>
              <a:cs typeface="Arial MT"/>
            </a:endParaRPr>
          </a:p>
          <a:p>
            <a:pPr marL="528955" algn="just">
              <a:lnSpc>
                <a:spcPct val="100000"/>
              </a:lnSpc>
            </a:pP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“(ii)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personas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capacidad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cooperar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1100" i="1" spc="1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consecución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bienes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colectivos</a:t>
            </a:r>
            <a:r>
              <a:rPr sz="1100" i="1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1100">
              <a:latin typeface="Arial"/>
              <a:cs typeface="Arial"/>
            </a:endParaRPr>
          </a:p>
          <a:p>
            <a:pPr marL="528955" marR="262890" algn="just">
              <a:lnSpc>
                <a:spcPct val="100000"/>
              </a:lnSpc>
            </a:pP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(iii)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1100" i="1" spc="35" dirty="0">
                <a:solidFill>
                  <a:srgbClr val="231F20"/>
                </a:solidFill>
                <a:latin typeface="Arial"/>
                <a:cs typeface="Arial"/>
              </a:rPr>
              <a:t>gobierno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puede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asumir </a:t>
            </a:r>
            <a:r>
              <a:rPr sz="1100" i="1" spc="35" dirty="0">
                <a:solidFill>
                  <a:srgbClr val="231F20"/>
                </a:solidFill>
                <a:latin typeface="Arial"/>
                <a:cs typeface="Arial"/>
              </a:rPr>
              <a:t>un rol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pedagógico </a:t>
            </a:r>
            <a:r>
              <a:rPr sz="1100" i="1" spc="35" dirty="0">
                <a:solidFill>
                  <a:srgbClr val="231F20"/>
                </a:solidFill>
                <a:latin typeface="Arial"/>
                <a:cs typeface="Arial"/>
              </a:rPr>
              <a:t>proponiendo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participación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voluntaria de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-2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ciudadanía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transformación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ciertos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rasgos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culturales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afectan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5" dirty="0">
                <a:solidFill>
                  <a:srgbClr val="231F20"/>
                </a:solidFill>
                <a:latin typeface="Arial"/>
                <a:cs typeface="Arial"/>
              </a:rPr>
              <a:t>bienestar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social,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-2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cual </a:t>
            </a:r>
            <a:r>
              <a:rPr sz="1100" i="1" spc="-35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fundamenta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gobernanza colaborativa enfocada en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5" dirty="0">
                <a:solidFill>
                  <a:srgbClr val="231F20"/>
                </a:solidFill>
                <a:latin typeface="Arial"/>
                <a:cs typeface="Arial"/>
              </a:rPr>
              <a:t>responsabilidad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100" i="1" spc="35" dirty="0">
                <a:solidFill>
                  <a:srgbClr val="231F20"/>
                </a:solidFill>
                <a:latin typeface="Arial"/>
                <a:cs typeface="Arial"/>
              </a:rPr>
              <a:t>todos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35" dirty="0">
                <a:solidFill>
                  <a:srgbClr val="231F20"/>
                </a:solidFill>
                <a:latin typeface="Arial"/>
                <a:cs typeface="Arial"/>
              </a:rPr>
              <a:t>construcción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ciudad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4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través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la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participación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5" dirty="0">
                <a:solidFill>
                  <a:srgbClr val="231F20"/>
                </a:solidFill>
                <a:latin typeface="Arial"/>
                <a:cs typeface="Arial"/>
              </a:rPr>
              <a:t>decisoria”</a:t>
            </a: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05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  <a:spcBef>
                <a:spcPts val="5"/>
              </a:spcBef>
            </a:pP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Atendiendo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lo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anterior,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 Hábitat,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proponen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dirty="0">
                <a:solidFill>
                  <a:srgbClr val="2C957A"/>
                </a:solidFill>
                <a:latin typeface="Arial MT"/>
                <a:cs typeface="Arial MT"/>
              </a:rPr>
              <a:t>Plan </a:t>
            </a:r>
            <a:r>
              <a:rPr sz="1200" spc="20" dirty="0">
                <a:solidFill>
                  <a:srgbClr val="2C957A"/>
                </a:solidFill>
                <a:latin typeface="Arial MT"/>
                <a:cs typeface="Arial MT"/>
              </a:rPr>
              <a:t>Estratégico Sectorial </a:t>
            </a:r>
            <a:r>
              <a:rPr sz="1200" spc="25" dirty="0">
                <a:solidFill>
                  <a:srgbClr val="2C957A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C957A"/>
                </a:solidFill>
                <a:latin typeface="Arial MT"/>
                <a:cs typeface="Arial MT"/>
              </a:rPr>
              <a:t> Participación</a:t>
            </a:r>
            <a:r>
              <a:rPr sz="1200" spc="-1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C957A"/>
                </a:solidFill>
                <a:latin typeface="Arial MT"/>
                <a:cs typeface="Arial MT"/>
              </a:rPr>
              <a:t>Ciudadana</a:t>
            </a:r>
            <a:r>
              <a:rPr sz="1200" spc="-1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165" dirty="0">
                <a:solidFill>
                  <a:srgbClr val="2C957A"/>
                </a:solidFill>
                <a:latin typeface="Arial MT"/>
                <a:cs typeface="Arial MT"/>
              </a:rPr>
              <a:t>-</a:t>
            </a:r>
            <a:r>
              <a:rPr sz="1200" spc="-1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-65" dirty="0">
                <a:solidFill>
                  <a:srgbClr val="2C957A"/>
                </a:solidFill>
                <a:latin typeface="Arial MT"/>
                <a:cs typeface="Arial MT"/>
              </a:rPr>
              <a:t>PESPC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;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esta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herramienta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convierte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ruta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armoniza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materia 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planes,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programas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proyectos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conforman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Hábitat,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mejorar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diálogo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sus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grupos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interés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(ciudadanía,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privado,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academia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ONG´s,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entre otros)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permitirles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ejercer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plenamente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su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derecho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participar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incidir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toma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decisiones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3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Arial MT"/>
              <a:cs typeface="Arial MT"/>
            </a:endParaRPr>
          </a:p>
          <a:p>
            <a:pPr marL="113664" algn="ctr">
              <a:lnSpc>
                <a:spcPct val="100000"/>
              </a:lnSpc>
            </a:pPr>
            <a:r>
              <a:rPr sz="1200" spc="-225" dirty="0">
                <a:solidFill>
                  <a:srgbClr val="2C957A"/>
                </a:solidFill>
                <a:latin typeface="Trebuchet MS"/>
                <a:cs typeface="Trebuchet MS"/>
              </a:rPr>
              <a:t>T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abla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75" dirty="0">
                <a:solidFill>
                  <a:srgbClr val="2C957A"/>
                </a:solidFill>
                <a:latin typeface="Trebuchet MS"/>
                <a:cs typeface="Trebuchet MS"/>
              </a:rPr>
              <a:t>1.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Entidades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que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on</a:t>
            </a:r>
            <a:r>
              <a:rPr sz="1200" spc="-85" dirty="0">
                <a:solidFill>
                  <a:srgbClr val="2C957A"/>
                </a:solidFill>
                <a:latin typeface="Trebuchet MS"/>
                <a:cs typeface="Trebuchet MS"/>
              </a:rPr>
              <a:t>f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orman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5" dirty="0">
                <a:solidFill>
                  <a:srgbClr val="2C957A"/>
                </a:solidFill>
                <a:latin typeface="Trebuchet MS"/>
                <a:cs typeface="Trebuchet MS"/>
              </a:rPr>
              <a:t>la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Mesa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Sec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t</a:t>
            </a:r>
            <a:r>
              <a:rPr sz="1200" spc="-90" dirty="0">
                <a:solidFill>
                  <a:srgbClr val="2C957A"/>
                </a:solidFill>
                <a:latin typeface="Trebuchet MS"/>
                <a:cs typeface="Trebuchet MS"/>
              </a:rPr>
              <a:t>orial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10" dirty="0">
                <a:solidFill>
                  <a:srgbClr val="2C957A"/>
                </a:solidFill>
                <a:latin typeface="Trebuchet MS"/>
                <a:cs typeface="Trebuchet MS"/>
              </a:rPr>
              <a:t>de</a:t>
            </a:r>
            <a:r>
              <a:rPr sz="1200" spc="-12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1200" spc="-100" dirty="0">
                <a:solidFill>
                  <a:srgbClr val="2C957A"/>
                </a:solidFill>
                <a:latin typeface="Trebuchet MS"/>
                <a:cs typeface="Trebuchet MS"/>
              </a:rPr>
              <a:t>P</a:t>
            </a:r>
            <a:r>
              <a:rPr sz="1200" spc="-95" dirty="0">
                <a:solidFill>
                  <a:srgbClr val="2C957A"/>
                </a:solidFill>
                <a:latin typeface="Trebuchet MS"/>
                <a:cs typeface="Trebuchet MS"/>
              </a:rPr>
              <a:t>articipación</a:t>
            </a:r>
            <a:endParaRPr sz="12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238045" y="99821"/>
            <a:ext cx="19431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0" dirty="0">
                <a:solidFill>
                  <a:srgbClr val="FFFFFF"/>
                </a:solidFill>
                <a:latin typeface="Arial MT"/>
                <a:cs typeface="Arial MT"/>
              </a:rPr>
              <a:t>5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347300" y="1406206"/>
            <a:ext cx="7078980" cy="3500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85" dirty="0">
                <a:solidFill>
                  <a:srgbClr val="2C957A"/>
                </a:solidFill>
                <a:latin typeface="Arial MT"/>
                <a:cs typeface="Arial MT"/>
              </a:rPr>
              <a:t>PESPC</a:t>
            </a:r>
            <a:r>
              <a:rPr sz="1200" spc="-8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servirá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todas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instituciones 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puedan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trabajar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manera articulada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reconociendo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sus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necesidades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participación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identificando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oportunidades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desarrollar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conjuntas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territorios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lleven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fortalecimiento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2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construcción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mejoramiento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hábitat. 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Es</a:t>
            </a:r>
            <a:r>
              <a:rPr sz="1200" spc="-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esta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razón que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construcción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presente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documento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responde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proceso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concertado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anteriormente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mencionadas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y,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supuesto,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ciudadanía,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haciendo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uso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reuniones,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talleres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consultas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virtuales.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Estas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formas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vamos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aplicar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formulación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Plan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Acción.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250">
              <a:latin typeface="Arial MT"/>
              <a:cs typeface="Arial MT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Es</a:t>
            </a:r>
            <a:r>
              <a:rPr sz="1200" spc="-9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así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como,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generar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procesos 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incidencia 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territorios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intervenciones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integrales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hábitat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articulados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actores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sociales y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distritales,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garantiza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concertación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entre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Administración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comunidades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diferentes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fases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etapas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pública,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fin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generar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respuestas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efectivas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necesidades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población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la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sostenibilidad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acciones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adelantadas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conforman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Hábitat.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50">
              <a:latin typeface="Arial MT"/>
              <a:cs typeface="Arial MT"/>
            </a:endParaRPr>
          </a:p>
          <a:p>
            <a:pPr marL="12700" marR="5715" indent="36195" algn="just">
              <a:lnSpc>
                <a:spcPct val="100000"/>
              </a:lnSpc>
            </a:pP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consecuencia,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C957A"/>
                </a:solidFill>
                <a:latin typeface="Arial MT"/>
                <a:cs typeface="Arial MT"/>
              </a:rPr>
              <a:t>Plan</a:t>
            </a:r>
            <a:r>
              <a:rPr sz="1200" spc="-5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C957A"/>
                </a:solidFill>
                <a:latin typeface="Arial MT"/>
                <a:cs typeface="Arial MT"/>
              </a:rPr>
              <a:t>Estratégico</a:t>
            </a:r>
            <a:r>
              <a:rPr sz="1200" spc="-5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C957A"/>
                </a:solidFill>
                <a:latin typeface="Arial MT"/>
                <a:cs typeface="Arial MT"/>
              </a:rPr>
              <a:t>Sectorial</a:t>
            </a:r>
            <a:r>
              <a:rPr sz="1200" spc="-5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C957A"/>
                </a:solidFill>
                <a:latin typeface="Arial MT"/>
                <a:cs typeface="Arial MT"/>
              </a:rPr>
              <a:t>de</a:t>
            </a:r>
            <a:r>
              <a:rPr sz="1200" spc="-5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C957A"/>
                </a:solidFill>
                <a:latin typeface="Arial MT"/>
                <a:cs typeface="Arial MT"/>
              </a:rPr>
              <a:t>Participación</a:t>
            </a:r>
            <a:r>
              <a:rPr sz="1200" spc="-5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C957A"/>
                </a:solidFill>
                <a:latin typeface="Arial MT"/>
                <a:cs typeface="Arial MT"/>
              </a:rPr>
              <a:t>Ciudadana</a:t>
            </a:r>
            <a:r>
              <a:rPr sz="1200" spc="-5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C957A"/>
                </a:solidFill>
                <a:latin typeface="Arial MT"/>
                <a:cs typeface="Arial MT"/>
              </a:rPr>
              <a:t>del</a:t>
            </a:r>
            <a:r>
              <a:rPr sz="1200" spc="-50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C957A"/>
                </a:solidFill>
                <a:latin typeface="Arial MT"/>
                <a:cs typeface="Arial MT"/>
              </a:rPr>
              <a:t>Sector</a:t>
            </a:r>
            <a:r>
              <a:rPr sz="1200" spc="-55" dirty="0">
                <a:solidFill>
                  <a:srgbClr val="2C957A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C957A"/>
                </a:solidFill>
                <a:latin typeface="Arial MT"/>
                <a:cs typeface="Arial MT"/>
              </a:rPr>
              <a:t>Hábitat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,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recoge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propuestas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todos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actores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hacen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parte de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su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construcción. 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punto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partida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evitar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duplicidad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acciones 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relacionamiento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sector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territorio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herramienta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consolidar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canal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información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diálogo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eficiente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entre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instituciones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grupos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interés.</a:t>
            </a:r>
            <a:endParaRPr sz="1200">
              <a:latin typeface="Arial MT"/>
              <a:cs typeface="Arial MT"/>
            </a:endParaRPr>
          </a:p>
        </p:txBody>
      </p:sp>
      <p:pic>
        <p:nvPicPr>
          <p:cNvPr id="1275" name="object 127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59999" y="5243400"/>
            <a:ext cx="5475599" cy="3920221"/>
          </a:xfrm>
          <a:prstGeom prst="rect">
            <a:avLst/>
          </a:prstGeom>
        </p:spPr>
      </p:pic>
      <p:sp>
        <p:nvSpPr>
          <p:cNvPr id="1276" name="object 1276"/>
          <p:cNvSpPr/>
          <p:nvPr/>
        </p:nvSpPr>
        <p:spPr>
          <a:xfrm>
            <a:off x="5928347" y="8129752"/>
            <a:ext cx="53975" cy="1028065"/>
          </a:xfrm>
          <a:custGeom>
            <a:avLst/>
            <a:gdLst/>
            <a:ahLst/>
            <a:cxnLst/>
            <a:rect l="l" t="t" r="r" b="b"/>
            <a:pathLst>
              <a:path w="53975" h="1028065">
                <a:moveTo>
                  <a:pt x="53898" y="0"/>
                </a:moveTo>
                <a:lnTo>
                  <a:pt x="0" y="0"/>
                </a:lnTo>
                <a:lnTo>
                  <a:pt x="0" y="1027518"/>
                </a:lnTo>
                <a:lnTo>
                  <a:pt x="53898" y="1027518"/>
                </a:lnTo>
                <a:lnTo>
                  <a:pt x="53898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object 1277"/>
          <p:cNvSpPr txBox="1"/>
          <p:nvPr/>
        </p:nvSpPr>
        <p:spPr>
          <a:xfrm>
            <a:off x="6053299" y="8755952"/>
            <a:ext cx="1154430" cy="436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15" dirty="0">
                <a:solidFill>
                  <a:srgbClr val="21436B"/>
                </a:solidFill>
                <a:latin typeface="Arial MT"/>
                <a:cs typeface="Arial MT"/>
              </a:rPr>
              <a:t>Foto: </a:t>
            </a:r>
            <a:r>
              <a:rPr sz="900" spc="5" dirty="0">
                <a:solidFill>
                  <a:srgbClr val="21436B"/>
                </a:solidFill>
                <a:latin typeface="Arial MT"/>
                <a:cs typeface="Arial MT"/>
              </a:rPr>
              <a:t>Facebook </a:t>
            </a:r>
            <a:r>
              <a:rPr sz="900" spc="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-15" dirty="0">
                <a:solidFill>
                  <a:srgbClr val="21436B"/>
                </a:solidFill>
                <a:latin typeface="Arial MT"/>
                <a:cs typeface="Arial MT"/>
              </a:rPr>
              <a:t>Secretaría</a:t>
            </a:r>
            <a:r>
              <a:rPr sz="9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10" dirty="0">
                <a:solidFill>
                  <a:srgbClr val="21436B"/>
                </a:solidFill>
                <a:latin typeface="Arial MT"/>
                <a:cs typeface="Arial MT"/>
              </a:rPr>
              <a:t>Distrital</a:t>
            </a:r>
            <a:r>
              <a:rPr sz="9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15" dirty="0">
                <a:solidFill>
                  <a:srgbClr val="21436B"/>
                </a:solidFill>
                <a:latin typeface="Arial MT"/>
                <a:cs typeface="Arial MT"/>
              </a:rPr>
              <a:t>del </a:t>
            </a:r>
            <a:r>
              <a:rPr sz="900" spc="-23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1436B"/>
                </a:solidFill>
                <a:latin typeface="Arial MT"/>
                <a:cs typeface="Arial MT"/>
              </a:rPr>
              <a:t>Hábitat.</a:t>
            </a:r>
            <a:endParaRPr sz="9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2063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85" dirty="0">
                <a:solidFill>
                  <a:srgbClr val="FFFFFF"/>
                </a:solidFill>
                <a:latin typeface="Arial MT"/>
                <a:cs typeface="Arial MT"/>
              </a:rPr>
              <a:t>6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80300" y="3083115"/>
            <a:ext cx="140970" cy="2444750"/>
          </a:xfrm>
          <a:custGeom>
            <a:avLst/>
            <a:gdLst/>
            <a:ahLst/>
            <a:cxnLst/>
            <a:rect l="l" t="t" r="r" b="b"/>
            <a:pathLst>
              <a:path w="140969" h="2444750">
                <a:moveTo>
                  <a:pt x="140500" y="0"/>
                </a:moveTo>
                <a:lnTo>
                  <a:pt x="0" y="0"/>
                </a:lnTo>
                <a:lnTo>
                  <a:pt x="0" y="2444737"/>
                </a:lnTo>
                <a:lnTo>
                  <a:pt x="140500" y="2444737"/>
                </a:lnTo>
                <a:lnTo>
                  <a:pt x="140500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347300" y="6784774"/>
            <a:ext cx="3475990" cy="1671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200" b="1" spc="-40" dirty="0">
                <a:solidFill>
                  <a:srgbClr val="231F20"/>
                </a:solidFill>
                <a:latin typeface="Arial"/>
                <a:cs typeface="Arial"/>
              </a:rPr>
              <a:t>1.1.</a:t>
            </a:r>
            <a:r>
              <a:rPr sz="1200" b="1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Constitución</a:t>
            </a:r>
            <a:r>
              <a:rPr sz="1200" b="1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1200" b="1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Colombia:</a:t>
            </a:r>
            <a:r>
              <a:rPr sz="1200" b="1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Art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2.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Son 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fines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esenciales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Estado_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servir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comunidad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0" dirty="0">
                <a:solidFill>
                  <a:srgbClr val="231F20"/>
                </a:solidFill>
                <a:latin typeface="Arial MT"/>
                <a:cs typeface="Arial MT"/>
              </a:rPr>
              <a:t>(…)</a:t>
            </a:r>
            <a:r>
              <a:rPr sz="1200" spc="-1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facilitar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todos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decisiones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f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ectan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45" dirty="0">
                <a:solidFill>
                  <a:srgbClr val="231F20"/>
                </a:solidFill>
                <a:latin typeface="Arial MT"/>
                <a:cs typeface="Arial MT"/>
              </a:rPr>
              <a:t>…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Art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2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3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.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45" dirty="0">
                <a:solidFill>
                  <a:srgbClr val="231F20"/>
                </a:solidFill>
                <a:latin typeface="Arial MT"/>
                <a:cs typeface="Arial MT"/>
              </a:rPr>
              <a:t>T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oda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persona 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tiene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derecho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presentar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peticiones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respetuosas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autoridades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motivos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interés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general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0" dirty="0">
                <a:solidFill>
                  <a:srgbClr val="231F20"/>
                </a:solidFill>
                <a:latin typeface="Arial MT"/>
                <a:cs typeface="Arial MT"/>
              </a:rPr>
              <a:t>(…)</a:t>
            </a:r>
            <a:r>
              <a:rPr sz="1200" spc="2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Art 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74.</a:t>
            </a:r>
            <a:r>
              <a:rPr sz="1200" spc="26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Todas</a:t>
            </a:r>
            <a:r>
              <a:rPr sz="1200" spc="27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27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personas</a:t>
            </a:r>
            <a:r>
              <a:rPr sz="1200" spc="3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tienen 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derecho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acceder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documentos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públicos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salvo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casos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establezca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Ley.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47300" y="8613574"/>
            <a:ext cx="34759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1.2.</a:t>
            </a:r>
            <a:r>
              <a:rPr sz="1200" b="1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Ley</a:t>
            </a:r>
            <a:r>
              <a:rPr sz="1200" b="1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5" dirty="0">
                <a:solidFill>
                  <a:srgbClr val="231F20"/>
                </a:solidFill>
                <a:latin typeface="Arial"/>
                <a:cs typeface="Arial"/>
              </a:rPr>
              <a:t>134</a:t>
            </a:r>
            <a:r>
              <a:rPr sz="1200" b="1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5" dirty="0">
                <a:solidFill>
                  <a:srgbClr val="231F20"/>
                </a:solidFill>
                <a:latin typeface="Arial"/>
                <a:cs typeface="Arial"/>
              </a:rPr>
              <a:t>1994:</a:t>
            </a:r>
            <a:r>
              <a:rPr sz="1200" b="1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dictan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normas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sobre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mecanismos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47300" y="9162214"/>
            <a:ext cx="347599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1.3</a:t>
            </a:r>
            <a:r>
              <a:rPr sz="1200" b="1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Ley</a:t>
            </a:r>
            <a:r>
              <a:rPr sz="1200" b="1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142</a:t>
            </a:r>
            <a:r>
              <a:rPr sz="1200" b="1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5" dirty="0">
                <a:solidFill>
                  <a:srgbClr val="231F20"/>
                </a:solidFill>
                <a:latin typeface="Arial"/>
                <a:cs typeface="Arial"/>
              </a:rPr>
              <a:t>1994:</a:t>
            </a:r>
            <a:r>
              <a:rPr sz="1200" b="1" spc="1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1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1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1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1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establece</a:t>
            </a:r>
            <a:r>
              <a:rPr sz="1200" spc="1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régimen</a:t>
            </a:r>
            <a:r>
              <a:rPr sz="1200" spc="3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3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3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servicios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públicos</a:t>
            </a:r>
            <a:r>
              <a:rPr sz="1200" spc="34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domiciliarios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949700" y="6784774"/>
            <a:ext cx="34759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dictan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otras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disposiciones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90" dirty="0">
                <a:solidFill>
                  <a:srgbClr val="231F20"/>
                </a:solidFill>
                <a:latin typeface="Arial MT"/>
                <a:cs typeface="Arial MT"/>
              </a:rPr>
              <a:t>-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Comités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Control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Servicios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Públicos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Domiciliarios.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3949700" y="7516294"/>
            <a:ext cx="293243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231F20"/>
                </a:solidFill>
                <a:latin typeface="Arial"/>
                <a:cs typeface="Arial"/>
              </a:rPr>
              <a:t>1.4.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Ley </a:t>
            </a:r>
            <a:r>
              <a:rPr sz="1200" b="1" spc="65" dirty="0">
                <a:solidFill>
                  <a:srgbClr val="231F20"/>
                </a:solidFill>
                <a:latin typeface="Arial"/>
                <a:cs typeface="Arial"/>
              </a:rPr>
              <a:t>489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1998: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dictan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disposiciones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materia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promoción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protección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derecho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democrática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949700" y="8430694"/>
            <a:ext cx="31730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1.</a:t>
            </a:r>
            <a:r>
              <a:rPr sz="1200" b="1" spc="-35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1200" b="1" spc="-2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Ley </a:t>
            </a:r>
            <a:r>
              <a:rPr sz="1200" b="1" spc="55" dirty="0">
                <a:solidFill>
                  <a:srgbClr val="231F20"/>
                </a:solidFill>
                <a:latin typeface="Arial"/>
                <a:cs typeface="Arial"/>
              </a:rPr>
              <a:t>850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2003: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P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se 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reglamentan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veedurías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ciudadanas.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949700" y="8979334"/>
            <a:ext cx="33020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1.6. 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Ley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1474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200" b="1" spc="-10" dirty="0">
                <a:solidFill>
                  <a:srgbClr val="231F20"/>
                </a:solidFill>
                <a:latin typeface="Arial"/>
                <a:cs typeface="Arial"/>
              </a:rPr>
              <a:t>2011: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“Por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dictan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normas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orientadas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fortalecer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mecanismos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prevención,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investigación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sanción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actos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59999" y="6751007"/>
            <a:ext cx="7052945" cy="0"/>
          </a:xfrm>
          <a:custGeom>
            <a:avLst/>
            <a:gdLst/>
            <a:ahLst/>
            <a:cxnLst/>
            <a:rect l="l" t="t" r="r" b="b"/>
            <a:pathLst>
              <a:path w="7052945">
                <a:moveTo>
                  <a:pt x="0" y="0"/>
                </a:moveTo>
                <a:lnTo>
                  <a:pt x="7052398" y="0"/>
                </a:lnTo>
              </a:path>
            </a:pathLst>
          </a:custGeom>
          <a:ln w="12700">
            <a:solidFill>
              <a:srgbClr val="DF9C3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01896" y="570542"/>
            <a:ext cx="622935" cy="603250"/>
          </a:xfrm>
          <a:custGeom>
            <a:avLst/>
            <a:gdLst/>
            <a:ahLst/>
            <a:cxnLst/>
            <a:rect l="l" t="t" r="r" b="b"/>
            <a:pathLst>
              <a:path w="622935" h="603250">
                <a:moveTo>
                  <a:pt x="478770" y="547630"/>
                </a:moveTo>
                <a:lnTo>
                  <a:pt x="327904" y="547630"/>
                </a:lnTo>
                <a:lnTo>
                  <a:pt x="341752" y="550311"/>
                </a:lnTo>
                <a:lnTo>
                  <a:pt x="370615" y="558961"/>
                </a:lnTo>
                <a:lnTo>
                  <a:pt x="494841" y="593089"/>
                </a:lnTo>
                <a:lnTo>
                  <a:pt x="532112" y="602191"/>
                </a:lnTo>
                <a:lnTo>
                  <a:pt x="542253" y="603098"/>
                </a:lnTo>
                <a:lnTo>
                  <a:pt x="549718" y="600563"/>
                </a:lnTo>
                <a:lnTo>
                  <a:pt x="559066" y="557855"/>
                </a:lnTo>
                <a:lnTo>
                  <a:pt x="515412" y="557855"/>
                </a:lnTo>
                <a:lnTo>
                  <a:pt x="478770" y="547630"/>
                </a:lnTo>
                <a:close/>
              </a:path>
              <a:path w="622935" h="603250">
                <a:moveTo>
                  <a:pt x="109883" y="281579"/>
                </a:moveTo>
                <a:lnTo>
                  <a:pt x="65273" y="281579"/>
                </a:lnTo>
                <a:lnTo>
                  <a:pt x="66061" y="281947"/>
                </a:lnTo>
                <a:lnTo>
                  <a:pt x="67699" y="282773"/>
                </a:lnTo>
                <a:lnTo>
                  <a:pt x="67775" y="495372"/>
                </a:lnTo>
                <a:lnTo>
                  <a:pt x="67902" y="577311"/>
                </a:lnTo>
                <a:lnTo>
                  <a:pt x="84443" y="602932"/>
                </a:lnTo>
                <a:lnTo>
                  <a:pt x="98598" y="601022"/>
                </a:lnTo>
                <a:lnTo>
                  <a:pt x="274538" y="556344"/>
                </a:lnTo>
                <a:lnTo>
                  <a:pt x="111057" y="556344"/>
                </a:lnTo>
                <a:lnTo>
                  <a:pt x="110612" y="551175"/>
                </a:lnTo>
                <a:lnTo>
                  <a:pt x="110031" y="547754"/>
                </a:lnTo>
                <a:lnTo>
                  <a:pt x="109911" y="369717"/>
                </a:lnTo>
                <a:lnTo>
                  <a:pt x="109883" y="281579"/>
                </a:lnTo>
                <a:close/>
              </a:path>
              <a:path w="622935" h="603250">
                <a:moveTo>
                  <a:pt x="370922" y="50172"/>
                </a:moveTo>
                <a:lnTo>
                  <a:pt x="308859" y="50172"/>
                </a:lnTo>
                <a:lnTo>
                  <a:pt x="503614" y="234335"/>
                </a:lnTo>
                <a:lnTo>
                  <a:pt x="509064" y="240412"/>
                </a:lnTo>
                <a:lnTo>
                  <a:pt x="512980" y="247068"/>
                </a:lnTo>
                <a:lnTo>
                  <a:pt x="515344" y="254404"/>
                </a:lnTo>
                <a:lnTo>
                  <a:pt x="516136" y="262516"/>
                </a:lnTo>
                <a:lnTo>
                  <a:pt x="516088" y="369717"/>
                </a:lnTo>
                <a:lnTo>
                  <a:pt x="515963" y="551175"/>
                </a:lnTo>
                <a:lnTo>
                  <a:pt x="515704" y="553385"/>
                </a:lnTo>
                <a:lnTo>
                  <a:pt x="515412" y="557855"/>
                </a:lnTo>
                <a:lnTo>
                  <a:pt x="559066" y="557855"/>
                </a:lnTo>
                <a:lnTo>
                  <a:pt x="559113" y="287739"/>
                </a:lnTo>
                <a:lnTo>
                  <a:pt x="618573" y="287739"/>
                </a:lnTo>
                <a:lnTo>
                  <a:pt x="584652" y="253385"/>
                </a:lnTo>
                <a:lnTo>
                  <a:pt x="370922" y="50172"/>
                </a:lnTo>
                <a:close/>
              </a:path>
              <a:path w="622935" h="603250">
                <a:moveTo>
                  <a:pt x="233701" y="292857"/>
                </a:moveTo>
                <a:lnTo>
                  <a:pt x="201834" y="298560"/>
                </a:lnTo>
                <a:lnTo>
                  <a:pt x="177125" y="314004"/>
                </a:lnTo>
                <a:lnTo>
                  <a:pt x="160784" y="338089"/>
                </a:lnTo>
                <a:lnTo>
                  <a:pt x="154021" y="369717"/>
                </a:lnTo>
                <a:lnTo>
                  <a:pt x="155412" y="393643"/>
                </a:lnTo>
                <a:lnTo>
                  <a:pt x="171825" y="436345"/>
                </a:lnTo>
                <a:lnTo>
                  <a:pt x="200444" y="470768"/>
                </a:lnTo>
                <a:lnTo>
                  <a:pt x="233211" y="496727"/>
                </a:lnTo>
                <a:lnTo>
                  <a:pt x="254198" y="510116"/>
                </a:lnTo>
                <a:lnTo>
                  <a:pt x="257462" y="512237"/>
                </a:lnTo>
                <a:lnTo>
                  <a:pt x="263380" y="515983"/>
                </a:lnTo>
                <a:lnTo>
                  <a:pt x="111057" y="556344"/>
                </a:lnTo>
                <a:lnTo>
                  <a:pt x="274538" y="556344"/>
                </a:lnTo>
                <a:lnTo>
                  <a:pt x="287930" y="552940"/>
                </a:lnTo>
                <a:lnTo>
                  <a:pt x="301185" y="549813"/>
                </a:lnTo>
                <a:lnTo>
                  <a:pt x="314446" y="547754"/>
                </a:lnTo>
                <a:lnTo>
                  <a:pt x="478770" y="547630"/>
                </a:lnTo>
                <a:lnTo>
                  <a:pt x="366174" y="516212"/>
                </a:lnTo>
                <a:lnTo>
                  <a:pt x="370492" y="512605"/>
                </a:lnTo>
                <a:lnTo>
                  <a:pt x="373223" y="510382"/>
                </a:lnTo>
                <a:lnTo>
                  <a:pt x="375940" y="508096"/>
                </a:lnTo>
                <a:lnTo>
                  <a:pt x="407352" y="482634"/>
                </a:lnTo>
                <a:lnTo>
                  <a:pt x="438247" y="456484"/>
                </a:lnTo>
                <a:lnTo>
                  <a:pt x="469082" y="402294"/>
                </a:lnTo>
                <a:lnTo>
                  <a:pt x="471579" y="370614"/>
                </a:lnTo>
                <a:lnTo>
                  <a:pt x="464752" y="339885"/>
                </a:lnTo>
                <a:lnTo>
                  <a:pt x="455101" y="324442"/>
                </a:lnTo>
                <a:lnTo>
                  <a:pt x="312961" y="324442"/>
                </a:lnTo>
                <a:lnTo>
                  <a:pt x="308808" y="324302"/>
                </a:lnTo>
                <a:lnTo>
                  <a:pt x="302941" y="319692"/>
                </a:lnTo>
                <a:lnTo>
                  <a:pt x="287375" y="308702"/>
                </a:lnTo>
                <a:lnTo>
                  <a:pt x="270835" y="300150"/>
                </a:lnTo>
                <a:lnTo>
                  <a:pt x="253038" y="294660"/>
                </a:lnTo>
                <a:lnTo>
                  <a:pt x="233701" y="292857"/>
                </a:lnTo>
                <a:close/>
              </a:path>
              <a:path w="622935" h="603250">
                <a:moveTo>
                  <a:pt x="399149" y="292156"/>
                </a:moveTo>
                <a:lnTo>
                  <a:pt x="355996" y="301535"/>
                </a:lnTo>
                <a:lnTo>
                  <a:pt x="319616" y="320771"/>
                </a:lnTo>
                <a:lnTo>
                  <a:pt x="312961" y="324442"/>
                </a:lnTo>
                <a:lnTo>
                  <a:pt x="455101" y="324442"/>
                </a:lnTo>
                <a:lnTo>
                  <a:pt x="449132" y="314890"/>
                </a:lnTo>
                <a:lnTo>
                  <a:pt x="426618" y="298611"/>
                </a:lnTo>
                <a:lnTo>
                  <a:pt x="399149" y="292156"/>
                </a:lnTo>
                <a:close/>
              </a:path>
              <a:path w="622935" h="603250">
                <a:moveTo>
                  <a:pt x="618573" y="287739"/>
                </a:moveTo>
                <a:lnTo>
                  <a:pt x="559113" y="287739"/>
                </a:lnTo>
                <a:lnTo>
                  <a:pt x="567190" y="294749"/>
                </a:lnTo>
                <a:lnTo>
                  <a:pt x="572562" y="299689"/>
                </a:lnTo>
                <a:lnTo>
                  <a:pt x="583954" y="308821"/>
                </a:lnTo>
                <a:lnTo>
                  <a:pt x="589643" y="313570"/>
                </a:lnTo>
                <a:lnTo>
                  <a:pt x="595879" y="317292"/>
                </a:lnTo>
                <a:lnTo>
                  <a:pt x="606121" y="320433"/>
                </a:lnTo>
                <a:lnTo>
                  <a:pt x="615062" y="318222"/>
                </a:lnTo>
                <a:lnTo>
                  <a:pt x="621118" y="311519"/>
                </a:lnTo>
                <a:lnTo>
                  <a:pt x="622648" y="301535"/>
                </a:lnTo>
                <a:lnTo>
                  <a:pt x="622551" y="299689"/>
                </a:lnTo>
                <a:lnTo>
                  <a:pt x="622003" y="294228"/>
                </a:lnTo>
                <a:lnTo>
                  <a:pt x="618573" y="287739"/>
                </a:lnTo>
                <a:close/>
              </a:path>
              <a:path w="622935" h="603250">
                <a:moveTo>
                  <a:pt x="307970" y="0"/>
                </a:moveTo>
                <a:lnTo>
                  <a:pt x="8847" y="274988"/>
                </a:lnTo>
                <a:lnTo>
                  <a:pt x="0" y="291224"/>
                </a:lnTo>
                <a:lnTo>
                  <a:pt x="1176" y="298051"/>
                </a:lnTo>
                <a:lnTo>
                  <a:pt x="7390" y="308185"/>
                </a:lnTo>
                <a:lnTo>
                  <a:pt x="16297" y="313366"/>
                </a:lnTo>
                <a:lnTo>
                  <a:pt x="26617" y="313219"/>
                </a:lnTo>
                <a:lnTo>
                  <a:pt x="37066" y="307373"/>
                </a:lnTo>
                <a:lnTo>
                  <a:pt x="44179" y="301007"/>
                </a:lnTo>
                <a:lnTo>
                  <a:pt x="51573" y="294228"/>
                </a:lnTo>
                <a:lnTo>
                  <a:pt x="65273" y="281579"/>
                </a:lnTo>
                <a:lnTo>
                  <a:pt x="109883" y="281579"/>
                </a:lnTo>
                <a:lnTo>
                  <a:pt x="112177" y="241380"/>
                </a:lnTo>
                <a:lnTo>
                  <a:pt x="305125" y="52827"/>
                </a:lnTo>
                <a:lnTo>
                  <a:pt x="306764" y="51760"/>
                </a:lnTo>
                <a:lnTo>
                  <a:pt x="308859" y="50172"/>
                </a:lnTo>
                <a:lnTo>
                  <a:pt x="370922" y="50172"/>
                </a:lnTo>
                <a:lnTo>
                  <a:pt x="330373" y="11666"/>
                </a:lnTo>
                <a:lnTo>
                  <a:pt x="318668" y="2815"/>
                </a:lnTo>
                <a:lnTo>
                  <a:pt x="307970" y="0"/>
                </a:lnTo>
                <a:close/>
              </a:path>
            </a:pathLst>
          </a:custGeom>
          <a:solidFill>
            <a:srgbClr val="DF9C33">
              <a:alpha val="2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 txBox="1"/>
          <p:nvPr/>
        </p:nvSpPr>
        <p:spPr>
          <a:xfrm>
            <a:off x="347300" y="631432"/>
            <a:ext cx="7078980" cy="61017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6370">
              <a:lnSpc>
                <a:spcPct val="100000"/>
              </a:lnSpc>
              <a:spcBef>
                <a:spcPts val="100"/>
              </a:spcBef>
            </a:pPr>
            <a:r>
              <a:rPr sz="3600" b="1" spc="-415" dirty="0">
                <a:solidFill>
                  <a:srgbClr val="2C957A"/>
                </a:solidFill>
                <a:latin typeface="Trebuchet MS"/>
                <a:cs typeface="Trebuchet MS"/>
              </a:rPr>
              <a:t>2.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275" dirty="0">
                <a:solidFill>
                  <a:srgbClr val="2C957A"/>
                </a:solidFill>
                <a:latin typeface="Trebuchet MS"/>
                <a:cs typeface="Trebuchet MS"/>
              </a:rPr>
              <a:t>Ma</a:t>
            </a:r>
            <a:r>
              <a:rPr sz="3600" b="1" spc="-260" dirty="0">
                <a:solidFill>
                  <a:srgbClr val="2C957A"/>
                </a:solidFill>
                <a:latin typeface="Trebuchet MS"/>
                <a:cs typeface="Trebuchet MS"/>
              </a:rPr>
              <a:t>r</a:t>
            </a:r>
            <a:r>
              <a:rPr sz="3600" b="1" spc="-325" dirty="0">
                <a:solidFill>
                  <a:srgbClr val="2C957A"/>
                </a:solidFill>
                <a:latin typeface="Trebuchet MS"/>
                <a:cs typeface="Trebuchet MS"/>
              </a:rPr>
              <a:t>c</a:t>
            </a:r>
            <a:r>
              <a:rPr sz="3600" b="1" spc="-210" dirty="0">
                <a:solidFill>
                  <a:srgbClr val="2C957A"/>
                </a:solidFill>
                <a:latin typeface="Trebuchet MS"/>
                <a:cs typeface="Trebuchet MS"/>
              </a:rPr>
              <a:t>o</a:t>
            </a:r>
            <a:r>
              <a:rPr sz="3600" b="1" spc="-375" dirty="0">
                <a:solidFill>
                  <a:srgbClr val="2C957A"/>
                </a:solidFill>
                <a:latin typeface="Trebuchet MS"/>
                <a:cs typeface="Trebuchet MS"/>
              </a:rPr>
              <a:t> </a:t>
            </a:r>
            <a:r>
              <a:rPr sz="3600" b="1" spc="-310" dirty="0">
                <a:solidFill>
                  <a:srgbClr val="2C957A"/>
                </a:solidFill>
                <a:latin typeface="Trebuchet MS"/>
                <a:cs typeface="Trebuchet MS"/>
              </a:rPr>
              <a:t>N</a:t>
            </a:r>
            <a:r>
              <a:rPr sz="3600" b="1" spc="-275" dirty="0">
                <a:solidFill>
                  <a:srgbClr val="2C957A"/>
                </a:solidFill>
                <a:latin typeface="Trebuchet MS"/>
                <a:cs typeface="Trebuchet MS"/>
              </a:rPr>
              <a:t>ormati</a:t>
            </a:r>
            <a:r>
              <a:rPr sz="3600" b="1" spc="-325" dirty="0">
                <a:solidFill>
                  <a:srgbClr val="2C957A"/>
                </a:solidFill>
                <a:latin typeface="Trebuchet MS"/>
                <a:cs typeface="Trebuchet MS"/>
              </a:rPr>
              <a:t>v</a:t>
            </a:r>
            <a:r>
              <a:rPr sz="3600" b="1" spc="-210" dirty="0">
                <a:solidFill>
                  <a:srgbClr val="2C957A"/>
                </a:solidFill>
                <a:latin typeface="Trebuchet MS"/>
                <a:cs typeface="Trebuchet MS"/>
              </a:rPr>
              <a:t>o</a:t>
            </a:r>
            <a:endParaRPr sz="3600">
              <a:latin typeface="Trebuchet MS"/>
              <a:cs typeface="Trebuchet MS"/>
            </a:endParaRPr>
          </a:p>
          <a:p>
            <a:pPr marL="12700" marR="5080" algn="just">
              <a:lnSpc>
                <a:spcPct val="100000"/>
              </a:lnSpc>
              <a:spcBef>
                <a:spcPts val="1010"/>
              </a:spcBef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está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consagrada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derecho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norma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constitucional. </a:t>
            </a:r>
            <a:r>
              <a:rPr sz="1200" spc="-60" dirty="0">
                <a:solidFill>
                  <a:srgbClr val="231F20"/>
                </a:solidFill>
                <a:latin typeface="Arial MT"/>
                <a:cs typeface="Arial MT"/>
              </a:rPr>
              <a:t>Su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artículo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segundo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señala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uno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fines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estado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“(...)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facilitar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todos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decisiones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afectan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vida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económica,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política,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administrativa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cultural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Nación...”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(1991),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diversas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normas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ubican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como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escenario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fundamental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desarrollo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políticas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públicas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decisiones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torno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al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territorio.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</a:pPr>
            <a:endParaRPr sz="1250">
              <a:latin typeface="Arial MT"/>
              <a:cs typeface="Arial MT"/>
            </a:endParaRPr>
          </a:p>
          <a:p>
            <a:pPr marL="12700" marR="5715" algn="just">
              <a:lnSpc>
                <a:spcPct val="100000"/>
              </a:lnSpc>
            </a:pP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Un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ejemplo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ratifica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lo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anterior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es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Decreto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503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2011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i="1" dirty="0">
                <a:solidFill>
                  <a:srgbClr val="231F20"/>
                </a:solidFill>
                <a:latin typeface="Arial"/>
                <a:cs typeface="Arial"/>
              </a:rPr>
              <a:t>“Por </a:t>
            </a:r>
            <a:r>
              <a:rPr sz="1200" i="1" spc="1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12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2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12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-4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12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20" dirty="0">
                <a:solidFill>
                  <a:srgbClr val="231F20"/>
                </a:solidFill>
                <a:latin typeface="Arial"/>
                <a:cs typeface="Arial"/>
              </a:rPr>
              <a:t>adopta</a:t>
            </a:r>
            <a:r>
              <a:rPr sz="1200" i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12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5" dirty="0">
                <a:solidFill>
                  <a:srgbClr val="231F20"/>
                </a:solidFill>
                <a:latin typeface="Arial"/>
                <a:cs typeface="Arial"/>
              </a:rPr>
              <a:t>Política </a:t>
            </a:r>
            <a:r>
              <a:rPr sz="1200" i="1" spc="-3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5" dirty="0">
                <a:solidFill>
                  <a:srgbClr val="231F20"/>
                </a:solidFill>
                <a:latin typeface="Arial"/>
                <a:cs typeface="Arial"/>
              </a:rPr>
              <a:t>Pública</a:t>
            </a:r>
            <a:r>
              <a:rPr sz="1200" i="1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i="1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15" dirty="0">
                <a:solidFill>
                  <a:srgbClr val="231F20"/>
                </a:solidFill>
                <a:latin typeface="Arial"/>
                <a:cs typeface="Arial"/>
              </a:rPr>
              <a:t>Participación</a:t>
            </a:r>
            <a:r>
              <a:rPr sz="1200" i="1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25" dirty="0">
                <a:solidFill>
                  <a:srgbClr val="231F20"/>
                </a:solidFill>
                <a:latin typeface="Arial"/>
                <a:cs typeface="Arial"/>
              </a:rPr>
              <a:t>Incidente</a:t>
            </a:r>
            <a:r>
              <a:rPr sz="1200" i="1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1200" i="1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1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1200" i="1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spc="25" dirty="0">
                <a:solidFill>
                  <a:srgbClr val="231F20"/>
                </a:solidFill>
                <a:latin typeface="Arial"/>
                <a:cs typeface="Arial"/>
              </a:rPr>
              <a:t>Distrito</a:t>
            </a:r>
            <a:r>
              <a:rPr sz="1200" i="1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i="1" dirty="0">
                <a:solidFill>
                  <a:srgbClr val="231F20"/>
                </a:solidFill>
                <a:latin typeface="Arial"/>
                <a:cs typeface="Arial"/>
              </a:rPr>
              <a:t>Capital”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.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su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artículo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2,</a:t>
            </a:r>
            <a:r>
              <a:rPr sz="1200" spc="-1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define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ciudadana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65" dirty="0">
                <a:solidFill>
                  <a:srgbClr val="231F20"/>
                </a:solidFill>
                <a:latin typeface="Arial MT"/>
                <a:cs typeface="Arial MT"/>
              </a:rPr>
              <a:t>como:</a:t>
            </a:r>
            <a:endParaRPr sz="1200">
              <a:latin typeface="Arial MT"/>
              <a:cs typeface="Arial MT"/>
            </a:endParaRPr>
          </a:p>
          <a:p>
            <a:pPr marL="621665" marR="408305" algn="just">
              <a:lnSpc>
                <a:spcPct val="106100"/>
              </a:lnSpc>
              <a:spcBef>
                <a:spcPts val="535"/>
              </a:spcBef>
            </a:pP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“El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derecho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al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ejercicio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pleno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poder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personas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1100" i="1" spc="40" dirty="0">
                <a:solidFill>
                  <a:srgbClr val="231F20"/>
                </a:solidFill>
                <a:latin typeface="Arial"/>
                <a:cs typeface="Arial"/>
              </a:rPr>
              <a:t>condición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100" i="1" spc="5" dirty="0">
                <a:solidFill>
                  <a:srgbClr val="231F20"/>
                </a:solidFill>
                <a:latin typeface="Arial"/>
                <a:cs typeface="Arial"/>
              </a:rPr>
              <a:t>sujetos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sociales y </a:t>
            </a:r>
            <a:r>
              <a:rPr sz="1100" i="1" spc="-2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políticos,</a:t>
            </a:r>
            <a:r>
              <a:rPr sz="1100" i="1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manera</a:t>
            </a:r>
            <a:r>
              <a:rPr sz="1100" i="1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individual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7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colectiva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transforman</a:t>
            </a:r>
            <a:r>
              <a:rPr sz="1100" i="1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inciden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1100" i="1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esfera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pública</a:t>
            </a:r>
            <a:r>
              <a:rPr sz="1100" i="1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1100" i="1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40" dirty="0">
                <a:solidFill>
                  <a:srgbClr val="231F20"/>
                </a:solidFill>
                <a:latin typeface="Arial"/>
                <a:cs typeface="Arial"/>
              </a:rPr>
              <a:t>función </a:t>
            </a:r>
            <a:r>
              <a:rPr sz="1100" i="1" spc="-2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del bien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general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1100" i="1" spc="40" dirty="0">
                <a:solidFill>
                  <a:srgbClr val="231F20"/>
                </a:solidFill>
                <a:latin typeface="Arial"/>
                <a:cs typeface="Arial"/>
              </a:rPr>
              <a:t>cumplimiento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derechos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civiles,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políticos,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sociales,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económicos, </a:t>
            </a:r>
            <a:r>
              <a:rPr sz="1100" i="1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ambientales</a:t>
            </a:r>
            <a:r>
              <a:rPr sz="1100" i="1" spc="-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1100" i="1" spc="-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culturales,</a:t>
            </a:r>
            <a:r>
              <a:rPr sz="1100" i="1" spc="-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1100" i="1" spc="-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procesos</a:t>
            </a:r>
            <a:r>
              <a:rPr sz="1100" i="1" spc="-1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diálogo,</a:t>
            </a:r>
            <a:r>
              <a:rPr sz="1100" i="1" spc="-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deliberación</a:t>
            </a:r>
            <a:r>
              <a:rPr sz="1100" i="1" spc="-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1100" i="1" spc="-1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35" dirty="0">
                <a:solidFill>
                  <a:srgbClr val="231F20"/>
                </a:solidFill>
                <a:latin typeface="Arial"/>
                <a:cs typeface="Arial"/>
              </a:rPr>
              <a:t>concertación</a:t>
            </a:r>
            <a:r>
              <a:rPr sz="1100" i="1" spc="-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1100" i="1" spc="-1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actores </a:t>
            </a:r>
            <a:r>
              <a:rPr sz="1100" i="1" spc="-2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sociales e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institucionales,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materializar 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políticas </a:t>
            </a:r>
            <a:r>
              <a:rPr sz="1100" i="1" spc="5" dirty="0">
                <a:solidFill>
                  <a:srgbClr val="231F20"/>
                </a:solidFill>
                <a:latin typeface="Arial"/>
                <a:cs typeface="Arial"/>
              </a:rPr>
              <a:t>públicas,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bajo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principios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dignidad </a:t>
            </a:r>
            <a:r>
              <a:rPr sz="1100" i="1" spc="-2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humana, </a:t>
            </a:r>
            <a:r>
              <a:rPr sz="1100" i="1" spc="5" dirty="0">
                <a:solidFill>
                  <a:srgbClr val="231F20"/>
                </a:solidFill>
                <a:latin typeface="Arial"/>
                <a:cs typeface="Arial"/>
              </a:rPr>
              <a:t>equidad, 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diversidad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1100" i="1" spc="-4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incidencia. 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participación </a:t>
            </a:r>
            <a:r>
              <a:rPr sz="1100" i="1" spc="-35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realizará sin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discriminación </a:t>
            </a:r>
            <a:r>
              <a:rPr sz="1100" i="1" spc="4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1100" i="1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situación</a:t>
            </a:r>
            <a:r>
              <a:rPr sz="1100" i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discapacidad,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40" dirty="0">
                <a:solidFill>
                  <a:srgbClr val="231F20"/>
                </a:solidFill>
                <a:latin typeface="Arial"/>
                <a:cs typeface="Arial"/>
              </a:rPr>
              <a:t>ciclo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vital,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sexual,</a:t>
            </a:r>
            <a:r>
              <a:rPr sz="1100" i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política,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económica,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étnica,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cultural,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7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cualquier </a:t>
            </a:r>
            <a:r>
              <a:rPr sz="1100" i="1" spc="-2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otra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índole. </a:t>
            </a:r>
            <a:r>
              <a:rPr sz="1100" i="1" spc="-45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40" dirty="0">
                <a:solidFill>
                  <a:srgbClr val="231F20"/>
                </a:solidFill>
                <a:latin typeface="Arial"/>
                <a:cs typeface="Arial"/>
              </a:rPr>
              <a:t>connotación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ciudadana significa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hacer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efectivo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derecho </a:t>
            </a:r>
            <a:r>
              <a:rPr sz="1100" i="1" spc="-4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participación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1100" i="1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5" dirty="0">
                <a:solidFill>
                  <a:srgbClr val="231F20"/>
                </a:solidFill>
                <a:latin typeface="Arial"/>
                <a:cs typeface="Arial"/>
              </a:rPr>
              <a:t>desarrollar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ejercer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capacidad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gestión,</a:t>
            </a:r>
            <a:r>
              <a:rPr sz="1100" i="1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movilización,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incidencia,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45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1100" i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1100" i="1" spc="-2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procesos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planeación,</a:t>
            </a:r>
            <a:r>
              <a:rPr sz="1100" i="1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implementación,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políticas</a:t>
            </a:r>
            <a:r>
              <a:rPr sz="1100" i="1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públicas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1100" i="1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110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resolución </a:t>
            </a:r>
            <a:r>
              <a:rPr sz="1100" i="1" spc="-2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problemas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sociales, </a:t>
            </a:r>
            <a:r>
              <a:rPr sz="1100" i="1" spc="35" dirty="0">
                <a:solidFill>
                  <a:srgbClr val="231F20"/>
                </a:solidFill>
                <a:latin typeface="Arial"/>
                <a:cs typeface="Arial"/>
              </a:rPr>
              <a:t>contribuyendo </a:t>
            </a:r>
            <a:r>
              <a:rPr sz="1100" i="1" spc="55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ello </a:t>
            </a:r>
            <a:r>
              <a:rPr sz="1100" i="1" spc="-4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afianzar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lazos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identidad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sentido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pertenencia,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avanzar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1100" i="1" spc="40" dirty="0">
                <a:solidFill>
                  <a:srgbClr val="231F20"/>
                </a:solidFill>
                <a:latin typeface="Arial"/>
                <a:cs typeface="Arial"/>
              </a:rPr>
              <a:t>logro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cultura democrática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1100" i="1" spc="25" dirty="0">
                <a:solidFill>
                  <a:srgbClr val="231F20"/>
                </a:solidFill>
                <a:latin typeface="Arial"/>
                <a:cs typeface="Arial"/>
              </a:rPr>
              <a:t>consolidación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0" dirty="0">
                <a:solidFill>
                  <a:srgbClr val="231F20"/>
                </a:solidFill>
                <a:latin typeface="Arial"/>
                <a:cs typeface="Arial"/>
              </a:rPr>
              <a:t>sociedad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dirty="0">
                <a:solidFill>
                  <a:srgbClr val="231F20"/>
                </a:solidFill>
                <a:latin typeface="Arial"/>
                <a:cs typeface="Arial"/>
              </a:rPr>
              <a:t>justa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20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la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35" dirty="0">
                <a:solidFill>
                  <a:srgbClr val="231F20"/>
                </a:solidFill>
                <a:latin typeface="Arial"/>
                <a:cs typeface="Arial"/>
              </a:rPr>
              <a:t>construcción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20" dirty="0">
                <a:solidFill>
                  <a:srgbClr val="231F20"/>
                </a:solidFill>
                <a:latin typeface="Arial"/>
                <a:cs typeface="Arial"/>
              </a:rPr>
              <a:t>colectiva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1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4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1100" i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30" dirty="0">
                <a:solidFill>
                  <a:srgbClr val="231F20"/>
                </a:solidFill>
                <a:latin typeface="Arial"/>
                <a:cs typeface="Arial"/>
              </a:rPr>
              <a:t>público”</a:t>
            </a:r>
            <a:r>
              <a:rPr sz="110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100" i="1" spc="-35" dirty="0">
                <a:solidFill>
                  <a:srgbClr val="231F20"/>
                </a:solidFill>
                <a:latin typeface="Arial"/>
                <a:cs typeface="Arial"/>
              </a:rPr>
              <a:t>(2011).</a:t>
            </a: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00">
              <a:latin typeface="Arial"/>
              <a:cs typeface="Arial"/>
            </a:endParaRPr>
          </a:p>
          <a:p>
            <a:pPr marL="12700" marR="5715" algn="just">
              <a:lnSpc>
                <a:spcPct val="100000"/>
              </a:lnSpc>
              <a:spcBef>
                <a:spcPts val="865"/>
              </a:spcBef>
            </a:pP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Plan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Estratégico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Sectorial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Participación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enmarca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disposiciones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legales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orden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nacional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distrital,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acuerdo </a:t>
            </a:r>
            <a:r>
              <a:rPr sz="1200" spc="60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compromiso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instituciones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Administración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Distrital,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45" dirty="0">
                <a:solidFill>
                  <a:srgbClr val="231F20"/>
                </a:solidFill>
                <a:latin typeface="Arial MT"/>
                <a:cs typeface="Arial MT"/>
              </a:rPr>
              <a:t>conforman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el sector,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promover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escenarios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ciudadana,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abierto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lucha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contra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corrupción.</a:t>
            </a:r>
            <a:endParaRPr sz="1200">
              <a:latin typeface="Arial MT"/>
              <a:cs typeface="Arial MT"/>
            </a:endParaRPr>
          </a:p>
          <a:p>
            <a:pPr marL="12700" algn="just">
              <a:lnSpc>
                <a:spcPct val="100000"/>
              </a:lnSpc>
              <a:spcBef>
                <a:spcPts val="894"/>
              </a:spcBef>
            </a:pPr>
            <a:r>
              <a:rPr sz="1600" spc="-135" dirty="0">
                <a:solidFill>
                  <a:srgbClr val="DF9C33"/>
                </a:solidFill>
                <a:latin typeface="Trebuchet MS"/>
                <a:cs typeface="Trebuchet MS"/>
              </a:rPr>
              <a:t>Ma</a:t>
            </a:r>
            <a:r>
              <a:rPr sz="1600" spc="-120" dirty="0">
                <a:solidFill>
                  <a:srgbClr val="DF9C33"/>
                </a:solidFill>
                <a:latin typeface="Trebuchet MS"/>
                <a:cs typeface="Trebuchet MS"/>
              </a:rPr>
              <a:t>r</a:t>
            </a:r>
            <a:r>
              <a:rPr sz="1600" spc="-130" dirty="0">
                <a:solidFill>
                  <a:srgbClr val="DF9C33"/>
                </a:solidFill>
                <a:latin typeface="Trebuchet MS"/>
                <a:cs typeface="Trebuchet MS"/>
              </a:rPr>
              <a:t>c</a:t>
            </a:r>
            <a:r>
              <a:rPr sz="1600" spc="-65" dirty="0">
                <a:solidFill>
                  <a:srgbClr val="DF9C33"/>
                </a:solidFill>
                <a:latin typeface="Trebuchet MS"/>
                <a:cs typeface="Trebuchet MS"/>
              </a:rPr>
              <a:t>o</a:t>
            </a:r>
            <a:r>
              <a:rPr sz="1600" spc="-170" dirty="0">
                <a:solidFill>
                  <a:srgbClr val="DF9C33"/>
                </a:solidFill>
                <a:latin typeface="Trebuchet MS"/>
                <a:cs typeface="Trebuchet MS"/>
              </a:rPr>
              <a:t> </a:t>
            </a:r>
            <a:r>
              <a:rPr sz="1600" spc="-100" dirty="0">
                <a:solidFill>
                  <a:srgbClr val="DF9C33"/>
                </a:solidFill>
                <a:latin typeface="Trebuchet MS"/>
                <a:cs typeface="Trebuchet MS"/>
              </a:rPr>
              <a:t>N</a:t>
            </a:r>
            <a:r>
              <a:rPr sz="1600" spc="-135" dirty="0">
                <a:solidFill>
                  <a:srgbClr val="DF9C33"/>
                </a:solidFill>
                <a:latin typeface="Trebuchet MS"/>
                <a:cs typeface="Trebuchet MS"/>
              </a:rPr>
              <a:t>ormati</a:t>
            </a:r>
            <a:r>
              <a:rPr sz="1600" spc="-155" dirty="0">
                <a:solidFill>
                  <a:srgbClr val="DF9C33"/>
                </a:solidFill>
                <a:latin typeface="Trebuchet MS"/>
                <a:cs typeface="Trebuchet MS"/>
              </a:rPr>
              <a:t>v</a:t>
            </a:r>
            <a:r>
              <a:rPr sz="1600" spc="-65" dirty="0">
                <a:solidFill>
                  <a:srgbClr val="DF9C33"/>
                </a:solidFill>
                <a:latin typeface="Trebuchet MS"/>
                <a:cs typeface="Trebuchet MS"/>
              </a:rPr>
              <a:t>o</a:t>
            </a:r>
            <a:r>
              <a:rPr sz="1600" spc="-170" dirty="0">
                <a:solidFill>
                  <a:srgbClr val="DF9C33"/>
                </a:solidFill>
                <a:latin typeface="Trebuchet MS"/>
                <a:cs typeface="Trebuchet MS"/>
              </a:rPr>
              <a:t> </a:t>
            </a:r>
            <a:r>
              <a:rPr sz="1600" spc="-114" dirty="0">
                <a:solidFill>
                  <a:srgbClr val="DF9C33"/>
                </a:solidFill>
                <a:latin typeface="Trebuchet MS"/>
                <a:cs typeface="Trebuchet MS"/>
              </a:rPr>
              <a:t>Nacional</a:t>
            </a:r>
            <a:endParaRPr sz="16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17818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08783" y="0"/>
            <a:ext cx="47078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88715" y="9555393"/>
            <a:ext cx="2722880" cy="393700"/>
            <a:chOff x="388715" y="9555393"/>
            <a:chExt cx="2722880" cy="393700"/>
          </a:xfrm>
        </p:grpSpPr>
        <p:sp>
          <p:nvSpPr>
            <p:cNvPr id="5" name="object 5"/>
            <p:cNvSpPr/>
            <p:nvPr/>
          </p:nvSpPr>
          <p:spPr>
            <a:xfrm>
              <a:off x="2640584" y="9908921"/>
              <a:ext cx="58419" cy="38100"/>
            </a:xfrm>
            <a:custGeom>
              <a:avLst/>
              <a:gdLst/>
              <a:ahLst/>
              <a:cxnLst/>
              <a:rect l="l" t="t" r="r" b="b"/>
              <a:pathLst>
                <a:path w="58419" h="38100">
                  <a:moveTo>
                    <a:pt x="58089" y="15836"/>
                  </a:moveTo>
                  <a:lnTo>
                    <a:pt x="55702" y="9664"/>
                  </a:lnTo>
                  <a:lnTo>
                    <a:pt x="55702" y="15189"/>
                  </a:lnTo>
                  <a:lnTo>
                    <a:pt x="51841" y="15189"/>
                  </a:lnTo>
                  <a:lnTo>
                    <a:pt x="5778" y="15189"/>
                  </a:lnTo>
                  <a:lnTo>
                    <a:pt x="2362" y="15189"/>
                  </a:lnTo>
                  <a:lnTo>
                    <a:pt x="7035" y="2032"/>
                  </a:lnTo>
                  <a:lnTo>
                    <a:pt x="50609" y="2032"/>
                  </a:lnTo>
                  <a:lnTo>
                    <a:pt x="55702" y="15189"/>
                  </a:lnTo>
                  <a:lnTo>
                    <a:pt x="55702" y="9664"/>
                  </a:lnTo>
                  <a:lnTo>
                    <a:pt x="52222" y="647"/>
                  </a:lnTo>
                  <a:lnTo>
                    <a:pt x="51295" y="0"/>
                  </a:lnTo>
                  <a:lnTo>
                    <a:pt x="6337" y="0"/>
                  </a:lnTo>
                  <a:lnTo>
                    <a:pt x="5397" y="673"/>
                  </a:lnTo>
                  <a:lnTo>
                    <a:pt x="4914" y="2032"/>
                  </a:lnTo>
                  <a:lnTo>
                    <a:pt x="228" y="15189"/>
                  </a:lnTo>
                  <a:lnTo>
                    <a:pt x="0" y="15862"/>
                  </a:lnTo>
                  <a:lnTo>
                    <a:pt x="127" y="16789"/>
                  </a:lnTo>
                  <a:lnTo>
                    <a:pt x="939" y="17221"/>
                  </a:lnTo>
                  <a:lnTo>
                    <a:pt x="5334" y="17221"/>
                  </a:lnTo>
                  <a:lnTo>
                    <a:pt x="5334" y="37896"/>
                  </a:lnTo>
                  <a:lnTo>
                    <a:pt x="7340" y="37896"/>
                  </a:lnTo>
                  <a:lnTo>
                    <a:pt x="7340" y="17221"/>
                  </a:lnTo>
                  <a:lnTo>
                    <a:pt x="50292" y="17221"/>
                  </a:lnTo>
                  <a:lnTo>
                    <a:pt x="50292" y="37896"/>
                  </a:lnTo>
                  <a:lnTo>
                    <a:pt x="52285" y="37896"/>
                  </a:lnTo>
                  <a:lnTo>
                    <a:pt x="52285" y="17221"/>
                  </a:lnTo>
                  <a:lnTo>
                    <a:pt x="57162" y="17221"/>
                  </a:lnTo>
                  <a:lnTo>
                    <a:pt x="57975" y="16789"/>
                  </a:lnTo>
                  <a:lnTo>
                    <a:pt x="58089" y="158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654987" y="993562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1178"/>
                  </a:moveTo>
                  <a:lnTo>
                    <a:pt x="0" y="11178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117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654235" y="993486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937"/>
                  </a:moveTo>
                  <a:lnTo>
                    <a:pt x="10982" y="11937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937"/>
                  </a:lnTo>
                  <a:close/>
                </a:path>
                <a:path w="11430" h="12065">
                  <a:moveTo>
                    <a:pt x="0" y="11937"/>
                  </a:moveTo>
                  <a:lnTo>
                    <a:pt x="1498" y="11937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674453" y="9930142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52674" y="9884105"/>
              <a:ext cx="50800" cy="57785"/>
            </a:xfrm>
            <a:custGeom>
              <a:avLst/>
              <a:gdLst/>
              <a:ahLst/>
              <a:cxnLst/>
              <a:rect l="l" t="t" r="r" b="b"/>
              <a:pathLst>
                <a:path w="50800" h="57784">
                  <a:moveTo>
                    <a:pt x="1498" y="30111"/>
                  </a:moveTo>
                  <a:lnTo>
                    <a:pt x="749" y="29349"/>
                  </a:lnTo>
                  <a:lnTo>
                    <a:pt x="0" y="30111"/>
                  </a:lnTo>
                  <a:lnTo>
                    <a:pt x="0" y="35306"/>
                  </a:lnTo>
                  <a:lnTo>
                    <a:pt x="749" y="36068"/>
                  </a:lnTo>
                  <a:lnTo>
                    <a:pt x="1498" y="35306"/>
                  </a:lnTo>
                  <a:lnTo>
                    <a:pt x="1498" y="30111"/>
                  </a:lnTo>
                  <a:close/>
                </a:path>
                <a:path w="50800" h="57784">
                  <a:moveTo>
                    <a:pt x="5524" y="30111"/>
                  </a:moveTo>
                  <a:lnTo>
                    <a:pt x="4775" y="29349"/>
                  </a:lnTo>
                  <a:lnTo>
                    <a:pt x="4025" y="30111"/>
                  </a:lnTo>
                  <a:lnTo>
                    <a:pt x="4025" y="35306"/>
                  </a:lnTo>
                  <a:lnTo>
                    <a:pt x="4775" y="36068"/>
                  </a:lnTo>
                  <a:lnTo>
                    <a:pt x="5524" y="35306"/>
                  </a:lnTo>
                  <a:lnTo>
                    <a:pt x="5524" y="30111"/>
                  </a:lnTo>
                  <a:close/>
                </a:path>
                <a:path w="50800" h="57784">
                  <a:moveTo>
                    <a:pt x="9537" y="30111"/>
                  </a:moveTo>
                  <a:lnTo>
                    <a:pt x="8788" y="29349"/>
                  </a:lnTo>
                  <a:lnTo>
                    <a:pt x="8039" y="30111"/>
                  </a:lnTo>
                  <a:lnTo>
                    <a:pt x="8039" y="35306"/>
                  </a:lnTo>
                  <a:lnTo>
                    <a:pt x="8788" y="36068"/>
                  </a:lnTo>
                  <a:lnTo>
                    <a:pt x="9537" y="35306"/>
                  </a:lnTo>
                  <a:lnTo>
                    <a:pt x="9537" y="30111"/>
                  </a:lnTo>
                  <a:close/>
                </a:path>
                <a:path w="50800" h="57784">
                  <a:moveTo>
                    <a:pt x="13563" y="30111"/>
                  </a:moveTo>
                  <a:lnTo>
                    <a:pt x="12814" y="29349"/>
                  </a:lnTo>
                  <a:lnTo>
                    <a:pt x="12065" y="30111"/>
                  </a:lnTo>
                  <a:lnTo>
                    <a:pt x="12065" y="35306"/>
                  </a:lnTo>
                  <a:lnTo>
                    <a:pt x="12814" y="36068"/>
                  </a:lnTo>
                  <a:lnTo>
                    <a:pt x="13563" y="35306"/>
                  </a:lnTo>
                  <a:lnTo>
                    <a:pt x="13563" y="30111"/>
                  </a:lnTo>
                  <a:close/>
                </a:path>
                <a:path w="50800" h="57784">
                  <a:moveTo>
                    <a:pt x="17576" y="30111"/>
                  </a:moveTo>
                  <a:lnTo>
                    <a:pt x="16827" y="29349"/>
                  </a:lnTo>
                  <a:lnTo>
                    <a:pt x="16078" y="30111"/>
                  </a:lnTo>
                  <a:lnTo>
                    <a:pt x="16078" y="35306"/>
                  </a:lnTo>
                  <a:lnTo>
                    <a:pt x="16827" y="36068"/>
                  </a:lnTo>
                  <a:lnTo>
                    <a:pt x="17576" y="35306"/>
                  </a:lnTo>
                  <a:lnTo>
                    <a:pt x="17576" y="30111"/>
                  </a:lnTo>
                  <a:close/>
                </a:path>
                <a:path w="50800" h="57784">
                  <a:moveTo>
                    <a:pt x="21602" y="30111"/>
                  </a:moveTo>
                  <a:lnTo>
                    <a:pt x="20853" y="29349"/>
                  </a:lnTo>
                  <a:lnTo>
                    <a:pt x="20104" y="30111"/>
                  </a:lnTo>
                  <a:lnTo>
                    <a:pt x="20104" y="35306"/>
                  </a:lnTo>
                  <a:lnTo>
                    <a:pt x="20853" y="36068"/>
                  </a:lnTo>
                  <a:lnTo>
                    <a:pt x="21602" y="35306"/>
                  </a:lnTo>
                  <a:lnTo>
                    <a:pt x="21602" y="30111"/>
                  </a:lnTo>
                  <a:close/>
                </a:path>
                <a:path w="50800" h="57784">
                  <a:moveTo>
                    <a:pt x="25615" y="30111"/>
                  </a:moveTo>
                  <a:lnTo>
                    <a:pt x="24866" y="29349"/>
                  </a:lnTo>
                  <a:lnTo>
                    <a:pt x="24117" y="30111"/>
                  </a:lnTo>
                  <a:lnTo>
                    <a:pt x="24117" y="35306"/>
                  </a:lnTo>
                  <a:lnTo>
                    <a:pt x="24866" y="36068"/>
                  </a:lnTo>
                  <a:lnTo>
                    <a:pt x="25615" y="35306"/>
                  </a:lnTo>
                  <a:lnTo>
                    <a:pt x="25615" y="30111"/>
                  </a:lnTo>
                  <a:close/>
                </a:path>
                <a:path w="50800" h="57784">
                  <a:moveTo>
                    <a:pt x="29603" y="46050"/>
                  </a:moveTo>
                  <a:lnTo>
                    <a:pt x="28854" y="45288"/>
                  </a:lnTo>
                  <a:lnTo>
                    <a:pt x="28105" y="45288"/>
                  </a:lnTo>
                  <a:lnTo>
                    <a:pt x="28105" y="46799"/>
                  </a:lnTo>
                  <a:lnTo>
                    <a:pt x="28105" y="56095"/>
                  </a:lnTo>
                  <a:lnTo>
                    <a:pt x="22517" y="56095"/>
                  </a:lnTo>
                  <a:lnTo>
                    <a:pt x="22517" y="46799"/>
                  </a:lnTo>
                  <a:lnTo>
                    <a:pt x="28105" y="46799"/>
                  </a:lnTo>
                  <a:lnTo>
                    <a:pt x="28105" y="45288"/>
                  </a:lnTo>
                  <a:lnTo>
                    <a:pt x="21767" y="45288"/>
                  </a:lnTo>
                  <a:lnTo>
                    <a:pt x="21018" y="46050"/>
                  </a:lnTo>
                  <a:lnTo>
                    <a:pt x="21018" y="46799"/>
                  </a:lnTo>
                  <a:lnTo>
                    <a:pt x="21018" y="56095"/>
                  </a:lnTo>
                  <a:lnTo>
                    <a:pt x="21018" y="56857"/>
                  </a:lnTo>
                  <a:lnTo>
                    <a:pt x="21767" y="57619"/>
                  </a:lnTo>
                  <a:lnTo>
                    <a:pt x="28854" y="57619"/>
                  </a:lnTo>
                  <a:lnTo>
                    <a:pt x="29603" y="56857"/>
                  </a:lnTo>
                  <a:lnTo>
                    <a:pt x="29603" y="46050"/>
                  </a:lnTo>
                  <a:close/>
                </a:path>
                <a:path w="50800" h="57784">
                  <a:moveTo>
                    <a:pt x="29641" y="30111"/>
                  </a:moveTo>
                  <a:lnTo>
                    <a:pt x="28892" y="29349"/>
                  </a:lnTo>
                  <a:lnTo>
                    <a:pt x="28143" y="30111"/>
                  </a:lnTo>
                  <a:lnTo>
                    <a:pt x="28143" y="35306"/>
                  </a:lnTo>
                  <a:lnTo>
                    <a:pt x="28892" y="36068"/>
                  </a:lnTo>
                  <a:lnTo>
                    <a:pt x="29641" y="35306"/>
                  </a:lnTo>
                  <a:lnTo>
                    <a:pt x="29641" y="30111"/>
                  </a:lnTo>
                  <a:close/>
                </a:path>
                <a:path w="50800" h="57784">
                  <a:moveTo>
                    <a:pt x="33655" y="30111"/>
                  </a:moveTo>
                  <a:lnTo>
                    <a:pt x="32905" y="29349"/>
                  </a:lnTo>
                  <a:lnTo>
                    <a:pt x="32156" y="30111"/>
                  </a:lnTo>
                  <a:lnTo>
                    <a:pt x="32156" y="35306"/>
                  </a:lnTo>
                  <a:lnTo>
                    <a:pt x="32905" y="36068"/>
                  </a:lnTo>
                  <a:lnTo>
                    <a:pt x="33655" y="35306"/>
                  </a:lnTo>
                  <a:lnTo>
                    <a:pt x="33655" y="30111"/>
                  </a:lnTo>
                  <a:close/>
                </a:path>
                <a:path w="50800" h="57784">
                  <a:moveTo>
                    <a:pt x="50698" y="1600"/>
                  </a:moveTo>
                  <a:lnTo>
                    <a:pt x="49784" y="1041"/>
                  </a:lnTo>
                  <a:lnTo>
                    <a:pt x="35052" y="4673"/>
                  </a:lnTo>
                  <a:lnTo>
                    <a:pt x="35052" y="762"/>
                  </a:lnTo>
                  <a:lnTo>
                    <a:pt x="34302" y="0"/>
                  </a:lnTo>
                  <a:lnTo>
                    <a:pt x="33553" y="762"/>
                  </a:lnTo>
                  <a:lnTo>
                    <a:pt x="33553" y="5041"/>
                  </a:lnTo>
                  <a:lnTo>
                    <a:pt x="25133" y="7112"/>
                  </a:lnTo>
                  <a:lnTo>
                    <a:pt x="24587" y="8026"/>
                  </a:lnTo>
                  <a:lnTo>
                    <a:pt x="25311" y="8610"/>
                  </a:lnTo>
                  <a:lnTo>
                    <a:pt x="33553" y="6591"/>
                  </a:lnTo>
                  <a:lnTo>
                    <a:pt x="33553" y="26162"/>
                  </a:lnTo>
                  <a:lnTo>
                    <a:pt x="34302" y="26924"/>
                  </a:lnTo>
                  <a:lnTo>
                    <a:pt x="35052" y="26162"/>
                  </a:lnTo>
                  <a:lnTo>
                    <a:pt x="35052" y="6223"/>
                  </a:lnTo>
                  <a:lnTo>
                    <a:pt x="50139" y="2514"/>
                  </a:lnTo>
                  <a:lnTo>
                    <a:pt x="50698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03829" y="9836711"/>
              <a:ext cx="63500" cy="110489"/>
            </a:xfrm>
            <a:custGeom>
              <a:avLst/>
              <a:gdLst/>
              <a:ahLst/>
              <a:cxnLst/>
              <a:rect l="l" t="t" r="r" b="b"/>
              <a:pathLst>
                <a:path w="63500" h="110490">
                  <a:moveTo>
                    <a:pt x="0" y="110093"/>
                  </a:moveTo>
                  <a:lnTo>
                    <a:pt x="63088" y="110093"/>
                  </a:lnTo>
                  <a:lnTo>
                    <a:pt x="63088" y="9153"/>
                  </a:lnTo>
                  <a:lnTo>
                    <a:pt x="0" y="0"/>
                  </a:lnTo>
                  <a:lnTo>
                    <a:pt x="0" y="11009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602831" y="9835706"/>
              <a:ext cx="65405" cy="111125"/>
            </a:xfrm>
            <a:custGeom>
              <a:avLst/>
              <a:gdLst/>
              <a:ahLst/>
              <a:cxnLst/>
              <a:rect l="l" t="t" r="r" b="b"/>
              <a:pathLst>
                <a:path w="65405" h="111125">
                  <a:moveTo>
                    <a:pt x="63088" y="111098"/>
                  </a:moveTo>
                  <a:lnTo>
                    <a:pt x="65086" y="111098"/>
                  </a:lnTo>
                  <a:lnTo>
                    <a:pt x="65086" y="10159"/>
                  </a:lnTo>
                  <a:lnTo>
                    <a:pt x="64229" y="9153"/>
                  </a:lnTo>
                  <a:lnTo>
                    <a:pt x="1140" y="0"/>
                  </a:lnTo>
                  <a:lnTo>
                    <a:pt x="346" y="235"/>
                  </a:lnTo>
                  <a:lnTo>
                    <a:pt x="0" y="1000"/>
                  </a:lnTo>
                  <a:lnTo>
                    <a:pt x="0" y="2173"/>
                  </a:lnTo>
                  <a:lnTo>
                    <a:pt x="1997" y="2173"/>
                  </a:lnTo>
                  <a:lnTo>
                    <a:pt x="63088" y="11033"/>
                  </a:lnTo>
                  <a:lnTo>
                    <a:pt x="63088" y="111098"/>
                  </a:lnTo>
                  <a:close/>
                </a:path>
                <a:path w="65405" h="111125">
                  <a:moveTo>
                    <a:pt x="0" y="111098"/>
                  </a:moveTo>
                  <a:lnTo>
                    <a:pt x="1997" y="111098"/>
                  </a:lnTo>
                  <a:lnTo>
                    <a:pt x="1997" y="2173"/>
                  </a:lnTo>
                  <a:lnTo>
                    <a:pt x="0" y="2173"/>
                  </a:lnTo>
                  <a:lnTo>
                    <a:pt x="0" y="1110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619268" y="9914508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5948" y="4898"/>
                  </a:moveTo>
                  <a:lnTo>
                    <a:pt x="46067" y="1862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5948" y="489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615464" y="9909291"/>
              <a:ext cx="57785" cy="6985"/>
            </a:xfrm>
            <a:custGeom>
              <a:avLst/>
              <a:gdLst/>
              <a:ahLst/>
              <a:cxnLst/>
              <a:rect l="l" t="t" r="r" b="b"/>
              <a:pathLst>
                <a:path w="57785" h="6984">
                  <a:moveTo>
                    <a:pt x="57191" y="6669"/>
                  </a:moveTo>
                  <a:lnTo>
                    <a:pt x="57362" y="2317"/>
                  </a:lnTo>
                  <a:lnTo>
                    <a:pt x="170" y="0"/>
                  </a:lnTo>
                  <a:lnTo>
                    <a:pt x="0" y="4352"/>
                  </a:lnTo>
                  <a:lnTo>
                    <a:pt x="57191" y="66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614716" y="9908529"/>
              <a:ext cx="59055" cy="8255"/>
            </a:xfrm>
            <a:custGeom>
              <a:avLst/>
              <a:gdLst/>
              <a:ahLst/>
              <a:cxnLst/>
              <a:rect l="l" t="t" r="r" b="b"/>
              <a:pathLst>
                <a:path w="59055" h="8254">
                  <a:moveTo>
                    <a:pt x="57912" y="8193"/>
                  </a:moveTo>
                  <a:lnTo>
                    <a:pt x="58690" y="7463"/>
                  </a:lnTo>
                  <a:lnTo>
                    <a:pt x="58860" y="3110"/>
                  </a:lnTo>
                  <a:lnTo>
                    <a:pt x="58661" y="2564"/>
                  </a:lnTo>
                  <a:lnTo>
                    <a:pt x="58145" y="2322"/>
                  </a:lnTo>
                  <a:lnTo>
                    <a:pt x="947" y="0"/>
                  </a:lnTo>
                  <a:lnTo>
                    <a:pt x="414" y="201"/>
                  </a:lnTo>
                  <a:lnTo>
                    <a:pt x="170" y="730"/>
                  </a:lnTo>
                  <a:lnTo>
                    <a:pt x="138" y="1546"/>
                  </a:lnTo>
                  <a:lnTo>
                    <a:pt x="1640" y="1546"/>
                  </a:lnTo>
                  <a:lnTo>
                    <a:pt x="57333" y="3806"/>
                  </a:lnTo>
                  <a:lnTo>
                    <a:pt x="57220" y="6640"/>
                  </a:lnTo>
                  <a:lnTo>
                    <a:pt x="19690" y="6640"/>
                  </a:lnTo>
                  <a:lnTo>
                    <a:pt x="57912" y="8193"/>
                  </a:lnTo>
                  <a:close/>
                </a:path>
                <a:path w="59055" h="8254">
                  <a:moveTo>
                    <a:pt x="19690" y="6640"/>
                  </a:moveTo>
                  <a:lnTo>
                    <a:pt x="57220" y="6640"/>
                  </a:lnTo>
                  <a:lnTo>
                    <a:pt x="1526" y="4387"/>
                  </a:lnTo>
                  <a:lnTo>
                    <a:pt x="1640" y="1546"/>
                  </a:lnTo>
                  <a:lnTo>
                    <a:pt x="138" y="1546"/>
                  </a:lnTo>
                  <a:lnTo>
                    <a:pt x="0" y="5082"/>
                  </a:lnTo>
                  <a:lnTo>
                    <a:pt x="720" y="5870"/>
                  </a:lnTo>
                  <a:lnTo>
                    <a:pt x="19690" y="6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98789" y="9873508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594016" y="9868247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31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593263" y="9867493"/>
              <a:ext cx="67310" cy="35560"/>
            </a:xfrm>
            <a:custGeom>
              <a:avLst/>
              <a:gdLst/>
              <a:ahLst/>
              <a:cxnLst/>
              <a:rect l="l" t="t" r="r" b="b"/>
              <a:pathLst>
                <a:path w="67310" h="35559">
                  <a:moveTo>
                    <a:pt x="35255" y="17386"/>
                  </a:moveTo>
                  <a:lnTo>
                    <a:pt x="34505" y="16624"/>
                  </a:lnTo>
                  <a:lnTo>
                    <a:pt x="33756" y="16624"/>
                  </a:lnTo>
                  <a:lnTo>
                    <a:pt x="33756" y="18135"/>
                  </a:lnTo>
                  <a:lnTo>
                    <a:pt x="33756" y="33502"/>
                  </a:lnTo>
                  <a:lnTo>
                    <a:pt x="27038" y="33502"/>
                  </a:lnTo>
                  <a:lnTo>
                    <a:pt x="27038" y="18135"/>
                  </a:lnTo>
                  <a:lnTo>
                    <a:pt x="33756" y="18135"/>
                  </a:lnTo>
                  <a:lnTo>
                    <a:pt x="33756" y="16624"/>
                  </a:lnTo>
                  <a:lnTo>
                    <a:pt x="26289" y="16624"/>
                  </a:lnTo>
                  <a:lnTo>
                    <a:pt x="25539" y="17386"/>
                  </a:lnTo>
                  <a:lnTo>
                    <a:pt x="25539" y="18135"/>
                  </a:lnTo>
                  <a:lnTo>
                    <a:pt x="25539" y="33502"/>
                  </a:lnTo>
                  <a:lnTo>
                    <a:pt x="25539" y="34251"/>
                  </a:lnTo>
                  <a:lnTo>
                    <a:pt x="26289" y="35013"/>
                  </a:lnTo>
                  <a:lnTo>
                    <a:pt x="34505" y="35013"/>
                  </a:lnTo>
                  <a:lnTo>
                    <a:pt x="35255" y="34251"/>
                  </a:lnTo>
                  <a:lnTo>
                    <a:pt x="35255" y="17386"/>
                  </a:lnTo>
                  <a:close/>
                </a:path>
                <a:path w="67310" h="35559">
                  <a:moveTo>
                    <a:pt x="51066" y="17386"/>
                  </a:moveTo>
                  <a:lnTo>
                    <a:pt x="50317" y="16611"/>
                  </a:lnTo>
                  <a:lnTo>
                    <a:pt x="49568" y="16611"/>
                  </a:lnTo>
                  <a:lnTo>
                    <a:pt x="49568" y="18135"/>
                  </a:lnTo>
                  <a:lnTo>
                    <a:pt x="49568" y="33502"/>
                  </a:lnTo>
                  <a:lnTo>
                    <a:pt x="42849" y="33502"/>
                  </a:lnTo>
                  <a:lnTo>
                    <a:pt x="42849" y="18135"/>
                  </a:lnTo>
                  <a:lnTo>
                    <a:pt x="49568" y="18135"/>
                  </a:lnTo>
                  <a:lnTo>
                    <a:pt x="49568" y="16611"/>
                  </a:lnTo>
                  <a:lnTo>
                    <a:pt x="42100" y="16611"/>
                  </a:lnTo>
                  <a:lnTo>
                    <a:pt x="41351" y="17386"/>
                  </a:lnTo>
                  <a:lnTo>
                    <a:pt x="41351" y="18135"/>
                  </a:lnTo>
                  <a:lnTo>
                    <a:pt x="41351" y="33502"/>
                  </a:lnTo>
                  <a:lnTo>
                    <a:pt x="41351" y="34251"/>
                  </a:lnTo>
                  <a:lnTo>
                    <a:pt x="42100" y="35013"/>
                  </a:lnTo>
                  <a:lnTo>
                    <a:pt x="50317" y="35013"/>
                  </a:lnTo>
                  <a:lnTo>
                    <a:pt x="51066" y="34251"/>
                  </a:lnTo>
                  <a:lnTo>
                    <a:pt x="51066" y="17386"/>
                  </a:lnTo>
                  <a:close/>
                </a:path>
                <a:path w="67310" h="35559">
                  <a:moveTo>
                    <a:pt x="63830" y="5791"/>
                  </a:moveTo>
                  <a:lnTo>
                    <a:pt x="63614" y="723"/>
                  </a:lnTo>
                  <a:lnTo>
                    <a:pt x="63373" y="203"/>
                  </a:lnTo>
                  <a:lnTo>
                    <a:pt x="62839" y="0"/>
                  </a:lnTo>
                  <a:lnTo>
                    <a:pt x="62306" y="25"/>
                  </a:lnTo>
                  <a:lnTo>
                    <a:pt x="62306" y="5092"/>
                  </a:lnTo>
                  <a:lnTo>
                    <a:pt x="1689" y="7759"/>
                  </a:lnTo>
                  <a:lnTo>
                    <a:pt x="1524" y="4216"/>
                  </a:lnTo>
                  <a:lnTo>
                    <a:pt x="62153" y="1562"/>
                  </a:lnTo>
                  <a:lnTo>
                    <a:pt x="62306" y="5092"/>
                  </a:lnTo>
                  <a:lnTo>
                    <a:pt x="62306" y="25"/>
                  </a:lnTo>
                  <a:lnTo>
                    <a:pt x="27457" y="1562"/>
                  </a:lnTo>
                  <a:lnTo>
                    <a:pt x="723" y="2730"/>
                  </a:lnTo>
                  <a:lnTo>
                    <a:pt x="0" y="3517"/>
                  </a:lnTo>
                  <a:lnTo>
                    <a:pt x="177" y="7759"/>
                  </a:lnTo>
                  <a:lnTo>
                    <a:pt x="215" y="8585"/>
                  </a:lnTo>
                  <a:lnTo>
                    <a:pt x="457" y="9105"/>
                  </a:lnTo>
                  <a:lnTo>
                    <a:pt x="965" y="9309"/>
                  </a:lnTo>
                  <a:lnTo>
                    <a:pt x="63119" y="6578"/>
                  </a:lnTo>
                  <a:lnTo>
                    <a:pt x="63830" y="5791"/>
                  </a:lnTo>
                  <a:close/>
                </a:path>
                <a:path w="67310" h="35559">
                  <a:moveTo>
                    <a:pt x="67183" y="17386"/>
                  </a:moveTo>
                  <a:lnTo>
                    <a:pt x="66433" y="16611"/>
                  </a:lnTo>
                  <a:lnTo>
                    <a:pt x="65684" y="16611"/>
                  </a:lnTo>
                  <a:lnTo>
                    <a:pt x="65684" y="18135"/>
                  </a:lnTo>
                  <a:lnTo>
                    <a:pt x="65684" y="33502"/>
                  </a:lnTo>
                  <a:lnTo>
                    <a:pt x="58966" y="33502"/>
                  </a:lnTo>
                  <a:lnTo>
                    <a:pt x="58966" y="18135"/>
                  </a:lnTo>
                  <a:lnTo>
                    <a:pt x="65684" y="18135"/>
                  </a:lnTo>
                  <a:lnTo>
                    <a:pt x="65684" y="16611"/>
                  </a:lnTo>
                  <a:lnTo>
                    <a:pt x="58216" y="16611"/>
                  </a:lnTo>
                  <a:lnTo>
                    <a:pt x="57467" y="17386"/>
                  </a:lnTo>
                  <a:lnTo>
                    <a:pt x="57467" y="18135"/>
                  </a:lnTo>
                  <a:lnTo>
                    <a:pt x="57467" y="33502"/>
                  </a:lnTo>
                  <a:lnTo>
                    <a:pt x="57467" y="34251"/>
                  </a:lnTo>
                  <a:lnTo>
                    <a:pt x="58216" y="35013"/>
                  </a:lnTo>
                  <a:lnTo>
                    <a:pt x="66433" y="35013"/>
                  </a:lnTo>
                  <a:lnTo>
                    <a:pt x="67183" y="34251"/>
                  </a:lnTo>
                  <a:lnTo>
                    <a:pt x="67183" y="173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627261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26513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1920" y="9848018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73439" y="9847262"/>
              <a:ext cx="50800" cy="99695"/>
            </a:xfrm>
            <a:custGeom>
              <a:avLst/>
              <a:gdLst/>
              <a:ahLst/>
              <a:cxnLst/>
              <a:rect l="l" t="t" r="r" b="b"/>
              <a:pathLst>
                <a:path w="50800" h="99695">
                  <a:moveTo>
                    <a:pt x="1752" y="78003"/>
                  </a:moveTo>
                  <a:lnTo>
                    <a:pt x="876" y="77114"/>
                  </a:lnTo>
                  <a:lnTo>
                    <a:pt x="0" y="78003"/>
                  </a:lnTo>
                  <a:lnTo>
                    <a:pt x="0" y="99542"/>
                  </a:lnTo>
                  <a:lnTo>
                    <a:pt x="1752" y="99542"/>
                  </a:lnTo>
                  <a:lnTo>
                    <a:pt x="1752" y="78003"/>
                  </a:lnTo>
                  <a:close/>
                </a:path>
                <a:path w="50800" h="99695">
                  <a:moveTo>
                    <a:pt x="50469" y="2895"/>
                  </a:moveTo>
                  <a:lnTo>
                    <a:pt x="48971" y="1384"/>
                  </a:lnTo>
                  <a:lnTo>
                    <a:pt x="48971" y="3733"/>
                  </a:lnTo>
                  <a:lnTo>
                    <a:pt x="48971" y="9182"/>
                  </a:lnTo>
                  <a:lnTo>
                    <a:pt x="46786" y="11391"/>
                  </a:lnTo>
                  <a:lnTo>
                    <a:pt x="41414" y="11391"/>
                  </a:lnTo>
                  <a:lnTo>
                    <a:pt x="39230" y="9182"/>
                  </a:lnTo>
                  <a:lnTo>
                    <a:pt x="39230" y="3733"/>
                  </a:lnTo>
                  <a:lnTo>
                    <a:pt x="41414" y="1524"/>
                  </a:lnTo>
                  <a:lnTo>
                    <a:pt x="46786" y="1524"/>
                  </a:lnTo>
                  <a:lnTo>
                    <a:pt x="48971" y="3733"/>
                  </a:lnTo>
                  <a:lnTo>
                    <a:pt x="48971" y="1384"/>
                  </a:lnTo>
                  <a:lnTo>
                    <a:pt x="47612" y="0"/>
                  </a:lnTo>
                  <a:lnTo>
                    <a:pt x="40576" y="0"/>
                  </a:lnTo>
                  <a:lnTo>
                    <a:pt x="39077" y="1524"/>
                  </a:lnTo>
                  <a:lnTo>
                    <a:pt x="37719" y="2895"/>
                  </a:lnTo>
                  <a:lnTo>
                    <a:pt x="37719" y="10020"/>
                  </a:lnTo>
                  <a:lnTo>
                    <a:pt x="39077" y="11391"/>
                  </a:lnTo>
                  <a:lnTo>
                    <a:pt x="40576" y="12915"/>
                  </a:lnTo>
                  <a:lnTo>
                    <a:pt x="47612" y="12915"/>
                  </a:lnTo>
                  <a:lnTo>
                    <a:pt x="50469" y="10020"/>
                  </a:lnTo>
                  <a:lnTo>
                    <a:pt x="50469" y="28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556954" y="9908933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11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82"/>
                  </a:lnTo>
                  <a:lnTo>
                    <a:pt x="4445" y="26377"/>
                  </a:lnTo>
                  <a:lnTo>
                    <a:pt x="14401" y="26377"/>
                  </a:lnTo>
                  <a:lnTo>
                    <a:pt x="18186" y="23355"/>
                  </a:lnTo>
                  <a:lnTo>
                    <a:pt x="19418" y="19227"/>
                  </a:lnTo>
                  <a:lnTo>
                    <a:pt x="19126" y="18834"/>
                  </a:lnTo>
                  <a:lnTo>
                    <a:pt x="24358" y="18834"/>
                  </a:lnTo>
                  <a:lnTo>
                    <a:pt x="28511" y="14617"/>
                  </a:lnTo>
                  <a:lnTo>
                    <a:pt x="28511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556080" y="9914313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83"/>
                  </a:moveTo>
                  <a:lnTo>
                    <a:pt x="10800" y="21883"/>
                  </a:lnTo>
                  <a:lnTo>
                    <a:pt x="15528" y="21883"/>
                  </a:lnTo>
                  <a:lnTo>
                    <a:pt x="19779" y="18675"/>
                  </a:lnTo>
                  <a:lnTo>
                    <a:pt x="21141" y="14092"/>
                  </a:lnTo>
                  <a:lnTo>
                    <a:pt x="20550" y="12982"/>
                  </a:lnTo>
                  <a:lnTo>
                    <a:pt x="19455" y="13580"/>
                  </a:lnTo>
                  <a:lnTo>
                    <a:pt x="18320" y="17421"/>
                  </a:lnTo>
                  <a:lnTo>
                    <a:pt x="14756" y="20101"/>
                  </a:lnTo>
                  <a:lnTo>
                    <a:pt x="5817" y="20101"/>
                  </a:lnTo>
                  <a:lnTo>
                    <a:pt x="1759" y="15995"/>
                  </a:lnTo>
                  <a:lnTo>
                    <a:pt x="1759" y="5893"/>
                  </a:lnTo>
                  <a:lnTo>
                    <a:pt x="5817" y="1782"/>
                  </a:lnTo>
                  <a:lnTo>
                    <a:pt x="10902" y="1788"/>
                  </a:lnTo>
                  <a:lnTo>
                    <a:pt x="11759" y="937"/>
                  </a:lnTo>
                  <a:lnTo>
                    <a:pt x="10913" y="5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6973"/>
                  </a:lnTo>
                  <a:lnTo>
                    <a:pt x="4846" y="218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558202" y="9902644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74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74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7322" y="990175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51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6" y="2759"/>
                  </a:lnTo>
                  <a:lnTo>
                    <a:pt x="14466" y="0"/>
                  </a:lnTo>
                  <a:lnTo>
                    <a:pt x="4563" y="0"/>
                  </a:lnTo>
                  <a:lnTo>
                    <a:pt x="0" y="4622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565639" y="9896993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79"/>
                  </a:lnTo>
                  <a:lnTo>
                    <a:pt x="17361" y="11482"/>
                  </a:lnTo>
                  <a:lnTo>
                    <a:pt x="17361" y="3932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2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64764" y="989610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64" y="17277"/>
                  </a:moveTo>
                  <a:lnTo>
                    <a:pt x="15732" y="17065"/>
                  </a:lnTo>
                  <a:lnTo>
                    <a:pt x="17883" y="15219"/>
                  </a:lnTo>
                  <a:lnTo>
                    <a:pt x="19115" y="12528"/>
                  </a:lnTo>
                  <a:lnTo>
                    <a:pt x="19115" y="4346"/>
                  </a:lnTo>
                  <a:lnTo>
                    <a:pt x="14824" y="0"/>
                  </a:lnTo>
                  <a:lnTo>
                    <a:pt x="4284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2" y="14834"/>
                  </a:lnTo>
                  <a:lnTo>
                    <a:pt x="2849" y="13592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3853" y="1782"/>
                  </a:lnTo>
                  <a:lnTo>
                    <a:pt x="17355" y="5324"/>
                  </a:lnTo>
                  <a:lnTo>
                    <a:pt x="17355" y="12005"/>
                  </a:lnTo>
                  <a:lnTo>
                    <a:pt x="16351" y="14201"/>
                  </a:lnTo>
                  <a:lnTo>
                    <a:pt x="14597" y="15708"/>
                  </a:lnTo>
                  <a:lnTo>
                    <a:pt x="14495" y="16961"/>
                  </a:lnTo>
                  <a:lnTo>
                    <a:pt x="15164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71839" y="991552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0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1"/>
                  </a:lnTo>
                  <a:lnTo>
                    <a:pt x="15414" y="1103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0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1052" y="9914658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8"/>
                  </a:moveTo>
                  <a:lnTo>
                    <a:pt x="9466" y="21538"/>
                  </a:lnTo>
                  <a:lnTo>
                    <a:pt x="15420" y="21538"/>
                  </a:lnTo>
                  <a:lnTo>
                    <a:pt x="20267" y="16628"/>
                  </a:lnTo>
                  <a:lnTo>
                    <a:pt x="20267" y="5588"/>
                  </a:lnTo>
                  <a:lnTo>
                    <a:pt x="16912" y="1230"/>
                  </a:lnTo>
                  <a:lnTo>
                    <a:pt x="12117" y="0"/>
                  </a:lnTo>
                  <a:lnTo>
                    <a:pt x="11044" y="649"/>
                  </a:lnTo>
                  <a:lnTo>
                    <a:pt x="11685" y="1730"/>
                  </a:lnTo>
                  <a:lnTo>
                    <a:pt x="15704" y="2754"/>
                  </a:lnTo>
                  <a:lnTo>
                    <a:pt x="18507" y="6405"/>
                  </a:lnTo>
                  <a:lnTo>
                    <a:pt x="18507" y="15650"/>
                  </a:lnTo>
                  <a:lnTo>
                    <a:pt x="14449" y="19756"/>
                  </a:lnTo>
                  <a:lnTo>
                    <a:pt x="4863" y="19756"/>
                  </a:lnTo>
                  <a:lnTo>
                    <a:pt x="3927" y="18732"/>
                  </a:lnTo>
                  <a:lnTo>
                    <a:pt x="1572" y="13966"/>
                  </a:lnTo>
                  <a:lnTo>
                    <a:pt x="397" y="13569"/>
                  </a:lnTo>
                  <a:lnTo>
                    <a:pt x="0" y="14765"/>
                  </a:lnTo>
                  <a:lnTo>
                    <a:pt x="2633" y="20095"/>
                  </a:lnTo>
                  <a:lnTo>
                    <a:pt x="4109" y="215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574321" y="990139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1" y="16864"/>
                  </a:lnTo>
                  <a:lnTo>
                    <a:pt x="14875" y="13212"/>
                  </a:lnTo>
                  <a:lnTo>
                    <a:pt x="14875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67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573696" y="9900501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7" y="19261"/>
                  </a:moveTo>
                  <a:lnTo>
                    <a:pt x="12872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94" y="0"/>
                  </a:lnTo>
                  <a:lnTo>
                    <a:pt x="2741" y="0"/>
                  </a:lnTo>
                  <a:lnTo>
                    <a:pt x="0" y="2771"/>
                  </a:lnTo>
                  <a:lnTo>
                    <a:pt x="624" y="3398"/>
                  </a:lnTo>
                  <a:lnTo>
                    <a:pt x="1299" y="3973"/>
                  </a:lnTo>
                  <a:lnTo>
                    <a:pt x="3467" y="1776"/>
                  </a:lnTo>
                  <a:lnTo>
                    <a:pt x="11123" y="1776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25" y="16352"/>
                  </a:lnTo>
                  <a:lnTo>
                    <a:pt x="8910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6" y="11005"/>
                  </a:lnTo>
                  <a:lnTo>
                    <a:pt x="3615" y="9613"/>
                  </a:lnTo>
                  <a:lnTo>
                    <a:pt x="2423" y="9975"/>
                  </a:lnTo>
                  <a:lnTo>
                    <a:pt x="2786" y="11183"/>
                  </a:lnTo>
                  <a:lnTo>
                    <a:pt x="4914" y="12338"/>
                  </a:lnTo>
                  <a:lnTo>
                    <a:pt x="6362" y="14150"/>
                  </a:lnTo>
                  <a:lnTo>
                    <a:pt x="7122" y="17042"/>
                  </a:lnTo>
                  <a:lnTo>
                    <a:pt x="7207" y="17697"/>
                  </a:lnTo>
                  <a:lnTo>
                    <a:pt x="7207" y="18370"/>
                  </a:lnTo>
                  <a:lnTo>
                    <a:pt x="7508" y="19043"/>
                  </a:lnTo>
                  <a:lnTo>
                    <a:pt x="8087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558796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558782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566221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565585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573970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574657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556143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555395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559526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558816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570664" y="9910133"/>
              <a:ext cx="56515" cy="15240"/>
            </a:xfrm>
            <a:custGeom>
              <a:avLst/>
              <a:gdLst/>
              <a:ahLst/>
              <a:cxnLst/>
              <a:rect l="l" t="t" r="r" b="b"/>
              <a:pathLst>
                <a:path w="56514" h="15240">
                  <a:moveTo>
                    <a:pt x="0" y="15190"/>
                  </a:moveTo>
                  <a:lnTo>
                    <a:pt x="56221" y="15190"/>
                  </a:lnTo>
                  <a:lnTo>
                    <a:pt x="50352" y="0"/>
                  </a:lnTo>
                  <a:lnTo>
                    <a:pt x="5397" y="0"/>
                  </a:lnTo>
                  <a:lnTo>
                    <a:pt x="0" y="15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569729" y="9909122"/>
              <a:ext cx="58419" cy="17780"/>
            </a:xfrm>
            <a:custGeom>
              <a:avLst/>
              <a:gdLst/>
              <a:ahLst/>
              <a:cxnLst/>
              <a:rect l="l" t="t" r="r" b="b"/>
              <a:pathLst>
                <a:path w="58419" h="17779">
                  <a:moveTo>
                    <a:pt x="933" y="17214"/>
                  </a:moveTo>
                  <a:lnTo>
                    <a:pt x="57155" y="17214"/>
                  </a:lnTo>
                  <a:lnTo>
                    <a:pt x="57984" y="16772"/>
                  </a:lnTo>
                  <a:lnTo>
                    <a:pt x="58091" y="15834"/>
                  </a:lnTo>
                  <a:lnTo>
                    <a:pt x="52217" y="638"/>
                  </a:lnTo>
                  <a:lnTo>
                    <a:pt x="51286" y="0"/>
                  </a:lnTo>
                  <a:lnTo>
                    <a:pt x="6331" y="0"/>
                  </a:lnTo>
                  <a:lnTo>
                    <a:pt x="5389" y="666"/>
                  </a:lnTo>
                  <a:lnTo>
                    <a:pt x="4907" y="2023"/>
                  </a:lnTo>
                  <a:lnTo>
                    <a:pt x="50605" y="2023"/>
                  </a:lnTo>
                  <a:lnTo>
                    <a:pt x="55696" y="15190"/>
                  </a:lnTo>
                  <a:lnTo>
                    <a:pt x="228" y="15190"/>
                  </a:lnTo>
                  <a:lnTo>
                    <a:pt x="0" y="15834"/>
                  </a:lnTo>
                  <a:lnTo>
                    <a:pt x="116" y="16783"/>
                  </a:lnTo>
                  <a:lnTo>
                    <a:pt x="933" y="17214"/>
                  </a:lnTo>
                  <a:close/>
                </a:path>
                <a:path w="58419" h="17779">
                  <a:moveTo>
                    <a:pt x="228" y="15190"/>
                  </a:moveTo>
                  <a:lnTo>
                    <a:pt x="2358" y="15190"/>
                  </a:lnTo>
                  <a:lnTo>
                    <a:pt x="7029" y="2023"/>
                  </a:lnTo>
                  <a:lnTo>
                    <a:pt x="4907" y="2023"/>
                  </a:lnTo>
                  <a:lnTo>
                    <a:pt x="228" y="15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576063" y="9925324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44955" y="21480"/>
                  </a:moveTo>
                  <a:lnTo>
                    <a:pt x="0" y="21480"/>
                  </a:lnTo>
                  <a:lnTo>
                    <a:pt x="0" y="0"/>
                  </a:lnTo>
                  <a:lnTo>
                    <a:pt x="44955" y="0"/>
                  </a:lnTo>
                  <a:lnTo>
                    <a:pt x="44955" y="214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575058" y="9924309"/>
              <a:ext cx="46990" cy="22860"/>
            </a:xfrm>
            <a:custGeom>
              <a:avLst/>
              <a:gdLst/>
              <a:ahLst/>
              <a:cxnLst/>
              <a:rect l="l" t="t" r="r" b="b"/>
              <a:pathLst>
                <a:path w="46989" h="22859">
                  <a:moveTo>
                    <a:pt x="44955" y="22495"/>
                  </a:moveTo>
                  <a:lnTo>
                    <a:pt x="46959" y="22495"/>
                  </a:lnTo>
                  <a:lnTo>
                    <a:pt x="46959" y="454"/>
                  </a:lnTo>
                  <a:lnTo>
                    <a:pt x="46510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9"/>
                  </a:lnTo>
                  <a:lnTo>
                    <a:pt x="44955" y="2029"/>
                  </a:lnTo>
                  <a:lnTo>
                    <a:pt x="44955" y="22495"/>
                  </a:lnTo>
                  <a:close/>
                </a:path>
                <a:path w="46989" h="22859">
                  <a:moveTo>
                    <a:pt x="0" y="22495"/>
                  </a:moveTo>
                  <a:lnTo>
                    <a:pt x="1997" y="22495"/>
                  </a:lnTo>
                  <a:lnTo>
                    <a:pt x="1997" y="2029"/>
                  </a:lnTo>
                  <a:lnTo>
                    <a:pt x="0" y="2029"/>
                  </a:lnTo>
                  <a:lnTo>
                    <a:pt x="0" y="224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584122" y="9935832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9483" y="10972"/>
                  </a:moveTo>
                  <a:lnTo>
                    <a:pt x="0" y="10972"/>
                  </a:lnTo>
                  <a:lnTo>
                    <a:pt x="0" y="0"/>
                  </a:lnTo>
                  <a:lnTo>
                    <a:pt x="9483" y="0"/>
                  </a:lnTo>
                  <a:lnTo>
                    <a:pt x="9483" y="1097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583370" y="993507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9483" y="11731"/>
                  </a:moveTo>
                  <a:lnTo>
                    <a:pt x="10982" y="11731"/>
                  </a:lnTo>
                  <a:lnTo>
                    <a:pt x="10982" y="758"/>
                  </a:lnTo>
                  <a:lnTo>
                    <a:pt x="1023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9483" y="1517"/>
                  </a:lnTo>
                  <a:lnTo>
                    <a:pt x="9483" y="11731"/>
                  </a:lnTo>
                  <a:close/>
                </a:path>
                <a:path w="11430" h="12065">
                  <a:moveTo>
                    <a:pt x="0" y="11731"/>
                  </a:moveTo>
                  <a:lnTo>
                    <a:pt x="1498" y="1173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7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2603589" y="9930349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29">
                  <a:moveTo>
                    <a:pt x="0" y="10815"/>
                  </a:moveTo>
                  <a:lnTo>
                    <a:pt x="7077" y="10815"/>
                  </a:lnTo>
                  <a:lnTo>
                    <a:pt x="7077" y="0"/>
                  </a:lnTo>
                  <a:lnTo>
                    <a:pt x="0" y="0"/>
                  </a:lnTo>
                  <a:lnTo>
                    <a:pt x="0" y="1081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2457754" y="9861854"/>
              <a:ext cx="158115" cy="80645"/>
            </a:xfrm>
            <a:custGeom>
              <a:avLst/>
              <a:gdLst/>
              <a:ahLst/>
              <a:cxnLst/>
              <a:rect l="l" t="t" r="r" b="b"/>
              <a:pathLst>
                <a:path w="158114" h="80645">
                  <a:moveTo>
                    <a:pt x="57505" y="15659"/>
                  </a:moveTo>
                  <a:lnTo>
                    <a:pt x="55346" y="10083"/>
                  </a:lnTo>
                  <a:lnTo>
                    <a:pt x="55346" y="15087"/>
                  </a:lnTo>
                  <a:lnTo>
                    <a:pt x="50838" y="15087"/>
                  </a:lnTo>
                  <a:lnTo>
                    <a:pt x="49936" y="15087"/>
                  </a:lnTo>
                  <a:lnTo>
                    <a:pt x="49936" y="16903"/>
                  </a:lnTo>
                  <a:lnTo>
                    <a:pt x="49936" y="42621"/>
                  </a:lnTo>
                  <a:lnTo>
                    <a:pt x="7086" y="42621"/>
                  </a:lnTo>
                  <a:lnTo>
                    <a:pt x="7086" y="16903"/>
                  </a:lnTo>
                  <a:lnTo>
                    <a:pt x="49936" y="16903"/>
                  </a:lnTo>
                  <a:lnTo>
                    <a:pt x="49936" y="15087"/>
                  </a:lnTo>
                  <a:lnTo>
                    <a:pt x="6197" y="15087"/>
                  </a:lnTo>
                  <a:lnTo>
                    <a:pt x="2108" y="15087"/>
                  </a:lnTo>
                  <a:lnTo>
                    <a:pt x="6819" y="1816"/>
                  </a:lnTo>
                  <a:lnTo>
                    <a:pt x="50228" y="1816"/>
                  </a:lnTo>
                  <a:lnTo>
                    <a:pt x="55346" y="15087"/>
                  </a:lnTo>
                  <a:lnTo>
                    <a:pt x="55346" y="10083"/>
                  </a:lnTo>
                  <a:lnTo>
                    <a:pt x="51663" y="571"/>
                  </a:lnTo>
                  <a:lnTo>
                    <a:pt x="50838" y="0"/>
                  </a:lnTo>
                  <a:lnTo>
                    <a:pt x="6184" y="0"/>
                  </a:lnTo>
                  <a:lnTo>
                    <a:pt x="5346" y="596"/>
                  </a:lnTo>
                  <a:lnTo>
                    <a:pt x="4914" y="1816"/>
                  </a:lnTo>
                  <a:lnTo>
                    <a:pt x="203" y="15087"/>
                  </a:lnTo>
                  <a:lnTo>
                    <a:pt x="0" y="15659"/>
                  </a:lnTo>
                  <a:lnTo>
                    <a:pt x="101" y="16510"/>
                  </a:lnTo>
                  <a:lnTo>
                    <a:pt x="838" y="16903"/>
                  </a:lnTo>
                  <a:lnTo>
                    <a:pt x="5295" y="16903"/>
                  </a:lnTo>
                  <a:lnTo>
                    <a:pt x="5295" y="42621"/>
                  </a:lnTo>
                  <a:lnTo>
                    <a:pt x="5295" y="43522"/>
                  </a:lnTo>
                  <a:lnTo>
                    <a:pt x="6197" y="44437"/>
                  </a:lnTo>
                  <a:lnTo>
                    <a:pt x="50838" y="44437"/>
                  </a:lnTo>
                  <a:lnTo>
                    <a:pt x="51727" y="43522"/>
                  </a:lnTo>
                  <a:lnTo>
                    <a:pt x="51727" y="16903"/>
                  </a:lnTo>
                  <a:lnTo>
                    <a:pt x="56667" y="16903"/>
                  </a:lnTo>
                  <a:lnTo>
                    <a:pt x="57391" y="16510"/>
                  </a:lnTo>
                  <a:lnTo>
                    <a:pt x="57505" y="15659"/>
                  </a:lnTo>
                  <a:close/>
                </a:path>
                <a:path w="158114" h="80645">
                  <a:moveTo>
                    <a:pt x="125552" y="52565"/>
                  </a:moveTo>
                  <a:lnTo>
                    <a:pt x="124802" y="51803"/>
                  </a:lnTo>
                  <a:lnTo>
                    <a:pt x="124053" y="52565"/>
                  </a:lnTo>
                  <a:lnTo>
                    <a:pt x="124053" y="57759"/>
                  </a:lnTo>
                  <a:lnTo>
                    <a:pt x="124802" y="58521"/>
                  </a:lnTo>
                  <a:lnTo>
                    <a:pt x="125552" y="57759"/>
                  </a:lnTo>
                  <a:lnTo>
                    <a:pt x="125552" y="52565"/>
                  </a:lnTo>
                  <a:close/>
                </a:path>
                <a:path w="158114" h="80645">
                  <a:moveTo>
                    <a:pt x="129578" y="52565"/>
                  </a:moveTo>
                  <a:lnTo>
                    <a:pt x="128828" y="51803"/>
                  </a:lnTo>
                  <a:lnTo>
                    <a:pt x="128079" y="52565"/>
                  </a:lnTo>
                  <a:lnTo>
                    <a:pt x="128079" y="57759"/>
                  </a:lnTo>
                  <a:lnTo>
                    <a:pt x="128828" y="58521"/>
                  </a:lnTo>
                  <a:lnTo>
                    <a:pt x="129578" y="57759"/>
                  </a:lnTo>
                  <a:lnTo>
                    <a:pt x="129578" y="52565"/>
                  </a:lnTo>
                  <a:close/>
                </a:path>
                <a:path w="158114" h="80645">
                  <a:moveTo>
                    <a:pt x="133591" y="52565"/>
                  </a:moveTo>
                  <a:lnTo>
                    <a:pt x="132842" y="51803"/>
                  </a:lnTo>
                  <a:lnTo>
                    <a:pt x="132092" y="52565"/>
                  </a:lnTo>
                  <a:lnTo>
                    <a:pt x="132092" y="57759"/>
                  </a:lnTo>
                  <a:lnTo>
                    <a:pt x="132842" y="58521"/>
                  </a:lnTo>
                  <a:lnTo>
                    <a:pt x="133591" y="57759"/>
                  </a:lnTo>
                  <a:lnTo>
                    <a:pt x="133591" y="52565"/>
                  </a:lnTo>
                  <a:close/>
                </a:path>
                <a:path w="158114" h="80645">
                  <a:moveTo>
                    <a:pt x="137617" y="52565"/>
                  </a:moveTo>
                  <a:lnTo>
                    <a:pt x="136867" y="51803"/>
                  </a:lnTo>
                  <a:lnTo>
                    <a:pt x="136118" y="52565"/>
                  </a:lnTo>
                  <a:lnTo>
                    <a:pt x="136118" y="57759"/>
                  </a:lnTo>
                  <a:lnTo>
                    <a:pt x="136867" y="58521"/>
                  </a:lnTo>
                  <a:lnTo>
                    <a:pt x="137617" y="57759"/>
                  </a:lnTo>
                  <a:lnTo>
                    <a:pt x="137617" y="52565"/>
                  </a:lnTo>
                  <a:close/>
                </a:path>
                <a:path w="158114" h="80645">
                  <a:moveTo>
                    <a:pt x="141630" y="52565"/>
                  </a:moveTo>
                  <a:lnTo>
                    <a:pt x="140881" y="51803"/>
                  </a:lnTo>
                  <a:lnTo>
                    <a:pt x="140131" y="52565"/>
                  </a:lnTo>
                  <a:lnTo>
                    <a:pt x="140131" y="57759"/>
                  </a:lnTo>
                  <a:lnTo>
                    <a:pt x="140881" y="58521"/>
                  </a:lnTo>
                  <a:lnTo>
                    <a:pt x="141630" y="57759"/>
                  </a:lnTo>
                  <a:lnTo>
                    <a:pt x="141630" y="52565"/>
                  </a:lnTo>
                  <a:close/>
                </a:path>
                <a:path w="158114" h="80645">
                  <a:moveTo>
                    <a:pt x="145656" y="52565"/>
                  </a:moveTo>
                  <a:lnTo>
                    <a:pt x="144907" y="51803"/>
                  </a:lnTo>
                  <a:lnTo>
                    <a:pt x="144157" y="52565"/>
                  </a:lnTo>
                  <a:lnTo>
                    <a:pt x="144157" y="57759"/>
                  </a:lnTo>
                  <a:lnTo>
                    <a:pt x="144907" y="58521"/>
                  </a:lnTo>
                  <a:lnTo>
                    <a:pt x="145656" y="57759"/>
                  </a:lnTo>
                  <a:lnTo>
                    <a:pt x="145656" y="52565"/>
                  </a:lnTo>
                  <a:close/>
                </a:path>
                <a:path w="158114" h="80645">
                  <a:moveTo>
                    <a:pt x="149669" y="52565"/>
                  </a:moveTo>
                  <a:lnTo>
                    <a:pt x="148920" y="51803"/>
                  </a:lnTo>
                  <a:lnTo>
                    <a:pt x="148170" y="52565"/>
                  </a:lnTo>
                  <a:lnTo>
                    <a:pt x="148170" y="57759"/>
                  </a:lnTo>
                  <a:lnTo>
                    <a:pt x="148920" y="58521"/>
                  </a:lnTo>
                  <a:lnTo>
                    <a:pt x="149669" y="57759"/>
                  </a:lnTo>
                  <a:lnTo>
                    <a:pt x="149669" y="52565"/>
                  </a:lnTo>
                  <a:close/>
                </a:path>
                <a:path w="158114" h="80645">
                  <a:moveTo>
                    <a:pt x="153657" y="68503"/>
                  </a:moveTo>
                  <a:lnTo>
                    <a:pt x="152908" y="67741"/>
                  </a:lnTo>
                  <a:lnTo>
                    <a:pt x="152158" y="67741"/>
                  </a:lnTo>
                  <a:lnTo>
                    <a:pt x="152158" y="69253"/>
                  </a:lnTo>
                  <a:lnTo>
                    <a:pt x="152158" y="78562"/>
                  </a:lnTo>
                  <a:lnTo>
                    <a:pt x="146583" y="78562"/>
                  </a:lnTo>
                  <a:lnTo>
                    <a:pt x="146583" y="69253"/>
                  </a:lnTo>
                  <a:lnTo>
                    <a:pt x="152158" y="69253"/>
                  </a:lnTo>
                  <a:lnTo>
                    <a:pt x="152158" y="67741"/>
                  </a:lnTo>
                  <a:lnTo>
                    <a:pt x="145834" y="67741"/>
                  </a:lnTo>
                  <a:lnTo>
                    <a:pt x="145084" y="68503"/>
                  </a:lnTo>
                  <a:lnTo>
                    <a:pt x="145084" y="69253"/>
                  </a:lnTo>
                  <a:lnTo>
                    <a:pt x="145084" y="78562"/>
                  </a:lnTo>
                  <a:lnTo>
                    <a:pt x="145084" y="79311"/>
                  </a:lnTo>
                  <a:lnTo>
                    <a:pt x="145834" y="80073"/>
                  </a:lnTo>
                  <a:lnTo>
                    <a:pt x="152908" y="80073"/>
                  </a:lnTo>
                  <a:lnTo>
                    <a:pt x="153657" y="79311"/>
                  </a:lnTo>
                  <a:lnTo>
                    <a:pt x="153657" y="68503"/>
                  </a:lnTo>
                  <a:close/>
                </a:path>
                <a:path w="158114" h="80645">
                  <a:moveTo>
                    <a:pt x="153695" y="52565"/>
                  </a:moveTo>
                  <a:lnTo>
                    <a:pt x="152946" y="51803"/>
                  </a:lnTo>
                  <a:lnTo>
                    <a:pt x="152196" y="52565"/>
                  </a:lnTo>
                  <a:lnTo>
                    <a:pt x="152196" y="57759"/>
                  </a:lnTo>
                  <a:lnTo>
                    <a:pt x="152946" y="58521"/>
                  </a:lnTo>
                  <a:lnTo>
                    <a:pt x="153695" y="57759"/>
                  </a:lnTo>
                  <a:lnTo>
                    <a:pt x="153695" y="52565"/>
                  </a:lnTo>
                  <a:close/>
                </a:path>
                <a:path w="158114" h="80645">
                  <a:moveTo>
                    <a:pt x="157708" y="52565"/>
                  </a:moveTo>
                  <a:lnTo>
                    <a:pt x="156959" y="51803"/>
                  </a:lnTo>
                  <a:lnTo>
                    <a:pt x="156210" y="52565"/>
                  </a:lnTo>
                  <a:lnTo>
                    <a:pt x="156210" y="57759"/>
                  </a:lnTo>
                  <a:lnTo>
                    <a:pt x="156959" y="58521"/>
                  </a:lnTo>
                  <a:lnTo>
                    <a:pt x="157708" y="57759"/>
                  </a:lnTo>
                  <a:lnTo>
                    <a:pt x="157708" y="525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471958" y="9888276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09">
                  <a:moveTo>
                    <a:pt x="0" y="16191"/>
                  </a:moveTo>
                  <a:lnTo>
                    <a:pt x="9415" y="16191"/>
                  </a:lnTo>
                  <a:lnTo>
                    <a:pt x="9415" y="0"/>
                  </a:lnTo>
                  <a:lnTo>
                    <a:pt x="0" y="0"/>
                  </a:lnTo>
                  <a:lnTo>
                    <a:pt x="0" y="1619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471204" y="9887521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79">
                  <a:moveTo>
                    <a:pt x="10909" y="762"/>
                  </a:moveTo>
                  <a:lnTo>
                    <a:pt x="10160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6954"/>
                  </a:lnTo>
                  <a:lnTo>
                    <a:pt x="749" y="17716"/>
                  </a:lnTo>
                  <a:lnTo>
                    <a:pt x="1498" y="16954"/>
                  </a:lnTo>
                  <a:lnTo>
                    <a:pt x="1498" y="1524"/>
                  </a:lnTo>
                  <a:lnTo>
                    <a:pt x="9410" y="1524"/>
                  </a:lnTo>
                  <a:lnTo>
                    <a:pt x="9410" y="16954"/>
                  </a:lnTo>
                  <a:lnTo>
                    <a:pt x="10160" y="17716"/>
                  </a:lnTo>
                  <a:lnTo>
                    <a:pt x="10909" y="16954"/>
                  </a:lnTo>
                  <a:lnTo>
                    <a:pt x="10909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491293" y="9882828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5">
                  <a:moveTo>
                    <a:pt x="0" y="10740"/>
                  </a:moveTo>
                  <a:lnTo>
                    <a:pt x="7026" y="10740"/>
                  </a:lnTo>
                  <a:lnTo>
                    <a:pt x="7026" y="0"/>
                  </a:lnTo>
                  <a:lnTo>
                    <a:pt x="0" y="0"/>
                  </a:lnTo>
                  <a:lnTo>
                    <a:pt x="0" y="1074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469743" y="9838944"/>
              <a:ext cx="104775" cy="55880"/>
            </a:xfrm>
            <a:custGeom>
              <a:avLst/>
              <a:gdLst/>
              <a:ahLst/>
              <a:cxnLst/>
              <a:rect l="l" t="t" r="r" b="b"/>
              <a:pathLst>
                <a:path w="104775" h="55879">
                  <a:moveTo>
                    <a:pt x="1346" y="28067"/>
                  </a:moveTo>
                  <a:lnTo>
                    <a:pt x="660" y="27381"/>
                  </a:lnTo>
                  <a:lnTo>
                    <a:pt x="0" y="28067"/>
                  </a:lnTo>
                  <a:lnTo>
                    <a:pt x="0" y="33235"/>
                  </a:lnTo>
                  <a:lnTo>
                    <a:pt x="660" y="33909"/>
                  </a:lnTo>
                  <a:lnTo>
                    <a:pt x="1346" y="33235"/>
                  </a:lnTo>
                  <a:lnTo>
                    <a:pt x="1346" y="28067"/>
                  </a:lnTo>
                  <a:close/>
                </a:path>
                <a:path w="104775" h="55879">
                  <a:moveTo>
                    <a:pt x="5321" y="28067"/>
                  </a:moveTo>
                  <a:lnTo>
                    <a:pt x="4660" y="27381"/>
                  </a:lnTo>
                  <a:lnTo>
                    <a:pt x="3987" y="28067"/>
                  </a:lnTo>
                  <a:lnTo>
                    <a:pt x="3987" y="33235"/>
                  </a:lnTo>
                  <a:lnTo>
                    <a:pt x="4660" y="33909"/>
                  </a:lnTo>
                  <a:lnTo>
                    <a:pt x="5321" y="33235"/>
                  </a:lnTo>
                  <a:lnTo>
                    <a:pt x="5321" y="28067"/>
                  </a:lnTo>
                  <a:close/>
                </a:path>
                <a:path w="104775" h="55879">
                  <a:moveTo>
                    <a:pt x="9321" y="28067"/>
                  </a:moveTo>
                  <a:lnTo>
                    <a:pt x="8648" y="27381"/>
                  </a:lnTo>
                  <a:lnTo>
                    <a:pt x="7975" y="28067"/>
                  </a:lnTo>
                  <a:lnTo>
                    <a:pt x="7975" y="33235"/>
                  </a:lnTo>
                  <a:lnTo>
                    <a:pt x="8648" y="33909"/>
                  </a:lnTo>
                  <a:lnTo>
                    <a:pt x="9321" y="33235"/>
                  </a:lnTo>
                  <a:lnTo>
                    <a:pt x="9321" y="28067"/>
                  </a:lnTo>
                  <a:close/>
                </a:path>
                <a:path w="104775" h="55879">
                  <a:moveTo>
                    <a:pt x="13309" y="28067"/>
                  </a:moveTo>
                  <a:lnTo>
                    <a:pt x="12636" y="27381"/>
                  </a:lnTo>
                  <a:lnTo>
                    <a:pt x="11976" y="28067"/>
                  </a:lnTo>
                  <a:lnTo>
                    <a:pt x="11976" y="33235"/>
                  </a:lnTo>
                  <a:lnTo>
                    <a:pt x="12636" y="33909"/>
                  </a:lnTo>
                  <a:lnTo>
                    <a:pt x="13309" y="33235"/>
                  </a:lnTo>
                  <a:lnTo>
                    <a:pt x="13309" y="28067"/>
                  </a:lnTo>
                  <a:close/>
                </a:path>
                <a:path w="104775" h="55879">
                  <a:moveTo>
                    <a:pt x="17297" y="28067"/>
                  </a:moveTo>
                  <a:lnTo>
                    <a:pt x="16637" y="27381"/>
                  </a:lnTo>
                  <a:lnTo>
                    <a:pt x="15963" y="28067"/>
                  </a:lnTo>
                  <a:lnTo>
                    <a:pt x="15963" y="33235"/>
                  </a:lnTo>
                  <a:lnTo>
                    <a:pt x="16637" y="33909"/>
                  </a:lnTo>
                  <a:lnTo>
                    <a:pt x="17297" y="33235"/>
                  </a:lnTo>
                  <a:lnTo>
                    <a:pt x="17297" y="28067"/>
                  </a:lnTo>
                  <a:close/>
                </a:path>
                <a:path w="104775" h="55879">
                  <a:moveTo>
                    <a:pt x="21297" y="28067"/>
                  </a:moveTo>
                  <a:lnTo>
                    <a:pt x="20624" y="27381"/>
                  </a:lnTo>
                  <a:lnTo>
                    <a:pt x="19951" y="28067"/>
                  </a:lnTo>
                  <a:lnTo>
                    <a:pt x="19951" y="33235"/>
                  </a:lnTo>
                  <a:lnTo>
                    <a:pt x="20624" y="33909"/>
                  </a:lnTo>
                  <a:lnTo>
                    <a:pt x="21297" y="33235"/>
                  </a:lnTo>
                  <a:lnTo>
                    <a:pt x="21297" y="28067"/>
                  </a:lnTo>
                  <a:close/>
                </a:path>
                <a:path w="104775" h="55879">
                  <a:moveTo>
                    <a:pt x="25285" y="28067"/>
                  </a:moveTo>
                  <a:lnTo>
                    <a:pt x="24612" y="27381"/>
                  </a:lnTo>
                  <a:lnTo>
                    <a:pt x="23939" y="28067"/>
                  </a:lnTo>
                  <a:lnTo>
                    <a:pt x="23939" y="33235"/>
                  </a:lnTo>
                  <a:lnTo>
                    <a:pt x="24612" y="33909"/>
                  </a:lnTo>
                  <a:lnTo>
                    <a:pt x="25285" y="33235"/>
                  </a:lnTo>
                  <a:lnTo>
                    <a:pt x="25285" y="28067"/>
                  </a:lnTo>
                  <a:close/>
                </a:path>
                <a:path w="104775" h="55879">
                  <a:moveTo>
                    <a:pt x="29235" y="43891"/>
                  </a:moveTo>
                  <a:lnTo>
                    <a:pt x="28575" y="43218"/>
                  </a:lnTo>
                  <a:lnTo>
                    <a:pt x="27889" y="43218"/>
                  </a:lnTo>
                  <a:lnTo>
                    <a:pt x="27889" y="44577"/>
                  </a:lnTo>
                  <a:lnTo>
                    <a:pt x="27889" y="53949"/>
                  </a:lnTo>
                  <a:lnTo>
                    <a:pt x="22212" y="53949"/>
                  </a:lnTo>
                  <a:lnTo>
                    <a:pt x="22212" y="44577"/>
                  </a:lnTo>
                  <a:lnTo>
                    <a:pt x="27889" y="44577"/>
                  </a:lnTo>
                  <a:lnTo>
                    <a:pt x="27889" y="43218"/>
                  </a:lnTo>
                  <a:lnTo>
                    <a:pt x="21539" y="43218"/>
                  </a:lnTo>
                  <a:lnTo>
                    <a:pt x="20866" y="43891"/>
                  </a:lnTo>
                  <a:lnTo>
                    <a:pt x="20866" y="44577"/>
                  </a:lnTo>
                  <a:lnTo>
                    <a:pt x="20866" y="53949"/>
                  </a:lnTo>
                  <a:lnTo>
                    <a:pt x="20866" y="54635"/>
                  </a:lnTo>
                  <a:lnTo>
                    <a:pt x="21539" y="55308"/>
                  </a:lnTo>
                  <a:lnTo>
                    <a:pt x="28575" y="55308"/>
                  </a:lnTo>
                  <a:lnTo>
                    <a:pt x="29235" y="54635"/>
                  </a:lnTo>
                  <a:lnTo>
                    <a:pt x="29235" y="43891"/>
                  </a:lnTo>
                  <a:close/>
                </a:path>
                <a:path w="104775" h="55879">
                  <a:moveTo>
                    <a:pt x="29273" y="28067"/>
                  </a:moveTo>
                  <a:lnTo>
                    <a:pt x="28613" y="27381"/>
                  </a:lnTo>
                  <a:lnTo>
                    <a:pt x="27940" y="28067"/>
                  </a:lnTo>
                  <a:lnTo>
                    <a:pt x="27940" y="33235"/>
                  </a:lnTo>
                  <a:lnTo>
                    <a:pt x="28613" y="33909"/>
                  </a:lnTo>
                  <a:lnTo>
                    <a:pt x="29273" y="33235"/>
                  </a:lnTo>
                  <a:lnTo>
                    <a:pt x="29273" y="28067"/>
                  </a:lnTo>
                  <a:close/>
                </a:path>
                <a:path w="104775" h="55879">
                  <a:moveTo>
                    <a:pt x="33274" y="28067"/>
                  </a:moveTo>
                  <a:lnTo>
                    <a:pt x="32600" y="27381"/>
                  </a:lnTo>
                  <a:lnTo>
                    <a:pt x="31927" y="28067"/>
                  </a:lnTo>
                  <a:lnTo>
                    <a:pt x="31927" y="33235"/>
                  </a:lnTo>
                  <a:lnTo>
                    <a:pt x="32600" y="33909"/>
                  </a:lnTo>
                  <a:lnTo>
                    <a:pt x="33274" y="33235"/>
                  </a:lnTo>
                  <a:lnTo>
                    <a:pt x="33274" y="28067"/>
                  </a:lnTo>
                  <a:close/>
                </a:path>
                <a:path w="104775" h="55879">
                  <a:moveTo>
                    <a:pt x="104571" y="1600"/>
                  </a:moveTo>
                  <a:lnTo>
                    <a:pt x="103657" y="1041"/>
                  </a:lnTo>
                  <a:lnTo>
                    <a:pt x="88925" y="4673"/>
                  </a:lnTo>
                  <a:lnTo>
                    <a:pt x="88925" y="762"/>
                  </a:lnTo>
                  <a:lnTo>
                    <a:pt x="88176" y="0"/>
                  </a:lnTo>
                  <a:lnTo>
                    <a:pt x="87426" y="762"/>
                  </a:lnTo>
                  <a:lnTo>
                    <a:pt x="87426" y="5041"/>
                  </a:lnTo>
                  <a:lnTo>
                    <a:pt x="79006" y="7112"/>
                  </a:lnTo>
                  <a:lnTo>
                    <a:pt x="78460" y="8026"/>
                  </a:lnTo>
                  <a:lnTo>
                    <a:pt x="79184" y="8610"/>
                  </a:lnTo>
                  <a:lnTo>
                    <a:pt x="87426" y="6591"/>
                  </a:lnTo>
                  <a:lnTo>
                    <a:pt x="87426" y="26162"/>
                  </a:lnTo>
                  <a:lnTo>
                    <a:pt x="88176" y="26924"/>
                  </a:lnTo>
                  <a:lnTo>
                    <a:pt x="88925" y="26162"/>
                  </a:lnTo>
                  <a:lnTo>
                    <a:pt x="88925" y="6223"/>
                  </a:lnTo>
                  <a:lnTo>
                    <a:pt x="104013" y="2514"/>
                  </a:lnTo>
                  <a:lnTo>
                    <a:pt x="104571" y="16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2490717" y="9865885"/>
              <a:ext cx="67945" cy="81280"/>
            </a:xfrm>
            <a:custGeom>
              <a:avLst/>
              <a:gdLst/>
              <a:ahLst/>
              <a:cxnLst/>
              <a:rect l="l" t="t" r="r" b="b"/>
              <a:pathLst>
                <a:path w="67944" h="81279">
                  <a:moveTo>
                    <a:pt x="4352" y="80919"/>
                  </a:moveTo>
                  <a:lnTo>
                    <a:pt x="67810" y="80919"/>
                  </a:lnTo>
                  <a:lnTo>
                    <a:pt x="67810" y="0"/>
                  </a:lnTo>
                  <a:lnTo>
                    <a:pt x="0" y="7319"/>
                  </a:lnTo>
                  <a:lnTo>
                    <a:pt x="4352" y="8091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489684" y="9864880"/>
              <a:ext cx="69850" cy="82550"/>
            </a:xfrm>
            <a:custGeom>
              <a:avLst/>
              <a:gdLst/>
              <a:ahLst/>
              <a:cxnLst/>
              <a:rect l="l" t="t" r="r" b="b"/>
              <a:pathLst>
                <a:path w="69850" h="82550">
                  <a:moveTo>
                    <a:pt x="67844" y="81924"/>
                  </a:moveTo>
                  <a:lnTo>
                    <a:pt x="69842" y="81924"/>
                  </a:lnTo>
                  <a:lnTo>
                    <a:pt x="69842" y="1006"/>
                  </a:lnTo>
                  <a:lnTo>
                    <a:pt x="69507" y="252"/>
                  </a:lnTo>
                  <a:lnTo>
                    <a:pt x="68735" y="0"/>
                  </a:lnTo>
                  <a:lnTo>
                    <a:pt x="49026" y="2127"/>
                  </a:lnTo>
                  <a:lnTo>
                    <a:pt x="67844" y="2127"/>
                  </a:lnTo>
                  <a:lnTo>
                    <a:pt x="67844" y="81924"/>
                  </a:lnTo>
                  <a:close/>
                </a:path>
                <a:path w="69850" h="82550">
                  <a:moveTo>
                    <a:pt x="4382" y="81924"/>
                  </a:moveTo>
                  <a:lnTo>
                    <a:pt x="6387" y="81924"/>
                  </a:lnTo>
                  <a:lnTo>
                    <a:pt x="2088" y="9228"/>
                  </a:lnTo>
                  <a:lnTo>
                    <a:pt x="67844" y="2127"/>
                  </a:lnTo>
                  <a:lnTo>
                    <a:pt x="49026" y="2127"/>
                  </a:lnTo>
                  <a:lnTo>
                    <a:pt x="391" y="7376"/>
                  </a:lnTo>
                  <a:lnTo>
                    <a:pt x="0" y="7842"/>
                  </a:lnTo>
                  <a:lnTo>
                    <a:pt x="4382" y="819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511260" y="9914517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507209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506463" y="9908530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3" y="8883"/>
                  </a:moveTo>
                  <a:lnTo>
                    <a:pt x="58122" y="8682"/>
                  </a:lnTo>
                  <a:lnTo>
                    <a:pt x="58361" y="8153"/>
                  </a:lnTo>
                  <a:lnTo>
                    <a:pt x="58559" y="3099"/>
                  </a:lnTo>
                  <a:lnTo>
                    <a:pt x="57844" y="2305"/>
                  </a:lnTo>
                  <a:lnTo>
                    <a:pt x="976" y="0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57033" y="3794"/>
                  </a:lnTo>
                  <a:lnTo>
                    <a:pt x="56896" y="7336"/>
                  </a:lnTo>
                  <a:lnTo>
                    <a:pt x="19434" y="7336"/>
                  </a:lnTo>
                  <a:lnTo>
                    <a:pt x="57583" y="8883"/>
                  </a:lnTo>
                  <a:close/>
                </a:path>
                <a:path w="59055" h="8890">
                  <a:moveTo>
                    <a:pt x="19434" y="7336"/>
                  </a:moveTo>
                  <a:lnTo>
                    <a:pt x="56896" y="7336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198" y="6336"/>
                  </a:lnTo>
                  <a:lnTo>
                    <a:pt x="715" y="6577"/>
                  </a:lnTo>
                  <a:lnTo>
                    <a:pt x="19434" y="733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86837" y="9862838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70">
                  <a:moveTo>
                    <a:pt x="465" y="13529"/>
                  </a:moveTo>
                  <a:lnTo>
                    <a:pt x="76431" y="3714"/>
                  </a:lnTo>
                  <a:lnTo>
                    <a:pt x="75966" y="0"/>
                  </a:lnTo>
                  <a:lnTo>
                    <a:pt x="0" y="9809"/>
                  </a:lnTo>
                  <a:lnTo>
                    <a:pt x="465" y="135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86152" y="9862096"/>
              <a:ext cx="78105" cy="35560"/>
            </a:xfrm>
            <a:custGeom>
              <a:avLst/>
              <a:gdLst/>
              <a:ahLst/>
              <a:cxnLst/>
              <a:rect l="l" t="t" r="r" b="b"/>
              <a:pathLst>
                <a:path w="78105" h="35559">
                  <a:moveTo>
                    <a:pt x="21183" y="17487"/>
                  </a:moveTo>
                  <a:lnTo>
                    <a:pt x="20434" y="16713"/>
                  </a:lnTo>
                  <a:lnTo>
                    <a:pt x="19685" y="16713"/>
                  </a:lnTo>
                  <a:lnTo>
                    <a:pt x="19685" y="18237"/>
                  </a:lnTo>
                  <a:lnTo>
                    <a:pt x="19685" y="33604"/>
                  </a:lnTo>
                  <a:lnTo>
                    <a:pt x="15557" y="33604"/>
                  </a:lnTo>
                  <a:lnTo>
                    <a:pt x="15557" y="18237"/>
                  </a:lnTo>
                  <a:lnTo>
                    <a:pt x="19685" y="18237"/>
                  </a:lnTo>
                  <a:lnTo>
                    <a:pt x="19685" y="16713"/>
                  </a:lnTo>
                  <a:lnTo>
                    <a:pt x="14808" y="16713"/>
                  </a:lnTo>
                  <a:lnTo>
                    <a:pt x="14058" y="17487"/>
                  </a:lnTo>
                  <a:lnTo>
                    <a:pt x="14058" y="18237"/>
                  </a:lnTo>
                  <a:lnTo>
                    <a:pt x="14058" y="33604"/>
                  </a:lnTo>
                  <a:lnTo>
                    <a:pt x="14058" y="34353"/>
                  </a:lnTo>
                  <a:lnTo>
                    <a:pt x="14808" y="35115"/>
                  </a:lnTo>
                  <a:lnTo>
                    <a:pt x="20434" y="35115"/>
                  </a:lnTo>
                  <a:lnTo>
                    <a:pt x="21183" y="34353"/>
                  </a:lnTo>
                  <a:lnTo>
                    <a:pt x="21183" y="17487"/>
                  </a:lnTo>
                  <a:close/>
                </a:path>
                <a:path w="78105" h="35559">
                  <a:moveTo>
                    <a:pt x="35712" y="17487"/>
                  </a:moveTo>
                  <a:lnTo>
                    <a:pt x="34963" y="16713"/>
                  </a:lnTo>
                  <a:lnTo>
                    <a:pt x="34213" y="16713"/>
                  </a:lnTo>
                  <a:lnTo>
                    <a:pt x="34213" y="18237"/>
                  </a:lnTo>
                  <a:lnTo>
                    <a:pt x="34213" y="33604"/>
                  </a:lnTo>
                  <a:lnTo>
                    <a:pt x="30086" y="33604"/>
                  </a:lnTo>
                  <a:lnTo>
                    <a:pt x="30086" y="18237"/>
                  </a:lnTo>
                  <a:lnTo>
                    <a:pt x="34213" y="18237"/>
                  </a:lnTo>
                  <a:lnTo>
                    <a:pt x="34213" y="16713"/>
                  </a:lnTo>
                  <a:lnTo>
                    <a:pt x="29337" y="16713"/>
                  </a:lnTo>
                  <a:lnTo>
                    <a:pt x="28587" y="17487"/>
                  </a:lnTo>
                  <a:lnTo>
                    <a:pt x="28587" y="18237"/>
                  </a:lnTo>
                  <a:lnTo>
                    <a:pt x="28587" y="33604"/>
                  </a:lnTo>
                  <a:lnTo>
                    <a:pt x="28587" y="34353"/>
                  </a:lnTo>
                  <a:lnTo>
                    <a:pt x="29337" y="35115"/>
                  </a:lnTo>
                  <a:lnTo>
                    <a:pt x="34963" y="35115"/>
                  </a:lnTo>
                  <a:lnTo>
                    <a:pt x="35712" y="34353"/>
                  </a:lnTo>
                  <a:lnTo>
                    <a:pt x="35712" y="17487"/>
                  </a:lnTo>
                  <a:close/>
                </a:path>
                <a:path w="78105" h="35559">
                  <a:moveTo>
                    <a:pt x="50241" y="17487"/>
                  </a:moveTo>
                  <a:lnTo>
                    <a:pt x="49491" y="16713"/>
                  </a:lnTo>
                  <a:lnTo>
                    <a:pt x="48742" y="16713"/>
                  </a:lnTo>
                  <a:lnTo>
                    <a:pt x="48742" y="18237"/>
                  </a:lnTo>
                  <a:lnTo>
                    <a:pt x="48742" y="33604"/>
                  </a:lnTo>
                  <a:lnTo>
                    <a:pt x="44615" y="33604"/>
                  </a:lnTo>
                  <a:lnTo>
                    <a:pt x="44615" y="18237"/>
                  </a:lnTo>
                  <a:lnTo>
                    <a:pt x="48742" y="18237"/>
                  </a:lnTo>
                  <a:lnTo>
                    <a:pt x="48742" y="16713"/>
                  </a:lnTo>
                  <a:lnTo>
                    <a:pt x="43865" y="16713"/>
                  </a:lnTo>
                  <a:lnTo>
                    <a:pt x="43116" y="17487"/>
                  </a:lnTo>
                  <a:lnTo>
                    <a:pt x="43116" y="18237"/>
                  </a:lnTo>
                  <a:lnTo>
                    <a:pt x="43116" y="33604"/>
                  </a:lnTo>
                  <a:lnTo>
                    <a:pt x="43116" y="34353"/>
                  </a:lnTo>
                  <a:lnTo>
                    <a:pt x="43865" y="35115"/>
                  </a:lnTo>
                  <a:lnTo>
                    <a:pt x="49491" y="35115"/>
                  </a:lnTo>
                  <a:lnTo>
                    <a:pt x="50241" y="34353"/>
                  </a:lnTo>
                  <a:lnTo>
                    <a:pt x="50241" y="17487"/>
                  </a:lnTo>
                  <a:close/>
                </a:path>
                <a:path w="78105" h="35559">
                  <a:moveTo>
                    <a:pt x="64770" y="17475"/>
                  </a:moveTo>
                  <a:lnTo>
                    <a:pt x="64020" y="16725"/>
                  </a:lnTo>
                  <a:lnTo>
                    <a:pt x="63271" y="16725"/>
                  </a:lnTo>
                  <a:lnTo>
                    <a:pt x="63271" y="18237"/>
                  </a:lnTo>
                  <a:lnTo>
                    <a:pt x="63271" y="33591"/>
                  </a:lnTo>
                  <a:lnTo>
                    <a:pt x="59143" y="33591"/>
                  </a:lnTo>
                  <a:lnTo>
                    <a:pt x="59143" y="18237"/>
                  </a:lnTo>
                  <a:lnTo>
                    <a:pt x="63271" y="18237"/>
                  </a:lnTo>
                  <a:lnTo>
                    <a:pt x="63271" y="16725"/>
                  </a:lnTo>
                  <a:lnTo>
                    <a:pt x="58394" y="16725"/>
                  </a:lnTo>
                  <a:lnTo>
                    <a:pt x="57645" y="17475"/>
                  </a:lnTo>
                  <a:lnTo>
                    <a:pt x="57645" y="18237"/>
                  </a:lnTo>
                  <a:lnTo>
                    <a:pt x="57645" y="33591"/>
                  </a:lnTo>
                  <a:lnTo>
                    <a:pt x="57645" y="34353"/>
                  </a:lnTo>
                  <a:lnTo>
                    <a:pt x="58394" y="35115"/>
                  </a:lnTo>
                  <a:lnTo>
                    <a:pt x="64020" y="35115"/>
                  </a:lnTo>
                  <a:lnTo>
                    <a:pt x="64770" y="34353"/>
                  </a:lnTo>
                  <a:lnTo>
                    <a:pt x="64770" y="17475"/>
                  </a:lnTo>
                  <a:close/>
                </a:path>
                <a:path w="78105" h="35559">
                  <a:moveTo>
                    <a:pt x="77787" y="3810"/>
                  </a:moveTo>
                  <a:lnTo>
                    <a:pt x="77393" y="647"/>
                  </a:lnTo>
                  <a:lnTo>
                    <a:pt x="76542" y="0"/>
                  </a:lnTo>
                  <a:lnTo>
                    <a:pt x="76276" y="38"/>
                  </a:lnTo>
                  <a:lnTo>
                    <a:pt x="76276" y="3810"/>
                  </a:lnTo>
                  <a:lnTo>
                    <a:pt x="1790" y="13436"/>
                  </a:lnTo>
                  <a:lnTo>
                    <a:pt x="1511" y="11214"/>
                  </a:lnTo>
                  <a:lnTo>
                    <a:pt x="75996" y="1600"/>
                  </a:lnTo>
                  <a:lnTo>
                    <a:pt x="76276" y="3810"/>
                  </a:lnTo>
                  <a:lnTo>
                    <a:pt x="76276" y="38"/>
                  </a:lnTo>
                  <a:lnTo>
                    <a:pt x="64135" y="1600"/>
                  </a:lnTo>
                  <a:lnTo>
                    <a:pt x="584" y="9804"/>
                  </a:lnTo>
                  <a:lnTo>
                    <a:pt x="88" y="10096"/>
                  </a:lnTo>
                  <a:lnTo>
                    <a:pt x="0" y="11214"/>
                  </a:lnTo>
                  <a:lnTo>
                    <a:pt x="279" y="13436"/>
                  </a:lnTo>
                  <a:lnTo>
                    <a:pt x="406" y="14376"/>
                  </a:lnTo>
                  <a:lnTo>
                    <a:pt x="1143" y="15036"/>
                  </a:lnTo>
                  <a:lnTo>
                    <a:pt x="77203" y="5219"/>
                  </a:lnTo>
                  <a:lnTo>
                    <a:pt x="77711" y="4927"/>
                  </a:lnTo>
                  <a:lnTo>
                    <a:pt x="77787" y="38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505718" y="992937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2504960" y="9928631"/>
              <a:ext cx="39370" cy="18415"/>
            </a:xfrm>
            <a:custGeom>
              <a:avLst/>
              <a:gdLst/>
              <a:ahLst/>
              <a:cxnLst/>
              <a:rect l="l" t="t" r="r" b="b"/>
              <a:pathLst>
                <a:path w="39369" h="18415">
                  <a:moveTo>
                    <a:pt x="12750" y="2895"/>
                  </a:moveTo>
                  <a:lnTo>
                    <a:pt x="11252" y="1384"/>
                  </a:lnTo>
                  <a:lnTo>
                    <a:pt x="11252" y="3721"/>
                  </a:lnTo>
                  <a:lnTo>
                    <a:pt x="11252" y="9169"/>
                  </a:lnTo>
                  <a:lnTo>
                    <a:pt x="9055" y="11391"/>
                  </a:lnTo>
                  <a:lnTo>
                    <a:pt x="3683" y="11391"/>
                  </a:lnTo>
                  <a:lnTo>
                    <a:pt x="1498" y="9169"/>
                  </a:lnTo>
                  <a:lnTo>
                    <a:pt x="1498" y="3721"/>
                  </a:lnTo>
                  <a:lnTo>
                    <a:pt x="3683" y="1511"/>
                  </a:lnTo>
                  <a:lnTo>
                    <a:pt x="9055" y="1511"/>
                  </a:lnTo>
                  <a:lnTo>
                    <a:pt x="11252" y="3721"/>
                  </a:lnTo>
                  <a:lnTo>
                    <a:pt x="11252" y="1384"/>
                  </a:lnTo>
                  <a:lnTo>
                    <a:pt x="9880" y="0"/>
                  </a:lnTo>
                  <a:lnTo>
                    <a:pt x="2857" y="0"/>
                  </a:lnTo>
                  <a:lnTo>
                    <a:pt x="1358" y="1511"/>
                  </a:lnTo>
                  <a:lnTo>
                    <a:pt x="0" y="2895"/>
                  </a:lnTo>
                  <a:lnTo>
                    <a:pt x="0" y="10007"/>
                  </a:lnTo>
                  <a:lnTo>
                    <a:pt x="1358" y="11391"/>
                  </a:lnTo>
                  <a:lnTo>
                    <a:pt x="2857" y="12915"/>
                  </a:lnTo>
                  <a:lnTo>
                    <a:pt x="9880" y="12915"/>
                  </a:lnTo>
                  <a:lnTo>
                    <a:pt x="12750" y="10007"/>
                  </a:lnTo>
                  <a:lnTo>
                    <a:pt x="12750" y="2895"/>
                  </a:lnTo>
                  <a:close/>
                </a:path>
                <a:path w="39369" h="18415">
                  <a:moveTo>
                    <a:pt x="39014" y="1689"/>
                  </a:moveTo>
                  <a:lnTo>
                    <a:pt x="38239" y="927"/>
                  </a:lnTo>
                  <a:lnTo>
                    <a:pt x="37477" y="1689"/>
                  </a:lnTo>
                  <a:lnTo>
                    <a:pt x="37477" y="18186"/>
                  </a:lnTo>
                  <a:lnTo>
                    <a:pt x="39014" y="18186"/>
                  </a:lnTo>
                  <a:lnTo>
                    <a:pt x="39014" y="16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528113" y="991613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3657"/>
                  </a:moveTo>
                  <a:lnTo>
                    <a:pt x="21170" y="0"/>
                  </a:lnTo>
                  <a:lnTo>
                    <a:pt x="12242" y="0"/>
                  </a:lnTo>
                  <a:lnTo>
                    <a:pt x="8623" y="3657"/>
                  </a:lnTo>
                  <a:lnTo>
                    <a:pt x="8623" y="5461"/>
                  </a:lnTo>
                  <a:lnTo>
                    <a:pt x="3860" y="5461"/>
                  </a:lnTo>
                  <a:lnTo>
                    <a:pt x="0" y="9359"/>
                  </a:lnTo>
                  <a:lnTo>
                    <a:pt x="0" y="19024"/>
                  </a:lnTo>
                  <a:lnTo>
                    <a:pt x="3860" y="22923"/>
                  </a:lnTo>
                  <a:lnTo>
                    <a:pt x="12522" y="22923"/>
                  </a:lnTo>
                  <a:lnTo>
                    <a:pt x="15811" y="20307"/>
                  </a:lnTo>
                  <a:lnTo>
                    <a:pt x="16878" y="16713"/>
                  </a:lnTo>
                  <a:lnTo>
                    <a:pt x="16624" y="16370"/>
                  </a:lnTo>
                  <a:lnTo>
                    <a:pt x="21170" y="16370"/>
                  </a:lnTo>
                  <a:lnTo>
                    <a:pt x="24790" y="12712"/>
                  </a:lnTo>
                  <a:lnTo>
                    <a:pt x="24790" y="36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27355" y="9920809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211" y="19020"/>
                  </a:moveTo>
                  <a:lnTo>
                    <a:pt x="9387" y="19020"/>
                  </a:lnTo>
                  <a:lnTo>
                    <a:pt x="13496" y="19020"/>
                  </a:lnTo>
                  <a:lnTo>
                    <a:pt x="17191" y="16237"/>
                  </a:lnTo>
                  <a:lnTo>
                    <a:pt x="18377" y="12246"/>
                  </a:lnTo>
                  <a:lnTo>
                    <a:pt x="17860" y="11280"/>
                  </a:lnTo>
                  <a:lnTo>
                    <a:pt x="16912" y="11804"/>
                  </a:lnTo>
                  <a:lnTo>
                    <a:pt x="15919" y="15139"/>
                  </a:lnTo>
                  <a:lnTo>
                    <a:pt x="12826" y="17473"/>
                  </a:lnTo>
                  <a:lnTo>
                    <a:pt x="5056" y="17473"/>
                  </a:lnTo>
                  <a:lnTo>
                    <a:pt x="1526" y="13897"/>
                  </a:lnTo>
                  <a:lnTo>
                    <a:pt x="1526" y="5123"/>
                  </a:lnTo>
                  <a:lnTo>
                    <a:pt x="5056" y="1552"/>
                  </a:lnTo>
                  <a:lnTo>
                    <a:pt x="9478" y="1552"/>
                  </a:lnTo>
                  <a:lnTo>
                    <a:pt x="10221" y="810"/>
                  </a:lnTo>
                  <a:lnTo>
                    <a:pt x="9489" y="5"/>
                  </a:lnTo>
                  <a:lnTo>
                    <a:pt x="4211" y="0"/>
                  </a:lnTo>
                  <a:lnTo>
                    <a:pt x="0" y="4266"/>
                  </a:lnTo>
                  <a:lnTo>
                    <a:pt x="0" y="14753"/>
                  </a:lnTo>
                  <a:lnTo>
                    <a:pt x="4211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529200" y="991066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2151" y="16375"/>
                  </a:moveTo>
                  <a:lnTo>
                    <a:pt x="5386" y="16375"/>
                  </a:lnTo>
                  <a:lnTo>
                    <a:pt x="15692" y="5450"/>
                  </a:lnTo>
                  <a:lnTo>
                    <a:pt x="14580" y="2276"/>
                  </a:lnTo>
                  <a:lnTo>
                    <a:pt x="11595" y="0"/>
                  </a:lnTo>
                  <a:lnTo>
                    <a:pt x="3615" y="0"/>
                  </a:lnTo>
                  <a:lnTo>
                    <a:pt x="0" y="3662"/>
                  </a:lnTo>
                  <a:lnTo>
                    <a:pt x="0" y="12505"/>
                  </a:lnTo>
                  <a:lnTo>
                    <a:pt x="2151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28434" y="9909891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2644" y="17927"/>
                  </a:moveTo>
                  <a:lnTo>
                    <a:pt x="6152" y="17927"/>
                  </a:lnTo>
                  <a:lnTo>
                    <a:pt x="6918" y="17151"/>
                  </a:lnTo>
                  <a:lnTo>
                    <a:pt x="6152" y="16381"/>
                  </a:lnTo>
                  <a:lnTo>
                    <a:pt x="3257" y="16381"/>
                  </a:lnTo>
                  <a:lnTo>
                    <a:pt x="1526" y="12609"/>
                  </a:lnTo>
                  <a:lnTo>
                    <a:pt x="1526" y="4875"/>
                  </a:lnTo>
                  <a:lnTo>
                    <a:pt x="4812" y="1546"/>
                  </a:lnTo>
                  <a:lnTo>
                    <a:pt x="11929" y="1546"/>
                  </a:lnTo>
                  <a:lnTo>
                    <a:pt x="14699" y="3530"/>
                  </a:lnTo>
                  <a:lnTo>
                    <a:pt x="15738" y="6485"/>
                  </a:lnTo>
                  <a:lnTo>
                    <a:pt x="16714" y="6957"/>
                  </a:lnTo>
                  <a:lnTo>
                    <a:pt x="17179" y="5968"/>
                  </a:lnTo>
                  <a:lnTo>
                    <a:pt x="15925" y="2397"/>
                  </a:lnTo>
                  <a:lnTo>
                    <a:pt x="12576" y="0"/>
                  </a:lnTo>
                  <a:lnTo>
                    <a:pt x="3967" y="0"/>
                  </a:lnTo>
                  <a:lnTo>
                    <a:pt x="0" y="4019"/>
                  </a:lnTo>
                  <a:lnTo>
                    <a:pt x="0" y="14075"/>
                  </a:lnTo>
                  <a:lnTo>
                    <a:pt x="2644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35663" y="9905749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12423" y="13471"/>
                  </a:moveTo>
                  <a:lnTo>
                    <a:pt x="14052" y="12068"/>
                  </a:lnTo>
                  <a:lnTo>
                    <a:pt x="15091" y="9981"/>
                  </a:lnTo>
                  <a:lnTo>
                    <a:pt x="15091" y="3426"/>
                  </a:lnTo>
                  <a:lnTo>
                    <a:pt x="11714" y="0"/>
                  </a:lnTo>
                  <a:lnTo>
                    <a:pt x="3382" y="0"/>
                  </a:lnTo>
                  <a:lnTo>
                    <a:pt x="0" y="3426"/>
                  </a:lnTo>
                  <a:lnTo>
                    <a:pt x="0" y="9728"/>
                  </a:lnTo>
                  <a:lnTo>
                    <a:pt x="1078" y="11464"/>
                  </a:lnTo>
                  <a:lnTo>
                    <a:pt x="12423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34902" y="9904977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13184" y="15018"/>
                  </a:moveTo>
                  <a:lnTo>
                    <a:pt x="13677" y="14834"/>
                  </a:lnTo>
                  <a:lnTo>
                    <a:pt x="15545" y="13230"/>
                  </a:lnTo>
                  <a:lnTo>
                    <a:pt x="16617" y="1089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694"/>
                  </a:lnTo>
                  <a:lnTo>
                    <a:pt x="1191" y="12649"/>
                  </a:lnTo>
                  <a:lnTo>
                    <a:pt x="2247" y="12896"/>
                  </a:lnTo>
                  <a:lnTo>
                    <a:pt x="2485" y="11827"/>
                  </a:lnTo>
                  <a:lnTo>
                    <a:pt x="1526" y="10257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2043" y="1546"/>
                  </a:lnTo>
                  <a:lnTo>
                    <a:pt x="15085" y="4628"/>
                  </a:lnTo>
                  <a:lnTo>
                    <a:pt x="15085" y="10435"/>
                  </a:lnTo>
                  <a:lnTo>
                    <a:pt x="14211" y="12338"/>
                  </a:lnTo>
                  <a:lnTo>
                    <a:pt x="12690" y="13655"/>
                  </a:lnTo>
                  <a:lnTo>
                    <a:pt x="12599" y="14742"/>
                  </a:lnTo>
                  <a:lnTo>
                    <a:pt x="13184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41053" y="992186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218" y="17191"/>
                  </a:moveTo>
                  <a:lnTo>
                    <a:pt x="12304" y="17191"/>
                  </a:lnTo>
                  <a:lnTo>
                    <a:pt x="16169" y="13281"/>
                  </a:lnTo>
                  <a:lnTo>
                    <a:pt x="16169" y="4375"/>
                  </a:lnTo>
                  <a:lnTo>
                    <a:pt x="13399" y="954"/>
                  </a:lnTo>
                  <a:lnTo>
                    <a:pt x="9659" y="0"/>
                  </a:lnTo>
                  <a:lnTo>
                    <a:pt x="0" y="11735"/>
                  </a:lnTo>
                  <a:lnTo>
                    <a:pt x="2156" y="16105"/>
                  </a:lnTo>
                  <a:lnTo>
                    <a:pt x="3218" y="1719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40369" y="9921108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3569" y="18721"/>
                  </a:moveTo>
                  <a:lnTo>
                    <a:pt x="8229" y="18721"/>
                  </a:lnTo>
                  <a:lnTo>
                    <a:pt x="13405" y="18721"/>
                  </a:lnTo>
                  <a:lnTo>
                    <a:pt x="17616" y="14454"/>
                  </a:lnTo>
                  <a:lnTo>
                    <a:pt x="17616" y="4858"/>
                  </a:lnTo>
                  <a:lnTo>
                    <a:pt x="14705" y="1069"/>
                  </a:lnTo>
                  <a:lnTo>
                    <a:pt x="10533" y="0"/>
                  </a:lnTo>
                  <a:lnTo>
                    <a:pt x="9602" y="563"/>
                  </a:lnTo>
                  <a:lnTo>
                    <a:pt x="10159" y="1500"/>
                  </a:lnTo>
                  <a:lnTo>
                    <a:pt x="13649" y="2397"/>
                  </a:lnTo>
                  <a:lnTo>
                    <a:pt x="16090" y="5565"/>
                  </a:lnTo>
                  <a:lnTo>
                    <a:pt x="16090" y="13598"/>
                  </a:lnTo>
                  <a:lnTo>
                    <a:pt x="12565" y="17174"/>
                  </a:lnTo>
                  <a:lnTo>
                    <a:pt x="4228" y="17174"/>
                  </a:lnTo>
                  <a:lnTo>
                    <a:pt x="3410" y="16283"/>
                  </a:lnTo>
                  <a:lnTo>
                    <a:pt x="1367" y="12137"/>
                  </a:lnTo>
                  <a:lnTo>
                    <a:pt x="340" y="11792"/>
                  </a:lnTo>
                  <a:lnTo>
                    <a:pt x="0" y="12833"/>
                  </a:lnTo>
                  <a:lnTo>
                    <a:pt x="2287" y="17467"/>
                  </a:lnTo>
                  <a:lnTo>
                    <a:pt x="3569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43208" y="9909572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87" y="15196"/>
                  </a:moveTo>
                  <a:lnTo>
                    <a:pt x="10130" y="14656"/>
                  </a:lnTo>
                  <a:lnTo>
                    <a:pt x="12934" y="11487"/>
                  </a:lnTo>
                  <a:lnTo>
                    <a:pt x="12934" y="3421"/>
                  </a:lnTo>
                  <a:lnTo>
                    <a:pt x="9557" y="0"/>
                  </a:lnTo>
                  <a:lnTo>
                    <a:pt x="2105" y="0"/>
                  </a:lnTo>
                  <a:lnTo>
                    <a:pt x="1078" y="1092"/>
                  </a:lnTo>
                  <a:lnTo>
                    <a:pt x="0" y="2184"/>
                  </a:lnTo>
                  <a:lnTo>
                    <a:pt x="2241" y="8268"/>
                  </a:lnTo>
                  <a:lnTo>
                    <a:pt x="4148" y="9303"/>
                  </a:lnTo>
                  <a:lnTo>
                    <a:pt x="5635" y="10982"/>
                  </a:lnTo>
                  <a:lnTo>
                    <a:pt x="6418" y="13943"/>
                  </a:lnTo>
                  <a:lnTo>
                    <a:pt x="6487" y="14581"/>
                  </a:lnTo>
                  <a:lnTo>
                    <a:pt x="648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42666" y="9908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031" y="16743"/>
                  </a:moveTo>
                  <a:lnTo>
                    <a:pt x="11192" y="16133"/>
                  </a:lnTo>
                  <a:lnTo>
                    <a:pt x="14239" y="12557"/>
                  </a:lnTo>
                  <a:lnTo>
                    <a:pt x="14239" y="3771"/>
                  </a:lnTo>
                  <a:lnTo>
                    <a:pt x="10516" y="0"/>
                  </a:lnTo>
                  <a:lnTo>
                    <a:pt x="2383" y="0"/>
                  </a:lnTo>
                  <a:lnTo>
                    <a:pt x="0" y="2409"/>
                  </a:lnTo>
                  <a:lnTo>
                    <a:pt x="544" y="2955"/>
                  </a:lnTo>
                  <a:lnTo>
                    <a:pt x="1129" y="3455"/>
                  </a:lnTo>
                  <a:lnTo>
                    <a:pt x="3013" y="1546"/>
                  </a:lnTo>
                  <a:lnTo>
                    <a:pt x="9671" y="1546"/>
                  </a:lnTo>
                  <a:lnTo>
                    <a:pt x="12713" y="4628"/>
                  </a:lnTo>
                  <a:lnTo>
                    <a:pt x="12713" y="11505"/>
                  </a:lnTo>
                  <a:lnTo>
                    <a:pt x="10630" y="14213"/>
                  </a:lnTo>
                  <a:lnTo>
                    <a:pt x="7747" y="15024"/>
                  </a:lnTo>
                  <a:lnTo>
                    <a:pt x="7531" y="13879"/>
                  </a:lnTo>
                  <a:lnTo>
                    <a:pt x="6895" y="11476"/>
                  </a:lnTo>
                  <a:lnTo>
                    <a:pt x="5380" y="9567"/>
                  </a:lnTo>
                  <a:lnTo>
                    <a:pt x="3144" y="8354"/>
                  </a:lnTo>
                  <a:lnTo>
                    <a:pt x="2111" y="8670"/>
                  </a:lnTo>
                  <a:lnTo>
                    <a:pt x="2423" y="9722"/>
                  </a:lnTo>
                  <a:lnTo>
                    <a:pt x="4273" y="10723"/>
                  </a:lnTo>
                  <a:lnTo>
                    <a:pt x="5533" y="12304"/>
                  </a:lnTo>
                  <a:lnTo>
                    <a:pt x="6197" y="14817"/>
                  </a:lnTo>
                  <a:lnTo>
                    <a:pt x="6265" y="15386"/>
                  </a:lnTo>
                  <a:lnTo>
                    <a:pt x="6265" y="15967"/>
                  </a:lnTo>
                  <a:lnTo>
                    <a:pt x="6532" y="16553"/>
                  </a:lnTo>
                  <a:lnTo>
                    <a:pt x="7031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436669" y="9905490"/>
              <a:ext cx="92075" cy="17145"/>
            </a:xfrm>
            <a:custGeom>
              <a:avLst/>
              <a:gdLst/>
              <a:ahLst/>
              <a:cxnLst/>
              <a:rect l="l" t="t" r="r" b="b"/>
              <a:pathLst>
                <a:path w="92075" h="17145">
                  <a:moveTo>
                    <a:pt x="0" y="16835"/>
                  </a:moveTo>
                  <a:lnTo>
                    <a:pt x="91874" y="16835"/>
                  </a:lnTo>
                  <a:lnTo>
                    <a:pt x="86142" y="0"/>
                  </a:lnTo>
                  <a:lnTo>
                    <a:pt x="0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435667" y="9904478"/>
              <a:ext cx="93980" cy="19050"/>
            </a:xfrm>
            <a:custGeom>
              <a:avLst/>
              <a:gdLst/>
              <a:ahLst/>
              <a:cxnLst/>
              <a:rect l="l" t="t" r="r" b="b"/>
              <a:pathLst>
                <a:path w="93980" h="19050">
                  <a:moveTo>
                    <a:pt x="448" y="18859"/>
                  </a:moveTo>
                  <a:lnTo>
                    <a:pt x="92879" y="18859"/>
                  </a:lnTo>
                  <a:lnTo>
                    <a:pt x="93691" y="18433"/>
                  </a:lnTo>
                  <a:lnTo>
                    <a:pt x="93821" y="17513"/>
                  </a:lnTo>
                  <a:lnTo>
                    <a:pt x="88089" y="684"/>
                  </a:lnTo>
                  <a:lnTo>
                    <a:pt x="87147" y="0"/>
                  </a:lnTo>
                  <a:lnTo>
                    <a:pt x="448" y="0"/>
                  </a:lnTo>
                  <a:lnTo>
                    <a:pt x="0" y="448"/>
                  </a:lnTo>
                  <a:lnTo>
                    <a:pt x="0" y="2023"/>
                  </a:lnTo>
                  <a:lnTo>
                    <a:pt x="86432" y="2023"/>
                  </a:lnTo>
                  <a:lnTo>
                    <a:pt x="91471" y="16835"/>
                  </a:lnTo>
                  <a:lnTo>
                    <a:pt x="0" y="16835"/>
                  </a:lnTo>
                  <a:lnTo>
                    <a:pt x="28" y="18433"/>
                  </a:lnTo>
                  <a:lnTo>
                    <a:pt x="448" y="18859"/>
                  </a:lnTo>
                  <a:close/>
                </a:path>
                <a:path w="93980" h="19050">
                  <a:moveTo>
                    <a:pt x="0" y="16835"/>
                  </a:moveTo>
                  <a:lnTo>
                    <a:pt x="2003" y="16835"/>
                  </a:lnTo>
                  <a:lnTo>
                    <a:pt x="2003" y="2023"/>
                  </a:lnTo>
                  <a:lnTo>
                    <a:pt x="0" y="2023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436667" y="9922323"/>
              <a:ext cx="86360" cy="24765"/>
            </a:xfrm>
            <a:custGeom>
              <a:avLst/>
              <a:gdLst/>
              <a:ahLst/>
              <a:cxnLst/>
              <a:rect l="l" t="t" r="r" b="b"/>
              <a:pathLst>
                <a:path w="86360" h="24765">
                  <a:moveTo>
                    <a:pt x="86142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86142" y="0"/>
                  </a:lnTo>
                  <a:lnTo>
                    <a:pt x="86142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435671" y="9921313"/>
              <a:ext cx="88265" cy="26034"/>
            </a:xfrm>
            <a:custGeom>
              <a:avLst/>
              <a:gdLst/>
              <a:ahLst/>
              <a:cxnLst/>
              <a:rect l="l" t="t" r="r" b="b"/>
              <a:pathLst>
                <a:path w="88264" h="26034">
                  <a:moveTo>
                    <a:pt x="86142" y="25491"/>
                  </a:moveTo>
                  <a:lnTo>
                    <a:pt x="88140" y="25491"/>
                  </a:lnTo>
                  <a:lnTo>
                    <a:pt x="88140" y="454"/>
                  </a:lnTo>
                  <a:lnTo>
                    <a:pt x="87692" y="0"/>
                  </a:lnTo>
                  <a:lnTo>
                    <a:pt x="448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86142" y="2023"/>
                  </a:lnTo>
                  <a:lnTo>
                    <a:pt x="86142" y="25491"/>
                  </a:lnTo>
                  <a:close/>
                </a:path>
                <a:path w="88264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44560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44485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46717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466426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37" y="1517"/>
                  </a:lnTo>
                  <a:lnTo>
                    <a:pt x="7837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2487321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2486569" y="99271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70">
                  <a:moveTo>
                    <a:pt x="749" y="13500"/>
                  </a:moveTo>
                  <a:lnTo>
                    <a:pt x="8592" y="13500"/>
                  </a:lnTo>
                  <a:lnTo>
                    <a:pt x="9341" y="12741"/>
                  </a:lnTo>
                  <a:lnTo>
                    <a:pt x="9341" y="758"/>
                  </a:lnTo>
                  <a:lnTo>
                    <a:pt x="8592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7843" y="1517"/>
                  </a:lnTo>
                  <a:lnTo>
                    <a:pt x="7843" y="11982"/>
                  </a:lnTo>
                  <a:lnTo>
                    <a:pt x="0" y="11982"/>
                  </a:lnTo>
                  <a:lnTo>
                    <a:pt x="0" y="12741"/>
                  </a:lnTo>
                  <a:lnTo>
                    <a:pt x="749" y="13500"/>
                  </a:lnTo>
                  <a:close/>
                </a:path>
                <a:path w="9525" h="13970">
                  <a:moveTo>
                    <a:pt x="0" y="11982"/>
                  </a:moveTo>
                  <a:lnTo>
                    <a:pt x="1498" y="11982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507463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441778" y="9909479"/>
              <a:ext cx="77470" cy="31750"/>
            </a:xfrm>
            <a:custGeom>
              <a:avLst/>
              <a:gdLst/>
              <a:ahLst/>
              <a:cxnLst/>
              <a:rect l="l" t="t" r="r" b="b"/>
              <a:pathLst>
                <a:path w="77469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77469" h="31750">
                  <a:moveTo>
                    <a:pt x="5943" y="762"/>
                  </a:moveTo>
                  <a:lnTo>
                    <a:pt x="5194" y="0"/>
                  </a:lnTo>
                  <a:lnTo>
                    <a:pt x="4445" y="762"/>
                  </a:lnTo>
                  <a:lnTo>
                    <a:pt x="4445" y="6527"/>
                  </a:lnTo>
                  <a:lnTo>
                    <a:pt x="5194" y="7277"/>
                  </a:lnTo>
                  <a:lnTo>
                    <a:pt x="5943" y="6527"/>
                  </a:lnTo>
                  <a:lnTo>
                    <a:pt x="5943" y="762"/>
                  </a:lnTo>
                  <a:close/>
                </a:path>
                <a:path w="77469" h="31750">
                  <a:moveTo>
                    <a:pt x="10401" y="762"/>
                  </a:moveTo>
                  <a:lnTo>
                    <a:pt x="9652" y="0"/>
                  </a:lnTo>
                  <a:lnTo>
                    <a:pt x="8902" y="762"/>
                  </a:lnTo>
                  <a:lnTo>
                    <a:pt x="8902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77469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77469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77469" h="31750">
                  <a:moveTo>
                    <a:pt x="23761" y="762"/>
                  </a:moveTo>
                  <a:lnTo>
                    <a:pt x="23012" y="0"/>
                  </a:lnTo>
                  <a:lnTo>
                    <a:pt x="22263" y="762"/>
                  </a:lnTo>
                  <a:lnTo>
                    <a:pt x="22263" y="6527"/>
                  </a:lnTo>
                  <a:lnTo>
                    <a:pt x="23012" y="7277"/>
                  </a:lnTo>
                  <a:lnTo>
                    <a:pt x="23761" y="6527"/>
                  </a:lnTo>
                  <a:lnTo>
                    <a:pt x="23761" y="762"/>
                  </a:lnTo>
                  <a:close/>
                </a:path>
                <a:path w="77469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77469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77469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  <a:path w="77469" h="31750">
                  <a:moveTo>
                    <a:pt x="41351" y="762"/>
                  </a:moveTo>
                  <a:lnTo>
                    <a:pt x="40601" y="0"/>
                  </a:lnTo>
                  <a:lnTo>
                    <a:pt x="39852" y="762"/>
                  </a:lnTo>
                  <a:lnTo>
                    <a:pt x="39852" y="6527"/>
                  </a:lnTo>
                  <a:lnTo>
                    <a:pt x="40601" y="7277"/>
                  </a:lnTo>
                  <a:lnTo>
                    <a:pt x="41351" y="6527"/>
                  </a:lnTo>
                  <a:lnTo>
                    <a:pt x="41351" y="762"/>
                  </a:lnTo>
                  <a:close/>
                </a:path>
                <a:path w="77469" h="31750">
                  <a:moveTo>
                    <a:pt x="45796" y="762"/>
                  </a:moveTo>
                  <a:lnTo>
                    <a:pt x="45046" y="0"/>
                  </a:lnTo>
                  <a:lnTo>
                    <a:pt x="44297" y="762"/>
                  </a:lnTo>
                  <a:lnTo>
                    <a:pt x="44297" y="6527"/>
                  </a:lnTo>
                  <a:lnTo>
                    <a:pt x="45046" y="7277"/>
                  </a:lnTo>
                  <a:lnTo>
                    <a:pt x="45796" y="6527"/>
                  </a:lnTo>
                  <a:lnTo>
                    <a:pt x="45796" y="762"/>
                  </a:lnTo>
                  <a:close/>
                </a:path>
                <a:path w="77469" h="31750">
                  <a:moveTo>
                    <a:pt x="50253" y="762"/>
                  </a:moveTo>
                  <a:lnTo>
                    <a:pt x="49504" y="0"/>
                  </a:lnTo>
                  <a:lnTo>
                    <a:pt x="48755" y="762"/>
                  </a:lnTo>
                  <a:lnTo>
                    <a:pt x="48755" y="6527"/>
                  </a:lnTo>
                  <a:lnTo>
                    <a:pt x="49504" y="7277"/>
                  </a:lnTo>
                  <a:lnTo>
                    <a:pt x="50253" y="6527"/>
                  </a:lnTo>
                  <a:lnTo>
                    <a:pt x="50253" y="762"/>
                  </a:lnTo>
                  <a:close/>
                </a:path>
                <a:path w="77469" h="31750">
                  <a:moveTo>
                    <a:pt x="54711" y="762"/>
                  </a:moveTo>
                  <a:lnTo>
                    <a:pt x="53962" y="0"/>
                  </a:lnTo>
                  <a:lnTo>
                    <a:pt x="53213" y="762"/>
                  </a:lnTo>
                  <a:lnTo>
                    <a:pt x="53213" y="6527"/>
                  </a:lnTo>
                  <a:lnTo>
                    <a:pt x="53962" y="7277"/>
                  </a:lnTo>
                  <a:lnTo>
                    <a:pt x="54711" y="6527"/>
                  </a:lnTo>
                  <a:lnTo>
                    <a:pt x="54711" y="762"/>
                  </a:lnTo>
                  <a:close/>
                </a:path>
                <a:path w="77469" h="31750">
                  <a:moveTo>
                    <a:pt x="59169" y="762"/>
                  </a:moveTo>
                  <a:lnTo>
                    <a:pt x="58420" y="0"/>
                  </a:lnTo>
                  <a:lnTo>
                    <a:pt x="57670" y="762"/>
                  </a:lnTo>
                  <a:lnTo>
                    <a:pt x="57670" y="6527"/>
                  </a:lnTo>
                  <a:lnTo>
                    <a:pt x="58420" y="7277"/>
                  </a:lnTo>
                  <a:lnTo>
                    <a:pt x="59169" y="6527"/>
                  </a:lnTo>
                  <a:lnTo>
                    <a:pt x="59169" y="762"/>
                  </a:lnTo>
                  <a:close/>
                </a:path>
                <a:path w="77469" h="31750">
                  <a:moveTo>
                    <a:pt x="63614" y="762"/>
                  </a:moveTo>
                  <a:lnTo>
                    <a:pt x="62865" y="0"/>
                  </a:lnTo>
                  <a:lnTo>
                    <a:pt x="62115" y="762"/>
                  </a:lnTo>
                  <a:lnTo>
                    <a:pt x="62115" y="6527"/>
                  </a:lnTo>
                  <a:lnTo>
                    <a:pt x="62865" y="7277"/>
                  </a:lnTo>
                  <a:lnTo>
                    <a:pt x="63614" y="6527"/>
                  </a:lnTo>
                  <a:lnTo>
                    <a:pt x="63614" y="762"/>
                  </a:lnTo>
                  <a:close/>
                </a:path>
                <a:path w="77469" h="31750">
                  <a:moveTo>
                    <a:pt x="68072" y="762"/>
                  </a:moveTo>
                  <a:lnTo>
                    <a:pt x="67322" y="0"/>
                  </a:lnTo>
                  <a:lnTo>
                    <a:pt x="66573" y="762"/>
                  </a:lnTo>
                  <a:lnTo>
                    <a:pt x="66573" y="6527"/>
                  </a:lnTo>
                  <a:lnTo>
                    <a:pt x="67322" y="7277"/>
                  </a:lnTo>
                  <a:lnTo>
                    <a:pt x="68072" y="6527"/>
                  </a:lnTo>
                  <a:lnTo>
                    <a:pt x="68072" y="762"/>
                  </a:lnTo>
                  <a:close/>
                </a:path>
                <a:path w="77469" h="31750">
                  <a:moveTo>
                    <a:pt x="72529" y="762"/>
                  </a:moveTo>
                  <a:lnTo>
                    <a:pt x="71780" y="0"/>
                  </a:lnTo>
                  <a:lnTo>
                    <a:pt x="71031" y="762"/>
                  </a:lnTo>
                  <a:lnTo>
                    <a:pt x="71031" y="6527"/>
                  </a:lnTo>
                  <a:lnTo>
                    <a:pt x="71780" y="7277"/>
                  </a:lnTo>
                  <a:lnTo>
                    <a:pt x="72529" y="6527"/>
                  </a:lnTo>
                  <a:lnTo>
                    <a:pt x="72529" y="762"/>
                  </a:lnTo>
                  <a:close/>
                </a:path>
                <a:path w="77469" h="31750">
                  <a:moveTo>
                    <a:pt x="74269" y="18427"/>
                  </a:moveTo>
                  <a:lnTo>
                    <a:pt x="73520" y="17665"/>
                  </a:lnTo>
                  <a:lnTo>
                    <a:pt x="72771" y="17665"/>
                  </a:lnTo>
                  <a:lnTo>
                    <a:pt x="72771" y="19177"/>
                  </a:lnTo>
                  <a:lnTo>
                    <a:pt x="72771" y="29641"/>
                  </a:lnTo>
                  <a:lnTo>
                    <a:pt x="66421" y="29641"/>
                  </a:lnTo>
                  <a:lnTo>
                    <a:pt x="66421" y="19177"/>
                  </a:lnTo>
                  <a:lnTo>
                    <a:pt x="72771" y="19177"/>
                  </a:lnTo>
                  <a:lnTo>
                    <a:pt x="72771" y="17665"/>
                  </a:lnTo>
                  <a:lnTo>
                    <a:pt x="65671" y="17665"/>
                  </a:lnTo>
                  <a:lnTo>
                    <a:pt x="64922" y="18427"/>
                  </a:lnTo>
                  <a:lnTo>
                    <a:pt x="64922" y="19177"/>
                  </a:lnTo>
                  <a:lnTo>
                    <a:pt x="64922" y="29641"/>
                  </a:lnTo>
                  <a:lnTo>
                    <a:pt x="64922" y="30403"/>
                  </a:lnTo>
                  <a:lnTo>
                    <a:pt x="65671" y="31165"/>
                  </a:lnTo>
                  <a:lnTo>
                    <a:pt x="73520" y="31165"/>
                  </a:lnTo>
                  <a:lnTo>
                    <a:pt x="74269" y="30403"/>
                  </a:lnTo>
                  <a:lnTo>
                    <a:pt x="74269" y="18427"/>
                  </a:lnTo>
                  <a:close/>
                </a:path>
                <a:path w="77469" h="31750">
                  <a:moveTo>
                    <a:pt x="76974" y="762"/>
                  </a:moveTo>
                  <a:lnTo>
                    <a:pt x="76225" y="0"/>
                  </a:lnTo>
                  <a:lnTo>
                    <a:pt x="75476" y="762"/>
                  </a:lnTo>
                  <a:lnTo>
                    <a:pt x="75476" y="6527"/>
                  </a:lnTo>
                  <a:lnTo>
                    <a:pt x="76225" y="7277"/>
                  </a:lnTo>
                  <a:lnTo>
                    <a:pt x="76974" y="6527"/>
                  </a:lnTo>
                  <a:lnTo>
                    <a:pt x="7697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460815" y="993908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59" y="3873"/>
                  </a:lnTo>
                  <a:lnTo>
                    <a:pt x="2197" y="3568"/>
                  </a:lnTo>
                  <a:lnTo>
                    <a:pt x="571" y="3924"/>
                  </a:lnTo>
                  <a:lnTo>
                    <a:pt x="0" y="4521"/>
                  </a:lnTo>
                  <a:lnTo>
                    <a:pt x="228" y="5638"/>
                  </a:lnTo>
                  <a:lnTo>
                    <a:pt x="990" y="5956"/>
                  </a:lnTo>
                  <a:lnTo>
                    <a:pt x="2628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74" y="0"/>
                  </a:lnTo>
                  <a:lnTo>
                    <a:pt x="736" y="177"/>
                  </a:lnTo>
                  <a:lnTo>
                    <a:pt x="431" y="1155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6929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64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32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29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82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7856" y="9933889"/>
              <a:ext cx="48260" cy="11430"/>
            </a:xfrm>
            <a:custGeom>
              <a:avLst/>
              <a:gdLst/>
              <a:ahLst/>
              <a:cxnLst/>
              <a:rect l="l" t="t" r="r" b="b"/>
              <a:pathLst>
                <a:path w="48260" h="11429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63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12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48260" h="11429">
                  <a:moveTo>
                    <a:pt x="3771" y="4432"/>
                  </a:moveTo>
                  <a:lnTo>
                    <a:pt x="3390" y="3670"/>
                  </a:lnTo>
                  <a:lnTo>
                    <a:pt x="1892" y="2514"/>
                  </a:lnTo>
                  <a:lnTo>
                    <a:pt x="1066" y="2349"/>
                  </a:lnTo>
                  <a:lnTo>
                    <a:pt x="495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48260" h="11429">
                  <a:moveTo>
                    <a:pt x="7594" y="1371"/>
                  </a:moveTo>
                  <a:lnTo>
                    <a:pt x="7340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  <a:path w="48260" h="11429">
                  <a:moveTo>
                    <a:pt x="47231" y="10198"/>
                  </a:moveTo>
                  <a:lnTo>
                    <a:pt x="47117" y="9639"/>
                  </a:lnTo>
                  <a:lnTo>
                    <a:pt x="46990" y="9067"/>
                  </a:lnTo>
                  <a:lnTo>
                    <a:pt x="46240" y="8763"/>
                  </a:lnTo>
                  <a:lnTo>
                    <a:pt x="44602" y="9118"/>
                  </a:lnTo>
                  <a:lnTo>
                    <a:pt x="44030" y="9715"/>
                  </a:lnTo>
                  <a:lnTo>
                    <a:pt x="44259" y="10833"/>
                  </a:lnTo>
                  <a:lnTo>
                    <a:pt x="45021" y="11150"/>
                  </a:lnTo>
                  <a:lnTo>
                    <a:pt x="46659" y="10795"/>
                  </a:lnTo>
                  <a:lnTo>
                    <a:pt x="47231" y="10198"/>
                  </a:lnTo>
                  <a:close/>
                </a:path>
                <a:path w="48260" h="11429">
                  <a:moveTo>
                    <a:pt x="48018" y="6362"/>
                  </a:moveTo>
                  <a:lnTo>
                    <a:pt x="47409" y="5740"/>
                  </a:lnTo>
                  <a:lnTo>
                    <a:pt x="45605" y="5194"/>
                  </a:lnTo>
                  <a:lnTo>
                    <a:pt x="44767" y="5372"/>
                  </a:lnTo>
                  <a:lnTo>
                    <a:pt x="44475" y="6350"/>
                  </a:lnTo>
                  <a:lnTo>
                    <a:pt x="45085" y="6959"/>
                  </a:lnTo>
                  <a:lnTo>
                    <a:pt x="46875" y="7518"/>
                  </a:lnTo>
                  <a:lnTo>
                    <a:pt x="47726" y="7340"/>
                  </a:lnTo>
                  <a:lnTo>
                    <a:pt x="47866" y="6858"/>
                  </a:lnTo>
                  <a:lnTo>
                    <a:pt x="48018" y="63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98001" y="9936137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8559" y="10388"/>
                  </a:moveTo>
                  <a:lnTo>
                    <a:pt x="8445" y="9994"/>
                  </a:lnTo>
                  <a:lnTo>
                    <a:pt x="8077" y="9829"/>
                  </a:lnTo>
                  <a:lnTo>
                    <a:pt x="4889" y="9829"/>
                  </a:lnTo>
                  <a:lnTo>
                    <a:pt x="4114" y="7112"/>
                  </a:lnTo>
                  <a:lnTo>
                    <a:pt x="4419" y="3911"/>
                  </a:lnTo>
                  <a:lnTo>
                    <a:pt x="5943" y="685"/>
                  </a:lnTo>
                  <a:lnTo>
                    <a:pt x="5702" y="0"/>
                  </a:lnTo>
                  <a:lnTo>
                    <a:pt x="5041" y="241"/>
                  </a:lnTo>
                  <a:lnTo>
                    <a:pt x="3416" y="3708"/>
                  </a:lnTo>
                  <a:lnTo>
                    <a:pt x="3073" y="7150"/>
                  </a:lnTo>
                  <a:lnTo>
                    <a:pt x="3848" y="9829"/>
                  </a:lnTo>
                  <a:lnTo>
                    <a:pt x="495" y="9829"/>
                  </a:lnTo>
                  <a:lnTo>
                    <a:pt x="101" y="10020"/>
                  </a:lnTo>
                  <a:lnTo>
                    <a:pt x="0" y="10439"/>
                  </a:lnTo>
                  <a:lnTo>
                    <a:pt x="38" y="10668"/>
                  </a:lnTo>
                  <a:lnTo>
                    <a:pt x="4279" y="10668"/>
                  </a:lnTo>
                  <a:lnTo>
                    <a:pt x="4521" y="10845"/>
                  </a:lnTo>
                  <a:lnTo>
                    <a:pt x="4660" y="10820"/>
                  </a:lnTo>
                  <a:lnTo>
                    <a:pt x="4737" y="10668"/>
                  </a:lnTo>
                  <a:lnTo>
                    <a:pt x="8534" y="10668"/>
                  </a:lnTo>
                  <a:lnTo>
                    <a:pt x="8559" y="10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98928" y="9933889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3416" y="8191"/>
                  </a:moveTo>
                  <a:lnTo>
                    <a:pt x="3200" y="7264"/>
                  </a:lnTo>
                  <a:lnTo>
                    <a:pt x="1790" y="5969"/>
                  </a:lnTo>
                  <a:lnTo>
                    <a:pt x="876" y="5816"/>
                  </a:lnTo>
                  <a:lnTo>
                    <a:pt x="0" y="6781"/>
                  </a:lnTo>
                  <a:lnTo>
                    <a:pt x="215" y="7708"/>
                  </a:lnTo>
                  <a:lnTo>
                    <a:pt x="1625" y="9017"/>
                  </a:lnTo>
                  <a:lnTo>
                    <a:pt x="2540" y="9156"/>
                  </a:lnTo>
                  <a:lnTo>
                    <a:pt x="2984" y="8674"/>
                  </a:lnTo>
                  <a:lnTo>
                    <a:pt x="3416" y="8191"/>
                  </a:lnTo>
                  <a:close/>
                </a:path>
                <a:path w="7619" h="9525">
                  <a:moveTo>
                    <a:pt x="3771" y="4432"/>
                  </a:moveTo>
                  <a:lnTo>
                    <a:pt x="3403" y="3670"/>
                  </a:lnTo>
                  <a:lnTo>
                    <a:pt x="1905" y="2514"/>
                  </a:lnTo>
                  <a:lnTo>
                    <a:pt x="1066" y="2349"/>
                  </a:lnTo>
                  <a:lnTo>
                    <a:pt x="508" y="3111"/>
                  </a:lnTo>
                  <a:lnTo>
                    <a:pt x="876" y="3886"/>
                  </a:lnTo>
                  <a:lnTo>
                    <a:pt x="2374" y="5029"/>
                  </a:lnTo>
                  <a:lnTo>
                    <a:pt x="3200" y="5194"/>
                  </a:lnTo>
                  <a:lnTo>
                    <a:pt x="3492" y="4813"/>
                  </a:lnTo>
                  <a:lnTo>
                    <a:pt x="3771" y="4432"/>
                  </a:lnTo>
                  <a:close/>
                </a:path>
                <a:path w="7619" h="9525">
                  <a:moveTo>
                    <a:pt x="7594" y="1371"/>
                  </a:moveTo>
                  <a:lnTo>
                    <a:pt x="7353" y="774"/>
                  </a:lnTo>
                  <a:lnTo>
                    <a:pt x="7099" y="190"/>
                  </a:lnTo>
                  <a:lnTo>
                    <a:pt x="6197" y="0"/>
                  </a:lnTo>
                  <a:lnTo>
                    <a:pt x="4470" y="736"/>
                  </a:lnTo>
                  <a:lnTo>
                    <a:pt x="3975" y="1524"/>
                  </a:lnTo>
                  <a:lnTo>
                    <a:pt x="4457" y="2705"/>
                  </a:lnTo>
                  <a:lnTo>
                    <a:pt x="5359" y="2895"/>
                  </a:lnTo>
                  <a:lnTo>
                    <a:pt x="7086" y="2159"/>
                  </a:lnTo>
                  <a:lnTo>
                    <a:pt x="7594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502077" y="9879241"/>
              <a:ext cx="127635" cy="67945"/>
            </a:xfrm>
            <a:custGeom>
              <a:avLst/>
              <a:gdLst/>
              <a:ahLst/>
              <a:cxnLst/>
              <a:rect l="l" t="t" r="r" b="b"/>
              <a:pathLst>
                <a:path w="127635" h="67945">
                  <a:moveTo>
                    <a:pt x="26111" y="1600"/>
                  </a:moveTo>
                  <a:lnTo>
                    <a:pt x="25196" y="1041"/>
                  </a:lnTo>
                  <a:lnTo>
                    <a:pt x="10464" y="4673"/>
                  </a:lnTo>
                  <a:lnTo>
                    <a:pt x="10464" y="762"/>
                  </a:lnTo>
                  <a:lnTo>
                    <a:pt x="9715" y="0"/>
                  </a:lnTo>
                  <a:lnTo>
                    <a:pt x="8966" y="762"/>
                  </a:lnTo>
                  <a:lnTo>
                    <a:pt x="8966" y="5041"/>
                  </a:lnTo>
                  <a:lnTo>
                    <a:pt x="546" y="7112"/>
                  </a:lnTo>
                  <a:lnTo>
                    <a:pt x="0" y="8026"/>
                  </a:lnTo>
                  <a:lnTo>
                    <a:pt x="723" y="8610"/>
                  </a:lnTo>
                  <a:lnTo>
                    <a:pt x="8966" y="6591"/>
                  </a:lnTo>
                  <a:lnTo>
                    <a:pt x="8966" y="26162"/>
                  </a:lnTo>
                  <a:lnTo>
                    <a:pt x="9715" y="26924"/>
                  </a:lnTo>
                  <a:lnTo>
                    <a:pt x="10464" y="26162"/>
                  </a:lnTo>
                  <a:lnTo>
                    <a:pt x="10464" y="6223"/>
                  </a:lnTo>
                  <a:lnTo>
                    <a:pt x="25565" y="2514"/>
                  </a:lnTo>
                  <a:lnTo>
                    <a:pt x="26111" y="1600"/>
                  </a:lnTo>
                  <a:close/>
                </a:path>
                <a:path w="127635" h="67945">
                  <a:moveTo>
                    <a:pt x="127571" y="43675"/>
                  </a:moveTo>
                  <a:lnTo>
                    <a:pt x="127101" y="43192"/>
                  </a:lnTo>
                  <a:lnTo>
                    <a:pt x="125945" y="43192"/>
                  </a:lnTo>
                  <a:lnTo>
                    <a:pt x="125476" y="43675"/>
                  </a:lnTo>
                  <a:lnTo>
                    <a:pt x="125476" y="67576"/>
                  </a:lnTo>
                  <a:lnTo>
                    <a:pt x="127571" y="67576"/>
                  </a:lnTo>
                  <a:lnTo>
                    <a:pt x="127571" y="436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11958" y="987794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68" y="6819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85"/>
                  </a:lnTo>
                  <a:lnTo>
                    <a:pt x="0" y="20434"/>
                  </a:lnTo>
                  <a:lnTo>
                    <a:pt x="3467" y="24485"/>
                  </a:lnTo>
                  <a:lnTo>
                    <a:pt x="7861" y="25311"/>
                  </a:lnTo>
                  <a:lnTo>
                    <a:pt x="8318" y="27419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610917" y="9883833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13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84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74"/>
                  </a:lnTo>
                  <a:lnTo>
                    <a:pt x="8604" y="2621"/>
                  </a:lnTo>
                  <a:lnTo>
                    <a:pt x="7026" y="327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5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636358" y="9904516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635554" y="9903606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617539" y="9903274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798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616500" y="990223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0"/>
                  </a:lnTo>
                  <a:lnTo>
                    <a:pt x="5874" y="16386"/>
                  </a:lnTo>
                  <a:lnTo>
                    <a:pt x="3467" y="14368"/>
                  </a:lnTo>
                  <a:lnTo>
                    <a:pt x="2082" y="11390"/>
                  </a:lnTo>
                  <a:lnTo>
                    <a:pt x="2082" y="6042"/>
                  </a:lnTo>
                  <a:lnTo>
                    <a:pt x="2729" y="3961"/>
                  </a:lnTo>
                  <a:lnTo>
                    <a:pt x="3967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22" y="1793"/>
                  </a:lnTo>
                  <a:lnTo>
                    <a:pt x="6322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50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620003" y="990327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618873" y="990213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2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74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633261" y="9882066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632081" y="9880921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24"/>
                  </a:lnTo>
                  <a:lnTo>
                    <a:pt x="7264" y="22291"/>
                  </a:lnTo>
                  <a:lnTo>
                    <a:pt x="5601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1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15035" y="986647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54" y="18284"/>
                  </a:moveTo>
                  <a:lnTo>
                    <a:pt x="20159" y="15380"/>
                  </a:lnTo>
                  <a:lnTo>
                    <a:pt x="20891" y="15380"/>
                  </a:lnTo>
                  <a:lnTo>
                    <a:pt x="21600" y="15455"/>
                  </a:lnTo>
                  <a:lnTo>
                    <a:pt x="22293" y="15587"/>
                  </a:lnTo>
                  <a:lnTo>
                    <a:pt x="22730" y="14357"/>
                  </a:lnTo>
                  <a:lnTo>
                    <a:pt x="22985" y="13028"/>
                  </a:lnTo>
                  <a:lnTo>
                    <a:pt x="22985" y="5215"/>
                  </a:lnTo>
                  <a:lnTo>
                    <a:pt x="17838" y="0"/>
                  </a:lnTo>
                  <a:lnTo>
                    <a:pt x="5141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0" y="16398"/>
                  </a:lnTo>
                  <a:lnTo>
                    <a:pt x="2054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613992" y="986542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8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6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9" y="17001"/>
                  </a:lnTo>
                  <a:lnTo>
                    <a:pt x="24818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624392" y="98890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623263" y="9887831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46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620208" y="9919437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619166" y="9918559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5"/>
                  </a:lnTo>
                  <a:lnTo>
                    <a:pt x="1679" y="287"/>
                  </a:lnTo>
                  <a:lnTo>
                    <a:pt x="578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621713" y="99151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351240" y="9791128"/>
              <a:ext cx="276860" cy="128905"/>
            </a:xfrm>
            <a:custGeom>
              <a:avLst/>
              <a:gdLst/>
              <a:ahLst/>
              <a:cxnLst/>
              <a:rect l="l" t="t" r="r" b="b"/>
              <a:pathLst>
                <a:path w="276860" h="128904">
                  <a:moveTo>
                    <a:pt x="64173" y="17487"/>
                  </a:moveTo>
                  <a:lnTo>
                    <a:pt x="61772" y="11290"/>
                  </a:lnTo>
                  <a:lnTo>
                    <a:pt x="61772" y="16840"/>
                  </a:lnTo>
                  <a:lnTo>
                    <a:pt x="57277" y="16840"/>
                  </a:lnTo>
                  <a:lnTo>
                    <a:pt x="55727" y="16840"/>
                  </a:lnTo>
                  <a:lnTo>
                    <a:pt x="55727" y="18859"/>
                  </a:lnTo>
                  <a:lnTo>
                    <a:pt x="55727" y="47561"/>
                  </a:lnTo>
                  <a:lnTo>
                    <a:pt x="7912" y="47561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16840"/>
                  </a:lnTo>
                  <a:lnTo>
                    <a:pt x="6350" y="16840"/>
                  </a:lnTo>
                  <a:lnTo>
                    <a:pt x="2349" y="16840"/>
                  </a:lnTo>
                  <a:lnTo>
                    <a:pt x="7607" y="2032"/>
                  </a:lnTo>
                  <a:lnTo>
                    <a:pt x="56045" y="2032"/>
                  </a:lnTo>
                  <a:lnTo>
                    <a:pt x="61772" y="16840"/>
                  </a:lnTo>
                  <a:lnTo>
                    <a:pt x="61772" y="11290"/>
                  </a:lnTo>
                  <a:lnTo>
                    <a:pt x="57658" y="647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73"/>
                  </a:lnTo>
                  <a:lnTo>
                    <a:pt x="5486" y="2032"/>
                  </a:lnTo>
                  <a:lnTo>
                    <a:pt x="228" y="16840"/>
                  </a:lnTo>
                  <a:lnTo>
                    <a:pt x="0" y="17487"/>
                  </a:lnTo>
                  <a:lnTo>
                    <a:pt x="114" y="18440"/>
                  </a:lnTo>
                  <a:lnTo>
                    <a:pt x="927" y="18859"/>
                  </a:lnTo>
                  <a:lnTo>
                    <a:pt x="5918" y="18859"/>
                  </a:lnTo>
                  <a:lnTo>
                    <a:pt x="5918" y="47561"/>
                  </a:lnTo>
                  <a:lnTo>
                    <a:pt x="5918" y="49136"/>
                  </a:lnTo>
                  <a:lnTo>
                    <a:pt x="6350" y="49593"/>
                  </a:lnTo>
                  <a:lnTo>
                    <a:pt x="57277" y="49593"/>
                  </a:lnTo>
                  <a:lnTo>
                    <a:pt x="57734" y="49136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58" y="18427"/>
                  </a:lnTo>
                  <a:lnTo>
                    <a:pt x="64173" y="17487"/>
                  </a:lnTo>
                  <a:close/>
                </a:path>
                <a:path w="276860" h="128904">
                  <a:moveTo>
                    <a:pt x="276453" y="124256"/>
                  </a:moveTo>
                  <a:lnTo>
                    <a:pt x="276085" y="123151"/>
                  </a:lnTo>
                  <a:lnTo>
                    <a:pt x="275488" y="122859"/>
                  </a:lnTo>
                  <a:lnTo>
                    <a:pt x="272034" y="124053"/>
                  </a:lnTo>
                  <a:lnTo>
                    <a:pt x="269595" y="127723"/>
                  </a:lnTo>
                  <a:lnTo>
                    <a:pt x="270471" y="128320"/>
                  </a:lnTo>
                  <a:lnTo>
                    <a:pt x="271373" y="128828"/>
                  </a:lnTo>
                  <a:lnTo>
                    <a:pt x="273380" y="125818"/>
                  </a:lnTo>
                  <a:lnTo>
                    <a:pt x="276161" y="124853"/>
                  </a:lnTo>
                  <a:lnTo>
                    <a:pt x="276453" y="1242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2367090" y="982062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65"/>
                  </a:moveTo>
                  <a:lnTo>
                    <a:pt x="10505" y="18065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366343" y="9819858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388663" y="981454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364613" y="9796132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56" y="749"/>
                  </a:moveTo>
                  <a:lnTo>
                    <a:pt x="5207" y="0"/>
                  </a:lnTo>
                  <a:lnTo>
                    <a:pt x="4457" y="749"/>
                  </a:lnTo>
                  <a:lnTo>
                    <a:pt x="4457" y="6515"/>
                  </a:lnTo>
                  <a:lnTo>
                    <a:pt x="5207" y="7277"/>
                  </a:lnTo>
                  <a:lnTo>
                    <a:pt x="5956" y="6515"/>
                  </a:lnTo>
                  <a:lnTo>
                    <a:pt x="5956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16" y="749"/>
                  </a:moveTo>
                  <a:lnTo>
                    <a:pt x="18567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67" y="7277"/>
                  </a:lnTo>
                  <a:lnTo>
                    <a:pt x="19316" y="6515"/>
                  </a:lnTo>
                  <a:lnTo>
                    <a:pt x="19316" y="749"/>
                  </a:lnTo>
                  <a:close/>
                </a:path>
                <a:path w="37464" h="31750">
                  <a:moveTo>
                    <a:pt x="23774" y="749"/>
                  </a:moveTo>
                  <a:lnTo>
                    <a:pt x="23025" y="0"/>
                  </a:lnTo>
                  <a:lnTo>
                    <a:pt x="22275" y="749"/>
                  </a:lnTo>
                  <a:lnTo>
                    <a:pt x="22275" y="6515"/>
                  </a:lnTo>
                  <a:lnTo>
                    <a:pt x="23025" y="7277"/>
                  </a:lnTo>
                  <a:lnTo>
                    <a:pt x="23774" y="6515"/>
                  </a:lnTo>
                  <a:lnTo>
                    <a:pt x="23774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39" y="18415"/>
                  </a:moveTo>
                  <a:lnTo>
                    <a:pt x="31889" y="17653"/>
                  </a:lnTo>
                  <a:lnTo>
                    <a:pt x="31127" y="17653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53"/>
                  </a:lnTo>
                  <a:lnTo>
                    <a:pt x="24041" y="17653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34" y="749"/>
                  </a:moveTo>
                  <a:lnTo>
                    <a:pt x="36385" y="0"/>
                  </a:lnTo>
                  <a:lnTo>
                    <a:pt x="35636" y="749"/>
                  </a:lnTo>
                  <a:lnTo>
                    <a:pt x="35636" y="6515"/>
                  </a:lnTo>
                  <a:lnTo>
                    <a:pt x="36385" y="7277"/>
                  </a:lnTo>
                  <a:lnTo>
                    <a:pt x="37134" y="6515"/>
                  </a:lnTo>
                  <a:lnTo>
                    <a:pt x="37134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423379" y="9868992"/>
              <a:ext cx="48260" cy="13335"/>
            </a:xfrm>
            <a:custGeom>
              <a:avLst/>
              <a:gdLst/>
              <a:ahLst/>
              <a:cxnLst/>
              <a:rect l="l" t="t" r="r" b="b"/>
              <a:pathLst>
                <a:path w="48260" h="13334">
                  <a:moveTo>
                    <a:pt x="0" y="12925"/>
                  </a:moveTo>
                  <a:lnTo>
                    <a:pt x="47833" y="12925"/>
                  </a:lnTo>
                  <a:lnTo>
                    <a:pt x="42838" y="0"/>
                  </a:lnTo>
                  <a:lnTo>
                    <a:pt x="4591" y="0"/>
                  </a:lnTo>
                  <a:lnTo>
                    <a:pt x="0" y="129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2422662" y="9868216"/>
              <a:ext cx="49530" cy="14604"/>
            </a:xfrm>
            <a:custGeom>
              <a:avLst/>
              <a:gdLst/>
              <a:ahLst/>
              <a:cxnLst/>
              <a:rect l="l" t="t" r="r" b="b"/>
              <a:pathLst>
                <a:path w="49530" h="14604">
                  <a:moveTo>
                    <a:pt x="714" y="14477"/>
                  </a:moveTo>
                  <a:lnTo>
                    <a:pt x="48547" y="14477"/>
                  </a:lnTo>
                  <a:lnTo>
                    <a:pt x="49161" y="14150"/>
                  </a:lnTo>
                  <a:lnTo>
                    <a:pt x="49262" y="13419"/>
                  </a:lnTo>
                  <a:lnTo>
                    <a:pt x="44268" y="494"/>
                  </a:lnTo>
                  <a:lnTo>
                    <a:pt x="43553" y="0"/>
                  </a:lnTo>
                  <a:lnTo>
                    <a:pt x="5306" y="0"/>
                  </a:lnTo>
                  <a:lnTo>
                    <a:pt x="4585" y="511"/>
                  </a:lnTo>
                  <a:lnTo>
                    <a:pt x="4215" y="1552"/>
                  </a:lnTo>
                  <a:lnTo>
                    <a:pt x="43031" y="1552"/>
                  </a:lnTo>
                  <a:lnTo>
                    <a:pt x="47423" y="12925"/>
                  </a:lnTo>
                  <a:lnTo>
                    <a:pt x="175" y="12925"/>
                  </a:lnTo>
                  <a:lnTo>
                    <a:pt x="0" y="13419"/>
                  </a:lnTo>
                  <a:lnTo>
                    <a:pt x="90" y="14150"/>
                  </a:lnTo>
                  <a:lnTo>
                    <a:pt x="714" y="14477"/>
                  </a:lnTo>
                  <a:close/>
                </a:path>
                <a:path w="49530" h="14604">
                  <a:moveTo>
                    <a:pt x="175" y="12925"/>
                  </a:moveTo>
                  <a:lnTo>
                    <a:pt x="1810" y="12925"/>
                  </a:lnTo>
                  <a:lnTo>
                    <a:pt x="5845" y="1552"/>
                  </a:lnTo>
                  <a:lnTo>
                    <a:pt x="4215" y="1552"/>
                  </a:lnTo>
                  <a:lnTo>
                    <a:pt x="175" y="129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2427972" y="9881913"/>
              <a:ext cx="38735" cy="24130"/>
            </a:xfrm>
            <a:custGeom>
              <a:avLst/>
              <a:gdLst/>
              <a:ahLst/>
              <a:cxnLst/>
              <a:rect l="l" t="t" r="r" b="b"/>
              <a:pathLst>
                <a:path w="38735" h="24129">
                  <a:moveTo>
                    <a:pt x="0" y="23591"/>
                  </a:moveTo>
                  <a:lnTo>
                    <a:pt x="38247" y="23591"/>
                  </a:lnTo>
                  <a:lnTo>
                    <a:pt x="38247" y="0"/>
                  </a:lnTo>
                  <a:lnTo>
                    <a:pt x="0" y="0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2427200" y="9881137"/>
              <a:ext cx="40005" cy="25400"/>
            </a:xfrm>
            <a:custGeom>
              <a:avLst/>
              <a:gdLst/>
              <a:ahLst/>
              <a:cxnLst/>
              <a:rect l="l" t="t" r="r" b="b"/>
              <a:pathLst>
                <a:path w="40005" h="25400">
                  <a:moveTo>
                    <a:pt x="771" y="25143"/>
                  </a:moveTo>
                  <a:lnTo>
                    <a:pt x="39019" y="25143"/>
                  </a:lnTo>
                  <a:lnTo>
                    <a:pt x="39785" y="24367"/>
                  </a:lnTo>
                  <a:lnTo>
                    <a:pt x="39785" y="776"/>
                  </a:lnTo>
                  <a:lnTo>
                    <a:pt x="39019" y="0"/>
                  </a:lnTo>
                  <a:lnTo>
                    <a:pt x="771" y="0"/>
                  </a:lnTo>
                  <a:lnTo>
                    <a:pt x="0" y="776"/>
                  </a:lnTo>
                  <a:lnTo>
                    <a:pt x="0" y="1558"/>
                  </a:lnTo>
                  <a:lnTo>
                    <a:pt x="38252" y="1558"/>
                  </a:lnTo>
                  <a:lnTo>
                    <a:pt x="38252" y="23591"/>
                  </a:lnTo>
                  <a:lnTo>
                    <a:pt x="0" y="23591"/>
                  </a:lnTo>
                  <a:lnTo>
                    <a:pt x="0" y="24367"/>
                  </a:lnTo>
                  <a:lnTo>
                    <a:pt x="771" y="25143"/>
                  </a:lnTo>
                  <a:close/>
                </a:path>
                <a:path w="40005" h="25400">
                  <a:moveTo>
                    <a:pt x="0" y="23591"/>
                  </a:moveTo>
                  <a:lnTo>
                    <a:pt x="1538" y="23591"/>
                  </a:lnTo>
                  <a:lnTo>
                    <a:pt x="1538" y="1558"/>
                  </a:lnTo>
                  <a:lnTo>
                    <a:pt x="0" y="1558"/>
                  </a:lnTo>
                  <a:lnTo>
                    <a:pt x="0" y="23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2434829" y="989085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70">
                  <a:moveTo>
                    <a:pt x="0" y="13874"/>
                  </a:moveTo>
                  <a:lnTo>
                    <a:pt x="8064" y="13874"/>
                  </a:lnTo>
                  <a:lnTo>
                    <a:pt x="8064" y="0"/>
                  </a:lnTo>
                  <a:lnTo>
                    <a:pt x="0" y="0"/>
                  </a:lnTo>
                  <a:lnTo>
                    <a:pt x="0" y="138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2434251" y="9890275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578" y="15035"/>
                  </a:moveTo>
                  <a:lnTo>
                    <a:pt x="1152" y="14454"/>
                  </a:lnTo>
                  <a:lnTo>
                    <a:pt x="1152" y="1167"/>
                  </a:lnTo>
                  <a:lnTo>
                    <a:pt x="8070" y="1167"/>
                  </a:lnTo>
                  <a:lnTo>
                    <a:pt x="8070" y="14454"/>
                  </a:lnTo>
                  <a:lnTo>
                    <a:pt x="8643" y="15035"/>
                  </a:lnTo>
                  <a:lnTo>
                    <a:pt x="9217" y="14454"/>
                  </a:lnTo>
                  <a:lnTo>
                    <a:pt x="9217" y="580"/>
                  </a:lnTo>
                  <a:lnTo>
                    <a:pt x="8643" y="0"/>
                  </a:lnTo>
                  <a:lnTo>
                    <a:pt x="578" y="0"/>
                  </a:lnTo>
                  <a:lnTo>
                    <a:pt x="0" y="580"/>
                  </a:lnTo>
                  <a:lnTo>
                    <a:pt x="0" y="14454"/>
                  </a:lnTo>
                  <a:lnTo>
                    <a:pt x="578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51389" y="9886191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199"/>
                  </a:moveTo>
                  <a:lnTo>
                    <a:pt x="6021" y="9199"/>
                  </a:lnTo>
                  <a:lnTo>
                    <a:pt x="6021" y="0"/>
                  </a:lnTo>
                  <a:lnTo>
                    <a:pt x="0" y="0"/>
                  </a:lnTo>
                  <a:lnTo>
                    <a:pt x="0" y="91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432926" y="9872052"/>
              <a:ext cx="28575" cy="24130"/>
            </a:xfrm>
            <a:custGeom>
              <a:avLst/>
              <a:gdLst/>
              <a:ahLst/>
              <a:cxnLst/>
              <a:rect l="l" t="t" r="r" b="b"/>
              <a:pathLst>
                <a:path w="28575" h="24129">
                  <a:moveTo>
                    <a:pt x="1143" y="584"/>
                  </a:moveTo>
                  <a:lnTo>
                    <a:pt x="571" y="0"/>
                  </a:lnTo>
                  <a:lnTo>
                    <a:pt x="0" y="584"/>
                  </a:lnTo>
                  <a:lnTo>
                    <a:pt x="0" y="5016"/>
                  </a:lnTo>
                  <a:lnTo>
                    <a:pt x="571" y="5600"/>
                  </a:lnTo>
                  <a:lnTo>
                    <a:pt x="1143" y="5016"/>
                  </a:lnTo>
                  <a:lnTo>
                    <a:pt x="1143" y="584"/>
                  </a:lnTo>
                  <a:close/>
                </a:path>
                <a:path w="28575" h="24129">
                  <a:moveTo>
                    <a:pt x="4572" y="584"/>
                  </a:moveTo>
                  <a:lnTo>
                    <a:pt x="4000" y="0"/>
                  </a:lnTo>
                  <a:lnTo>
                    <a:pt x="3416" y="584"/>
                  </a:lnTo>
                  <a:lnTo>
                    <a:pt x="3416" y="5016"/>
                  </a:lnTo>
                  <a:lnTo>
                    <a:pt x="4000" y="5600"/>
                  </a:lnTo>
                  <a:lnTo>
                    <a:pt x="4572" y="5016"/>
                  </a:lnTo>
                  <a:lnTo>
                    <a:pt x="4572" y="584"/>
                  </a:lnTo>
                  <a:close/>
                </a:path>
                <a:path w="28575" h="24129">
                  <a:moveTo>
                    <a:pt x="7988" y="584"/>
                  </a:moveTo>
                  <a:lnTo>
                    <a:pt x="7416" y="0"/>
                  </a:lnTo>
                  <a:lnTo>
                    <a:pt x="6845" y="584"/>
                  </a:lnTo>
                  <a:lnTo>
                    <a:pt x="6845" y="5016"/>
                  </a:lnTo>
                  <a:lnTo>
                    <a:pt x="7416" y="5600"/>
                  </a:lnTo>
                  <a:lnTo>
                    <a:pt x="7988" y="5016"/>
                  </a:lnTo>
                  <a:lnTo>
                    <a:pt x="7988" y="584"/>
                  </a:lnTo>
                  <a:close/>
                </a:path>
                <a:path w="28575" h="24129">
                  <a:moveTo>
                    <a:pt x="11404" y="584"/>
                  </a:moveTo>
                  <a:lnTo>
                    <a:pt x="10833" y="0"/>
                  </a:lnTo>
                  <a:lnTo>
                    <a:pt x="10261" y="584"/>
                  </a:lnTo>
                  <a:lnTo>
                    <a:pt x="10261" y="5016"/>
                  </a:lnTo>
                  <a:lnTo>
                    <a:pt x="10833" y="5600"/>
                  </a:lnTo>
                  <a:lnTo>
                    <a:pt x="11404" y="5016"/>
                  </a:lnTo>
                  <a:lnTo>
                    <a:pt x="11404" y="584"/>
                  </a:lnTo>
                  <a:close/>
                </a:path>
                <a:path w="28575" h="24129">
                  <a:moveTo>
                    <a:pt x="14820" y="584"/>
                  </a:moveTo>
                  <a:lnTo>
                    <a:pt x="14249" y="0"/>
                  </a:lnTo>
                  <a:lnTo>
                    <a:pt x="13677" y="584"/>
                  </a:lnTo>
                  <a:lnTo>
                    <a:pt x="13677" y="5016"/>
                  </a:lnTo>
                  <a:lnTo>
                    <a:pt x="14249" y="5600"/>
                  </a:lnTo>
                  <a:lnTo>
                    <a:pt x="14820" y="5016"/>
                  </a:lnTo>
                  <a:lnTo>
                    <a:pt x="14820" y="584"/>
                  </a:lnTo>
                  <a:close/>
                </a:path>
                <a:path w="28575" h="24129">
                  <a:moveTo>
                    <a:pt x="18249" y="584"/>
                  </a:moveTo>
                  <a:lnTo>
                    <a:pt x="17678" y="0"/>
                  </a:lnTo>
                  <a:lnTo>
                    <a:pt x="17094" y="584"/>
                  </a:lnTo>
                  <a:lnTo>
                    <a:pt x="17094" y="5016"/>
                  </a:lnTo>
                  <a:lnTo>
                    <a:pt x="17678" y="5600"/>
                  </a:lnTo>
                  <a:lnTo>
                    <a:pt x="18249" y="5016"/>
                  </a:lnTo>
                  <a:lnTo>
                    <a:pt x="18249" y="584"/>
                  </a:lnTo>
                  <a:close/>
                </a:path>
                <a:path w="28575" h="24129">
                  <a:moveTo>
                    <a:pt x="21666" y="584"/>
                  </a:moveTo>
                  <a:lnTo>
                    <a:pt x="21094" y="0"/>
                  </a:lnTo>
                  <a:lnTo>
                    <a:pt x="20523" y="584"/>
                  </a:lnTo>
                  <a:lnTo>
                    <a:pt x="20523" y="5016"/>
                  </a:lnTo>
                  <a:lnTo>
                    <a:pt x="21094" y="5600"/>
                  </a:lnTo>
                  <a:lnTo>
                    <a:pt x="21666" y="5016"/>
                  </a:lnTo>
                  <a:lnTo>
                    <a:pt x="21666" y="584"/>
                  </a:lnTo>
                  <a:close/>
                </a:path>
                <a:path w="28575" h="24129">
                  <a:moveTo>
                    <a:pt x="25057" y="14147"/>
                  </a:moveTo>
                  <a:lnTo>
                    <a:pt x="24485" y="13563"/>
                  </a:lnTo>
                  <a:lnTo>
                    <a:pt x="23901" y="13563"/>
                  </a:lnTo>
                  <a:lnTo>
                    <a:pt x="23901" y="14732"/>
                  </a:lnTo>
                  <a:lnTo>
                    <a:pt x="23901" y="22758"/>
                  </a:lnTo>
                  <a:lnTo>
                    <a:pt x="19037" y="22758"/>
                  </a:lnTo>
                  <a:lnTo>
                    <a:pt x="19037" y="14732"/>
                  </a:lnTo>
                  <a:lnTo>
                    <a:pt x="23901" y="14732"/>
                  </a:lnTo>
                  <a:lnTo>
                    <a:pt x="23901" y="13563"/>
                  </a:lnTo>
                  <a:lnTo>
                    <a:pt x="18453" y="13563"/>
                  </a:lnTo>
                  <a:lnTo>
                    <a:pt x="17881" y="14147"/>
                  </a:lnTo>
                  <a:lnTo>
                    <a:pt x="17881" y="14732"/>
                  </a:lnTo>
                  <a:lnTo>
                    <a:pt x="17881" y="22758"/>
                  </a:lnTo>
                  <a:lnTo>
                    <a:pt x="17881" y="23342"/>
                  </a:lnTo>
                  <a:lnTo>
                    <a:pt x="18453" y="23926"/>
                  </a:lnTo>
                  <a:lnTo>
                    <a:pt x="24485" y="23926"/>
                  </a:lnTo>
                  <a:lnTo>
                    <a:pt x="25057" y="23342"/>
                  </a:lnTo>
                  <a:lnTo>
                    <a:pt x="25057" y="14147"/>
                  </a:lnTo>
                  <a:close/>
                </a:path>
                <a:path w="28575" h="24129">
                  <a:moveTo>
                    <a:pt x="25082" y="584"/>
                  </a:moveTo>
                  <a:lnTo>
                    <a:pt x="24511" y="0"/>
                  </a:lnTo>
                  <a:lnTo>
                    <a:pt x="23939" y="584"/>
                  </a:lnTo>
                  <a:lnTo>
                    <a:pt x="23939" y="5016"/>
                  </a:lnTo>
                  <a:lnTo>
                    <a:pt x="24511" y="5600"/>
                  </a:lnTo>
                  <a:lnTo>
                    <a:pt x="25082" y="5016"/>
                  </a:lnTo>
                  <a:lnTo>
                    <a:pt x="25082" y="584"/>
                  </a:lnTo>
                  <a:close/>
                </a:path>
                <a:path w="28575" h="24129">
                  <a:moveTo>
                    <a:pt x="28498" y="584"/>
                  </a:moveTo>
                  <a:lnTo>
                    <a:pt x="27927" y="0"/>
                  </a:lnTo>
                  <a:lnTo>
                    <a:pt x="27355" y="584"/>
                  </a:lnTo>
                  <a:lnTo>
                    <a:pt x="27355" y="5016"/>
                  </a:lnTo>
                  <a:lnTo>
                    <a:pt x="27927" y="5600"/>
                  </a:lnTo>
                  <a:lnTo>
                    <a:pt x="28498" y="5016"/>
                  </a:lnTo>
                  <a:lnTo>
                    <a:pt x="2849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73326" y="9824614"/>
              <a:ext cx="63500" cy="122555"/>
            </a:xfrm>
            <a:custGeom>
              <a:avLst/>
              <a:gdLst/>
              <a:ahLst/>
              <a:cxnLst/>
              <a:rect l="l" t="t" r="r" b="b"/>
              <a:pathLst>
                <a:path w="63500" h="122554">
                  <a:moveTo>
                    <a:pt x="0" y="122190"/>
                  </a:moveTo>
                  <a:lnTo>
                    <a:pt x="63088" y="122190"/>
                  </a:lnTo>
                  <a:lnTo>
                    <a:pt x="63088" y="0"/>
                  </a:lnTo>
                  <a:lnTo>
                    <a:pt x="0" y="12091"/>
                  </a:lnTo>
                  <a:lnTo>
                    <a:pt x="0" y="12219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2372321" y="9823958"/>
              <a:ext cx="65405" cy="123189"/>
            </a:xfrm>
            <a:custGeom>
              <a:avLst/>
              <a:gdLst/>
              <a:ahLst/>
              <a:cxnLst/>
              <a:rect l="l" t="t" r="r" b="b"/>
              <a:pathLst>
                <a:path w="65405" h="123190">
                  <a:moveTo>
                    <a:pt x="9588" y="11506"/>
                  </a:moveTo>
                  <a:lnTo>
                    <a:pt x="495" y="11506"/>
                  </a:lnTo>
                  <a:lnTo>
                    <a:pt x="495" y="12776"/>
                  </a:lnTo>
                  <a:lnTo>
                    <a:pt x="0" y="12776"/>
                  </a:lnTo>
                  <a:lnTo>
                    <a:pt x="0" y="14058"/>
                  </a:lnTo>
                  <a:lnTo>
                    <a:pt x="0" y="122707"/>
                  </a:lnTo>
                  <a:lnTo>
                    <a:pt x="1993" y="122707"/>
                  </a:lnTo>
                  <a:lnTo>
                    <a:pt x="1993" y="14058"/>
                  </a:lnTo>
                  <a:lnTo>
                    <a:pt x="2908" y="14058"/>
                  </a:lnTo>
                  <a:lnTo>
                    <a:pt x="2908" y="12776"/>
                  </a:lnTo>
                  <a:lnTo>
                    <a:pt x="9588" y="12776"/>
                  </a:lnTo>
                  <a:lnTo>
                    <a:pt x="9588" y="11506"/>
                  </a:lnTo>
                  <a:close/>
                </a:path>
                <a:path w="65405" h="123190">
                  <a:moveTo>
                    <a:pt x="39598" y="1270"/>
                  </a:moveTo>
                  <a:lnTo>
                    <a:pt x="28841" y="1270"/>
                  </a:lnTo>
                  <a:lnTo>
                    <a:pt x="28841" y="11506"/>
                  </a:lnTo>
                  <a:lnTo>
                    <a:pt x="39598" y="11506"/>
                  </a:lnTo>
                  <a:lnTo>
                    <a:pt x="39598" y="1270"/>
                  </a:lnTo>
                  <a:close/>
                </a:path>
                <a:path w="65405" h="123190">
                  <a:moveTo>
                    <a:pt x="65087" y="1270"/>
                  </a:moveTo>
                  <a:lnTo>
                    <a:pt x="65074" y="0"/>
                  </a:lnTo>
                  <a:lnTo>
                    <a:pt x="58851" y="0"/>
                  </a:lnTo>
                  <a:lnTo>
                    <a:pt x="58851" y="1270"/>
                  </a:lnTo>
                  <a:lnTo>
                    <a:pt x="63093" y="1270"/>
                  </a:lnTo>
                  <a:lnTo>
                    <a:pt x="63093" y="122707"/>
                  </a:lnTo>
                  <a:lnTo>
                    <a:pt x="65087" y="122707"/>
                  </a:lnTo>
                  <a:lnTo>
                    <a:pt x="65087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2388982" y="9914516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4" h="5079">
                  <a:moveTo>
                    <a:pt x="48485" y="5002"/>
                  </a:moveTo>
                  <a:lnTo>
                    <a:pt x="48604" y="1966"/>
                  </a:lnTo>
                  <a:lnTo>
                    <a:pt x="119" y="0"/>
                  </a:lnTo>
                  <a:lnTo>
                    <a:pt x="0" y="3035"/>
                  </a:lnTo>
                  <a:lnTo>
                    <a:pt x="48485" y="500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2384932" y="9909289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20">
                  <a:moveTo>
                    <a:pt x="56868" y="7365"/>
                  </a:moveTo>
                  <a:lnTo>
                    <a:pt x="57067" y="2305"/>
                  </a:lnTo>
                  <a:lnTo>
                    <a:pt x="204" y="0"/>
                  </a:lnTo>
                  <a:lnTo>
                    <a:pt x="0" y="5059"/>
                  </a:lnTo>
                  <a:lnTo>
                    <a:pt x="56868" y="736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2384182" y="9908532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5" h="8890">
                  <a:moveTo>
                    <a:pt x="57589" y="8883"/>
                  </a:moveTo>
                  <a:lnTo>
                    <a:pt x="58366" y="8153"/>
                  </a:lnTo>
                  <a:lnTo>
                    <a:pt x="58565" y="3093"/>
                  </a:lnTo>
                  <a:lnTo>
                    <a:pt x="58366" y="2547"/>
                  </a:lnTo>
                  <a:lnTo>
                    <a:pt x="57850" y="2305"/>
                  </a:lnTo>
                  <a:lnTo>
                    <a:pt x="981" y="0"/>
                  </a:lnTo>
                  <a:lnTo>
                    <a:pt x="204" y="724"/>
                  </a:lnTo>
                  <a:lnTo>
                    <a:pt x="171" y="1546"/>
                  </a:lnTo>
                  <a:lnTo>
                    <a:pt x="1668" y="1546"/>
                  </a:lnTo>
                  <a:lnTo>
                    <a:pt x="57038" y="3794"/>
                  </a:lnTo>
                  <a:lnTo>
                    <a:pt x="56896" y="7330"/>
                  </a:lnTo>
                  <a:lnTo>
                    <a:pt x="19394" y="7330"/>
                  </a:lnTo>
                  <a:lnTo>
                    <a:pt x="57589" y="8883"/>
                  </a:lnTo>
                  <a:close/>
                </a:path>
                <a:path w="59055" h="8890">
                  <a:moveTo>
                    <a:pt x="19394" y="7330"/>
                  </a:moveTo>
                  <a:lnTo>
                    <a:pt x="56896" y="7330"/>
                  </a:lnTo>
                  <a:lnTo>
                    <a:pt x="1532" y="5088"/>
                  </a:lnTo>
                  <a:lnTo>
                    <a:pt x="1668" y="1546"/>
                  </a:lnTo>
                  <a:lnTo>
                    <a:pt x="171" y="1546"/>
                  </a:lnTo>
                  <a:lnTo>
                    <a:pt x="0" y="5784"/>
                  </a:lnTo>
                  <a:lnTo>
                    <a:pt x="198" y="6330"/>
                  </a:lnTo>
                  <a:lnTo>
                    <a:pt x="720" y="6571"/>
                  </a:lnTo>
                  <a:lnTo>
                    <a:pt x="19394" y="73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368287" y="9873509"/>
              <a:ext cx="53340" cy="5715"/>
            </a:xfrm>
            <a:custGeom>
              <a:avLst/>
              <a:gdLst/>
              <a:ahLst/>
              <a:cxnLst/>
              <a:rect l="l" t="t" r="r" b="b"/>
              <a:pathLst>
                <a:path w="53339" h="5715">
                  <a:moveTo>
                    <a:pt x="130" y="5358"/>
                  </a:moveTo>
                  <a:lnTo>
                    <a:pt x="53094" y="3035"/>
                  </a:lnTo>
                  <a:lnTo>
                    <a:pt x="52963" y="0"/>
                  </a:lnTo>
                  <a:lnTo>
                    <a:pt x="0" y="2328"/>
                  </a:lnTo>
                  <a:lnTo>
                    <a:pt x="130" y="535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2363513" y="9868248"/>
              <a:ext cx="62865" cy="8255"/>
            </a:xfrm>
            <a:custGeom>
              <a:avLst/>
              <a:gdLst/>
              <a:ahLst/>
              <a:cxnLst/>
              <a:rect l="l" t="t" r="r" b="b"/>
              <a:pathLst>
                <a:path w="62864" h="8254">
                  <a:moveTo>
                    <a:pt x="221" y="7785"/>
                  </a:moveTo>
                  <a:lnTo>
                    <a:pt x="62339" y="5059"/>
                  </a:lnTo>
                  <a:lnTo>
                    <a:pt x="62123" y="0"/>
                  </a:lnTo>
                  <a:lnTo>
                    <a:pt x="0" y="2725"/>
                  </a:lnTo>
                  <a:lnTo>
                    <a:pt x="221" y="778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62758" y="9837204"/>
              <a:ext cx="67310" cy="65405"/>
            </a:xfrm>
            <a:custGeom>
              <a:avLst/>
              <a:gdLst/>
              <a:ahLst/>
              <a:cxnLst/>
              <a:rect l="l" t="t" r="r" b="b"/>
              <a:pathLst>
                <a:path w="67310" h="65404">
                  <a:moveTo>
                    <a:pt x="35255" y="47675"/>
                  </a:moveTo>
                  <a:lnTo>
                    <a:pt x="34505" y="46901"/>
                  </a:lnTo>
                  <a:lnTo>
                    <a:pt x="33756" y="46901"/>
                  </a:lnTo>
                  <a:lnTo>
                    <a:pt x="33756" y="48425"/>
                  </a:lnTo>
                  <a:lnTo>
                    <a:pt x="33756" y="63792"/>
                  </a:lnTo>
                  <a:lnTo>
                    <a:pt x="27051" y="63792"/>
                  </a:lnTo>
                  <a:lnTo>
                    <a:pt x="27051" y="48425"/>
                  </a:lnTo>
                  <a:lnTo>
                    <a:pt x="33756" y="48425"/>
                  </a:lnTo>
                  <a:lnTo>
                    <a:pt x="33756" y="46901"/>
                  </a:lnTo>
                  <a:lnTo>
                    <a:pt x="26301" y="46901"/>
                  </a:lnTo>
                  <a:lnTo>
                    <a:pt x="25552" y="47675"/>
                  </a:lnTo>
                  <a:lnTo>
                    <a:pt x="25552" y="48425"/>
                  </a:lnTo>
                  <a:lnTo>
                    <a:pt x="25552" y="63792"/>
                  </a:lnTo>
                  <a:lnTo>
                    <a:pt x="25552" y="64541"/>
                  </a:lnTo>
                  <a:lnTo>
                    <a:pt x="26301" y="65303"/>
                  </a:lnTo>
                  <a:lnTo>
                    <a:pt x="34505" y="65303"/>
                  </a:lnTo>
                  <a:lnTo>
                    <a:pt x="35255" y="64541"/>
                  </a:lnTo>
                  <a:lnTo>
                    <a:pt x="35255" y="47675"/>
                  </a:lnTo>
                  <a:close/>
                </a:path>
                <a:path w="67310" h="65404">
                  <a:moveTo>
                    <a:pt x="51066" y="47675"/>
                  </a:moveTo>
                  <a:lnTo>
                    <a:pt x="50317" y="46901"/>
                  </a:lnTo>
                  <a:lnTo>
                    <a:pt x="49568" y="46901"/>
                  </a:lnTo>
                  <a:lnTo>
                    <a:pt x="49568" y="48425"/>
                  </a:lnTo>
                  <a:lnTo>
                    <a:pt x="49568" y="63792"/>
                  </a:lnTo>
                  <a:lnTo>
                    <a:pt x="42849" y="63792"/>
                  </a:lnTo>
                  <a:lnTo>
                    <a:pt x="42849" y="48425"/>
                  </a:lnTo>
                  <a:lnTo>
                    <a:pt x="49568" y="48425"/>
                  </a:lnTo>
                  <a:lnTo>
                    <a:pt x="49568" y="46901"/>
                  </a:lnTo>
                  <a:lnTo>
                    <a:pt x="42100" y="46901"/>
                  </a:lnTo>
                  <a:lnTo>
                    <a:pt x="41351" y="47675"/>
                  </a:lnTo>
                  <a:lnTo>
                    <a:pt x="41351" y="48425"/>
                  </a:lnTo>
                  <a:lnTo>
                    <a:pt x="41351" y="63792"/>
                  </a:lnTo>
                  <a:lnTo>
                    <a:pt x="41351" y="64541"/>
                  </a:lnTo>
                  <a:lnTo>
                    <a:pt x="42100" y="65303"/>
                  </a:lnTo>
                  <a:lnTo>
                    <a:pt x="50317" y="65303"/>
                  </a:lnTo>
                  <a:lnTo>
                    <a:pt x="51066" y="64541"/>
                  </a:lnTo>
                  <a:lnTo>
                    <a:pt x="51066" y="47675"/>
                  </a:lnTo>
                  <a:close/>
                </a:path>
                <a:path w="67310" h="65404">
                  <a:moveTo>
                    <a:pt x="51066" y="749"/>
                  </a:moveTo>
                  <a:lnTo>
                    <a:pt x="50317" y="0"/>
                  </a:lnTo>
                  <a:lnTo>
                    <a:pt x="49568" y="0"/>
                  </a:lnTo>
                  <a:lnTo>
                    <a:pt x="49568" y="1511"/>
                  </a:lnTo>
                  <a:lnTo>
                    <a:pt x="49568" y="19227"/>
                  </a:lnTo>
                  <a:lnTo>
                    <a:pt x="42849" y="19227"/>
                  </a:lnTo>
                  <a:lnTo>
                    <a:pt x="42849" y="1511"/>
                  </a:lnTo>
                  <a:lnTo>
                    <a:pt x="49568" y="1511"/>
                  </a:lnTo>
                  <a:lnTo>
                    <a:pt x="49568" y="0"/>
                  </a:lnTo>
                  <a:lnTo>
                    <a:pt x="42100" y="0"/>
                  </a:lnTo>
                  <a:lnTo>
                    <a:pt x="41351" y="749"/>
                  </a:lnTo>
                  <a:lnTo>
                    <a:pt x="41351" y="1511"/>
                  </a:lnTo>
                  <a:lnTo>
                    <a:pt x="41351" y="19227"/>
                  </a:lnTo>
                  <a:lnTo>
                    <a:pt x="41351" y="19989"/>
                  </a:lnTo>
                  <a:lnTo>
                    <a:pt x="42100" y="20751"/>
                  </a:lnTo>
                  <a:lnTo>
                    <a:pt x="50317" y="20751"/>
                  </a:lnTo>
                  <a:lnTo>
                    <a:pt x="51066" y="19989"/>
                  </a:lnTo>
                  <a:lnTo>
                    <a:pt x="51066" y="749"/>
                  </a:lnTo>
                  <a:close/>
                </a:path>
                <a:path w="67310" h="65404">
                  <a:moveTo>
                    <a:pt x="63842" y="36080"/>
                  </a:moveTo>
                  <a:lnTo>
                    <a:pt x="63627" y="31013"/>
                  </a:lnTo>
                  <a:lnTo>
                    <a:pt x="63373" y="30492"/>
                  </a:lnTo>
                  <a:lnTo>
                    <a:pt x="62839" y="30289"/>
                  </a:lnTo>
                  <a:lnTo>
                    <a:pt x="62306" y="30314"/>
                  </a:lnTo>
                  <a:lnTo>
                    <a:pt x="62306" y="35382"/>
                  </a:lnTo>
                  <a:lnTo>
                    <a:pt x="1689" y="38049"/>
                  </a:lnTo>
                  <a:lnTo>
                    <a:pt x="1536" y="34505"/>
                  </a:lnTo>
                  <a:lnTo>
                    <a:pt x="62153" y="31838"/>
                  </a:lnTo>
                  <a:lnTo>
                    <a:pt x="62306" y="35382"/>
                  </a:lnTo>
                  <a:lnTo>
                    <a:pt x="62306" y="30314"/>
                  </a:lnTo>
                  <a:lnTo>
                    <a:pt x="27457" y="31838"/>
                  </a:lnTo>
                  <a:lnTo>
                    <a:pt x="723" y="33020"/>
                  </a:lnTo>
                  <a:lnTo>
                    <a:pt x="0" y="33807"/>
                  </a:lnTo>
                  <a:lnTo>
                    <a:pt x="177" y="38049"/>
                  </a:lnTo>
                  <a:lnTo>
                    <a:pt x="215" y="38874"/>
                  </a:lnTo>
                  <a:lnTo>
                    <a:pt x="457" y="39395"/>
                  </a:lnTo>
                  <a:lnTo>
                    <a:pt x="965" y="39598"/>
                  </a:lnTo>
                  <a:lnTo>
                    <a:pt x="63119" y="36868"/>
                  </a:lnTo>
                  <a:lnTo>
                    <a:pt x="63842" y="36080"/>
                  </a:lnTo>
                  <a:close/>
                </a:path>
                <a:path w="67310" h="65404">
                  <a:moveTo>
                    <a:pt x="67183" y="47675"/>
                  </a:moveTo>
                  <a:lnTo>
                    <a:pt x="66433" y="46901"/>
                  </a:lnTo>
                  <a:lnTo>
                    <a:pt x="65684" y="46901"/>
                  </a:lnTo>
                  <a:lnTo>
                    <a:pt x="65684" y="48425"/>
                  </a:lnTo>
                  <a:lnTo>
                    <a:pt x="65684" y="63792"/>
                  </a:lnTo>
                  <a:lnTo>
                    <a:pt x="58966" y="63792"/>
                  </a:lnTo>
                  <a:lnTo>
                    <a:pt x="58966" y="48425"/>
                  </a:lnTo>
                  <a:lnTo>
                    <a:pt x="65684" y="48425"/>
                  </a:lnTo>
                  <a:lnTo>
                    <a:pt x="65684" y="46901"/>
                  </a:lnTo>
                  <a:lnTo>
                    <a:pt x="58216" y="46901"/>
                  </a:lnTo>
                  <a:lnTo>
                    <a:pt x="57467" y="47675"/>
                  </a:lnTo>
                  <a:lnTo>
                    <a:pt x="57467" y="48425"/>
                  </a:lnTo>
                  <a:lnTo>
                    <a:pt x="57467" y="63792"/>
                  </a:lnTo>
                  <a:lnTo>
                    <a:pt x="57467" y="64541"/>
                  </a:lnTo>
                  <a:lnTo>
                    <a:pt x="58216" y="65303"/>
                  </a:lnTo>
                  <a:lnTo>
                    <a:pt x="66433" y="65303"/>
                  </a:lnTo>
                  <a:lnTo>
                    <a:pt x="67183" y="64541"/>
                  </a:lnTo>
                  <a:lnTo>
                    <a:pt x="67183" y="47675"/>
                  </a:lnTo>
                  <a:close/>
                </a:path>
                <a:path w="67310" h="65404">
                  <a:moveTo>
                    <a:pt x="67183" y="749"/>
                  </a:moveTo>
                  <a:lnTo>
                    <a:pt x="66433" y="0"/>
                  </a:lnTo>
                  <a:lnTo>
                    <a:pt x="65684" y="0"/>
                  </a:lnTo>
                  <a:lnTo>
                    <a:pt x="65684" y="1511"/>
                  </a:lnTo>
                  <a:lnTo>
                    <a:pt x="65684" y="19227"/>
                  </a:lnTo>
                  <a:lnTo>
                    <a:pt x="58966" y="19227"/>
                  </a:lnTo>
                  <a:lnTo>
                    <a:pt x="58966" y="1511"/>
                  </a:lnTo>
                  <a:lnTo>
                    <a:pt x="65684" y="1511"/>
                  </a:lnTo>
                  <a:lnTo>
                    <a:pt x="65684" y="0"/>
                  </a:lnTo>
                  <a:lnTo>
                    <a:pt x="58216" y="0"/>
                  </a:lnTo>
                  <a:lnTo>
                    <a:pt x="57467" y="749"/>
                  </a:lnTo>
                  <a:lnTo>
                    <a:pt x="57467" y="1511"/>
                  </a:lnTo>
                  <a:lnTo>
                    <a:pt x="57467" y="19227"/>
                  </a:lnTo>
                  <a:lnTo>
                    <a:pt x="57467" y="19989"/>
                  </a:lnTo>
                  <a:lnTo>
                    <a:pt x="58216" y="20751"/>
                  </a:lnTo>
                  <a:lnTo>
                    <a:pt x="66433" y="20751"/>
                  </a:lnTo>
                  <a:lnTo>
                    <a:pt x="67183" y="19989"/>
                  </a:lnTo>
                  <a:lnTo>
                    <a:pt x="67183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2396757" y="9927704"/>
              <a:ext cx="32384" cy="7620"/>
            </a:xfrm>
            <a:custGeom>
              <a:avLst/>
              <a:gdLst/>
              <a:ahLst/>
              <a:cxnLst/>
              <a:rect l="l" t="t" r="r" b="b"/>
              <a:pathLst>
                <a:path w="32385" h="7620">
                  <a:moveTo>
                    <a:pt x="0" y="7371"/>
                  </a:moveTo>
                  <a:lnTo>
                    <a:pt x="31918" y="7371"/>
                  </a:lnTo>
                  <a:lnTo>
                    <a:pt x="31918" y="0"/>
                  </a:lnTo>
                  <a:lnTo>
                    <a:pt x="0" y="0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2396010" y="9926947"/>
              <a:ext cx="33655" cy="8890"/>
            </a:xfrm>
            <a:custGeom>
              <a:avLst/>
              <a:gdLst/>
              <a:ahLst/>
              <a:cxnLst/>
              <a:rect l="l" t="t" r="r" b="b"/>
              <a:pathLst>
                <a:path w="33655" h="8890">
                  <a:moveTo>
                    <a:pt x="749" y="8889"/>
                  </a:moveTo>
                  <a:lnTo>
                    <a:pt x="32668" y="8889"/>
                  </a:lnTo>
                  <a:lnTo>
                    <a:pt x="33417" y="8130"/>
                  </a:lnTo>
                  <a:lnTo>
                    <a:pt x="33417" y="758"/>
                  </a:lnTo>
                  <a:lnTo>
                    <a:pt x="32668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31918" y="1517"/>
                  </a:lnTo>
                  <a:lnTo>
                    <a:pt x="31918" y="7371"/>
                  </a:lnTo>
                  <a:lnTo>
                    <a:pt x="0" y="7371"/>
                  </a:lnTo>
                  <a:lnTo>
                    <a:pt x="0" y="8130"/>
                  </a:lnTo>
                  <a:lnTo>
                    <a:pt x="749" y="8889"/>
                  </a:lnTo>
                  <a:close/>
                </a:path>
                <a:path w="33655" h="8890">
                  <a:moveTo>
                    <a:pt x="0" y="7371"/>
                  </a:moveTo>
                  <a:lnTo>
                    <a:pt x="1498" y="7371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73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2383441" y="9844107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82685" y="9800831"/>
              <a:ext cx="55880" cy="55880"/>
            </a:xfrm>
            <a:custGeom>
              <a:avLst/>
              <a:gdLst/>
              <a:ahLst/>
              <a:cxnLst/>
              <a:rect l="l" t="t" r="r" b="b"/>
              <a:pathLst>
                <a:path w="55880" h="55879">
                  <a:moveTo>
                    <a:pt x="12738" y="45427"/>
                  </a:moveTo>
                  <a:lnTo>
                    <a:pt x="11239" y="43903"/>
                  </a:lnTo>
                  <a:lnTo>
                    <a:pt x="11239" y="46253"/>
                  </a:lnTo>
                  <a:lnTo>
                    <a:pt x="11239" y="51701"/>
                  </a:lnTo>
                  <a:lnTo>
                    <a:pt x="9055" y="53911"/>
                  </a:lnTo>
                  <a:lnTo>
                    <a:pt x="3683" y="53911"/>
                  </a:lnTo>
                  <a:lnTo>
                    <a:pt x="1498" y="51701"/>
                  </a:lnTo>
                  <a:lnTo>
                    <a:pt x="1498" y="46253"/>
                  </a:lnTo>
                  <a:lnTo>
                    <a:pt x="3683" y="44043"/>
                  </a:lnTo>
                  <a:lnTo>
                    <a:pt x="9055" y="44043"/>
                  </a:lnTo>
                  <a:lnTo>
                    <a:pt x="11239" y="46253"/>
                  </a:lnTo>
                  <a:lnTo>
                    <a:pt x="11239" y="43903"/>
                  </a:lnTo>
                  <a:lnTo>
                    <a:pt x="9880" y="42519"/>
                  </a:lnTo>
                  <a:lnTo>
                    <a:pt x="2857" y="42519"/>
                  </a:lnTo>
                  <a:lnTo>
                    <a:pt x="1358" y="44043"/>
                  </a:lnTo>
                  <a:lnTo>
                    <a:pt x="0" y="45427"/>
                  </a:lnTo>
                  <a:lnTo>
                    <a:pt x="0" y="52539"/>
                  </a:lnTo>
                  <a:lnTo>
                    <a:pt x="1346" y="53911"/>
                  </a:lnTo>
                  <a:lnTo>
                    <a:pt x="2857" y="55435"/>
                  </a:lnTo>
                  <a:lnTo>
                    <a:pt x="9880" y="55435"/>
                  </a:lnTo>
                  <a:lnTo>
                    <a:pt x="12738" y="52539"/>
                  </a:lnTo>
                  <a:lnTo>
                    <a:pt x="12738" y="45427"/>
                  </a:lnTo>
                  <a:close/>
                </a:path>
                <a:path w="55880" h="55879">
                  <a:moveTo>
                    <a:pt x="55448" y="1587"/>
                  </a:moveTo>
                  <a:lnTo>
                    <a:pt x="54546" y="1028"/>
                  </a:lnTo>
                  <a:lnTo>
                    <a:pt x="39814" y="4673"/>
                  </a:lnTo>
                  <a:lnTo>
                    <a:pt x="39814" y="749"/>
                  </a:lnTo>
                  <a:lnTo>
                    <a:pt x="39065" y="0"/>
                  </a:lnTo>
                  <a:lnTo>
                    <a:pt x="38315" y="749"/>
                  </a:lnTo>
                  <a:lnTo>
                    <a:pt x="38315" y="5041"/>
                  </a:lnTo>
                  <a:lnTo>
                    <a:pt x="29895" y="7112"/>
                  </a:lnTo>
                  <a:lnTo>
                    <a:pt x="29337" y="8026"/>
                  </a:lnTo>
                  <a:lnTo>
                    <a:pt x="30073" y="8597"/>
                  </a:lnTo>
                  <a:lnTo>
                    <a:pt x="38315" y="6578"/>
                  </a:lnTo>
                  <a:lnTo>
                    <a:pt x="38315" y="26149"/>
                  </a:lnTo>
                  <a:lnTo>
                    <a:pt x="39065" y="26911"/>
                  </a:lnTo>
                  <a:lnTo>
                    <a:pt x="39814" y="26149"/>
                  </a:lnTo>
                  <a:lnTo>
                    <a:pt x="39814" y="6210"/>
                  </a:lnTo>
                  <a:lnTo>
                    <a:pt x="54902" y="2501"/>
                  </a:lnTo>
                  <a:lnTo>
                    <a:pt x="55448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251938" y="9843198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08" y="1435"/>
                  </a:lnTo>
                  <a:lnTo>
                    <a:pt x="7759" y="12"/>
                  </a:lnTo>
                  <a:lnTo>
                    <a:pt x="7454" y="215"/>
                  </a:lnTo>
                  <a:lnTo>
                    <a:pt x="7289" y="139"/>
                  </a:lnTo>
                  <a:lnTo>
                    <a:pt x="6654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62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76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251971" y="984243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37" y="6094"/>
                  </a:moveTo>
                  <a:lnTo>
                    <a:pt x="2440" y="5807"/>
                  </a:lnTo>
                  <a:lnTo>
                    <a:pt x="3189" y="5048"/>
                  </a:lnTo>
                  <a:lnTo>
                    <a:pt x="2440" y="4289"/>
                  </a:lnTo>
                  <a:lnTo>
                    <a:pt x="1793" y="4323"/>
                  </a:lnTo>
                  <a:lnTo>
                    <a:pt x="2491" y="2667"/>
                  </a:lnTo>
                  <a:lnTo>
                    <a:pt x="4126" y="1517"/>
                  </a:lnTo>
                  <a:lnTo>
                    <a:pt x="6509" y="1517"/>
                  </a:lnTo>
                  <a:lnTo>
                    <a:pt x="7054" y="1621"/>
                  </a:lnTo>
                  <a:lnTo>
                    <a:pt x="7576" y="1822"/>
                  </a:lnTo>
                  <a:lnTo>
                    <a:pt x="8547" y="1385"/>
                  </a:lnTo>
                  <a:lnTo>
                    <a:pt x="8110" y="402"/>
                  </a:lnTo>
                  <a:lnTo>
                    <a:pt x="7417" y="137"/>
                  </a:lnTo>
                  <a:lnTo>
                    <a:pt x="6691" y="0"/>
                  </a:lnTo>
                  <a:lnTo>
                    <a:pt x="2996" y="0"/>
                  </a:lnTo>
                  <a:lnTo>
                    <a:pt x="425" y="2248"/>
                  </a:lnTo>
                  <a:lnTo>
                    <a:pt x="0" y="5226"/>
                  </a:lnTo>
                  <a:lnTo>
                    <a:pt x="261" y="5916"/>
                  </a:lnTo>
                  <a:lnTo>
                    <a:pt x="737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2259817" y="984105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8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994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2259181" y="984029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2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65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266675" y="984605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9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92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266084" y="984529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85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16" y="17"/>
                  </a:lnTo>
                  <a:lnTo>
                    <a:pt x="2729" y="908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85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258288" y="985564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257740" y="985499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0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27"/>
                  </a:lnTo>
                  <a:lnTo>
                    <a:pt x="6016" y="2455"/>
                  </a:lnTo>
                  <a:lnTo>
                    <a:pt x="3155" y="2455"/>
                  </a:lnTo>
                  <a:lnTo>
                    <a:pt x="1969" y="1926"/>
                  </a:lnTo>
                  <a:lnTo>
                    <a:pt x="1101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249122" y="984777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498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248371" y="9847056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65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52706" y="984748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9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251999" y="984672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2211463" y="9893871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70">
                  <a:moveTo>
                    <a:pt x="18338" y="2882"/>
                  </a:moveTo>
                  <a:lnTo>
                    <a:pt x="14820" y="1435"/>
                  </a:lnTo>
                  <a:lnTo>
                    <a:pt x="7759" y="0"/>
                  </a:lnTo>
                  <a:lnTo>
                    <a:pt x="7442" y="203"/>
                  </a:lnTo>
                  <a:lnTo>
                    <a:pt x="7289" y="139"/>
                  </a:lnTo>
                  <a:lnTo>
                    <a:pt x="6667" y="0"/>
                  </a:lnTo>
                  <a:lnTo>
                    <a:pt x="3340" y="0"/>
                  </a:lnTo>
                  <a:lnTo>
                    <a:pt x="1143" y="1993"/>
                  </a:lnTo>
                  <a:lnTo>
                    <a:pt x="774" y="4508"/>
                  </a:lnTo>
                  <a:lnTo>
                    <a:pt x="0" y="5003"/>
                  </a:lnTo>
                  <a:lnTo>
                    <a:pt x="5638" y="13576"/>
                  </a:lnTo>
                  <a:lnTo>
                    <a:pt x="15189" y="12763"/>
                  </a:lnTo>
                  <a:lnTo>
                    <a:pt x="18338" y="10007"/>
                  </a:lnTo>
                  <a:lnTo>
                    <a:pt x="18338" y="288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211497" y="9893109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743" y="6094"/>
                  </a:moveTo>
                  <a:lnTo>
                    <a:pt x="2446" y="5807"/>
                  </a:lnTo>
                  <a:lnTo>
                    <a:pt x="3195" y="5048"/>
                  </a:lnTo>
                  <a:lnTo>
                    <a:pt x="2446" y="4289"/>
                  </a:lnTo>
                  <a:lnTo>
                    <a:pt x="1799" y="4323"/>
                  </a:lnTo>
                  <a:lnTo>
                    <a:pt x="2497" y="2667"/>
                  </a:lnTo>
                  <a:lnTo>
                    <a:pt x="4131" y="1517"/>
                  </a:lnTo>
                  <a:lnTo>
                    <a:pt x="6515" y="1517"/>
                  </a:lnTo>
                  <a:lnTo>
                    <a:pt x="7060" y="1621"/>
                  </a:lnTo>
                  <a:lnTo>
                    <a:pt x="7582" y="1822"/>
                  </a:lnTo>
                  <a:lnTo>
                    <a:pt x="8552" y="1385"/>
                  </a:lnTo>
                  <a:lnTo>
                    <a:pt x="8115" y="402"/>
                  </a:lnTo>
                  <a:lnTo>
                    <a:pt x="7417" y="137"/>
                  </a:lnTo>
                  <a:lnTo>
                    <a:pt x="6697" y="0"/>
                  </a:lnTo>
                  <a:lnTo>
                    <a:pt x="3002" y="0"/>
                  </a:lnTo>
                  <a:lnTo>
                    <a:pt x="437" y="2248"/>
                  </a:lnTo>
                  <a:lnTo>
                    <a:pt x="0" y="5226"/>
                  </a:lnTo>
                  <a:lnTo>
                    <a:pt x="266" y="5916"/>
                  </a:lnTo>
                  <a:lnTo>
                    <a:pt x="743" y="60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219350" y="9891726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9739" y="5019"/>
                  </a:moveTo>
                  <a:lnTo>
                    <a:pt x="9563" y="2219"/>
                  </a:lnTo>
                  <a:lnTo>
                    <a:pt x="7275" y="0"/>
                  </a:lnTo>
                  <a:lnTo>
                    <a:pt x="2582" y="0"/>
                  </a:lnTo>
                  <a:lnTo>
                    <a:pt x="936" y="1000"/>
                  </a:lnTo>
                  <a:lnTo>
                    <a:pt x="0" y="2495"/>
                  </a:lnTo>
                  <a:lnTo>
                    <a:pt x="9739" y="50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2218713" y="9890968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0420" y="6537"/>
                  </a:moveTo>
                  <a:lnTo>
                    <a:pt x="11123" y="5732"/>
                  </a:lnTo>
                  <a:lnTo>
                    <a:pt x="10925" y="2518"/>
                  </a:lnTo>
                  <a:lnTo>
                    <a:pt x="8280" y="0"/>
                  </a:lnTo>
                  <a:lnTo>
                    <a:pt x="3025" y="0"/>
                  </a:lnTo>
                  <a:lnTo>
                    <a:pt x="1118" y="1063"/>
                  </a:lnTo>
                  <a:lnTo>
                    <a:pt x="0" y="2846"/>
                  </a:lnTo>
                  <a:lnTo>
                    <a:pt x="232" y="3898"/>
                  </a:lnTo>
                  <a:lnTo>
                    <a:pt x="1271" y="3662"/>
                  </a:lnTo>
                  <a:lnTo>
                    <a:pt x="2105" y="2317"/>
                  </a:lnTo>
                  <a:lnTo>
                    <a:pt x="3541" y="1517"/>
                  </a:lnTo>
                  <a:lnTo>
                    <a:pt x="7491" y="1517"/>
                  </a:lnTo>
                  <a:lnTo>
                    <a:pt x="9478" y="3409"/>
                  </a:lnTo>
                  <a:lnTo>
                    <a:pt x="9625" y="5824"/>
                  </a:lnTo>
                  <a:lnTo>
                    <a:pt x="10374" y="65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226208" y="9896729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026" y="10717"/>
                  </a:moveTo>
                  <a:lnTo>
                    <a:pt x="6169" y="10717"/>
                  </a:lnTo>
                  <a:lnTo>
                    <a:pt x="8541" y="8314"/>
                  </a:lnTo>
                  <a:lnTo>
                    <a:pt x="8541" y="2397"/>
                  </a:lnTo>
                  <a:lnTo>
                    <a:pt x="6169" y="0"/>
                  </a:lnTo>
                  <a:lnTo>
                    <a:pt x="3252" y="0"/>
                  </a:lnTo>
                  <a:lnTo>
                    <a:pt x="2883" y="17"/>
                  </a:lnTo>
                  <a:lnTo>
                    <a:pt x="2900" y="356"/>
                  </a:lnTo>
                  <a:lnTo>
                    <a:pt x="0" y="9579"/>
                  </a:lnTo>
                  <a:lnTo>
                    <a:pt x="896" y="10286"/>
                  </a:lnTo>
                  <a:lnTo>
                    <a:pt x="2026" y="107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2225615" y="9895969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2491" y="12235"/>
                  </a:moveTo>
                  <a:lnTo>
                    <a:pt x="3842" y="12235"/>
                  </a:lnTo>
                  <a:lnTo>
                    <a:pt x="7173" y="12235"/>
                  </a:lnTo>
                  <a:lnTo>
                    <a:pt x="9881" y="9492"/>
                  </a:lnTo>
                  <a:lnTo>
                    <a:pt x="9881" y="2742"/>
                  </a:lnTo>
                  <a:lnTo>
                    <a:pt x="7173" y="0"/>
                  </a:lnTo>
                  <a:lnTo>
                    <a:pt x="3842" y="0"/>
                  </a:lnTo>
                  <a:lnTo>
                    <a:pt x="3422" y="17"/>
                  </a:lnTo>
                  <a:lnTo>
                    <a:pt x="2729" y="896"/>
                  </a:lnTo>
                  <a:lnTo>
                    <a:pt x="2741" y="1115"/>
                  </a:lnTo>
                  <a:lnTo>
                    <a:pt x="3490" y="1874"/>
                  </a:lnTo>
                  <a:lnTo>
                    <a:pt x="4120" y="1529"/>
                  </a:lnTo>
                  <a:lnTo>
                    <a:pt x="6492" y="1673"/>
                  </a:lnTo>
                  <a:lnTo>
                    <a:pt x="8382" y="3674"/>
                  </a:lnTo>
                  <a:lnTo>
                    <a:pt x="8382" y="8653"/>
                  </a:lnTo>
                  <a:lnTo>
                    <a:pt x="6345" y="10717"/>
                  </a:lnTo>
                  <a:lnTo>
                    <a:pt x="2826" y="10717"/>
                  </a:lnTo>
                  <a:lnTo>
                    <a:pt x="1861" y="10378"/>
                  </a:lnTo>
                  <a:lnTo>
                    <a:pt x="1055" y="9740"/>
                  </a:lnTo>
                  <a:lnTo>
                    <a:pt x="0" y="9872"/>
                  </a:lnTo>
                  <a:lnTo>
                    <a:pt x="130" y="10936"/>
                  </a:lnTo>
                  <a:lnTo>
                    <a:pt x="1203" y="11786"/>
                  </a:lnTo>
                  <a:lnTo>
                    <a:pt x="2491" y="12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2217820" y="9906310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343" y="2564"/>
                  </a:moveTo>
                  <a:lnTo>
                    <a:pt x="5789" y="2564"/>
                  </a:lnTo>
                  <a:lnTo>
                    <a:pt x="7457" y="1535"/>
                  </a:lnTo>
                  <a:lnTo>
                    <a:pt x="8388" y="0"/>
                  </a:lnTo>
                  <a:lnTo>
                    <a:pt x="0" y="839"/>
                  </a:lnTo>
                  <a:lnTo>
                    <a:pt x="964" y="1897"/>
                  </a:lnTo>
                  <a:lnTo>
                    <a:pt x="2343" y="25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2217273" y="9905660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2752" y="3973"/>
                  </a:moveTo>
                  <a:lnTo>
                    <a:pt x="4426" y="3973"/>
                  </a:lnTo>
                  <a:lnTo>
                    <a:pt x="6538" y="3973"/>
                  </a:lnTo>
                  <a:lnTo>
                    <a:pt x="8462" y="2880"/>
                  </a:lnTo>
                  <a:lnTo>
                    <a:pt x="9574" y="1046"/>
                  </a:lnTo>
                  <a:lnTo>
                    <a:pt x="9324" y="0"/>
                  </a:lnTo>
                  <a:lnTo>
                    <a:pt x="8297" y="252"/>
                  </a:lnTo>
                  <a:lnTo>
                    <a:pt x="7463" y="1632"/>
                  </a:lnTo>
                  <a:lnTo>
                    <a:pt x="6016" y="2455"/>
                  </a:lnTo>
                  <a:lnTo>
                    <a:pt x="3149" y="2455"/>
                  </a:lnTo>
                  <a:lnTo>
                    <a:pt x="1969" y="1926"/>
                  </a:lnTo>
                  <a:lnTo>
                    <a:pt x="1095" y="971"/>
                  </a:lnTo>
                  <a:lnTo>
                    <a:pt x="39" y="931"/>
                  </a:lnTo>
                  <a:lnTo>
                    <a:pt x="0" y="2006"/>
                  </a:lnTo>
                  <a:lnTo>
                    <a:pt x="1140" y="3254"/>
                  </a:lnTo>
                  <a:lnTo>
                    <a:pt x="2752" y="3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2208654" y="9898444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66" y="10430"/>
                  </a:moveTo>
                  <a:lnTo>
                    <a:pt x="6821" y="10430"/>
                  </a:lnTo>
                  <a:lnTo>
                    <a:pt x="8201" y="9763"/>
                  </a:lnTo>
                  <a:lnTo>
                    <a:pt x="9165" y="8705"/>
                  </a:lnTo>
                  <a:lnTo>
                    <a:pt x="3586" y="0"/>
                  </a:lnTo>
                  <a:lnTo>
                    <a:pt x="1504" y="718"/>
                  </a:lnTo>
                  <a:lnTo>
                    <a:pt x="0" y="2713"/>
                  </a:lnTo>
                  <a:lnTo>
                    <a:pt x="0" y="8032"/>
                  </a:lnTo>
                  <a:lnTo>
                    <a:pt x="2366" y="104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207902" y="9897725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5">
                  <a:moveTo>
                    <a:pt x="2707" y="11907"/>
                  </a:moveTo>
                  <a:lnTo>
                    <a:pt x="6038" y="11907"/>
                  </a:lnTo>
                  <a:lnTo>
                    <a:pt x="7712" y="11907"/>
                  </a:lnTo>
                  <a:lnTo>
                    <a:pt x="9324" y="11189"/>
                  </a:lnTo>
                  <a:lnTo>
                    <a:pt x="10471" y="9941"/>
                  </a:lnTo>
                  <a:lnTo>
                    <a:pt x="10425" y="8866"/>
                  </a:lnTo>
                  <a:lnTo>
                    <a:pt x="9364" y="8906"/>
                  </a:lnTo>
                  <a:lnTo>
                    <a:pt x="8496" y="9860"/>
                  </a:lnTo>
                  <a:lnTo>
                    <a:pt x="7315" y="10389"/>
                  </a:lnTo>
                  <a:lnTo>
                    <a:pt x="3535" y="10389"/>
                  </a:lnTo>
                  <a:lnTo>
                    <a:pt x="1498" y="8325"/>
                  </a:lnTo>
                  <a:lnTo>
                    <a:pt x="1498" y="3817"/>
                  </a:lnTo>
                  <a:lnTo>
                    <a:pt x="2735" y="2069"/>
                  </a:lnTo>
                  <a:lnTo>
                    <a:pt x="4580" y="1437"/>
                  </a:lnTo>
                  <a:lnTo>
                    <a:pt x="5045" y="471"/>
                  </a:lnTo>
                  <a:lnTo>
                    <a:pt x="4097" y="0"/>
                  </a:lnTo>
                  <a:lnTo>
                    <a:pt x="1645" y="845"/>
                  </a:lnTo>
                  <a:lnTo>
                    <a:pt x="0" y="3168"/>
                  </a:lnTo>
                  <a:lnTo>
                    <a:pt x="0" y="9165"/>
                  </a:lnTo>
                  <a:lnTo>
                    <a:pt x="2707" y="119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2212239" y="989815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87"/>
                  </a:moveTo>
                  <a:lnTo>
                    <a:pt x="1702" y="0"/>
                  </a:lnTo>
                  <a:lnTo>
                    <a:pt x="1106" y="0"/>
                  </a:lnTo>
                  <a:lnTo>
                    <a:pt x="533" y="103"/>
                  </a:lnTo>
                  <a:lnTo>
                    <a:pt x="0" y="2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2211531" y="989739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805"/>
                  </a:moveTo>
                  <a:lnTo>
                    <a:pt x="2412" y="1517"/>
                  </a:lnTo>
                  <a:lnTo>
                    <a:pt x="3161" y="758"/>
                  </a:lnTo>
                  <a:lnTo>
                    <a:pt x="2412" y="0"/>
                  </a:lnTo>
                  <a:lnTo>
                    <a:pt x="1753" y="0"/>
                  </a:lnTo>
                  <a:lnTo>
                    <a:pt x="1101" y="109"/>
                  </a:lnTo>
                  <a:lnTo>
                    <a:pt x="471" y="327"/>
                  </a:lnTo>
                  <a:lnTo>
                    <a:pt x="0" y="1287"/>
                  </a:lnTo>
                  <a:lnTo>
                    <a:pt x="709" y="18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2190809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2189873" y="9904488"/>
              <a:ext cx="64769" cy="42545"/>
            </a:xfrm>
            <a:custGeom>
              <a:avLst/>
              <a:gdLst/>
              <a:ahLst/>
              <a:cxnLst/>
              <a:rect l="l" t="t" r="r" b="b"/>
              <a:pathLst>
                <a:path w="64769" h="42545">
                  <a:moveTo>
                    <a:pt x="64160" y="17475"/>
                  </a:moveTo>
                  <a:lnTo>
                    <a:pt x="61772" y="11303"/>
                  </a:lnTo>
                  <a:lnTo>
                    <a:pt x="61772" y="16827"/>
                  </a:lnTo>
                  <a:lnTo>
                    <a:pt x="57277" y="16827"/>
                  </a:lnTo>
                  <a:lnTo>
                    <a:pt x="6350" y="16827"/>
                  </a:lnTo>
                  <a:lnTo>
                    <a:pt x="2349" y="16827"/>
                  </a:lnTo>
                  <a:lnTo>
                    <a:pt x="7607" y="2019"/>
                  </a:lnTo>
                  <a:lnTo>
                    <a:pt x="56045" y="2019"/>
                  </a:lnTo>
                  <a:lnTo>
                    <a:pt x="61772" y="16827"/>
                  </a:lnTo>
                  <a:lnTo>
                    <a:pt x="61772" y="11303"/>
                  </a:lnTo>
                  <a:lnTo>
                    <a:pt x="57658" y="635"/>
                  </a:lnTo>
                  <a:lnTo>
                    <a:pt x="56730" y="0"/>
                  </a:lnTo>
                  <a:lnTo>
                    <a:pt x="6908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28" y="16827"/>
                  </a:lnTo>
                  <a:lnTo>
                    <a:pt x="0" y="17475"/>
                  </a:lnTo>
                  <a:lnTo>
                    <a:pt x="114" y="18427"/>
                  </a:lnTo>
                  <a:lnTo>
                    <a:pt x="927" y="18859"/>
                  </a:lnTo>
                  <a:lnTo>
                    <a:pt x="5905" y="18859"/>
                  </a:lnTo>
                  <a:lnTo>
                    <a:pt x="5905" y="42329"/>
                  </a:lnTo>
                  <a:lnTo>
                    <a:pt x="7912" y="42329"/>
                  </a:lnTo>
                  <a:lnTo>
                    <a:pt x="7912" y="18859"/>
                  </a:lnTo>
                  <a:lnTo>
                    <a:pt x="55727" y="18859"/>
                  </a:lnTo>
                  <a:lnTo>
                    <a:pt x="55727" y="42329"/>
                  </a:lnTo>
                  <a:lnTo>
                    <a:pt x="57734" y="42329"/>
                  </a:lnTo>
                  <a:lnTo>
                    <a:pt x="57734" y="18859"/>
                  </a:lnTo>
                  <a:lnTo>
                    <a:pt x="63233" y="18859"/>
                  </a:lnTo>
                  <a:lnTo>
                    <a:pt x="64046" y="18427"/>
                  </a:lnTo>
                  <a:lnTo>
                    <a:pt x="64160" y="174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2205723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2204976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2227298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2203246" y="9909479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62"/>
                  </a:moveTo>
                  <a:lnTo>
                    <a:pt x="749" y="0"/>
                  </a:lnTo>
                  <a:lnTo>
                    <a:pt x="0" y="762"/>
                  </a:lnTo>
                  <a:lnTo>
                    <a:pt x="0" y="6527"/>
                  </a:lnTo>
                  <a:lnTo>
                    <a:pt x="749" y="7277"/>
                  </a:lnTo>
                  <a:lnTo>
                    <a:pt x="1498" y="6527"/>
                  </a:lnTo>
                  <a:lnTo>
                    <a:pt x="1498" y="762"/>
                  </a:lnTo>
                  <a:close/>
                </a:path>
                <a:path w="37464" h="31750">
                  <a:moveTo>
                    <a:pt x="5956" y="762"/>
                  </a:moveTo>
                  <a:lnTo>
                    <a:pt x="5207" y="0"/>
                  </a:lnTo>
                  <a:lnTo>
                    <a:pt x="4457" y="762"/>
                  </a:lnTo>
                  <a:lnTo>
                    <a:pt x="4457" y="6527"/>
                  </a:lnTo>
                  <a:lnTo>
                    <a:pt x="5207" y="7277"/>
                  </a:lnTo>
                  <a:lnTo>
                    <a:pt x="5956" y="6527"/>
                  </a:lnTo>
                  <a:lnTo>
                    <a:pt x="5956" y="762"/>
                  </a:lnTo>
                  <a:close/>
                </a:path>
                <a:path w="37464" h="31750">
                  <a:moveTo>
                    <a:pt x="10401" y="762"/>
                  </a:moveTo>
                  <a:lnTo>
                    <a:pt x="9652" y="0"/>
                  </a:lnTo>
                  <a:lnTo>
                    <a:pt x="8915" y="762"/>
                  </a:lnTo>
                  <a:lnTo>
                    <a:pt x="8915" y="6527"/>
                  </a:lnTo>
                  <a:lnTo>
                    <a:pt x="9652" y="7277"/>
                  </a:lnTo>
                  <a:lnTo>
                    <a:pt x="10401" y="6527"/>
                  </a:lnTo>
                  <a:lnTo>
                    <a:pt x="10401" y="762"/>
                  </a:lnTo>
                  <a:close/>
                </a:path>
                <a:path w="37464" h="31750">
                  <a:moveTo>
                    <a:pt x="14859" y="762"/>
                  </a:moveTo>
                  <a:lnTo>
                    <a:pt x="14109" y="0"/>
                  </a:lnTo>
                  <a:lnTo>
                    <a:pt x="13360" y="762"/>
                  </a:lnTo>
                  <a:lnTo>
                    <a:pt x="13360" y="6527"/>
                  </a:lnTo>
                  <a:lnTo>
                    <a:pt x="14109" y="7277"/>
                  </a:lnTo>
                  <a:lnTo>
                    <a:pt x="14859" y="6527"/>
                  </a:lnTo>
                  <a:lnTo>
                    <a:pt x="14859" y="762"/>
                  </a:lnTo>
                  <a:close/>
                </a:path>
                <a:path w="37464" h="31750">
                  <a:moveTo>
                    <a:pt x="19316" y="762"/>
                  </a:moveTo>
                  <a:lnTo>
                    <a:pt x="18567" y="0"/>
                  </a:lnTo>
                  <a:lnTo>
                    <a:pt x="17818" y="762"/>
                  </a:lnTo>
                  <a:lnTo>
                    <a:pt x="17818" y="6527"/>
                  </a:lnTo>
                  <a:lnTo>
                    <a:pt x="18567" y="7277"/>
                  </a:lnTo>
                  <a:lnTo>
                    <a:pt x="19316" y="6527"/>
                  </a:lnTo>
                  <a:lnTo>
                    <a:pt x="19316" y="762"/>
                  </a:lnTo>
                  <a:close/>
                </a:path>
                <a:path w="37464" h="31750">
                  <a:moveTo>
                    <a:pt x="23774" y="762"/>
                  </a:moveTo>
                  <a:lnTo>
                    <a:pt x="23025" y="0"/>
                  </a:lnTo>
                  <a:lnTo>
                    <a:pt x="22275" y="762"/>
                  </a:lnTo>
                  <a:lnTo>
                    <a:pt x="22275" y="6527"/>
                  </a:lnTo>
                  <a:lnTo>
                    <a:pt x="23025" y="7277"/>
                  </a:lnTo>
                  <a:lnTo>
                    <a:pt x="23774" y="6527"/>
                  </a:lnTo>
                  <a:lnTo>
                    <a:pt x="23774" y="762"/>
                  </a:lnTo>
                  <a:close/>
                </a:path>
                <a:path w="37464" h="31750">
                  <a:moveTo>
                    <a:pt x="28219" y="762"/>
                  </a:moveTo>
                  <a:lnTo>
                    <a:pt x="27470" y="0"/>
                  </a:lnTo>
                  <a:lnTo>
                    <a:pt x="26720" y="762"/>
                  </a:lnTo>
                  <a:lnTo>
                    <a:pt x="26720" y="6527"/>
                  </a:lnTo>
                  <a:lnTo>
                    <a:pt x="27470" y="7277"/>
                  </a:lnTo>
                  <a:lnTo>
                    <a:pt x="28219" y="6527"/>
                  </a:lnTo>
                  <a:lnTo>
                    <a:pt x="28219" y="762"/>
                  </a:lnTo>
                  <a:close/>
                </a:path>
                <a:path w="37464" h="31750">
                  <a:moveTo>
                    <a:pt x="32639" y="18427"/>
                  </a:moveTo>
                  <a:lnTo>
                    <a:pt x="31889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27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89" y="31165"/>
                  </a:lnTo>
                  <a:lnTo>
                    <a:pt x="32639" y="30403"/>
                  </a:lnTo>
                  <a:lnTo>
                    <a:pt x="32639" y="18427"/>
                  </a:lnTo>
                  <a:close/>
                </a:path>
                <a:path w="37464" h="31750">
                  <a:moveTo>
                    <a:pt x="32677" y="762"/>
                  </a:moveTo>
                  <a:lnTo>
                    <a:pt x="31927" y="0"/>
                  </a:lnTo>
                  <a:lnTo>
                    <a:pt x="31178" y="762"/>
                  </a:lnTo>
                  <a:lnTo>
                    <a:pt x="31178" y="6527"/>
                  </a:lnTo>
                  <a:lnTo>
                    <a:pt x="31927" y="7277"/>
                  </a:lnTo>
                  <a:lnTo>
                    <a:pt x="32677" y="6527"/>
                  </a:lnTo>
                  <a:lnTo>
                    <a:pt x="32677" y="762"/>
                  </a:lnTo>
                  <a:close/>
                </a:path>
                <a:path w="37464" h="31750">
                  <a:moveTo>
                    <a:pt x="37134" y="762"/>
                  </a:moveTo>
                  <a:lnTo>
                    <a:pt x="36385" y="0"/>
                  </a:lnTo>
                  <a:lnTo>
                    <a:pt x="35636" y="762"/>
                  </a:lnTo>
                  <a:lnTo>
                    <a:pt x="35636" y="6527"/>
                  </a:lnTo>
                  <a:lnTo>
                    <a:pt x="36385" y="7277"/>
                  </a:lnTo>
                  <a:lnTo>
                    <a:pt x="37134" y="6527"/>
                  </a:lnTo>
                  <a:lnTo>
                    <a:pt x="37134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2235611" y="9905490"/>
              <a:ext cx="62865" cy="17145"/>
            </a:xfrm>
            <a:custGeom>
              <a:avLst/>
              <a:gdLst/>
              <a:ahLst/>
              <a:cxnLst/>
              <a:rect l="l" t="t" r="r" b="b"/>
              <a:pathLst>
                <a:path w="62864" h="17145">
                  <a:moveTo>
                    <a:pt x="0" y="16835"/>
                  </a:moveTo>
                  <a:lnTo>
                    <a:pt x="62305" y="16835"/>
                  </a:lnTo>
                  <a:lnTo>
                    <a:pt x="55801" y="0"/>
                  </a:lnTo>
                  <a:lnTo>
                    <a:pt x="5981" y="0"/>
                  </a:lnTo>
                  <a:lnTo>
                    <a:pt x="0" y="168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4681" y="9904479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933" y="18859"/>
                  </a:moveTo>
                  <a:lnTo>
                    <a:pt x="63233" y="18859"/>
                  </a:lnTo>
                  <a:lnTo>
                    <a:pt x="64062" y="18416"/>
                  </a:lnTo>
                  <a:lnTo>
                    <a:pt x="64170" y="17479"/>
                  </a:lnTo>
                  <a:lnTo>
                    <a:pt x="57660" y="643"/>
                  </a:lnTo>
                  <a:lnTo>
                    <a:pt x="56729" y="0"/>
                  </a:lnTo>
                  <a:lnTo>
                    <a:pt x="6910" y="0"/>
                  </a:lnTo>
                  <a:lnTo>
                    <a:pt x="5968" y="666"/>
                  </a:lnTo>
                  <a:lnTo>
                    <a:pt x="5486" y="2023"/>
                  </a:lnTo>
                  <a:lnTo>
                    <a:pt x="56048" y="2023"/>
                  </a:lnTo>
                  <a:lnTo>
                    <a:pt x="61769" y="16835"/>
                  </a:lnTo>
                  <a:lnTo>
                    <a:pt x="228" y="16835"/>
                  </a:lnTo>
                  <a:lnTo>
                    <a:pt x="0" y="17479"/>
                  </a:lnTo>
                  <a:lnTo>
                    <a:pt x="116" y="18427"/>
                  </a:lnTo>
                  <a:lnTo>
                    <a:pt x="933" y="18859"/>
                  </a:lnTo>
                  <a:close/>
                </a:path>
                <a:path w="64769" h="19050">
                  <a:moveTo>
                    <a:pt x="228" y="16835"/>
                  </a:moveTo>
                  <a:lnTo>
                    <a:pt x="2352" y="16835"/>
                  </a:lnTo>
                  <a:lnTo>
                    <a:pt x="7614" y="2023"/>
                  </a:lnTo>
                  <a:lnTo>
                    <a:pt x="5486" y="2023"/>
                  </a:lnTo>
                  <a:lnTo>
                    <a:pt x="228" y="168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41595" y="9922323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4" h="24765">
                  <a:moveTo>
                    <a:pt x="49819" y="24481"/>
                  </a:moveTo>
                  <a:lnTo>
                    <a:pt x="0" y="24481"/>
                  </a:lnTo>
                  <a:lnTo>
                    <a:pt x="0" y="0"/>
                  </a:lnTo>
                  <a:lnTo>
                    <a:pt x="49819" y="0"/>
                  </a:lnTo>
                  <a:lnTo>
                    <a:pt x="49819" y="2448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40595" y="992131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9819" y="25491"/>
                  </a:moveTo>
                  <a:lnTo>
                    <a:pt x="51817" y="25491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25491"/>
                  </a:lnTo>
                  <a:close/>
                </a:path>
                <a:path w="52069" h="26034">
                  <a:moveTo>
                    <a:pt x="0" y="25491"/>
                  </a:moveTo>
                  <a:lnTo>
                    <a:pt x="1997" y="25491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254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250526" y="993397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10505" y="12831"/>
                  </a:moveTo>
                  <a:lnTo>
                    <a:pt x="0" y="12831"/>
                  </a:lnTo>
                  <a:lnTo>
                    <a:pt x="0" y="0"/>
                  </a:lnTo>
                  <a:lnTo>
                    <a:pt x="10505" y="0"/>
                  </a:lnTo>
                  <a:lnTo>
                    <a:pt x="10505" y="1283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249778" y="9933209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70">
                  <a:moveTo>
                    <a:pt x="10505" y="13595"/>
                  </a:moveTo>
                  <a:lnTo>
                    <a:pt x="12003" y="13595"/>
                  </a:lnTo>
                  <a:lnTo>
                    <a:pt x="12003" y="758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0505" y="1517"/>
                  </a:lnTo>
                  <a:lnTo>
                    <a:pt x="10505" y="13595"/>
                  </a:lnTo>
                  <a:close/>
                </a:path>
                <a:path w="12064" h="13970">
                  <a:moveTo>
                    <a:pt x="0" y="13595"/>
                  </a:moveTo>
                  <a:lnTo>
                    <a:pt x="1498" y="1359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35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272100" y="9927894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216708" y="9856863"/>
              <a:ext cx="68580" cy="83820"/>
            </a:xfrm>
            <a:custGeom>
              <a:avLst/>
              <a:gdLst/>
              <a:ahLst/>
              <a:cxnLst/>
              <a:rect l="l" t="t" r="r" b="b"/>
              <a:pathLst>
                <a:path w="68580" h="83820">
                  <a:moveTo>
                    <a:pt x="32842" y="53378"/>
                  </a:moveTo>
                  <a:lnTo>
                    <a:pt x="32092" y="52616"/>
                  </a:lnTo>
                  <a:lnTo>
                    <a:pt x="31343" y="53378"/>
                  </a:lnTo>
                  <a:lnTo>
                    <a:pt x="31343" y="59143"/>
                  </a:lnTo>
                  <a:lnTo>
                    <a:pt x="32092" y="59893"/>
                  </a:lnTo>
                  <a:lnTo>
                    <a:pt x="32842" y="59143"/>
                  </a:lnTo>
                  <a:lnTo>
                    <a:pt x="32842" y="53378"/>
                  </a:lnTo>
                  <a:close/>
                </a:path>
                <a:path w="68580" h="83820">
                  <a:moveTo>
                    <a:pt x="37299" y="53378"/>
                  </a:moveTo>
                  <a:lnTo>
                    <a:pt x="36550" y="52616"/>
                  </a:lnTo>
                  <a:lnTo>
                    <a:pt x="35801" y="53378"/>
                  </a:lnTo>
                  <a:lnTo>
                    <a:pt x="35801" y="59143"/>
                  </a:lnTo>
                  <a:lnTo>
                    <a:pt x="36550" y="59893"/>
                  </a:lnTo>
                  <a:lnTo>
                    <a:pt x="37299" y="59143"/>
                  </a:lnTo>
                  <a:lnTo>
                    <a:pt x="37299" y="53378"/>
                  </a:lnTo>
                  <a:close/>
                </a:path>
                <a:path w="68580" h="83820">
                  <a:moveTo>
                    <a:pt x="41744" y="53378"/>
                  </a:moveTo>
                  <a:lnTo>
                    <a:pt x="40995" y="52616"/>
                  </a:lnTo>
                  <a:lnTo>
                    <a:pt x="40246" y="53378"/>
                  </a:lnTo>
                  <a:lnTo>
                    <a:pt x="40246" y="59143"/>
                  </a:lnTo>
                  <a:lnTo>
                    <a:pt x="40995" y="59893"/>
                  </a:lnTo>
                  <a:lnTo>
                    <a:pt x="41744" y="59143"/>
                  </a:lnTo>
                  <a:lnTo>
                    <a:pt x="41744" y="53378"/>
                  </a:lnTo>
                  <a:close/>
                </a:path>
                <a:path w="68580" h="83820">
                  <a:moveTo>
                    <a:pt x="46202" y="53378"/>
                  </a:moveTo>
                  <a:lnTo>
                    <a:pt x="45453" y="52616"/>
                  </a:lnTo>
                  <a:lnTo>
                    <a:pt x="44704" y="53378"/>
                  </a:lnTo>
                  <a:lnTo>
                    <a:pt x="44704" y="59143"/>
                  </a:lnTo>
                  <a:lnTo>
                    <a:pt x="45453" y="59893"/>
                  </a:lnTo>
                  <a:lnTo>
                    <a:pt x="46202" y="59143"/>
                  </a:lnTo>
                  <a:lnTo>
                    <a:pt x="46202" y="53378"/>
                  </a:lnTo>
                  <a:close/>
                </a:path>
                <a:path w="68580" h="83820">
                  <a:moveTo>
                    <a:pt x="50660" y="53378"/>
                  </a:moveTo>
                  <a:lnTo>
                    <a:pt x="49911" y="52616"/>
                  </a:lnTo>
                  <a:lnTo>
                    <a:pt x="49161" y="53378"/>
                  </a:lnTo>
                  <a:lnTo>
                    <a:pt x="49161" y="59143"/>
                  </a:lnTo>
                  <a:lnTo>
                    <a:pt x="49911" y="59893"/>
                  </a:lnTo>
                  <a:lnTo>
                    <a:pt x="50660" y="59143"/>
                  </a:lnTo>
                  <a:lnTo>
                    <a:pt x="50660" y="53378"/>
                  </a:lnTo>
                  <a:close/>
                </a:path>
                <a:path w="68580" h="83820">
                  <a:moveTo>
                    <a:pt x="55105" y="53378"/>
                  </a:moveTo>
                  <a:lnTo>
                    <a:pt x="54356" y="52616"/>
                  </a:lnTo>
                  <a:lnTo>
                    <a:pt x="53606" y="53378"/>
                  </a:lnTo>
                  <a:lnTo>
                    <a:pt x="53606" y="59143"/>
                  </a:lnTo>
                  <a:lnTo>
                    <a:pt x="54356" y="59893"/>
                  </a:lnTo>
                  <a:lnTo>
                    <a:pt x="55105" y="59143"/>
                  </a:lnTo>
                  <a:lnTo>
                    <a:pt x="55105" y="53378"/>
                  </a:lnTo>
                  <a:close/>
                </a:path>
                <a:path w="68580" h="83820">
                  <a:moveTo>
                    <a:pt x="59563" y="53378"/>
                  </a:moveTo>
                  <a:lnTo>
                    <a:pt x="58813" y="52616"/>
                  </a:lnTo>
                  <a:lnTo>
                    <a:pt x="58064" y="53378"/>
                  </a:lnTo>
                  <a:lnTo>
                    <a:pt x="58064" y="59143"/>
                  </a:lnTo>
                  <a:lnTo>
                    <a:pt x="58813" y="59893"/>
                  </a:lnTo>
                  <a:lnTo>
                    <a:pt x="59563" y="59143"/>
                  </a:lnTo>
                  <a:lnTo>
                    <a:pt x="59563" y="53378"/>
                  </a:lnTo>
                  <a:close/>
                </a:path>
                <a:path w="68580" h="83820">
                  <a:moveTo>
                    <a:pt x="63982" y="71043"/>
                  </a:moveTo>
                  <a:lnTo>
                    <a:pt x="63233" y="70281"/>
                  </a:lnTo>
                  <a:lnTo>
                    <a:pt x="62471" y="70281"/>
                  </a:lnTo>
                  <a:lnTo>
                    <a:pt x="62471" y="71793"/>
                  </a:lnTo>
                  <a:lnTo>
                    <a:pt x="62471" y="82257"/>
                  </a:lnTo>
                  <a:lnTo>
                    <a:pt x="56134" y="82257"/>
                  </a:lnTo>
                  <a:lnTo>
                    <a:pt x="56134" y="71793"/>
                  </a:lnTo>
                  <a:lnTo>
                    <a:pt x="62471" y="71793"/>
                  </a:lnTo>
                  <a:lnTo>
                    <a:pt x="62471" y="70281"/>
                  </a:lnTo>
                  <a:lnTo>
                    <a:pt x="55384" y="70281"/>
                  </a:lnTo>
                  <a:lnTo>
                    <a:pt x="54635" y="71043"/>
                  </a:lnTo>
                  <a:lnTo>
                    <a:pt x="54635" y="71793"/>
                  </a:lnTo>
                  <a:lnTo>
                    <a:pt x="54635" y="82257"/>
                  </a:lnTo>
                  <a:lnTo>
                    <a:pt x="54635" y="83019"/>
                  </a:lnTo>
                  <a:lnTo>
                    <a:pt x="55384" y="83781"/>
                  </a:lnTo>
                  <a:lnTo>
                    <a:pt x="63233" y="83781"/>
                  </a:lnTo>
                  <a:lnTo>
                    <a:pt x="63982" y="83019"/>
                  </a:lnTo>
                  <a:lnTo>
                    <a:pt x="63982" y="71043"/>
                  </a:lnTo>
                  <a:close/>
                </a:path>
                <a:path w="68580" h="83820">
                  <a:moveTo>
                    <a:pt x="64020" y="53378"/>
                  </a:moveTo>
                  <a:lnTo>
                    <a:pt x="63271" y="52616"/>
                  </a:lnTo>
                  <a:lnTo>
                    <a:pt x="62522" y="53378"/>
                  </a:lnTo>
                  <a:lnTo>
                    <a:pt x="62522" y="59143"/>
                  </a:lnTo>
                  <a:lnTo>
                    <a:pt x="63271" y="59893"/>
                  </a:lnTo>
                  <a:lnTo>
                    <a:pt x="64020" y="59143"/>
                  </a:lnTo>
                  <a:lnTo>
                    <a:pt x="64020" y="53378"/>
                  </a:lnTo>
                  <a:close/>
                </a:path>
                <a:path w="68580" h="83820">
                  <a:moveTo>
                    <a:pt x="64173" y="17475"/>
                  </a:moveTo>
                  <a:lnTo>
                    <a:pt x="61772" y="11264"/>
                  </a:lnTo>
                  <a:lnTo>
                    <a:pt x="61772" y="16827"/>
                  </a:lnTo>
                  <a:lnTo>
                    <a:pt x="2362" y="16827"/>
                  </a:lnTo>
                  <a:lnTo>
                    <a:pt x="7620" y="2019"/>
                  </a:lnTo>
                  <a:lnTo>
                    <a:pt x="56057" y="2019"/>
                  </a:lnTo>
                  <a:lnTo>
                    <a:pt x="61772" y="16827"/>
                  </a:lnTo>
                  <a:lnTo>
                    <a:pt x="61772" y="11264"/>
                  </a:lnTo>
                  <a:lnTo>
                    <a:pt x="57670" y="635"/>
                  </a:lnTo>
                  <a:lnTo>
                    <a:pt x="56730" y="0"/>
                  </a:lnTo>
                  <a:lnTo>
                    <a:pt x="6921" y="0"/>
                  </a:lnTo>
                  <a:lnTo>
                    <a:pt x="5969" y="660"/>
                  </a:lnTo>
                  <a:lnTo>
                    <a:pt x="5486" y="2019"/>
                  </a:lnTo>
                  <a:lnTo>
                    <a:pt x="241" y="16827"/>
                  </a:lnTo>
                  <a:lnTo>
                    <a:pt x="0" y="17475"/>
                  </a:lnTo>
                  <a:lnTo>
                    <a:pt x="127" y="18427"/>
                  </a:lnTo>
                  <a:lnTo>
                    <a:pt x="939" y="18859"/>
                  </a:lnTo>
                  <a:lnTo>
                    <a:pt x="63246" y="18859"/>
                  </a:lnTo>
                  <a:lnTo>
                    <a:pt x="64046" y="18427"/>
                  </a:lnTo>
                  <a:lnTo>
                    <a:pt x="64173" y="17475"/>
                  </a:lnTo>
                  <a:close/>
                </a:path>
                <a:path w="68580" h="83820">
                  <a:moveTo>
                    <a:pt x="68478" y="53378"/>
                  </a:moveTo>
                  <a:lnTo>
                    <a:pt x="67729" y="52616"/>
                  </a:lnTo>
                  <a:lnTo>
                    <a:pt x="66979" y="53378"/>
                  </a:lnTo>
                  <a:lnTo>
                    <a:pt x="66979" y="59143"/>
                  </a:lnTo>
                  <a:lnTo>
                    <a:pt x="67729" y="59893"/>
                  </a:lnTo>
                  <a:lnTo>
                    <a:pt x="68478" y="59143"/>
                  </a:lnTo>
                  <a:lnTo>
                    <a:pt x="68478" y="533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223631" y="9874698"/>
              <a:ext cx="50165" cy="31115"/>
            </a:xfrm>
            <a:custGeom>
              <a:avLst/>
              <a:gdLst/>
              <a:ahLst/>
              <a:cxnLst/>
              <a:rect l="l" t="t" r="r" b="b"/>
              <a:pathLst>
                <a:path w="50164" h="31115">
                  <a:moveTo>
                    <a:pt x="0" y="30726"/>
                  </a:moveTo>
                  <a:lnTo>
                    <a:pt x="49819" y="30726"/>
                  </a:lnTo>
                  <a:lnTo>
                    <a:pt x="49819" y="0"/>
                  </a:lnTo>
                  <a:lnTo>
                    <a:pt x="0" y="0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222634" y="9873685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20">
                  <a:moveTo>
                    <a:pt x="442" y="32750"/>
                  </a:moveTo>
                  <a:lnTo>
                    <a:pt x="51368" y="32750"/>
                  </a:lnTo>
                  <a:lnTo>
                    <a:pt x="51817" y="32296"/>
                  </a:lnTo>
                  <a:lnTo>
                    <a:pt x="51817" y="454"/>
                  </a:lnTo>
                  <a:lnTo>
                    <a:pt x="51368" y="0"/>
                  </a:lnTo>
                  <a:lnTo>
                    <a:pt x="442" y="0"/>
                  </a:lnTo>
                  <a:lnTo>
                    <a:pt x="0" y="454"/>
                  </a:lnTo>
                  <a:lnTo>
                    <a:pt x="0" y="2023"/>
                  </a:lnTo>
                  <a:lnTo>
                    <a:pt x="49819" y="2023"/>
                  </a:lnTo>
                  <a:lnTo>
                    <a:pt x="49819" y="30726"/>
                  </a:lnTo>
                  <a:lnTo>
                    <a:pt x="0" y="30726"/>
                  </a:lnTo>
                  <a:lnTo>
                    <a:pt x="0" y="32296"/>
                  </a:lnTo>
                  <a:lnTo>
                    <a:pt x="442" y="32750"/>
                  </a:lnTo>
                  <a:close/>
                </a:path>
                <a:path w="52069" h="33020">
                  <a:moveTo>
                    <a:pt x="0" y="30726"/>
                  </a:moveTo>
                  <a:lnTo>
                    <a:pt x="1997" y="30726"/>
                  </a:lnTo>
                  <a:lnTo>
                    <a:pt x="1997" y="2023"/>
                  </a:lnTo>
                  <a:lnTo>
                    <a:pt x="0" y="2023"/>
                  </a:lnTo>
                  <a:lnTo>
                    <a:pt x="0" y="30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232566" y="9886340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0" y="18071"/>
                  </a:moveTo>
                  <a:lnTo>
                    <a:pt x="10505" y="18071"/>
                  </a:lnTo>
                  <a:lnTo>
                    <a:pt x="10505" y="0"/>
                  </a:lnTo>
                  <a:lnTo>
                    <a:pt x="0" y="0"/>
                  </a:lnTo>
                  <a:lnTo>
                    <a:pt x="0" y="1807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231818" y="988558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749" y="19589"/>
                  </a:moveTo>
                  <a:lnTo>
                    <a:pt x="1498" y="18830"/>
                  </a:lnTo>
                  <a:lnTo>
                    <a:pt x="1498" y="1523"/>
                  </a:lnTo>
                  <a:lnTo>
                    <a:pt x="10505" y="1523"/>
                  </a:lnTo>
                  <a:lnTo>
                    <a:pt x="10505" y="18830"/>
                  </a:lnTo>
                  <a:lnTo>
                    <a:pt x="11254" y="19589"/>
                  </a:lnTo>
                  <a:lnTo>
                    <a:pt x="12003" y="18830"/>
                  </a:lnTo>
                  <a:lnTo>
                    <a:pt x="12003" y="764"/>
                  </a:lnTo>
                  <a:lnTo>
                    <a:pt x="11254" y="0"/>
                  </a:lnTo>
                  <a:lnTo>
                    <a:pt x="749" y="0"/>
                  </a:lnTo>
                  <a:lnTo>
                    <a:pt x="0" y="764"/>
                  </a:lnTo>
                  <a:lnTo>
                    <a:pt x="0" y="18830"/>
                  </a:lnTo>
                  <a:lnTo>
                    <a:pt x="749" y="195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2254137" y="9880269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0" y="11982"/>
                  </a:moveTo>
                  <a:lnTo>
                    <a:pt x="7843" y="11982"/>
                  </a:lnTo>
                  <a:lnTo>
                    <a:pt x="7843" y="0"/>
                  </a:lnTo>
                  <a:lnTo>
                    <a:pt x="0" y="0"/>
                  </a:lnTo>
                  <a:lnTo>
                    <a:pt x="0" y="1198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2230094" y="9861854"/>
              <a:ext cx="37465" cy="31750"/>
            </a:xfrm>
            <a:custGeom>
              <a:avLst/>
              <a:gdLst/>
              <a:ahLst/>
              <a:cxnLst/>
              <a:rect l="l" t="t" r="r" b="b"/>
              <a:pathLst>
                <a:path w="37464" h="31750">
                  <a:moveTo>
                    <a:pt x="1498" y="749"/>
                  </a:moveTo>
                  <a:lnTo>
                    <a:pt x="749" y="0"/>
                  </a:lnTo>
                  <a:lnTo>
                    <a:pt x="0" y="749"/>
                  </a:lnTo>
                  <a:lnTo>
                    <a:pt x="0" y="6515"/>
                  </a:lnTo>
                  <a:lnTo>
                    <a:pt x="749" y="7277"/>
                  </a:lnTo>
                  <a:lnTo>
                    <a:pt x="1498" y="6515"/>
                  </a:lnTo>
                  <a:lnTo>
                    <a:pt x="1498" y="749"/>
                  </a:lnTo>
                  <a:close/>
                </a:path>
                <a:path w="37464" h="31750">
                  <a:moveTo>
                    <a:pt x="5943" y="749"/>
                  </a:moveTo>
                  <a:lnTo>
                    <a:pt x="5194" y="0"/>
                  </a:lnTo>
                  <a:lnTo>
                    <a:pt x="4445" y="749"/>
                  </a:lnTo>
                  <a:lnTo>
                    <a:pt x="4445" y="6515"/>
                  </a:lnTo>
                  <a:lnTo>
                    <a:pt x="5194" y="7277"/>
                  </a:lnTo>
                  <a:lnTo>
                    <a:pt x="5943" y="6515"/>
                  </a:lnTo>
                  <a:lnTo>
                    <a:pt x="5943" y="749"/>
                  </a:lnTo>
                  <a:close/>
                </a:path>
                <a:path w="37464" h="31750">
                  <a:moveTo>
                    <a:pt x="10401" y="749"/>
                  </a:moveTo>
                  <a:lnTo>
                    <a:pt x="9652" y="0"/>
                  </a:lnTo>
                  <a:lnTo>
                    <a:pt x="8902" y="749"/>
                  </a:lnTo>
                  <a:lnTo>
                    <a:pt x="8902" y="6515"/>
                  </a:lnTo>
                  <a:lnTo>
                    <a:pt x="9652" y="7277"/>
                  </a:lnTo>
                  <a:lnTo>
                    <a:pt x="10401" y="6515"/>
                  </a:lnTo>
                  <a:lnTo>
                    <a:pt x="10401" y="749"/>
                  </a:lnTo>
                  <a:close/>
                </a:path>
                <a:path w="37464" h="31750">
                  <a:moveTo>
                    <a:pt x="14859" y="749"/>
                  </a:moveTo>
                  <a:lnTo>
                    <a:pt x="14109" y="0"/>
                  </a:lnTo>
                  <a:lnTo>
                    <a:pt x="13360" y="749"/>
                  </a:lnTo>
                  <a:lnTo>
                    <a:pt x="13360" y="6515"/>
                  </a:lnTo>
                  <a:lnTo>
                    <a:pt x="14109" y="7277"/>
                  </a:lnTo>
                  <a:lnTo>
                    <a:pt x="14859" y="6515"/>
                  </a:lnTo>
                  <a:lnTo>
                    <a:pt x="14859" y="749"/>
                  </a:lnTo>
                  <a:close/>
                </a:path>
                <a:path w="37464" h="31750">
                  <a:moveTo>
                    <a:pt x="19304" y="749"/>
                  </a:moveTo>
                  <a:lnTo>
                    <a:pt x="18554" y="0"/>
                  </a:lnTo>
                  <a:lnTo>
                    <a:pt x="17818" y="749"/>
                  </a:lnTo>
                  <a:lnTo>
                    <a:pt x="17818" y="6515"/>
                  </a:lnTo>
                  <a:lnTo>
                    <a:pt x="18554" y="7277"/>
                  </a:lnTo>
                  <a:lnTo>
                    <a:pt x="19304" y="6515"/>
                  </a:lnTo>
                  <a:lnTo>
                    <a:pt x="19304" y="749"/>
                  </a:lnTo>
                  <a:close/>
                </a:path>
                <a:path w="37464" h="31750">
                  <a:moveTo>
                    <a:pt x="23761" y="749"/>
                  </a:moveTo>
                  <a:lnTo>
                    <a:pt x="23012" y="0"/>
                  </a:lnTo>
                  <a:lnTo>
                    <a:pt x="22263" y="749"/>
                  </a:lnTo>
                  <a:lnTo>
                    <a:pt x="22263" y="6515"/>
                  </a:lnTo>
                  <a:lnTo>
                    <a:pt x="23012" y="7277"/>
                  </a:lnTo>
                  <a:lnTo>
                    <a:pt x="23761" y="6515"/>
                  </a:lnTo>
                  <a:lnTo>
                    <a:pt x="23761" y="749"/>
                  </a:lnTo>
                  <a:close/>
                </a:path>
                <a:path w="37464" h="31750">
                  <a:moveTo>
                    <a:pt x="28219" y="749"/>
                  </a:moveTo>
                  <a:lnTo>
                    <a:pt x="27470" y="0"/>
                  </a:lnTo>
                  <a:lnTo>
                    <a:pt x="26720" y="749"/>
                  </a:lnTo>
                  <a:lnTo>
                    <a:pt x="26720" y="6515"/>
                  </a:lnTo>
                  <a:lnTo>
                    <a:pt x="27470" y="7277"/>
                  </a:lnTo>
                  <a:lnTo>
                    <a:pt x="28219" y="6515"/>
                  </a:lnTo>
                  <a:lnTo>
                    <a:pt x="28219" y="749"/>
                  </a:lnTo>
                  <a:close/>
                </a:path>
                <a:path w="37464" h="31750">
                  <a:moveTo>
                    <a:pt x="32626" y="18415"/>
                  </a:moveTo>
                  <a:lnTo>
                    <a:pt x="31877" y="17665"/>
                  </a:lnTo>
                  <a:lnTo>
                    <a:pt x="31127" y="17665"/>
                  </a:lnTo>
                  <a:lnTo>
                    <a:pt x="31127" y="19177"/>
                  </a:lnTo>
                  <a:lnTo>
                    <a:pt x="31127" y="29641"/>
                  </a:lnTo>
                  <a:lnTo>
                    <a:pt x="24790" y="29641"/>
                  </a:lnTo>
                  <a:lnTo>
                    <a:pt x="24790" y="19177"/>
                  </a:lnTo>
                  <a:lnTo>
                    <a:pt x="31127" y="19177"/>
                  </a:lnTo>
                  <a:lnTo>
                    <a:pt x="31127" y="17665"/>
                  </a:lnTo>
                  <a:lnTo>
                    <a:pt x="24041" y="17665"/>
                  </a:lnTo>
                  <a:lnTo>
                    <a:pt x="23291" y="18415"/>
                  </a:lnTo>
                  <a:lnTo>
                    <a:pt x="23291" y="19177"/>
                  </a:lnTo>
                  <a:lnTo>
                    <a:pt x="23291" y="29641"/>
                  </a:lnTo>
                  <a:lnTo>
                    <a:pt x="23291" y="30403"/>
                  </a:lnTo>
                  <a:lnTo>
                    <a:pt x="24041" y="31165"/>
                  </a:lnTo>
                  <a:lnTo>
                    <a:pt x="31877" y="31165"/>
                  </a:lnTo>
                  <a:lnTo>
                    <a:pt x="32626" y="30403"/>
                  </a:lnTo>
                  <a:lnTo>
                    <a:pt x="32626" y="18415"/>
                  </a:lnTo>
                  <a:close/>
                </a:path>
                <a:path w="37464" h="31750">
                  <a:moveTo>
                    <a:pt x="32677" y="749"/>
                  </a:moveTo>
                  <a:lnTo>
                    <a:pt x="31927" y="0"/>
                  </a:lnTo>
                  <a:lnTo>
                    <a:pt x="31178" y="749"/>
                  </a:lnTo>
                  <a:lnTo>
                    <a:pt x="31178" y="6515"/>
                  </a:lnTo>
                  <a:lnTo>
                    <a:pt x="31927" y="7277"/>
                  </a:lnTo>
                  <a:lnTo>
                    <a:pt x="32677" y="6515"/>
                  </a:lnTo>
                  <a:lnTo>
                    <a:pt x="32677" y="749"/>
                  </a:lnTo>
                  <a:close/>
                </a:path>
                <a:path w="37464" h="31750">
                  <a:moveTo>
                    <a:pt x="37122" y="749"/>
                  </a:moveTo>
                  <a:lnTo>
                    <a:pt x="36372" y="0"/>
                  </a:lnTo>
                  <a:lnTo>
                    <a:pt x="35623" y="749"/>
                  </a:lnTo>
                  <a:lnTo>
                    <a:pt x="35623" y="6515"/>
                  </a:lnTo>
                  <a:lnTo>
                    <a:pt x="36372" y="7277"/>
                  </a:lnTo>
                  <a:lnTo>
                    <a:pt x="37122" y="6515"/>
                  </a:lnTo>
                  <a:lnTo>
                    <a:pt x="37122" y="7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2265132" y="9812021"/>
              <a:ext cx="43815" cy="135255"/>
            </a:xfrm>
            <a:custGeom>
              <a:avLst/>
              <a:gdLst/>
              <a:ahLst/>
              <a:cxnLst/>
              <a:rect l="l" t="t" r="r" b="b"/>
              <a:pathLst>
                <a:path w="43814" h="135254">
                  <a:moveTo>
                    <a:pt x="0" y="134783"/>
                  </a:moveTo>
                  <a:lnTo>
                    <a:pt x="43247" y="134783"/>
                  </a:lnTo>
                  <a:lnTo>
                    <a:pt x="43247" y="12591"/>
                  </a:lnTo>
                  <a:lnTo>
                    <a:pt x="0" y="0"/>
                  </a:lnTo>
                  <a:lnTo>
                    <a:pt x="0" y="1347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264134" y="9811051"/>
              <a:ext cx="45720" cy="135890"/>
            </a:xfrm>
            <a:custGeom>
              <a:avLst/>
              <a:gdLst/>
              <a:ahLst/>
              <a:cxnLst/>
              <a:rect l="l" t="t" r="r" b="b"/>
              <a:pathLst>
                <a:path w="45719" h="135890">
                  <a:moveTo>
                    <a:pt x="43247" y="135753"/>
                  </a:moveTo>
                  <a:lnTo>
                    <a:pt x="45245" y="135753"/>
                  </a:lnTo>
                  <a:lnTo>
                    <a:pt x="45245" y="13569"/>
                  </a:lnTo>
                  <a:lnTo>
                    <a:pt x="44518" y="12591"/>
                  </a:lnTo>
                  <a:lnTo>
                    <a:pt x="1276" y="0"/>
                  </a:lnTo>
                  <a:lnTo>
                    <a:pt x="397" y="160"/>
                  </a:lnTo>
                  <a:lnTo>
                    <a:pt x="0" y="971"/>
                  </a:lnTo>
                  <a:lnTo>
                    <a:pt x="0" y="2317"/>
                  </a:lnTo>
                  <a:lnTo>
                    <a:pt x="1997" y="2317"/>
                  </a:lnTo>
                  <a:lnTo>
                    <a:pt x="43247" y="14328"/>
                  </a:lnTo>
                  <a:lnTo>
                    <a:pt x="43247" y="135753"/>
                  </a:lnTo>
                  <a:close/>
                </a:path>
                <a:path w="45719" h="135890">
                  <a:moveTo>
                    <a:pt x="0" y="135753"/>
                  </a:moveTo>
                  <a:lnTo>
                    <a:pt x="1997" y="135753"/>
                  </a:lnTo>
                  <a:lnTo>
                    <a:pt x="1997" y="2317"/>
                  </a:lnTo>
                  <a:lnTo>
                    <a:pt x="0" y="2317"/>
                  </a:lnTo>
                  <a:lnTo>
                    <a:pt x="0" y="1357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2266268" y="9874941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80" h="4445">
                  <a:moveTo>
                    <a:pt x="130" y="4369"/>
                  </a:moveTo>
                  <a:lnTo>
                    <a:pt x="30471" y="3035"/>
                  </a:lnTo>
                  <a:lnTo>
                    <a:pt x="30341" y="0"/>
                  </a:lnTo>
                  <a:lnTo>
                    <a:pt x="0" y="1333"/>
                  </a:lnTo>
                  <a:lnTo>
                    <a:pt x="130" y="436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2253428" y="9869732"/>
              <a:ext cx="46990" cy="7620"/>
            </a:xfrm>
            <a:custGeom>
              <a:avLst/>
              <a:gdLst/>
              <a:ahLst/>
              <a:cxnLst/>
              <a:rect l="l" t="t" r="r" b="b"/>
              <a:pathLst>
                <a:path w="46989" h="7620">
                  <a:moveTo>
                    <a:pt x="215" y="7095"/>
                  </a:moveTo>
                  <a:lnTo>
                    <a:pt x="46618" y="5059"/>
                  </a:lnTo>
                  <a:lnTo>
                    <a:pt x="46402" y="0"/>
                  </a:lnTo>
                  <a:lnTo>
                    <a:pt x="0" y="2041"/>
                  </a:lnTo>
                  <a:lnTo>
                    <a:pt x="215" y="70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2252678" y="9868974"/>
              <a:ext cx="48260" cy="8890"/>
            </a:xfrm>
            <a:custGeom>
              <a:avLst/>
              <a:gdLst/>
              <a:ahLst/>
              <a:cxnLst/>
              <a:rect l="l" t="t" r="r" b="b"/>
              <a:pathLst>
                <a:path w="48260" h="8890">
                  <a:moveTo>
                    <a:pt x="964" y="8613"/>
                  </a:moveTo>
                  <a:lnTo>
                    <a:pt x="47401" y="6577"/>
                  </a:lnTo>
                  <a:lnTo>
                    <a:pt x="48116" y="5784"/>
                  </a:lnTo>
                  <a:lnTo>
                    <a:pt x="47901" y="724"/>
                  </a:lnTo>
                  <a:lnTo>
                    <a:pt x="47657" y="201"/>
                  </a:lnTo>
                  <a:lnTo>
                    <a:pt x="47117" y="0"/>
                  </a:lnTo>
                  <a:lnTo>
                    <a:pt x="11829" y="1552"/>
                  </a:lnTo>
                  <a:lnTo>
                    <a:pt x="46436" y="1552"/>
                  </a:lnTo>
                  <a:lnTo>
                    <a:pt x="46590" y="5094"/>
                  </a:lnTo>
                  <a:lnTo>
                    <a:pt x="1685" y="7060"/>
                  </a:lnTo>
                  <a:lnTo>
                    <a:pt x="180" y="7060"/>
                  </a:lnTo>
                  <a:lnTo>
                    <a:pt x="215" y="7888"/>
                  </a:lnTo>
                  <a:lnTo>
                    <a:pt x="964" y="8613"/>
                  </a:lnTo>
                  <a:close/>
                </a:path>
                <a:path w="48260" h="8890">
                  <a:moveTo>
                    <a:pt x="180" y="7060"/>
                  </a:moveTo>
                  <a:lnTo>
                    <a:pt x="1685" y="7060"/>
                  </a:lnTo>
                  <a:lnTo>
                    <a:pt x="1532" y="3524"/>
                  </a:lnTo>
                  <a:lnTo>
                    <a:pt x="46436" y="1552"/>
                  </a:lnTo>
                  <a:lnTo>
                    <a:pt x="11829" y="1552"/>
                  </a:lnTo>
                  <a:lnTo>
                    <a:pt x="720" y="2041"/>
                  </a:lnTo>
                  <a:lnTo>
                    <a:pt x="198" y="2282"/>
                  </a:lnTo>
                  <a:lnTo>
                    <a:pt x="0" y="2828"/>
                  </a:lnTo>
                  <a:lnTo>
                    <a:pt x="180" y="70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2292946" y="984018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2292197" y="983942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2292946" y="988486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2292197" y="98841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2273502" y="9824870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5" h="19684">
                  <a:moveTo>
                    <a:pt x="0" y="19238"/>
                  </a:moveTo>
                  <a:lnTo>
                    <a:pt x="8212" y="19238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2272754" y="9824111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4">
                  <a:moveTo>
                    <a:pt x="749" y="20756"/>
                  </a:moveTo>
                  <a:lnTo>
                    <a:pt x="8961" y="20756"/>
                  </a:lnTo>
                  <a:lnTo>
                    <a:pt x="9710" y="19997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0160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2273502" y="9890849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2272754" y="9890091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293088" y="9919086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2292338" y="9918329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2273502" y="9925278"/>
              <a:ext cx="8255" cy="17145"/>
            </a:xfrm>
            <a:custGeom>
              <a:avLst/>
              <a:gdLst/>
              <a:ahLst/>
              <a:cxnLst/>
              <a:rect l="l" t="t" r="r" b="b"/>
              <a:pathLst>
                <a:path w="8255" h="17145">
                  <a:moveTo>
                    <a:pt x="0" y="16875"/>
                  </a:moveTo>
                  <a:lnTo>
                    <a:pt x="8212" y="16875"/>
                  </a:lnTo>
                  <a:lnTo>
                    <a:pt x="8212" y="0"/>
                  </a:lnTo>
                  <a:lnTo>
                    <a:pt x="0" y="0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72754" y="9924517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749" y="18393"/>
                  </a:moveTo>
                  <a:lnTo>
                    <a:pt x="8961" y="18393"/>
                  </a:lnTo>
                  <a:lnTo>
                    <a:pt x="9710" y="17634"/>
                  </a:lnTo>
                  <a:lnTo>
                    <a:pt x="9710" y="758"/>
                  </a:lnTo>
                  <a:lnTo>
                    <a:pt x="896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8212" y="1517"/>
                  </a:lnTo>
                  <a:lnTo>
                    <a:pt x="8212" y="16875"/>
                  </a:lnTo>
                  <a:lnTo>
                    <a:pt x="0" y="16875"/>
                  </a:lnTo>
                  <a:lnTo>
                    <a:pt x="0" y="17634"/>
                  </a:lnTo>
                  <a:lnTo>
                    <a:pt x="749" y="18393"/>
                  </a:lnTo>
                  <a:close/>
                </a:path>
                <a:path w="10160" h="18415">
                  <a:moveTo>
                    <a:pt x="0" y="16875"/>
                  </a:moveTo>
                  <a:lnTo>
                    <a:pt x="1498" y="16875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68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2270305" y="9850453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8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8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260219" y="9788156"/>
              <a:ext cx="29845" cy="158750"/>
            </a:xfrm>
            <a:custGeom>
              <a:avLst/>
              <a:gdLst/>
              <a:ahLst/>
              <a:cxnLst/>
              <a:rect l="l" t="t" r="r" b="b"/>
              <a:pathLst>
                <a:path w="29844" h="158750">
                  <a:moveTo>
                    <a:pt x="1752" y="138061"/>
                  </a:moveTo>
                  <a:lnTo>
                    <a:pt x="876" y="137172"/>
                  </a:lnTo>
                  <a:lnTo>
                    <a:pt x="0" y="138061"/>
                  </a:lnTo>
                  <a:lnTo>
                    <a:pt x="0" y="158661"/>
                  </a:lnTo>
                  <a:lnTo>
                    <a:pt x="1752" y="158661"/>
                  </a:lnTo>
                  <a:lnTo>
                    <a:pt x="1752" y="138061"/>
                  </a:lnTo>
                  <a:close/>
                </a:path>
                <a:path w="29844" h="158750">
                  <a:moveTo>
                    <a:pt x="22072" y="64439"/>
                  </a:moveTo>
                  <a:lnTo>
                    <a:pt x="20574" y="62928"/>
                  </a:lnTo>
                  <a:lnTo>
                    <a:pt x="20574" y="65278"/>
                  </a:lnTo>
                  <a:lnTo>
                    <a:pt x="20574" y="70726"/>
                  </a:lnTo>
                  <a:lnTo>
                    <a:pt x="18389" y="72936"/>
                  </a:lnTo>
                  <a:lnTo>
                    <a:pt x="13017" y="72936"/>
                  </a:lnTo>
                  <a:lnTo>
                    <a:pt x="10833" y="70726"/>
                  </a:lnTo>
                  <a:lnTo>
                    <a:pt x="10833" y="65278"/>
                  </a:lnTo>
                  <a:lnTo>
                    <a:pt x="13017" y="63068"/>
                  </a:lnTo>
                  <a:lnTo>
                    <a:pt x="18389" y="63068"/>
                  </a:lnTo>
                  <a:lnTo>
                    <a:pt x="20574" y="65278"/>
                  </a:lnTo>
                  <a:lnTo>
                    <a:pt x="20574" y="62928"/>
                  </a:lnTo>
                  <a:lnTo>
                    <a:pt x="19215" y="61544"/>
                  </a:lnTo>
                  <a:lnTo>
                    <a:pt x="12192" y="61544"/>
                  </a:lnTo>
                  <a:lnTo>
                    <a:pt x="10680" y="63068"/>
                  </a:lnTo>
                  <a:lnTo>
                    <a:pt x="9321" y="64439"/>
                  </a:lnTo>
                  <a:lnTo>
                    <a:pt x="9321" y="71564"/>
                  </a:lnTo>
                  <a:lnTo>
                    <a:pt x="10693" y="72936"/>
                  </a:lnTo>
                  <a:lnTo>
                    <a:pt x="12192" y="74460"/>
                  </a:lnTo>
                  <a:lnTo>
                    <a:pt x="19215" y="74460"/>
                  </a:lnTo>
                  <a:lnTo>
                    <a:pt x="22072" y="71564"/>
                  </a:lnTo>
                  <a:lnTo>
                    <a:pt x="22072" y="64439"/>
                  </a:lnTo>
                  <a:close/>
                </a:path>
                <a:path w="29844" h="158750">
                  <a:moveTo>
                    <a:pt x="29667" y="1587"/>
                  </a:moveTo>
                  <a:lnTo>
                    <a:pt x="28765" y="1028"/>
                  </a:lnTo>
                  <a:lnTo>
                    <a:pt x="14033" y="4673"/>
                  </a:lnTo>
                  <a:lnTo>
                    <a:pt x="14033" y="762"/>
                  </a:lnTo>
                  <a:lnTo>
                    <a:pt x="13284" y="0"/>
                  </a:lnTo>
                  <a:lnTo>
                    <a:pt x="12534" y="762"/>
                  </a:lnTo>
                  <a:lnTo>
                    <a:pt x="12534" y="5041"/>
                  </a:lnTo>
                  <a:lnTo>
                    <a:pt x="4102" y="7112"/>
                  </a:lnTo>
                  <a:lnTo>
                    <a:pt x="3556" y="8026"/>
                  </a:lnTo>
                  <a:lnTo>
                    <a:pt x="4279" y="8610"/>
                  </a:lnTo>
                  <a:lnTo>
                    <a:pt x="12534" y="6591"/>
                  </a:lnTo>
                  <a:lnTo>
                    <a:pt x="12534" y="26162"/>
                  </a:lnTo>
                  <a:lnTo>
                    <a:pt x="13284" y="26924"/>
                  </a:lnTo>
                  <a:lnTo>
                    <a:pt x="14033" y="26162"/>
                  </a:lnTo>
                  <a:lnTo>
                    <a:pt x="14033" y="6223"/>
                  </a:lnTo>
                  <a:lnTo>
                    <a:pt x="29121" y="2514"/>
                  </a:lnTo>
                  <a:lnTo>
                    <a:pt x="29667" y="15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243734" y="9909898"/>
              <a:ext cx="28575" cy="26670"/>
            </a:xfrm>
            <a:custGeom>
              <a:avLst/>
              <a:gdLst/>
              <a:ahLst/>
              <a:cxnLst/>
              <a:rect l="l" t="t" r="r" b="b"/>
              <a:pathLst>
                <a:path w="28575" h="26670">
                  <a:moveTo>
                    <a:pt x="28524" y="4216"/>
                  </a:moveTo>
                  <a:lnTo>
                    <a:pt x="24358" y="0"/>
                  </a:lnTo>
                  <a:lnTo>
                    <a:pt x="14084" y="0"/>
                  </a:lnTo>
                  <a:lnTo>
                    <a:pt x="9918" y="4216"/>
                  </a:lnTo>
                  <a:lnTo>
                    <a:pt x="9918" y="6286"/>
                  </a:lnTo>
                  <a:lnTo>
                    <a:pt x="4445" y="6273"/>
                  </a:lnTo>
                  <a:lnTo>
                    <a:pt x="0" y="10782"/>
                  </a:lnTo>
                  <a:lnTo>
                    <a:pt x="0" y="21869"/>
                  </a:lnTo>
                  <a:lnTo>
                    <a:pt x="4445" y="26377"/>
                  </a:lnTo>
                  <a:lnTo>
                    <a:pt x="14414" y="26377"/>
                  </a:lnTo>
                  <a:lnTo>
                    <a:pt x="18199" y="23355"/>
                  </a:lnTo>
                  <a:lnTo>
                    <a:pt x="19418" y="19215"/>
                  </a:lnTo>
                  <a:lnTo>
                    <a:pt x="19138" y="18834"/>
                  </a:lnTo>
                  <a:lnTo>
                    <a:pt x="24358" y="18834"/>
                  </a:lnTo>
                  <a:lnTo>
                    <a:pt x="28524" y="14617"/>
                  </a:lnTo>
                  <a:lnTo>
                    <a:pt x="28524" y="4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242863" y="9915279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846" y="21877"/>
                  </a:moveTo>
                  <a:lnTo>
                    <a:pt x="10800" y="21877"/>
                  </a:lnTo>
                  <a:lnTo>
                    <a:pt x="15528" y="21877"/>
                  </a:lnTo>
                  <a:lnTo>
                    <a:pt x="19779" y="18675"/>
                  </a:lnTo>
                  <a:lnTo>
                    <a:pt x="21141" y="14086"/>
                  </a:lnTo>
                  <a:lnTo>
                    <a:pt x="20550" y="12977"/>
                  </a:lnTo>
                  <a:lnTo>
                    <a:pt x="19455" y="13575"/>
                  </a:lnTo>
                  <a:lnTo>
                    <a:pt x="18314" y="17415"/>
                  </a:lnTo>
                  <a:lnTo>
                    <a:pt x="14756" y="20095"/>
                  </a:lnTo>
                  <a:lnTo>
                    <a:pt x="5817" y="20095"/>
                  </a:lnTo>
                  <a:lnTo>
                    <a:pt x="1759" y="15990"/>
                  </a:lnTo>
                  <a:lnTo>
                    <a:pt x="1759" y="5887"/>
                  </a:lnTo>
                  <a:lnTo>
                    <a:pt x="5817" y="1782"/>
                  </a:lnTo>
                  <a:lnTo>
                    <a:pt x="10902" y="1782"/>
                  </a:lnTo>
                  <a:lnTo>
                    <a:pt x="11759" y="931"/>
                  </a:lnTo>
                  <a:lnTo>
                    <a:pt x="10919" y="0"/>
                  </a:lnTo>
                  <a:lnTo>
                    <a:pt x="4846" y="0"/>
                  </a:lnTo>
                  <a:lnTo>
                    <a:pt x="0" y="4904"/>
                  </a:lnTo>
                  <a:lnTo>
                    <a:pt x="0" y="16973"/>
                  </a:lnTo>
                  <a:lnTo>
                    <a:pt x="4846" y="218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2244985" y="990360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2480" y="18841"/>
                  </a:moveTo>
                  <a:lnTo>
                    <a:pt x="6197" y="18841"/>
                  </a:lnTo>
                  <a:lnTo>
                    <a:pt x="18053" y="6272"/>
                  </a:lnTo>
                  <a:lnTo>
                    <a:pt x="16771" y="2621"/>
                  </a:lnTo>
                  <a:lnTo>
                    <a:pt x="13343" y="0"/>
                  </a:lnTo>
                  <a:lnTo>
                    <a:pt x="4160" y="0"/>
                  </a:lnTo>
                  <a:lnTo>
                    <a:pt x="0" y="4220"/>
                  </a:lnTo>
                  <a:lnTo>
                    <a:pt x="0" y="14391"/>
                  </a:lnTo>
                  <a:lnTo>
                    <a:pt x="2480" y="188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2244106" y="9902714"/>
              <a:ext cx="20320" cy="20955"/>
            </a:xfrm>
            <a:custGeom>
              <a:avLst/>
              <a:gdLst/>
              <a:ahLst/>
              <a:cxnLst/>
              <a:rect l="l" t="t" r="r" b="b"/>
              <a:pathLst>
                <a:path w="20319" h="20954">
                  <a:moveTo>
                    <a:pt x="3042" y="20624"/>
                  </a:moveTo>
                  <a:lnTo>
                    <a:pt x="7077" y="20624"/>
                  </a:lnTo>
                  <a:lnTo>
                    <a:pt x="7957" y="19733"/>
                  </a:lnTo>
                  <a:lnTo>
                    <a:pt x="7077" y="18841"/>
                  </a:lnTo>
                  <a:lnTo>
                    <a:pt x="3745" y="18841"/>
                  </a:lnTo>
                  <a:lnTo>
                    <a:pt x="1759" y="14506"/>
                  </a:lnTo>
                  <a:lnTo>
                    <a:pt x="1759" y="5611"/>
                  </a:lnTo>
                  <a:lnTo>
                    <a:pt x="5533" y="1782"/>
                  </a:lnTo>
                  <a:lnTo>
                    <a:pt x="13729" y="1782"/>
                  </a:lnTo>
                  <a:lnTo>
                    <a:pt x="16912" y="4065"/>
                  </a:lnTo>
                  <a:lnTo>
                    <a:pt x="18104" y="7463"/>
                  </a:lnTo>
                  <a:lnTo>
                    <a:pt x="19228" y="8003"/>
                  </a:lnTo>
                  <a:lnTo>
                    <a:pt x="19762" y="6865"/>
                  </a:lnTo>
                  <a:lnTo>
                    <a:pt x="18320" y="2759"/>
                  </a:lnTo>
                  <a:lnTo>
                    <a:pt x="14472" y="0"/>
                  </a:lnTo>
                  <a:lnTo>
                    <a:pt x="4563" y="0"/>
                  </a:lnTo>
                  <a:lnTo>
                    <a:pt x="0" y="4628"/>
                  </a:lnTo>
                  <a:lnTo>
                    <a:pt x="0" y="16191"/>
                  </a:lnTo>
                  <a:lnTo>
                    <a:pt x="3042" y="206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2252422" y="9897954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4290" y="15495"/>
                  </a:moveTo>
                  <a:lnTo>
                    <a:pt x="16169" y="13885"/>
                  </a:lnTo>
                  <a:lnTo>
                    <a:pt x="17361" y="11482"/>
                  </a:lnTo>
                  <a:lnTo>
                    <a:pt x="17361" y="3938"/>
                  </a:lnTo>
                  <a:lnTo>
                    <a:pt x="13473" y="0"/>
                  </a:lnTo>
                  <a:lnTo>
                    <a:pt x="3887" y="0"/>
                  </a:lnTo>
                  <a:lnTo>
                    <a:pt x="0" y="3938"/>
                  </a:lnTo>
                  <a:lnTo>
                    <a:pt x="0" y="11189"/>
                  </a:lnTo>
                  <a:lnTo>
                    <a:pt x="1242" y="13189"/>
                  </a:lnTo>
                  <a:lnTo>
                    <a:pt x="14290" y="1549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2251542" y="9897062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15170" y="17277"/>
                  </a:moveTo>
                  <a:lnTo>
                    <a:pt x="15738" y="17065"/>
                  </a:lnTo>
                  <a:lnTo>
                    <a:pt x="17889" y="15219"/>
                  </a:lnTo>
                  <a:lnTo>
                    <a:pt x="19120" y="12528"/>
                  </a:lnTo>
                  <a:lnTo>
                    <a:pt x="19120" y="4346"/>
                  </a:lnTo>
                  <a:lnTo>
                    <a:pt x="14830" y="0"/>
                  </a:lnTo>
                  <a:lnTo>
                    <a:pt x="4290" y="0"/>
                  </a:lnTo>
                  <a:lnTo>
                    <a:pt x="0" y="4346"/>
                  </a:lnTo>
                  <a:lnTo>
                    <a:pt x="0" y="12304"/>
                  </a:lnTo>
                  <a:lnTo>
                    <a:pt x="1379" y="14552"/>
                  </a:lnTo>
                  <a:lnTo>
                    <a:pt x="2588" y="14834"/>
                  </a:lnTo>
                  <a:lnTo>
                    <a:pt x="2854" y="13592"/>
                  </a:lnTo>
                  <a:lnTo>
                    <a:pt x="1759" y="11798"/>
                  </a:lnTo>
                  <a:lnTo>
                    <a:pt x="1759" y="5330"/>
                  </a:lnTo>
                  <a:lnTo>
                    <a:pt x="5261" y="1782"/>
                  </a:lnTo>
                  <a:lnTo>
                    <a:pt x="13865" y="1782"/>
                  </a:lnTo>
                  <a:lnTo>
                    <a:pt x="17361" y="5330"/>
                  </a:lnTo>
                  <a:lnTo>
                    <a:pt x="17361" y="12005"/>
                  </a:lnTo>
                  <a:lnTo>
                    <a:pt x="16356" y="14201"/>
                  </a:lnTo>
                  <a:lnTo>
                    <a:pt x="14603" y="15708"/>
                  </a:lnTo>
                  <a:lnTo>
                    <a:pt x="14500" y="16961"/>
                  </a:lnTo>
                  <a:lnTo>
                    <a:pt x="15170" y="1727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2258623" y="9916484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3706" y="19779"/>
                  </a:moveTo>
                  <a:lnTo>
                    <a:pt x="14160" y="19779"/>
                  </a:lnTo>
                  <a:lnTo>
                    <a:pt x="18598" y="15282"/>
                  </a:lnTo>
                  <a:lnTo>
                    <a:pt x="18598" y="5036"/>
                  </a:lnTo>
                  <a:lnTo>
                    <a:pt x="15414" y="1098"/>
                  </a:lnTo>
                  <a:lnTo>
                    <a:pt x="11112" y="0"/>
                  </a:lnTo>
                  <a:lnTo>
                    <a:pt x="0" y="13500"/>
                  </a:lnTo>
                  <a:lnTo>
                    <a:pt x="2480" y="18525"/>
                  </a:lnTo>
                  <a:lnTo>
                    <a:pt x="3706" y="197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2257835" y="9915624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19" h="21590">
                  <a:moveTo>
                    <a:pt x="4109" y="21532"/>
                  </a:moveTo>
                  <a:lnTo>
                    <a:pt x="9466" y="21532"/>
                  </a:lnTo>
                  <a:lnTo>
                    <a:pt x="15420" y="21532"/>
                  </a:lnTo>
                  <a:lnTo>
                    <a:pt x="20267" y="16628"/>
                  </a:lnTo>
                  <a:lnTo>
                    <a:pt x="20267" y="5583"/>
                  </a:lnTo>
                  <a:lnTo>
                    <a:pt x="16912" y="1224"/>
                  </a:lnTo>
                  <a:lnTo>
                    <a:pt x="12117" y="0"/>
                  </a:lnTo>
                  <a:lnTo>
                    <a:pt x="11044" y="643"/>
                  </a:lnTo>
                  <a:lnTo>
                    <a:pt x="11685" y="1724"/>
                  </a:lnTo>
                  <a:lnTo>
                    <a:pt x="15704" y="2754"/>
                  </a:lnTo>
                  <a:lnTo>
                    <a:pt x="18507" y="6399"/>
                  </a:lnTo>
                  <a:lnTo>
                    <a:pt x="18507" y="15645"/>
                  </a:lnTo>
                  <a:lnTo>
                    <a:pt x="14449" y="19750"/>
                  </a:lnTo>
                  <a:lnTo>
                    <a:pt x="4863" y="19750"/>
                  </a:lnTo>
                  <a:lnTo>
                    <a:pt x="3927" y="18726"/>
                  </a:lnTo>
                  <a:lnTo>
                    <a:pt x="1572" y="13960"/>
                  </a:lnTo>
                  <a:lnTo>
                    <a:pt x="391" y="13563"/>
                  </a:lnTo>
                  <a:lnTo>
                    <a:pt x="0" y="14759"/>
                  </a:lnTo>
                  <a:lnTo>
                    <a:pt x="2633" y="20089"/>
                  </a:lnTo>
                  <a:lnTo>
                    <a:pt x="4109" y="215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261103" y="9902350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7463" y="17479"/>
                  </a:moveTo>
                  <a:lnTo>
                    <a:pt x="11657" y="16858"/>
                  </a:lnTo>
                  <a:lnTo>
                    <a:pt x="14881" y="13212"/>
                  </a:lnTo>
                  <a:lnTo>
                    <a:pt x="14881" y="3938"/>
                  </a:lnTo>
                  <a:lnTo>
                    <a:pt x="10993" y="0"/>
                  </a:lnTo>
                  <a:lnTo>
                    <a:pt x="2423" y="0"/>
                  </a:lnTo>
                  <a:lnTo>
                    <a:pt x="0" y="2512"/>
                  </a:lnTo>
                  <a:lnTo>
                    <a:pt x="2576" y="9510"/>
                  </a:lnTo>
                  <a:lnTo>
                    <a:pt x="4773" y="10700"/>
                  </a:lnTo>
                  <a:lnTo>
                    <a:pt x="6481" y="12632"/>
                  </a:lnTo>
                  <a:lnTo>
                    <a:pt x="7383" y="16041"/>
                  </a:lnTo>
                  <a:lnTo>
                    <a:pt x="7463" y="16772"/>
                  </a:lnTo>
                  <a:lnTo>
                    <a:pt x="7463" y="174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60484" y="9901462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10" h="19684">
                  <a:moveTo>
                    <a:pt x="8081" y="19261"/>
                  </a:moveTo>
                  <a:lnTo>
                    <a:pt x="12866" y="18560"/>
                  </a:lnTo>
                  <a:lnTo>
                    <a:pt x="16379" y="14449"/>
                  </a:lnTo>
                  <a:lnTo>
                    <a:pt x="16379" y="4341"/>
                  </a:lnTo>
                  <a:lnTo>
                    <a:pt x="12088" y="0"/>
                  </a:lnTo>
                  <a:lnTo>
                    <a:pt x="2735" y="0"/>
                  </a:lnTo>
                  <a:lnTo>
                    <a:pt x="0" y="2771"/>
                  </a:lnTo>
                  <a:lnTo>
                    <a:pt x="618" y="3398"/>
                  </a:lnTo>
                  <a:lnTo>
                    <a:pt x="1294" y="3973"/>
                  </a:lnTo>
                  <a:lnTo>
                    <a:pt x="3462" y="1782"/>
                  </a:lnTo>
                  <a:lnTo>
                    <a:pt x="11118" y="1782"/>
                  </a:lnTo>
                  <a:lnTo>
                    <a:pt x="14620" y="5324"/>
                  </a:lnTo>
                  <a:lnTo>
                    <a:pt x="14620" y="13235"/>
                  </a:lnTo>
                  <a:lnTo>
                    <a:pt x="12219" y="16352"/>
                  </a:lnTo>
                  <a:lnTo>
                    <a:pt x="8904" y="17283"/>
                  </a:lnTo>
                  <a:lnTo>
                    <a:pt x="8660" y="15967"/>
                  </a:lnTo>
                  <a:lnTo>
                    <a:pt x="7928" y="13201"/>
                  </a:lnTo>
                  <a:lnTo>
                    <a:pt x="6180" y="11005"/>
                  </a:lnTo>
                  <a:lnTo>
                    <a:pt x="3609" y="9613"/>
                  </a:lnTo>
                  <a:lnTo>
                    <a:pt x="2423" y="9981"/>
                  </a:lnTo>
                  <a:lnTo>
                    <a:pt x="2780" y="11183"/>
                  </a:lnTo>
                  <a:lnTo>
                    <a:pt x="4909" y="12338"/>
                  </a:lnTo>
                  <a:lnTo>
                    <a:pt x="6356" y="14150"/>
                  </a:lnTo>
                  <a:lnTo>
                    <a:pt x="7122" y="17042"/>
                  </a:lnTo>
                  <a:lnTo>
                    <a:pt x="7202" y="17697"/>
                  </a:lnTo>
                  <a:lnTo>
                    <a:pt x="7202" y="18370"/>
                  </a:lnTo>
                  <a:lnTo>
                    <a:pt x="7508" y="19043"/>
                  </a:lnTo>
                  <a:lnTo>
                    <a:pt x="8081" y="192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302493" y="9791707"/>
              <a:ext cx="80010" cy="155575"/>
            </a:xfrm>
            <a:custGeom>
              <a:avLst/>
              <a:gdLst/>
              <a:ahLst/>
              <a:cxnLst/>
              <a:rect l="l" t="t" r="r" b="b"/>
              <a:pathLst>
                <a:path w="80010" h="155575">
                  <a:moveTo>
                    <a:pt x="0" y="155097"/>
                  </a:moveTo>
                  <a:lnTo>
                    <a:pt x="79962" y="155097"/>
                  </a:lnTo>
                  <a:lnTo>
                    <a:pt x="79962" y="0"/>
                  </a:lnTo>
                  <a:lnTo>
                    <a:pt x="0" y="15190"/>
                  </a:lnTo>
                  <a:lnTo>
                    <a:pt x="0" y="15509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301488" y="9790708"/>
              <a:ext cx="82550" cy="156210"/>
            </a:xfrm>
            <a:custGeom>
              <a:avLst/>
              <a:gdLst/>
              <a:ahLst/>
              <a:cxnLst/>
              <a:rect l="l" t="t" r="r" b="b"/>
              <a:pathLst>
                <a:path w="82550" h="156209">
                  <a:moveTo>
                    <a:pt x="79967" y="156096"/>
                  </a:moveTo>
                  <a:lnTo>
                    <a:pt x="81965" y="156096"/>
                  </a:lnTo>
                  <a:lnTo>
                    <a:pt x="81965" y="1000"/>
                  </a:lnTo>
                  <a:lnTo>
                    <a:pt x="81602" y="218"/>
                  </a:lnTo>
                  <a:lnTo>
                    <a:pt x="80779" y="0"/>
                  </a:lnTo>
                  <a:lnTo>
                    <a:pt x="69096" y="2219"/>
                  </a:lnTo>
                  <a:lnTo>
                    <a:pt x="79967" y="2219"/>
                  </a:lnTo>
                  <a:lnTo>
                    <a:pt x="79967" y="156096"/>
                  </a:lnTo>
                  <a:close/>
                </a:path>
                <a:path w="82550" h="156209">
                  <a:moveTo>
                    <a:pt x="0" y="156096"/>
                  </a:moveTo>
                  <a:lnTo>
                    <a:pt x="2003" y="156096"/>
                  </a:lnTo>
                  <a:lnTo>
                    <a:pt x="2003" y="17024"/>
                  </a:lnTo>
                  <a:lnTo>
                    <a:pt x="79967" y="2219"/>
                  </a:lnTo>
                  <a:lnTo>
                    <a:pt x="69096" y="2219"/>
                  </a:lnTo>
                  <a:lnTo>
                    <a:pt x="817" y="15190"/>
                  </a:lnTo>
                  <a:lnTo>
                    <a:pt x="0" y="16185"/>
                  </a:lnTo>
                  <a:lnTo>
                    <a:pt x="0" y="1560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2303585" y="9915361"/>
              <a:ext cx="78105" cy="6350"/>
            </a:xfrm>
            <a:custGeom>
              <a:avLst/>
              <a:gdLst/>
              <a:ahLst/>
              <a:cxnLst/>
              <a:rect l="l" t="t" r="r" b="b"/>
              <a:pathLst>
                <a:path w="78105" h="6350">
                  <a:moveTo>
                    <a:pt x="77385" y="6175"/>
                  </a:moveTo>
                  <a:lnTo>
                    <a:pt x="77504" y="3139"/>
                  </a:lnTo>
                  <a:lnTo>
                    <a:pt x="124" y="0"/>
                  </a:lnTo>
                  <a:lnTo>
                    <a:pt x="0" y="3035"/>
                  </a:lnTo>
                  <a:lnTo>
                    <a:pt x="77385" y="617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2297055" y="9910034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90">
                  <a:moveTo>
                    <a:pt x="90756" y="8739"/>
                  </a:moveTo>
                  <a:lnTo>
                    <a:pt x="90955" y="3679"/>
                  </a:lnTo>
                  <a:lnTo>
                    <a:pt x="198" y="0"/>
                  </a:lnTo>
                  <a:lnTo>
                    <a:pt x="0" y="5059"/>
                  </a:lnTo>
                  <a:lnTo>
                    <a:pt x="90756" y="87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96304" y="9909275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1477" y="10257"/>
                  </a:moveTo>
                  <a:lnTo>
                    <a:pt x="92016" y="10056"/>
                  </a:lnTo>
                  <a:lnTo>
                    <a:pt x="92255" y="9527"/>
                  </a:lnTo>
                  <a:lnTo>
                    <a:pt x="92459" y="4473"/>
                  </a:lnTo>
                  <a:lnTo>
                    <a:pt x="91738" y="3679"/>
                  </a:lnTo>
                  <a:lnTo>
                    <a:pt x="976" y="0"/>
                  </a:lnTo>
                  <a:lnTo>
                    <a:pt x="437" y="201"/>
                  </a:lnTo>
                  <a:lnTo>
                    <a:pt x="198" y="730"/>
                  </a:lnTo>
                  <a:lnTo>
                    <a:pt x="166" y="1546"/>
                  </a:lnTo>
                  <a:lnTo>
                    <a:pt x="1668" y="1546"/>
                  </a:lnTo>
                  <a:lnTo>
                    <a:pt x="90927" y="5169"/>
                  </a:lnTo>
                  <a:lnTo>
                    <a:pt x="90790" y="8710"/>
                  </a:lnTo>
                  <a:lnTo>
                    <a:pt x="53331" y="8710"/>
                  </a:lnTo>
                  <a:lnTo>
                    <a:pt x="91477" y="10257"/>
                  </a:lnTo>
                  <a:close/>
                </a:path>
                <a:path w="92710" h="10795">
                  <a:moveTo>
                    <a:pt x="53331" y="8710"/>
                  </a:moveTo>
                  <a:lnTo>
                    <a:pt x="90790" y="8710"/>
                  </a:lnTo>
                  <a:lnTo>
                    <a:pt x="1526" y="5088"/>
                  </a:lnTo>
                  <a:lnTo>
                    <a:pt x="1668" y="1546"/>
                  </a:lnTo>
                  <a:lnTo>
                    <a:pt x="166" y="1546"/>
                  </a:lnTo>
                  <a:lnTo>
                    <a:pt x="0" y="5789"/>
                  </a:lnTo>
                  <a:lnTo>
                    <a:pt x="720" y="6577"/>
                  </a:lnTo>
                  <a:lnTo>
                    <a:pt x="53331" y="87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303798" y="9870342"/>
              <a:ext cx="78105" cy="6985"/>
            </a:xfrm>
            <a:custGeom>
              <a:avLst/>
              <a:gdLst/>
              <a:ahLst/>
              <a:cxnLst/>
              <a:rect l="l" t="t" r="r" b="b"/>
              <a:pathLst>
                <a:path w="78105" h="6984">
                  <a:moveTo>
                    <a:pt x="124" y="6433"/>
                  </a:moveTo>
                  <a:lnTo>
                    <a:pt x="77498" y="3035"/>
                  </a:lnTo>
                  <a:lnTo>
                    <a:pt x="77368" y="0"/>
                  </a:lnTo>
                  <a:lnTo>
                    <a:pt x="0" y="3398"/>
                  </a:lnTo>
                  <a:lnTo>
                    <a:pt x="124" y="643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296928" y="9864989"/>
              <a:ext cx="91440" cy="9525"/>
            </a:xfrm>
            <a:custGeom>
              <a:avLst/>
              <a:gdLst/>
              <a:ahLst/>
              <a:cxnLst/>
              <a:rect l="l" t="t" r="r" b="b"/>
              <a:pathLst>
                <a:path w="91439" h="9525">
                  <a:moveTo>
                    <a:pt x="215" y="9044"/>
                  </a:moveTo>
                  <a:lnTo>
                    <a:pt x="90961" y="5059"/>
                  </a:lnTo>
                  <a:lnTo>
                    <a:pt x="90745" y="0"/>
                  </a:lnTo>
                  <a:lnTo>
                    <a:pt x="0" y="3984"/>
                  </a:lnTo>
                  <a:lnTo>
                    <a:pt x="215" y="9044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2296176" y="9864234"/>
              <a:ext cx="92710" cy="10795"/>
            </a:xfrm>
            <a:custGeom>
              <a:avLst/>
              <a:gdLst/>
              <a:ahLst/>
              <a:cxnLst/>
              <a:rect l="l" t="t" r="r" b="b"/>
              <a:pathLst>
                <a:path w="92710" h="10795">
                  <a:moveTo>
                    <a:pt x="964" y="10556"/>
                  </a:moveTo>
                  <a:lnTo>
                    <a:pt x="91744" y="6571"/>
                  </a:lnTo>
                  <a:lnTo>
                    <a:pt x="92266" y="6330"/>
                  </a:lnTo>
                  <a:lnTo>
                    <a:pt x="92386" y="3984"/>
                  </a:lnTo>
                  <a:lnTo>
                    <a:pt x="92243" y="724"/>
                  </a:lnTo>
                  <a:lnTo>
                    <a:pt x="91460" y="0"/>
                  </a:lnTo>
                  <a:lnTo>
                    <a:pt x="56236" y="1546"/>
                  </a:lnTo>
                  <a:lnTo>
                    <a:pt x="90779" y="1546"/>
                  </a:lnTo>
                  <a:lnTo>
                    <a:pt x="90932" y="5088"/>
                  </a:lnTo>
                  <a:lnTo>
                    <a:pt x="1679" y="9004"/>
                  </a:lnTo>
                  <a:lnTo>
                    <a:pt x="180" y="9004"/>
                  </a:lnTo>
                  <a:lnTo>
                    <a:pt x="215" y="9832"/>
                  </a:lnTo>
                  <a:lnTo>
                    <a:pt x="459" y="10361"/>
                  </a:lnTo>
                  <a:lnTo>
                    <a:pt x="964" y="10556"/>
                  </a:lnTo>
                  <a:close/>
                </a:path>
                <a:path w="92710" h="10795">
                  <a:moveTo>
                    <a:pt x="180" y="9004"/>
                  </a:moveTo>
                  <a:lnTo>
                    <a:pt x="1679" y="9004"/>
                  </a:lnTo>
                  <a:lnTo>
                    <a:pt x="1532" y="5468"/>
                  </a:lnTo>
                  <a:lnTo>
                    <a:pt x="90779" y="1546"/>
                  </a:lnTo>
                  <a:lnTo>
                    <a:pt x="56236" y="1546"/>
                  </a:lnTo>
                  <a:lnTo>
                    <a:pt x="715" y="3984"/>
                  </a:lnTo>
                  <a:lnTo>
                    <a:pt x="0" y="4772"/>
                  </a:lnTo>
                  <a:lnTo>
                    <a:pt x="180" y="90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2303668" y="9826626"/>
              <a:ext cx="77470" cy="4445"/>
            </a:xfrm>
            <a:custGeom>
              <a:avLst/>
              <a:gdLst/>
              <a:ahLst/>
              <a:cxnLst/>
              <a:rect l="l" t="t" r="r" b="b"/>
              <a:pathLst>
                <a:path w="77469" h="4445">
                  <a:moveTo>
                    <a:pt x="77436" y="4082"/>
                  </a:moveTo>
                  <a:lnTo>
                    <a:pt x="77476" y="1046"/>
                  </a:lnTo>
                  <a:lnTo>
                    <a:pt x="39" y="0"/>
                  </a:lnTo>
                  <a:lnTo>
                    <a:pt x="0" y="3035"/>
                  </a:lnTo>
                  <a:lnTo>
                    <a:pt x="77436" y="408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97047" y="9821471"/>
              <a:ext cx="91440" cy="6350"/>
            </a:xfrm>
            <a:custGeom>
              <a:avLst/>
              <a:gdLst/>
              <a:ahLst/>
              <a:cxnLst/>
              <a:rect l="l" t="t" r="r" b="b"/>
              <a:pathLst>
                <a:path w="91439" h="6350">
                  <a:moveTo>
                    <a:pt x="90824" y="6290"/>
                  </a:moveTo>
                  <a:lnTo>
                    <a:pt x="90893" y="1224"/>
                  </a:lnTo>
                  <a:lnTo>
                    <a:pt x="68" y="0"/>
                  </a:lnTo>
                  <a:lnTo>
                    <a:pt x="0" y="5065"/>
                  </a:lnTo>
                  <a:lnTo>
                    <a:pt x="90824" y="629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2296299" y="9820643"/>
              <a:ext cx="92710" cy="84455"/>
            </a:xfrm>
            <a:custGeom>
              <a:avLst/>
              <a:gdLst/>
              <a:ahLst/>
              <a:cxnLst/>
              <a:rect l="l" t="t" r="r" b="b"/>
              <a:pathLst>
                <a:path w="92710" h="84454">
                  <a:moveTo>
                    <a:pt x="32258" y="64236"/>
                  </a:moveTo>
                  <a:lnTo>
                    <a:pt x="31508" y="63474"/>
                  </a:lnTo>
                  <a:lnTo>
                    <a:pt x="30759" y="63474"/>
                  </a:lnTo>
                  <a:lnTo>
                    <a:pt x="30759" y="64985"/>
                  </a:lnTo>
                  <a:lnTo>
                    <a:pt x="30759" y="82715"/>
                  </a:lnTo>
                  <a:lnTo>
                    <a:pt x="19596" y="82715"/>
                  </a:lnTo>
                  <a:lnTo>
                    <a:pt x="19596" y="64985"/>
                  </a:lnTo>
                  <a:lnTo>
                    <a:pt x="30759" y="64985"/>
                  </a:lnTo>
                  <a:lnTo>
                    <a:pt x="30759" y="63474"/>
                  </a:lnTo>
                  <a:lnTo>
                    <a:pt x="18846" y="63474"/>
                  </a:lnTo>
                  <a:lnTo>
                    <a:pt x="18097" y="64236"/>
                  </a:lnTo>
                  <a:lnTo>
                    <a:pt x="18097" y="64985"/>
                  </a:lnTo>
                  <a:lnTo>
                    <a:pt x="18097" y="82715"/>
                  </a:lnTo>
                  <a:lnTo>
                    <a:pt x="18097" y="83477"/>
                  </a:lnTo>
                  <a:lnTo>
                    <a:pt x="18846" y="84226"/>
                  </a:lnTo>
                  <a:lnTo>
                    <a:pt x="31508" y="84226"/>
                  </a:lnTo>
                  <a:lnTo>
                    <a:pt x="32258" y="83477"/>
                  </a:lnTo>
                  <a:lnTo>
                    <a:pt x="32258" y="64236"/>
                  </a:lnTo>
                  <a:close/>
                </a:path>
                <a:path w="92710" h="84454">
                  <a:moveTo>
                    <a:pt x="92354" y="2552"/>
                  </a:moveTo>
                  <a:lnTo>
                    <a:pt x="92227" y="2552"/>
                  </a:lnTo>
                  <a:lnTo>
                    <a:pt x="92227" y="1282"/>
                  </a:lnTo>
                  <a:lnTo>
                    <a:pt x="90855" y="1282"/>
                  </a:lnTo>
                  <a:lnTo>
                    <a:pt x="90855" y="2552"/>
                  </a:lnTo>
                  <a:lnTo>
                    <a:pt x="90855" y="6388"/>
                  </a:lnTo>
                  <a:lnTo>
                    <a:pt x="45961" y="6388"/>
                  </a:lnTo>
                  <a:lnTo>
                    <a:pt x="45961" y="5118"/>
                  </a:lnTo>
                  <a:lnTo>
                    <a:pt x="1524" y="5118"/>
                  </a:lnTo>
                  <a:lnTo>
                    <a:pt x="1524" y="1282"/>
                  </a:lnTo>
                  <a:lnTo>
                    <a:pt x="24765" y="1282"/>
                  </a:lnTo>
                  <a:lnTo>
                    <a:pt x="24765" y="2552"/>
                  </a:lnTo>
                  <a:lnTo>
                    <a:pt x="90855" y="2552"/>
                  </a:lnTo>
                  <a:lnTo>
                    <a:pt x="90855" y="1282"/>
                  </a:lnTo>
                  <a:lnTo>
                    <a:pt x="42519" y="1282"/>
                  </a:lnTo>
                  <a:lnTo>
                    <a:pt x="42519" y="0"/>
                  </a:lnTo>
                  <a:lnTo>
                    <a:pt x="254" y="0"/>
                  </a:lnTo>
                  <a:lnTo>
                    <a:pt x="254" y="1282"/>
                  </a:lnTo>
                  <a:lnTo>
                    <a:pt x="25" y="1282"/>
                  </a:lnTo>
                  <a:lnTo>
                    <a:pt x="25" y="5118"/>
                  </a:lnTo>
                  <a:lnTo>
                    <a:pt x="0" y="6388"/>
                  </a:lnTo>
                  <a:lnTo>
                    <a:pt x="28244" y="6388"/>
                  </a:lnTo>
                  <a:lnTo>
                    <a:pt x="28244" y="7670"/>
                  </a:lnTo>
                  <a:lnTo>
                    <a:pt x="92316" y="7670"/>
                  </a:lnTo>
                  <a:lnTo>
                    <a:pt x="92316" y="6388"/>
                  </a:lnTo>
                  <a:lnTo>
                    <a:pt x="92354" y="2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2358464" y="988486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357716" y="9884110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749" y="20756"/>
                  </a:moveTo>
                  <a:lnTo>
                    <a:pt x="13411" y="20756"/>
                  </a:lnTo>
                  <a:lnTo>
                    <a:pt x="14160" y="19997"/>
                  </a:lnTo>
                  <a:lnTo>
                    <a:pt x="14160" y="758"/>
                  </a:lnTo>
                  <a:lnTo>
                    <a:pt x="13411" y="0"/>
                  </a:lnTo>
                  <a:lnTo>
                    <a:pt x="749" y="0"/>
                  </a:lnTo>
                  <a:lnTo>
                    <a:pt x="0" y="758"/>
                  </a:lnTo>
                  <a:lnTo>
                    <a:pt x="0" y="1517"/>
                  </a:lnTo>
                  <a:lnTo>
                    <a:pt x="12662" y="1517"/>
                  </a:lnTo>
                  <a:lnTo>
                    <a:pt x="12662" y="19238"/>
                  </a:lnTo>
                  <a:lnTo>
                    <a:pt x="0" y="19238"/>
                  </a:lnTo>
                  <a:lnTo>
                    <a:pt x="0" y="19997"/>
                  </a:lnTo>
                  <a:lnTo>
                    <a:pt x="749" y="20756"/>
                  </a:lnTo>
                  <a:close/>
                </a:path>
                <a:path w="14605" h="20954">
                  <a:moveTo>
                    <a:pt x="0" y="19238"/>
                  </a:moveTo>
                  <a:lnTo>
                    <a:pt x="1498" y="19238"/>
                  </a:lnTo>
                  <a:lnTo>
                    <a:pt x="1498" y="1517"/>
                  </a:lnTo>
                  <a:lnTo>
                    <a:pt x="0" y="1517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2315149" y="983795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0" y="19238"/>
                  </a:moveTo>
                  <a:lnTo>
                    <a:pt x="12662" y="19238"/>
                  </a:lnTo>
                  <a:lnTo>
                    <a:pt x="12662" y="0"/>
                  </a:lnTo>
                  <a:lnTo>
                    <a:pt x="0" y="0"/>
                  </a:lnTo>
                  <a:lnTo>
                    <a:pt x="0" y="1923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2314397" y="9837191"/>
              <a:ext cx="57785" cy="109855"/>
            </a:xfrm>
            <a:custGeom>
              <a:avLst/>
              <a:gdLst/>
              <a:ahLst/>
              <a:cxnLst/>
              <a:rect l="l" t="t" r="r" b="b"/>
              <a:pathLst>
                <a:path w="57785" h="109854">
                  <a:moveTo>
                    <a:pt x="14160" y="89712"/>
                  </a:moveTo>
                  <a:lnTo>
                    <a:pt x="13411" y="88950"/>
                  </a:lnTo>
                  <a:lnTo>
                    <a:pt x="12661" y="88950"/>
                  </a:lnTo>
                  <a:lnTo>
                    <a:pt x="12661" y="90462"/>
                  </a:lnTo>
                  <a:lnTo>
                    <a:pt x="12661" y="108191"/>
                  </a:lnTo>
                  <a:lnTo>
                    <a:pt x="1498" y="108191"/>
                  </a:lnTo>
                  <a:lnTo>
                    <a:pt x="1498" y="90462"/>
                  </a:lnTo>
                  <a:lnTo>
                    <a:pt x="12661" y="90462"/>
                  </a:lnTo>
                  <a:lnTo>
                    <a:pt x="12661" y="88950"/>
                  </a:lnTo>
                  <a:lnTo>
                    <a:pt x="749" y="88950"/>
                  </a:lnTo>
                  <a:lnTo>
                    <a:pt x="0" y="89712"/>
                  </a:lnTo>
                  <a:lnTo>
                    <a:pt x="0" y="90462"/>
                  </a:lnTo>
                  <a:lnTo>
                    <a:pt x="0" y="108191"/>
                  </a:lnTo>
                  <a:lnTo>
                    <a:pt x="0" y="108940"/>
                  </a:lnTo>
                  <a:lnTo>
                    <a:pt x="749" y="109702"/>
                  </a:lnTo>
                  <a:lnTo>
                    <a:pt x="13411" y="109702"/>
                  </a:lnTo>
                  <a:lnTo>
                    <a:pt x="14160" y="108940"/>
                  </a:lnTo>
                  <a:lnTo>
                    <a:pt x="14160" y="89712"/>
                  </a:lnTo>
                  <a:close/>
                </a:path>
                <a:path w="57785" h="109854">
                  <a:moveTo>
                    <a:pt x="14160" y="762"/>
                  </a:moveTo>
                  <a:lnTo>
                    <a:pt x="13411" y="0"/>
                  </a:lnTo>
                  <a:lnTo>
                    <a:pt x="12661" y="0"/>
                  </a:lnTo>
                  <a:lnTo>
                    <a:pt x="12661" y="1524"/>
                  </a:lnTo>
                  <a:lnTo>
                    <a:pt x="12661" y="19240"/>
                  </a:lnTo>
                  <a:lnTo>
                    <a:pt x="1498" y="19240"/>
                  </a:lnTo>
                  <a:lnTo>
                    <a:pt x="1498" y="1524"/>
                  </a:lnTo>
                  <a:lnTo>
                    <a:pt x="12661" y="1524"/>
                  </a:lnTo>
                  <a:lnTo>
                    <a:pt x="12661" y="0"/>
                  </a:lnTo>
                  <a:lnTo>
                    <a:pt x="749" y="0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19240"/>
                  </a:lnTo>
                  <a:lnTo>
                    <a:pt x="0" y="20002"/>
                  </a:lnTo>
                  <a:lnTo>
                    <a:pt x="749" y="20764"/>
                  </a:lnTo>
                  <a:lnTo>
                    <a:pt x="13411" y="20764"/>
                  </a:lnTo>
                  <a:lnTo>
                    <a:pt x="14160" y="20002"/>
                  </a:lnTo>
                  <a:lnTo>
                    <a:pt x="14160" y="762"/>
                  </a:lnTo>
                  <a:close/>
                </a:path>
                <a:path w="57785" h="109854">
                  <a:moveTo>
                    <a:pt x="57467" y="89712"/>
                  </a:moveTo>
                  <a:lnTo>
                    <a:pt x="56718" y="88950"/>
                  </a:lnTo>
                  <a:lnTo>
                    <a:pt x="55968" y="88950"/>
                  </a:lnTo>
                  <a:lnTo>
                    <a:pt x="55968" y="90462"/>
                  </a:lnTo>
                  <a:lnTo>
                    <a:pt x="55968" y="108191"/>
                  </a:lnTo>
                  <a:lnTo>
                    <a:pt x="44805" y="108191"/>
                  </a:lnTo>
                  <a:lnTo>
                    <a:pt x="44805" y="90462"/>
                  </a:lnTo>
                  <a:lnTo>
                    <a:pt x="55968" y="90462"/>
                  </a:lnTo>
                  <a:lnTo>
                    <a:pt x="55968" y="88950"/>
                  </a:lnTo>
                  <a:lnTo>
                    <a:pt x="44056" y="88950"/>
                  </a:lnTo>
                  <a:lnTo>
                    <a:pt x="43307" y="89712"/>
                  </a:lnTo>
                  <a:lnTo>
                    <a:pt x="43307" y="90462"/>
                  </a:lnTo>
                  <a:lnTo>
                    <a:pt x="43307" y="108191"/>
                  </a:lnTo>
                  <a:lnTo>
                    <a:pt x="43307" y="108940"/>
                  </a:lnTo>
                  <a:lnTo>
                    <a:pt x="44056" y="109702"/>
                  </a:lnTo>
                  <a:lnTo>
                    <a:pt x="56718" y="109702"/>
                  </a:lnTo>
                  <a:lnTo>
                    <a:pt x="57467" y="108940"/>
                  </a:lnTo>
                  <a:lnTo>
                    <a:pt x="57467" y="89712"/>
                  </a:lnTo>
                  <a:close/>
                </a:path>
                <a:path w="57785" h="109854">
                  <a:moveTo>
                    <a:pt x="57467" y="762"/>
                  </a:moveTo>
                  <a:lnTo>
                    <a:pt x="56718" y="12"/>
                  </a:lnTo>
                  <a:lnTo>
                    <a:pt x="55968" y="12"/>
                  </a:lnTo>
                  <a:lnTo>
                    <a:pt x="55968" y="1524"/>
                  </a:lnTo>
                  <a:lnTo>
                    <a:pt x="55968" y="19240"/>
                  </a:lnTo>
                  <a:lnTo>
                    <a:pt x="44805" y="19240"/>
                  </a:lnTo>
                  <a:lnTo>
                    <a:pt x="44805" y="1524"/>
                  </a:lnTo>
                  <a:lnTo>
                    <a:pt x="55968" y="1524"/>
                  </a:lnTo>
                  <a:lnTo>
                    <a:pt x="55968" y="12"/>
                  </a:lnTo>
                  <a:lnTo>
                    <a:pt x="44056" y="12"/>
                  </a:lnTo>
                  <a:lnTo>
                    <a:pt x="43307" y="762"/>
                  </a:lnTo>
                  <a:lnTo>
                    <a:pt x="43307" y="1524"/>
                  </a:lnTo>
                  <a:lnTo>
                    <a:pt x="43307" y="19240"/>
                  </a:lnTo>
                  <a:lnTo>
                    <a:pt x="43307" y="20002"/>
                  </a:lnTo>
                  <a:lnTo>
                    <a:pt x="44056" y="20764"/>
                  </a:lnTo>
                  <a:lnTo>
                    <a:pt x="56718" y="20764"/>
                  </a:lnTo>
                  <a:lnTo>
                    <a:pt x="57467" y="20002"/>
                  </a:lnTo>
                  <a:lnTo>
                    <a:pt x="57467" y="7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359467" y="980258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2514" y="11395"/>
                  </a:moveTo>
                  <a:lnTo>
                    <a:pt x="8723" y="11395"/>
                  </a:lnTo>
                  <a:lnTo>
                    <a:pt x="11243" y="8843"/>
                  </a:lnTo>
                  <a:lnTo>
                    <a:pt x="11243" y="5697"/>
                  </a:lnTo>
                  <a:lnTo>
                    <a:pt x="11243" y="2552"/>
                  </a:lnTo>
                  <a:lnTo>
                    <a:pt x="8723" y="0"/>
                  </a:lnTo>
                  <a:lnTo>
                    <a:pt x="2514" y="0"/>
                  </a:lnTo>
                  <a:lnTo>
                    <a:pt x="0" y="2552"/>
                  </a:lnTo>
                  <a:lnTo>
                    <a:pt x="0" y="8843"/>
                  </a:lnTo>
                  <a:lnTo>
                    <a:pt x="2514" y="1139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309698" y="9776434"/>
              <a:ext cx="66675" cy="128905"/>
            </a:xfrm>
            <a:custGeom>
              <a:avLst/>
              <a:gdLst/>
              <a:ahLst/>
              <a:cxnLst/>
              <a:rect l="l" t="t" r="r" b="b"/>
              <a:pathLst>
                <a:path w="66675" h="128904">
                  <a:moveTo>
                    <a:pt x="22491" y="80759"/>
                  </a:moveTo>
                  <a:lnTo>
                    <a:pt x="21742" y="79997"/>
                  </a:lnTo>
                  <a:lnTo>
                    <a:pt x="749" y="79997"/>
                  </a:lnTo>
                  <a:lnTo>
                    <a:pt x="0" y="80759"/>
                  </a:lnTo>
                  <a:lnTo>
                    <a:pt x="749" y="81521"/>
                  </a:lnTo>
                  <a:lnTo>
                    <a:pt x="21742" y="81521"/>
                  </a:lnTo>
                  <a:lnTo>
                    <a:pt x="22491" y="80759"/>
                  </a:lnTo>
                  <a:close/>
                </a:path>
                <a:path w="66675" h="128904">
                  <a:moveTo>
                    <a:pt x="23025" y="127698"/>
                  </a:moveTo>
                  <a:lnTo>
                    <a:pt x="22275" y="126949"/>
                  </a:lnTo>
                  <a:lnTo>
                    <a:pt x="1282" y="126949"/>
                  </a:lnTo>
                  <a:lnTo>
                    <a:pt x="533" y="127698"/>
                  </a:lnTo>
                  <a:lnTo>
                    <a:pt x="1282" y="128460"/>
                  </a:lnTo>
                  <a:lnTo>
                    <a:pt x="22275" y="128460"/>
                  </a:lnTo>
                  <a:lnTo>
                    <a:pt x="23025" y="127698"/>
                  </a:lnTo>
                  <a:close/>
                </a:path>
                <a:path w="66675" h="128904">
                  <a:moveTo>
                    <a:pt x="28168" y="584"/>
                  </a:moveTo>
                  <a:lnTo>
                    <a:pt x="27254" y="25"/>
                  </a:lnTo>
                  <a:lnTo>
                    <a:pt x="12522" y="3670"/>
                  </a:lnTo>
                  <a:lnTo>
                    <a:pt x="12522" y="762"/>
                  </a:lnTo>
                  <a:lnTo>
                    <a:pt x="11772" y="0"/>
                  </a:lnTo>
                  <a:lnTo>
                    <a:pt x="11023" y="762"/>
                  </a:lnTo>
                  <a:lnTo>
                    <a:pt x="11023" y="4038"/>
                  </a:lnTo>
                  <a:lnTo>
                    <a:pt x="2603" y="6108"/>
                  </a:lnTo>
                  <a:lnTo>
                    <a:pt x="2057" y="7023"/>
                  </a:lnTo>
                  <a:lnTo>
                    <a:pt x="2781" y="7594"/>
                  </a:lnTo>
                  <a:lnTo>
                    <a:pt x="11023" y="5575"/>
                  </a:lnTo>
                  <a:lnTo>
                    <a:pt x="11023" y="26162"/>
                  </a:lnTo>
                  <a:lnTo>
                    <a:pt x="11772" y="26924"/>
                  </a:lnTo>
                  <a:lnTo>
                    <a:pt x="12522" y="26162"/>
                  </a:lnTo>
                  <a:lnTo>
                    <a:pt x="12522" y="5207"/>
                  </a:lnTo>
                  <a:lnTo>
                    <a:pt x="27609" y="1498"/>
                  </a:lnTo>
                  <a:lnTo>
                    <a:pt x="28168" y="584"/>
                  </a:lnTo>
                  <a:close/>
                </a:path>
                <a:path w="66675" h="128904">
                  <a:moveTo>
                    <a:pt x="61760" y="28295"/>
                  </a:moveTo>
                  <a:lnTo>
                    <a:pt x="60261" y="26784"/>
                  </a:lnTo>
                  <a:lnTo>
                    <a:pt x="60261" y="29133"/>
                  </a:lnTo>
                  <a:lnTo>
                    <a:pt x="60261" y="34582"/>
                  </a:lnTo>
                  <a:lnTo>
                    <a:pt x="58077" y="36791"/>
                  </a:lnTo>
                  <a:lnTo>
                    <a:pt x="52692" y="36791"/>
                  </a:lnTo>
                  <a:lnTo>
                    <a:pt x="50507" y="34582"/>
                  </a:lnTo>
                  <a:lnTo>
                    <a:pt x="50507" y="29133"/>
                  </a:lnTo>
                  <a:lnTo>
                    <a:pt x="52692" y="26924"/>
                  </a:lnTo>
                  <a:lnTo>
                    <a:pt x="58077" y="26924"/>
                  </a:lnTo>
                  <a:lnTo>
                    <a:pt x="60261" y="29133"/>
                  </a:lnTo>
                  <a:lnTo>
                    <a:pt x="60261" y="26784"/>
                  </a:lnTo>
                  <a:lnTo>
                    <a:pt x="58889" y="25400"/>
                  </a:lnTo>
                  <a:lnTo>
                    <a:pt x="51866" y="25400"/>
                  </a:lnTo>
                  <a:lnTo>
                    <a:pt x="50368" y="26924"/>
                  </a:lnTo>
                  <a:lnTo>
                    <a:pt x="49009" y="28295"/>
                  </a:lnTo>
                  <a:lnTo>
                    <a:pt x="49009" y="35420"/>
                  </a:lnTo>
                  <a:lnTo>
                    <a:pt x="50368" y="36791"/>
                  </a:lnTo>
                  <a:lnTo>
                    <a:pt x="51866" y="38315"/>
                  </a:lnTo>
                  <a:lnTo>
                    <a:pt x="58889" y="38315"/>
                  </a:lnTo>
                  <a:lnTo>
                    <a:pt x="61760" y="35420"/>
                  </a:lnTo>
                  <a:lnTo>
                    <a:pt x="61760" y="28295"/>
                  </a:lnTo>
                  <a:close/>
                </a:path>
                <a:path w="66675" h="128904">
                  <a:moveTo>
                    <a:pt x="66332" y="127698"/>
                  </a:moveTo>
                  <a:lnTo>
                    <a:pt x="65582" y="126949"/>
                  </a:lnTo>
                  <a:lnTo>
                    <a:pt x="44602" y="126949"/>
                  </a:lnTo>
                  <a:lnTo>
                    <a:pt x="43840" y="127698"/>
                  </a:lnTo>
                  <a:lnTo>
                    <a:pt x="44602" y="128460"/>
                  </a:lnTo>
                  <a:lnTo>
                    <a:pt x="65582" y="128460"/>
                  </a:lnTo>
                  <a:lnTo>
                    <a:pt x="66332" y="127698"/>
                  </a:lnTo>
                  <a:close/>
                </a:path>
                <a:path w="66675" h="128904">
                  <a:moveTo>
                    <a:pt x="66332" y="80759"/>
                  </a:moveTo>
                  <a:lnTo>
                    <a:pt x="65582" y="79997"/>
                  </a:lnTo>
                  <a:lnTo>
                    <a:pt x="44602" y="79997"/>
                  </a:lnTo>
                  <a:lnTo>
                    <a:pt x="43840" y="80759"/>
                  </a:lnTo>
                  <a:lnTo>
                    <a:pt x="44602" y="81521"/>
                  </a:lnTo>
                  <a:lnTo>
                    <a:pt x="65582" y="81521"/>
                  </a:lnTo>
                  <a:lnTo>
                    <a:pt x="66332" y="80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2370975" y="984305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200" y="5003"/>
                  </a:moveTo>
                  <a:lnTo>
                    <a:pt x="3086" y="4445"/>
                  </a:lnTo>
                  <a:lnTo>
                    <a:pt x="2971" y="3873"/>
                  </a:lnTo>
                  <a:lnTo>
                    <a:pt x="2209" y="3568"/>
                  </a:lnTo>
                  <a:lnTo>
                    <a:pt x="571" y="3911"/>
                  </a:lnTo>
                  <a:lnTo>
                    <a:pt x="0" y="4521"/>
                  </a:lnTo>
                  <a:lnTo>
                    <a:pt x="241" y="5638"/>
                  </a:lnTo>
                  <a:lnTo>
                    <a:pt x="1003" y="5956"/>
                  </a:lnTo>
                  <a:lnTo>
                    <a:pt x="1816" y="5778"/>
                  </a:lnTo>
                  <a:lnTo>
                    <a:pt x="2641" y="5600"/>
                  </a:lnTo>
                  <a:lnTo>
                    <a:pt x="3200" y="5003"/>
                  </a:lnTo>
                  <a:close/>
                </a:path>
                <a:path w="4444" h="6350">
                  <a:moveTo>
                    <a:pt x="3987" y="1168"/>
                  </a:moveTo>
                  <a:lnTo>
                    <a:pt x="3378" y="546"/>
                  </a:lnTo>
                  <a:lnTo>
                    <a:pt x="1587" y="0"/>
                  </a:lnTo>
                  <a:lnTo>
                    <a:pt x="736" y="165"/>
                  </a:lnTo>
                  <a:lnTo>
                    <a:pt x="444" y="1143"/>
                  </a:lnTo>
                  <a:lnTo>
                    <a:pt x="1054" y="1765"/>
                  </a:lnTo>
                  <a:lnTo>
                    <a:pt x="2844" y="2324"/>
                  </a:lnTo>
                  <a:lnTo>
                    <a:pt x="3695" y="2146"/>
                  </a:lnTo>
                  <a:lnTo>
                    <a:pt x="3835" y="1663"/>
                  </a:lnTo>
                  <a:lnTo>
                    <a:pt x="3987" y="11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2367585" y="9850441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1123" y="5887"/>
                  </a:moveTo>
                  <a:lnTo>
                    <a:pt x="6941" y="5887"/>
                  </a:lnTo>
                  <a:lnTo>
                    <a:pt x="7582" y="0"/>
                  </a:lnTo>
                  <a:lnTo>
                    <a:pt x="0" y="0"/>
                  </a:lnTo>
                  <a:lnTo>
                    <a:pt x="1123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2367165" y="984011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445" y="10833"/>
                  </a:moveTo>
                  <a:lnTo>
                    <a:pt x="8369" y="9994"/>
                  </a:lnTo>
                  <a:lnTo>
                    <a:pt x="7988" y="9829"/>
                  </a:lnTo>
                  <a:lnTo>
                    <a:pt x="7442" y="9829"/>
                  </a:lnTo>
                  <a:lnTo>
                    <a:pt x="7442" y="10833"/>
                  </a:lnTo>
                  <a:lnTo>
                    <a:pt x="6908" y="15709"/>
                  </a:lnTo>
                  <a:lnTo>
                    <a:pt x="1955" y="15709"/>
                  </a:lnTo>
                  <a:lnTo>
                    <a:pt x="1028" y="10833"/>
                  </a:lnTo>
                  <a:lnTo>
                    <a:pt x="4419" y="10833"/>
                  </a:lnTo>
                  <a:lnTo>
                    <a:pt x="7442" y="10833"/>
                  </a:lnTo>
                  <a:lnTo>
                    <a:pt x="7442" y="9829"/>
                  </a:lnTo>
                  <a:lnTo>
                    <a:pt x="4813" y="9829"/>
                  </a:lnTo>
                  <a:lnTo>
                    <a:pt x="4038" y="7112"/>
                  </a:lnTo>
                  <a:lnTo>
                    <a:pt x="4356" y="3911"/>
                  </a:lnTo>
                  <a:lnTo>
                    <a:pt x="5867" y="673"/>
                  </a:lnTo>
                  <a:lnTo>
                    <a:pt x="5626" y="0"/>
                  </a:lnTo>
                  <a:lnTo>
                    <a:pt x="4965" y="241"/>
                  </a:lnTo>
                  <a:lnTo>
                    <a:pt x="3340" y="3708"/>
                  </a:lnTo>
                  <a:lnTo>
                    <a:pt x="3009" y="7150"/>
                  </a:lnTo>
                  <a:lnTo>
                    <a:pt x="3784" y="9829"/>
                  </a:lnTo>
                  <a:lnTo>
                    <a:pt x="419" y="9829"/>
                  </a:lnTo>
                  <a:lnTo>
                    <a:pt x="25" y="10007"/>
                  </a:lnTo>
                  <a:lnTo>
                    <a:pt x="0" y="10833"/>
                  </a:lnTo>
                  <a:lnTo>
                    <a:pt x="939" y="15709"/>
                  </a:lnTo>
                  <a:lnTo>
                    <a:pt x="1054" y="16319"/>
                  </a:lnTo>
                  <a:lnTo>
                    <a:pt x="1536" y="16725"/>
                  </a:lnTo>
                  <a:lnTo>
                    <a:pt x="7353" y="16725"/>
                  </a:lnTo>
                  <a:lnTo>
                    <a:pt x="7810" y="16319"/>
                  </a:lnTo>
                  <a:lnTo>
                    <a:pt x="7912" y="15709"/>
                  </a:lnTo>
                  <a:lnTo>
                    <a:pt x="8445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2310828" y="9837864"/>
              <a:ext cx="65405" cy="58419"/>
            </a:xfrm>
            <a:custGeom>
              <a:avLst/>
              <a:gdLst/>
              <a:ahLst/>
              <a:cxnLst/>
              <a:rect l="l" t="t" r="r" b="b"/>
              <a:pathLst>
                <a:path w="65405" h="58420">
                  <a:moveTo>
                    <a:pt x="3606" y="53479"/>
                  </a:moveTo>
                  <a:lnTo>
                    <a:pt x="3302" y="52501"/>
                  </a:lnTo>
                  <a:lnTo>
                    <a:pt x="2451" y="52324"/>
                  </a:lnTo>
                  <a:lnTo>
                    <a:pt x="622" y="52882"/>
                  </a:lnTo>
                  <a:lnTo>
                    <a:pt x="0" y="53505"/>
                  </a:lnTo>
                  <a:lnTo>
                    <a:pt x="152" y="53987"/>
                  </a:lnTo>
                  <a:lnTo>
                    <a:pt x="292" y="54483"/>
                  </a:lnTo>
                  <a:lnTo>
                    <a:pt x="1155" y="54648"/>
                  </a:lnTo>
                  <a:lnTo>
                    <a:pt x="2984" y="54102"/>
                  </a:lnTo>
                  <a:lnTo>
                    <a:pt x="3606" y="53479"/>
                  </a:lnTo>
                  <a:close/>
                </a:path>
                <a:path w="65405" h="58420">
                  <a:moveTo>
                    <a:pt x="4051" y="56845"/>
                  </a:moveTo>
                  <a:lnTo>
                    <a:pt x="3479" y="56248"/>
                  </a:lnTo>
                  <a:lnTo>
                    <a:pt x="1803" y="55892"/>
                  </a:lnTo>
                  <a:lnTo>
                    <a:pt x="1028" y="56210"/>
                  </a:lnTo>
                  <a:lnTo>
                    <a:pt x="914" y="56769"/>
                  </a:lnTo>
                  <a:lnTo>
                    <a:pt x="800" y="57327"/>
                  </a:lnTo>
                  <a:lnTo>
                    <a:pt x="1371" y="57937"/>
                  </a:lnTo>
                  <a:lnTo>
                    <a:pt x="3048" y="58280"/>
                  </a:lnTo>
                  <a:lnTo>
                    <a:pt x="3810" y="57975"/>
                  </a:lnTo>
                  <a:lnTo>
                    <a:pt x="4051" y="56845"/>
                  </a:lnTo>
                  <a:close/>
                </a:path>
                <a:path w="65405" h="58420">
                  <a:moveTo>
                    <a:pt x="60604" y="8191"/>
                  </a:moveTo>
                  <a:lnTo>
                    <a:pt x="60388" y="7264"/>
                  </a:lnTo>
                  <a:lnTo>
                    <a:pt x="58991" y="5956"/>
                  </a:lnTo>
                  <a:lnTo>
                    <a:pt x="58064" y="5816"/>
                  </a:lnTo>
                  <a:lnTo>
                    <a:pt x="57188" y="6781"/>
                  </a:lnTo>
                  <a:lnTo>
                    <a:pt x="57404" y="7696"/>
                  </a:lnTo>
                  <a:lnTo>
                    <a:pt x="58813" y="9017"/>
                  </a:lnTo>
                  <a:lnTo>
                    <a:pt x="59740" y="9156"/>
                  </a:lnTo>
                  <a:lnTo>
                    <a:pt x="60172" y="8674"/>
                  </a:lnTo>
                  <a:lnTo>
                    <a:pt x="60604" y="8191"/>
                  </a:lnTo>
                  <a:close/>
                </a:path>
                <a:path w="65405" h="58420">
                  <a:moveTo>
                    <a:pt x="60960" y="4432"/>
                  </a:moveTo>
                  <a:lnTo>
                    <a:pt x="60591" y="3657"/>
                  </a:lnTo>
                  <a:lnTo>
                    <a:pt x="59093" y="2514"/>
                  </a:lnTo>
                  <a:lnTo>
                    <a:pt x="58254" y="2349"/>
                  </a:lnTo>
                  <a:lnTo>
                    <a:pt x="57683" y="3111"/>
                  </a:lnTo>
                  <a:lnTo>
                    <a:pt x="58064" y="3886"/>
                  </a:lnTo>
                  <a:lnTo>
                    <a:pt x="59563" y="5029"/>
                  </a:lnTo>
                  <a:lnTo>
                    <a:pt x="60401" y="5194"/>
                  </a:lnTo>
                  <a:lnTo>
                    <a:pt x="60680" y="4813"/>
                  </a:lnTo>
                  <a:lnTo>
                    <a:pt x="60960" y="4432"/>
                  </a:lnTo>
                  <a:close/>
                </a:path>
                <a:path w="65405" h="58420">
                  <a:moveTo>
                    <a:pt x="64782" y="1371"/>
                  </a:moveTo>
                  <a:lnTo>
                    <a:pt x="64541" y="774"/>
                  </a:lnTo>
                  <a:lnTo>
                    <a:pt x="64300" y="190"/>
                  </a:lnTo>
                  <a:lnTo>
                    <a:pt x="63385" y="0"/>
                  </a:lnTo>
                  <a:lnTo>
                    <a:pt x="61658" y="736"/>
                  </a:lnTo>
                  <a:lnTo>
                    <a:pt x="61163" y="1524"/>
                  </a:lnTo>
                  <a:lnTo>
                    <a:pt x="61645" y="2705"/>
                  </a:lnTo>
                  <a:lnTo>
                    <a:pt x="62547" y="2882"/>
                  </a:lnTo>
                  <a:lnTo>
                    <a:pt x="64287" y="2146"/>
                  </a:lnTo>
                  <a:lnTo>
                    <a:pt x="64782" y="13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2310632" y="9897577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52" y="5887"/>
                  </a:moveTo>
                  <a:lnTo>
                    <a:pt x="6566" y="5887"/>
                  </a:lnTo>
                  <a:lnTo>
                    <a:pt x="7707" y="0"/>
                  </a:lnTo>
                  <a:lnTo>
                    <a:pt x="0" y="0"/>
                  </a:lnTo>
                  <a:lnTo>
                    <a:pt x="652" y="58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310180" y="988725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559" y="10833"/>
                  </a:moveTo>
                  <a:lnTo>
                    <a:pt x="8521" y="9994"/>
                  </a:lnTo>
                  <a:lnTo>
                    <a:pt x="8153" y="9817"/>
                  </a:lnTo>
                  <a:lnTo>
                    <a:pt x="7543" y="9817"/>
                  </a:lnTo>
                  <a:lnTo>
                    <a:pt x="7543" y="10833"/>
                  </a:lnTo>
                  <a:lnTo>
                    <a:pt x="6604" y="15709"/>
                  </a:lnTo>
                  <a:lnTo>
                    <a:pt x="1549" y="15709"/>
                  </a:lnTo>
                  <a:lnTo>
                    <a:pt x="1003" y="10833"/>
                  </a:lnTo>
                  <a:lnTo>
                    <a:pt x="4051" y="10833"/>
                  </a:lnTo>
                  <a:lnTo>
                    <a:pt x="7543" y="10833"/>
                  </a:lnTo>
                  <a:lnTo>
                    <a:pt x="7543" y="9817"/>
                  </a:lnTo>
                  <a:lnTo>
                    <a:pt x="4711" y="9817"/>
                  </a:lnTo>
                  <a:lnTo>
                    <a:pt x="5511" y="7137"/>
                  </a:lnTo>
                  <a:lnTo>
                    <a:pt x="5168" y="3695"/>
                  </a:lnTo>
                  <a:lnTo>
                    <a:pt x="3517" y="241"/>
                  </a:lnTo>
                  <a:lnTo>
                    <a:pt x="2857" y="0"/>
                  </a:lnTo>
                  <a:lnTo>
                    <a:pt x="2628" y="673"/>
                  </a:lnTo>
                  <a:lnTo>
                    <a:pt x="4152" y="3898"/>
                  </a:lnTo>
                  <a:lnTo>
                    <a:pt x="4483" y="7099"/>
                  </a:lnTo>
                  <a:lnTo>
                    <a:pt x="3683" y="9817"/>
                  </a:lnTo>
                  <a:lnTo>
                    <a:pt x="444" y="9817"/>
                  </a:lnTo>
                  <a:lnTo>
                    <a:pt x="76" y="9994"/>
                  </a:lnTo>
                  <a:lnTo>
                    <a:pt x="0" y="10833"/>
                  </a:lnTo>
                  <a:lnTo>
                    <a:pt x="533" y="15709"/>
                  </a:lnTo>
                  <a:lnTo>
                    <a:pt x="647" y="16319"/>
                  </a:lnTo>
                  <a:lnTo>
                    <a:pt x="1104" y="16725"/>
                  </a:lnTo>
                  <a:lnTo>
                    <a:pt x="7010" y="16725"/>
                  </a:lnTo>
                  <a:lnTo>
                    <a:pt x="7505" y="16319"/>
                  </a:lnTo>
                  <a:lnTo>
                    <a:pt x="8559" y="108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2310168" y="988500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83" y="1511"/>
                  </a:moveTo>
                  <a:lnTo>
                    <a:pt x="3175" y="723"/>
                  </a:lnTo>
                  <a:lnTo>
                    <a:pt x="1422" y="0"/>
                  </a:lnTo>
                  <a:lnTo>
                    <a:pt x="495" y="177"/>
                  </a:lnTo>
                  <a:lnTo>
                    <a:pt x="254" y="774"/>
                  </a:lnTo>
                  <a:lnTo>
                    <a:pt x="0" y="1358"/>
                  </a:lnTo>
                  <a:lnTo>
                    <a:pt x="508" y="2146"/>
                  </a:lnTo>
                  <a:lnTo>
                    <a:pt x="2273" y="2882"/>
                  </a:lnTo>
                  <a:lnTo>
                    <a:pt x="3187" y="2692"/>
                  </a:lnTo>
                  <a:lnTo>
                    <a:pt x="3683" y="1511"/>
                  </a:lnTo>
                  <a:close/>
                </a:path>
                <a:path w="8255" h="9525">
                  <a:moveTo>
                    <a:pt x="7213" y="3098"/>
                  </a:moveTo>
                  <a:lnTo>
                    <a:pt x="6642" y="2349"/>
                  </a:lnTo>
                  <a:lnTo>
                    <a:pt x="5791" y="2501"/>
                  </a:lnTo>
                  <a:lnTo>
                    <a:pt x="4267" y="3657"/>
                  </a:lnTo>
                  <a:lnTo>
                    <a:pt x="3886" y="4432"/>
                  </a:lnTo>
                  <a:lnTo>
                    <a:pt x="4178" y="4800"/>
                  </a:lnTo>
                  <a:lnTo>
                    <a:pt x="4457" y="5181"/>
                  </a:lnTo>
                  <a:lnTo>
                    <a:pt x="5308" y="5029"/>
                  </a:lnTo>
                  <a:lnTo>
                    <a:pt x="6832" y="3873"/>
                  </a:lnTo>
                  <a:lnTo>
                    <a:pt x="7213" y="3098"/>
                  </a:lnTo>
                  <a:close/>
                </a:path>
                <a:path w="8255" h="9525">
                  <a:moveTo>
                    <a:pt x="7721" y="6781"/>
                  </a:moveTo>
                  <a:lnTo>
                    <a:pt x="6832" y="5803"/>
                  </a:lnTo>
                  <a:lnTo>
                    <a:pt x="5892" y="5956"/>
                  </a:lnTo>
                  <a:lnTo>
                    <a:pt x="4470" y="7264"/>
                  </a:lnTo>
                  <a:lnTo>
                    <a:pt x="4241" y="8178"/>
                  </a:lnTo>
                  <a:lnTo>
                    <a:pt x="4686" y="8661"/>
                  </a:lnTo>
                  <a:lnTo>
                    <a:pt x="5130" y="9144"/>
                  </a:lnTo>
                  <a:lnTo>
                    <a:pt x="6070" y="9004"/>
                  </a:lnTo>
                  <a:lnTo>
                    <a:pt x="7505" y="7696"/>
                  </a:lnTo>
                  <a:lnTo>
                    <a:pt x="7721" y="6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2434653" y="9921836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0" y="24968"/>
                  </a:moveTo>
                  <a:lnTo>
                    <a:pt x="2082" y="24968"/>
                  </a:lnTo>
                  <a:lnTo>
                    <a:pt x="2082" y="477"/>
                  </a:lnTo>
                  <a:lnTo>
                    <a:pt x="1617" y="0"/>
                  </a:lnTo>
                  <a:lnTo>
                    <a:pt x="471" y="0"/>
                  </a:lnTo>
                  <a:lnTo>
                    <a:pt x="0" y="477"/>
                  </a:lnTo>
                  <a:lnTo>
                    <a:pt x="0" y="249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419045" y="9877348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5">
                  <a:moveTo>
                    <a:pt x="27571" y="21831"/>
                  </a:moveTo>
                  <a:lnTo>
                    <a:pt x="26581" y="6832"/>
                  </a:lnTo>
                  <a:lnTo>
                    <a:pt x="24396" y="1651"/>
                  </a:lnTo>
                  <a:lnTo>
                    <a:pt x="4800" y="0"/>
                  </a:lnTo>
                  <a:lnTo>
                    <a:pt x="4800" y="7010"/>
                  </a:lnTo>
                  <a:lnTo>
                    <a:pt x="2070" y="8509"/>
                  </a:lnTo>
                  <a:lnTo>
                    <a:pt x="0" y="11798"/>
                  </a:lnTo>
                  <a:lnTo>
                    <a:pt x="0" y="20447"/>
                  </a:lnTo>
                  <a:lnTo>
                    <a:pt x="3467" y="24498"/>
                  </a:lnTo>
                  <a:lnTo>
                    <a:pt x="7848" y="25311"/>
                  </a:lnTo>
                  <a:lnTo>
                    <a:pt x="8318" y="27432"/>
                  </a:lnTo>
                  <a:lnTo>
                    <a:pt x="9817" y="43662"/>
                  </a:lnTo>
                  <a:lnTo>
                    <a:pt x="23152" y="43662"/>
                  </a:lnTo>
                  <a:lnTo>
                    <a:pt x="26060" y="38722"/>
                  </a:lnTo>
                  <a:lnTo>
                    <a:pt x="27571" y="218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418009" y="9883241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4">
                  <a:moveTo>
                    <a:pt x="9086" y="20497"/>
                  </a:moveTo>
                  <a:lnTo>
                    <a:pt x="10108" y="19629"/>
                  </a:lnTo>
                  <a:lnTo>
                    <a:pt x="10215" y="19060"/>
                  </a:lnTo>
                  <a:lnTo>
                    <a:pt x="9841" y="18508"/>
                  </a:lnTo>
                  <a:lnTo>
                    <a:pt x="5107" y="17634"/>
                  </a:lnTo>
                  <a:lnTo>
                    <a:pt x="2082" y="13960"/>
                  </a:lnTo>
                  <a:lnTo>
                    <a:pt x="2082" y="6709"/>
                  </a:lnTo>
                  <a:lnTo>
                    <a:pt x="3530" y="3973"/>
                  </a:lnTo>
                  <a:lnTo>
                    <a:pt x="5908" y="2328"/>
                  </a:lnTo>
                  <a:lnTo>
                    <a:pt x="7531" y="4341"/>
                  </a:lnTo>
                  <a:lnTo>
                    <a:pt x="9693" y="5778"/>
                  </a:lnTo>
                  <a:lnTo>
                    <a:pt x="12151" y="6491"/>
                  </a:lnTo>
                  <a:lnTo>
                    <a:pt x="11878" y="7537"/>
                  </a:lnTo>
                  <a:lnTo>
                    <a:pt x="11742" y="8601"/>
                  </a:lnTo>
                  <a:lnTo>
                    <a:pt x="11742" y="10251"/>
                  </a:lnTo>
                  <a:lnTo>
                    <a:pt x="12207" y="10723"/>
                  </a:lnTo>
                  <a:lnTo>
                    <a:pt x="13360" y="10723"/>
                  </a:lnTo>
                  <a:lnTo>
                    <a:pt x="13825" y="10251"/>
                  </a:lnTo>
                  <a:lnTo>
                    <a:pt x="13825" y="8457"/>
                  </a:lnTo>
                  <a:lnTo>
                    <a:pt x="14035" y="7256"/>
                  </a:lnTo>
                  <a:lnTo>
                    <a:pt x="14455" y="6083"/>
                  </a:lnTo>
                  <a:lnTo>
                    <a:pt x="14376" y="5197"/>
                  </a:lnTo>
                  <a:lnTo>
                    <a:pt x="13666" y="4686"/>
                  </a:lnTo>
                  <a:lnTo>
                    <a:pt x="10965" y="4168"/>
                  </a:lnTo>
                  <a:lnTo>
                    <a:pt x="8604" y="2621"/>
                  </a:lnTo>
                  <a:lnTo>
                    <a:pt x="7026" y="321"/>
                  </a:lnTo>
                  <a:lnTo>
                    <a:pt x="5675" y="0"/>
                  </a:lnTo>
                  <a:lnTo>
                    <a:pt x="2173" y="1931"/>
                  </a:lnTo>
                  <a:lnTo>
                    <a:pt x="0" y="5634"/>
                  </a:lnTo>
                  <a:lnTo>
                    <a:pt x="0" y="14978"/>
                  </a:lnTo>
                  <a:lnTo>
                    <a:pt x="3740" y="19526"/>
                  </a:lnTo>
                  <a:lnTo>
                    <a:pt x="9086" y="204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443449" y="990392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4" h="15240">
                  <a:moveTo>
                    <a:pt x="0" y="14920"/>
                  </a:moveTo>
                  <a:lnTo>
                    <a:pt x="2548" y="12787"/>
                  </a:lnTo>
                  <a:lnTo>
                    <a:pt x="4171" y="9556"/>
                  </a:lnTo>
                  <a:lnTo>
                    <a:pt x="4171" y="3771"/>
                  </a:lnTo>
                  <a:lnTo>
                    <a:pt x="3569" y="1742"/>
                  </a:lnTo>
                  <a:lnTo>
                    <a:pt x="2542" y="0"/>
                  </a:lnTo>
                  <a:lnTo>
                    <a:pt x="0" y="149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442644" y="9903013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5">
                  <a:moveTo>
                    <a:pt x="805" y="16887"/>
                  </a:moveTo>
                  <a:lnTo>
                    <a:pt x="1469" y="16645"/>
                  </a:lnTo>
                  <a:lnTo>
                    <a:pt x="4358" y="14219"/>
                  </a:lnTo>
                  <a:lnTo>
                    <a:pt x="6016" y="10654"/>
                  </a:lnTo>
                  <a:lnTo>
                    <a:pt x="6016" y="4582"/>
                  </a:lnTo>
                  <a:lnTo>
                    <a:pt x="5403" y="2340"/>
                  </a:lnTo>
                  <a:lnTo>
                    <a:pt x="4245" y="367"/>
                  </a:lnTo>
                  <a:lnTo>
                    <a:pt x="2815" y="0"/>
                  </a:lnTo>
                  <a:lnTo>
                    <a:pt x="2451" y="1448"/>
                  </a:lnTo>
                  <a:lnTo>
                    <a:pt x="3422" y="3093"/>
                  </a:lnTo>
                  <a:lnTo>
                    <a:pt x="3933" y="4962"/>
                  </a:lnTo>
                  <a:lnTo>
                    <a:pt x="3933" y="10021"/>
                  </a:lnTo>
                  <a:lnTo>
                    <a:pt x="2548" y="12994"/>
                  </a:lnTo>
                  <a:lnTo>
                    <a:pt x="141" y="15018"/>
                  </a:lnTo>
                  <a:lnTo>
                    <a:pt x="0" y="16507"/>
                  </a:lnTo>
                  <a:lnTo>
                    <a:pt x="805" y="168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424629" y="99026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09">
                  <a:moveTo>
                    <a:pt x="4171" y="16162"/>
                  </a:moveTo>
                  <a:lnTo>
                    <a:pt x="4239" y="172"/>
                  </a:lnTo>
                  <a:lnTo>
                    <a:pt x="3632" y="172"/>
                  </a:lnTo>
                  <a:lnTo>
                    <a:pt x="3042" y="109"/>
                  </a:lnTo>
                  <a:lnTo>
                    <a:pt x="2463" y="0"/>
                  </a:lnTo>
                  <a:lnTo>
                    <a:pt x="925" y="1983"/>
                  </a:lnTo>
                  <a:lnTo>
                    <a:pt x="0" y="4473"/>
                  </a:lnTo>
                  <a:lnTo>
                    <a:pt x="0" y="10803"/>
                  </a:lnTo>
                  <a:lnTo>
                    <a:pt x="1623" y="14029"/>
                  </a:lnTo>
                  <a:lnTo>
                    <a:pt x="4171" y="1616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2423591" y="990164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210" y="18255"/>
                  </a:moveTo>
                  <a:lnTo>
                    <a:pt x="6010" y="17875"/>
                  </a:lnTo>
                  <a:lnTo>
                    <a:pt x="5874" y="16386"/>
                  </a:lnTo>
                  <a:lnTo>
                    <a:pt x="3462" y="14368"/>
                  </a:lnTo>
                  <a:lnTo>
                    <a:pt x="2082" y="11390"/>
                  </a:lnTo>
                  <a:lnTo>
                    <a:pt x="2082" y="6037"/>
                  </a:lnTo>
                  <a:lnTo>
                    <a:pt x="2729" y="3961"/>
                  </a:lnTo>
                  <a:lnTo>
                    <a:pt x="3961" y="2179"/>
                  </a:lnTo>
                  <a:lnTo>
                    <a:pt x="5278" y="2265"/>
                  </a:lnTo>
                  <a:lnTo>
                    <a:pt x="5851" y="2265"/>
                  </a:lnTo>
                  <a:lnTo>
                    <a:pt x="6316" y="1793"/>
                  </a:lnTo>
                  <a:lnTo>
                    <a:pt x="6316" y="626"/>
                  </a:lnTo>
                  <a:lnTo>
                    <a:pt x="5851" y="155"/>
                  </a:lnTo>
                  <a:lnTo>
                    <a:pt x="4767" y="155"/>
                  </a:lnTo>
                  <a:lnTo>
                    <a:pt x="4245" y="103"/>
                  </a:lnTo>
                  <a:lnTo>
                    <a:pt x="3689" y="0"/>
                  </a:lnTo>
                  <a:lnTo>
                    <a:pt x="2684" y="385"/>
                  </a:lnTo>
                  <a:lnTo>
                    <a:pt x="925" y="2650"/>
                  </a:lnTo>
                  <a:lnTo>
                    <a:pt x="0" y="5358"/>
                  </a:lnTo>
                  <a:lnTo>
                    <a:pt x="0" y="12022"/>
                  </a:lnTo>
                  <a:lnTo>
                    <a:pt x="1657" y="15587"/>
                  </a:lnTo>
                  <a:lnTo>
                    <a:pt x="4546" y="18013"/>
                  </a:lnTo>
                  <a:lnTo>
                    <a:pt x="5210" y="182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427093" y="990268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169" y="172"/>
                  </a:moveTo>
                  <a:lnTo>
                    <a:pt x="1776" y="172"/>
                  </a:lnTo>
                  <a:lnTo>
                    <a:pt x="0" y="0"/>
                  </a:lnTo>
                  <a:lnTo>
                    <a:pt x="578" y="109"/>
                  </a:lnTo>
                  <a:lnTo>
                    <a:pt x="1169" y="1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425963" y="990154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270" y="2368"/>
                  </a:moveTo>
                  <a:lnTo>
                    <a:pt x="2905" y="2368"/>
                  </a:lnTo>
                  <a:lnTo>
                    <a:pt x="3479" y="2368"/>
                  </a:lnTo>
                  <a:lnTo>
                    <a:pt x="3950" y="1897"/>
                  </a:lnTo>
                  <a:lnTo>
                    <a:pt x="3950" y="730"/>
                  </a:lnTo>
                  <a:lnTo>
                    <a:pt x="3479" y="258"/>
                  </a:lnTo>
                  <a:lnTo>
                    <a:pt x="2395" y="258"/>
                  </a:lnTo>
                  <a:lnTo>
                    <a:pt x="1878" y="206"/>
                  </a:lnTo>
                  <a:lnTo>
                    <a:pt x="749" y="0"/>
                  </a:lnTo>
                  <a:lnTo>
                    <a:pt x="209" y="379"/>
                  </a:lnTo>
                  <a:lnTo>
                    <a:pt x="0" y="1529"/>
                  </a:lnTo>
                  <a:lnTo>
                    <a:pt x="380" y="2075"/>
                  </a:lnTo>
                  <a:lnTo>
                    <a:pt x="1628" y="2305"/>
                  </a:lnTo>
                  <a:lnTo>
                    <a:pt x="2270" y="2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440350" y="9881473"/>
              <a:ext cx="13970" cy="22860"/>
            </a:xfrm>
            <a:custGeom>
              <a:avLst/>
              <a:gdLst/>
              <a:ahLst/>
              <a:cxnLst/>
              <a:rect l="l" t="t" r="r" b="b"/>
              <a:pathLst>
                <a:path w="13969" h="22859">
                  <a:moveTo>
                    <a:pt x="5641" y="22447"/>
                  </a:moveTo>
                  <a:lnTo>
                    <a:pt x="10170" y="20883"/>
                  </a:lnTo>
                  <a:lnTo>
                    <a:pt x="13428" y="16547"/>
                  </a:lnTo>
                  <a:lnTo>
                    <a:pt x="13428" y="5743"/>
                  </a:lnTo>
                  <a:lnTo>
                    <a:pt x="9398" y="1011"/>
                  </a:lnTo>
                  <a:lnTo>
                    <a:pt x="4069" y="0"/>
                  </a:lnTo>
                  <a:lnTo>
                    <a:pt x="0" y="17174"/>
                  </a:lnTo>
                  <a:lnTo>
                    <a:pt x="3098" y="18468"/>
                  </a:lnTo>
                  <a:lnTo>
                    <a:pt x="3796" y="19313"/>
                  </a:lnTo>
                  <a:lnTo>
                    <a:pt x="5641" y="224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439171" y="9880328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5">
                  <a:moveTo>
                    <a:pt x="6821" y="24649"/>
                  </a:moveTo>
                  <a:lnTo>
                    <a:pt x="7156" y="24591"/>
                  </a:lnTo>
                  <a:lnTo>
                    <a:pt x="12236" y="22837"/>
                  </a:lnTo>
                  <a:lnTo>
                    <a:pt x="15653" y="18008"/>
                  </a:lnTo>
                  <a:lnTo>
                    <a:pt x="15653" y="6479"/>
                  </a:lnTo>
                  <a:lnTo>
                    <a:pt x="11356" y="1230"/>
                  </a:lnTo>
                  <a:lnTo>
                    <a:pt x="4869" y="0"/>
                  </a:lnTo>
                  <a:lnTo>
                    <a:pt x="4330" y="373"/>
                  </a:lnTo>
                  <a:lnTo>
                    <a:pt x="4120" y="1523"/>
                  </a:lnTo>
                  <a:lnTo>
                    <a:pt x="4489" y="2075"/>
                  </a:lnTo>
                  <a:lnTo>
                    <a:pt x="9988" y="3122"/>
                  </a:lnTo>
                  <a:lnTo>
                    <a:pt x="13564" y="7491"/>
                  </a:lnTo>
                  <a:lnTo>
                    <a:pt x="13564" y="16823"/>
                  </a:lnTo>
                  <a:lnTo>
                    <a:pt x="11067" y="20630"/>
                  </a:lnTo>
                  <a:lnTo>
                    <a:pt x="7264" y="22291"/>
                  </a:lnTo>
                  <a:lnTo>
                    <a:pt x="5607" y="19566"/>
                  </a:lnTo>
                  <a:lnTo>
                    <a:pt x="4631" y="18623"/>
                  </a:lnTo>
                  <a:lnTo>
                    <a:pt x="1044" y="17122"/>
                  </a:lnTo>
                  <a:lnTo>
                    <a:pt x="437" y="17381"/>
                  </a:lnTo>
                  <a:lnTo>
                    <a:pt x="0" y="18456"/>
                  </a:lnTo>
                  <a:lnTo>
                    <a:pt x="249" y="19071"/>
                  </a:lnTo>
                  <a:lnTo>
                    <a:pt x="3603" y="20474"/>
                  </a:lnTo>
                  <a:lnTo>
                    <a:pt x="4143" y="21107"/>
                  </a:lnTo>
                  <a:lnTo>
                    <a:pt x="5925" y="24137"/>
                  </a:lnTo>
                  <a:lnTo>
                    <a:pt x="6821" y="246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2422120" y="9865883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5">
                  <a:moveTo>
                    <a:pt x="2060" y="18284"/>
                  </a:moveTo>
                  <a:lnTo>
                    <a:pt x="20165" y="15380"/>
                  </a:lnTo>
                  <a:lnTo>
                    <a:pt x="20897" y="15380"/>
                  </a:lnTo>
                  <a:lnTo>
                    <a:pt x="21606" y="15455"/>
                  </a:lnTo>
                  <a:lnTo>
                    <a:pt x="22299" y="15587"/>
                  </a:lnTo>
                  <a:lnTo>
                    <a:pt x="22736" y="14357"/>
                  </a:lnTo>
                  <a:lnTo>
                    <a:pt x="22991" y="13028"/>
                  </a:lnTo>
                  <a:lnTo>
                    <a:pt x="22991" y="5215"/>
                  </a:lnTo>
                  <a:lnTo>
                    <a:pt x="17843" y="0"/>
                  </a:lnTo>
                  <a:lnTo>
                    <a:pt x="5147" y="0"/>
                  </a:lnTo>
                  <a:lnTo>
                    <a:pt x="0" y="5215"/>
                  </a:lnTo>
                  <a:lnTo>
                    <a:pt x="0" y="14115"/>
                  </a:lnTo>
                  <a:lnTo>
                    <a:pt x="766" y="16398"/>
                  </a:lnTo>
                  <a:lnTo>
                    <a:pt x="2060" y="1828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421082" y="9864829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3098" y="20394"/>
                  </a:moveTo>
                  <a:lnTo>
                    <a:pt x="3694" y="20204"/>
                  </a:lnTo>
                  <a:lnTo>
                    <a:pt x="3955" y="18732"/>
                  </a:lnTo>
                  <a:lnTo>
                    <a:pt x="2729" y="16955"/>
                  </a:lnTo>
                  <a:lnTo>
                    <a:pt x="2082" y="14863"/>
                  </a:lnTo>
                  <a:lnTo>
                    <a:pt x="2082" y="6859"/>
                  </a:lnTo>
                  <a:lnTo>
                    <a:pt x="6770" y="2110"/>
                  </a:lnTo>
                  <a:lnTo>
                    <a:pt x="18297" y="2110"/>
                  </a:lnTo>
                  <a:lnTo>
                    <a:pt x="22985" y="6859"/>
                  </a:lnTo>
                  <a:lnTo>
                    <a:pt x="22985" y="13626"/>
                  </a:lnTo>
                  <a:lnTo>
                    <a:pt x="22860" y="14552"/>
                  </a:lnTo>
                  <a:lnTo>
                    <a:pt x="22611" y="15461"/>
                  </a:lnTo>
                  <a:lnTo>
                    <a:pt x="20630" y="15380"/>
                  </a:lnTo>
                  <a:lnTo>
                    <a:pt x="20159" y="15852"/>
                  </a:lnTo>
                  <a:lnTo>
                    <a:pt x="20159" y="17019"/>
                  </a:lnTo>
                  <a:lnTo>
                    <a:pt x="20630" y="17490"/>
                  </a:lnTo>
                  <a:lnTo>
                    <a:pt x="21827" y="17490"/>
                  </a:lnTo>
                  <a:lnTo>
                    <a:pt x="22480" y="17553"/>
                  </a:lnTo>
                  <a:lnTo>
                    <a:pt x="23144" y="17680"/>
                  </a:lnTo>
                  <a:lnTo>
                    <a:pt x="24313" y="17001"/>
                  </a:lnTo>
                  <a:lnTo>
                    <a:pt x="24813" y="15599"/>
                  </a:lnTo>
                  <a:lnTo>
                    <a:pt x="25068" y="14150"/>
                  </a:lnTo>
                  <a:lnTo>
                    <a:pt x="25068" y="5697"/>
                  </a:lnTo>
                  <a:lnTo>
                    <a:pt x="19444" y="0"/>
                  </a:lnTo>
                  <a:lnTo>
                    <a:pt x="5624" y="0"/>
                  </a:lnTo>
                  <a:lnTo>
                    <a:pt x="0" y="5697"/>
                  </a:lnTo>
                  <a:lnTo>
                    <a:pt x="0" y="15300"/>
                  </a:lnTo>
                  <a:lnTo>
                    <a:pt x="777" y="17806"/>
                  </a:lnTo>
                  <a:lnTo>
                    <a:pt x="2241" y="19940"/>
                  </a:lnTo>
                  <a:lnTo>
                    <a:pt x="3098" y="203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431482" y="988842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1401" y="741"/>
                  </a:moveTo>
                  <a:lnTo>
                    <a:pt x="3547" y="741"/>
                  </a:lnTo>
                  <a:lnTo>
                    <a:pt x="4892" y="471"/>
                  </a:lnTo>
                  <a:lnTo>
                    <a:pt x="6140" y="0"/>
                  </a:lnTo>
                  <a:lnTo>
                    <a:pt x="0" y="534"/>
                  </a:lnTo>
                  <a:lnTo>
                    <a:pt x="692" y="666"/>
                  </a:lnTo>
                  <a:lnTo>
                    <a:pt x="1401" y="7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430353" y="988723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2508" y="2989"/>
                  </a:moveTo>
                  <a:lnTo>
                    <a:pt x="3263" y="2989"/>
                  </a:lnTo>
                  <a:lnTo>
                    <a:pt x="4744" y="2989"/>
                  </a:lnTo>
                  <a:lnTo>
                    <a:pt x="6214" y="2719"/>
                  </a:lnTo>
                  <a:lnTo>
                    <a:pt x="8178" y="1977"/>
                  </a:lnTo>
                  <a:lnTo>
                    <a:pt x="8450" y="1368"/>
                  </a:lnTo>
                  <a:lnTo>
                    <a:pt x="8047" y="275"/>
                  </a:lnTo>
                  <a:lnTo>
                    <a:pt x="7451" y="0"/>
                  </a:lnTo>
                  <a:lnTo>
                    <a:pt x="5113" y="879"/>
                  </a:lnTo>
                  <a:lnTo>
                    <a:pt x="3280" y="1063"/>
                  </a:lnTo>
                  <a:lnTo>
                    <a:pt x="760" y="574"/>
                  </a:lnTo>
                  <a:lnTo>
                    <a:pt x="209" y="954"/>
                  </a:lnTo>
                  <a:lnTo>
                    <a:pt x="0" y="2104"/>
                  </a:lnTo>
                  <a:lnTo>
                    <a:pt x="368" y="2656"/>
                  </a:lnTo>
                  <a:lnTo>
                    <a:pt x="1725" y="2915"/>
                  </a:lnTo>
                  <a:lnTo>
                    <a:pt x="2508" y="29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2427297" y="9918844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950" y="13937"/>
                  </a:moveTo>
                  <a:lnTo>
                    <a:pt x="13700" y="13937"/>
                  </a:lnTo>
                  <a:lnTo>
                    <a:pt x="17656" y="9929"/>
                  </a:lnTo>
                  <a:lnTo>
                    <a:pt x="17656" y="3145"/>
                  </a:lnTo>
                  <a:lnTo>
                    <a:pt x="17100" y="1425"/>
                  </a:lnTo>
                  <a:lnTo>
                    <a:pt x="16152" y="0"/>
                  </a:lnTo>
                  <a:lnTo>
                    <a:pt x="1504" y="0"/>
                  </a:lnTo>
                  <a:lnTo>
                    <a:pt x="556" y="1425"/>
                  </a:lnTo>
                  <a:lnTo>
                    <a:pt x="0" y="3145"/>
                  </a:lnTo>
                  <a:lnTo>
                    <a:pt x="0" y="9929"/>
                  </a:lnTo>
                  <a:lnTo>
                    <a:pt x="3950" y="1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2426256" y="9917967"/>
              <a:ext cx="20320" cy="15875"/>
            </a:xfrm>
            <a:custGeom>
              <a:avLst/>
              <a:gdLst/>
              <a:ahLst/>
              <a:cxnLst/>
              <a:rect l="l" t="t" r="r" b="b"/>
              <a:pathLst>
                <a:path w="20319" h="15875">
                  <a:moveTo>
                    <a:pt x="4426" y="15869"/>
                  </a:moveTo>
                  <a:lnTo>
                    <a:pt x="9869" y="15869"/>
                  </a:lnTo>
                  <a:lnTo>
                    <a:pt x="15312" y="15869"/>
                  </a:lnTo>
                  <a:lnTo>
                    <a:pt x="19739" y="11384"/>
                  </a:lnTo>
                  <a:lnTo>
                    <a:pt x="19739" y="3869"/>
                  </a:lnTo>
                  <a:lnTo>
                    <a:pt x="19154" y="1937"/>
                  </a:lnTo>
                  <a:lnTo>
                    <a:pt x="18059" y="287"/>
                  </a:lnTo>
                  <a:lnTo>
                    <a:pt x="16612" y="0"/>
                  </a:lnTo>
                  <a:lnTo>
                    <a:pt x="16328" y="1466"/>
                  </a:lnTo>
                  <a:lnTo>
                    <a:pt x="17196" y="2771"/>
                  </a:lnTo>
                  <a:lnTo>
                    <a:pt x="17656" y="4295"/>
                  </a:lnTo>
                  <a:lnTo>
                    <a:pt x="17656" y="10217"/>
                  </a:lnTo>
                  <a:lnTo>
                    <a:pt x="14160" y="13759"/>
                  </a:lnTo>
                  <a:lnTo>
                    <a:pt x="5579" y="13759"/>
                  </a:lnTo>
                  <a:lnTo>
                    <a:pt x="2082" y="10217"/>
                  </a:lnTo>
                  <a:lnTo>
                    <a:pt x="2082" y="4295"/>
                  </a:lnTo>
                  <a:lnTo>
                    <a:pt x="2542" y="2771"/>
                  </a:lnTo>
                  <a:lnTo>
                    <a:pt x="3410" y="1466"/>
                  </a:lnTo>
                  <a:lnTo>
                    <a:pt x="3127" y="0"/>
                  </a:lnTo>
                  <a:lnTo>
                    <a:pt x="1679" y="287"/>
                  </a:lnTo>
                  <a:lnTo>
                    <a:pt x="584" y="1937"/>
                  </a:lnTo>
                  <a:lnTo>
                    <a:pt x="0" y="3869"/>
                  </a:lnTo>
                  <a:lnTo>
                    <a:pt x="0" y="11384"/>
                  </a:lnTo>
                  <a:lnTo>
                    <a:pt x="4426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2428803" y="991457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266"/>
                  </a:moveTo>
                  <a:lnTo>
                    <a:pt x="4812" y="0"/>
                  </a:lnTo>
                  <a:lnTo>
                    <a:pt x="2219" y="902"/>
                  </a:lnTo>
                  <a:lnTo>
                    <a:pt x="1583" y="1885"/>
                  </a:lnTo>
                  <a:lnTo>
                    <a:pt x="0" y="42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427936" y="99133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776" y="5973"/>
                  </a:moveTo>
                  <a:lnTo>
                    <a:pt x="3779" y="2961"/>
                  </a:lnTo>
                  <a:lnTo>
                    <a:pt x="6560" y="1995"/>
                  </a:lnTo>
                  <a:lnTo>
                    <a:pt x="6850" y="1397"/>
                  </a:lnTo>
                  <a:lnTo>
                    <a:pt x="6481" y="293"/>
                  </a:lnTo>
                  <a:lnTo>
                    <a:pt x="5885" y="0"/>
                  </a:lnTo>
                  <a:lnTo>
                    <a:pt x="2440" y="1195"/>
                  </a:lnTo>
                  <a:lnTo>
                    <a:pt x="0" y="4864"/>
                  </a:lnTo>
                  <a:lnTo>
                    <a:pt x="862" y="5456"/>
                  </a:lnTo>
                  <a:lnTo>
                    <a:pt x="1776" y="59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376017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72" y="2705"/>
                  </a:moveTo>
                  <a:lnTo>
                    <a:pt x="13957" y="1346"/>
                  </a:lnTo>
                  <a:lnTo>
                    <a:pt x="7302" y="0"/>
                  </a:lnTo>
                  <a:lnTo>
                    <a:pt x="7023" y="190"/>
                  </a:lnTo>
                  <a:lnTo>
                    <a:pt x="6858" y="114"/>
                  </a:lnTo>
                  <a:lnTo>
                    <a:pt x="6273" y="0"/>
                  </a:lnTo>
                  <a:lnTo>
                    <a:pt x="3136" y="0"/>
                  </a:lnTo>
                  <a:lnTo>
                    <a:pt x="1079" y="1866"/>
                  </a:lnTo>
                  <a:lnTo>
                    <a:pt x="711" y="4254"/>
                  </a:lnTo>
                  <a:lnTo>
                    <a:pt x="0" y="4711"/>
                  </a:lnTo>
                  <a:lnTo>
                    <a:pt x="1917" y="7620"/>
                  </a:lnTo>
                  <a:lnTo>
                    <a:pt x="17272" y="7620"/>
                  </a:lnTo>
                  <a:lnTo>
                    <a:pt x="17272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375999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3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383439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382802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8" y="6249"/>
                  </a:moveTo>
                  <a:lnTo>
                    <a:pt x="10562" y="5445"/>
                  </a:lnTo>
                  <a:lnTo>
                    <a:pt x="10374" y="2391"/>
                  </a:lnTo>
                  <a:lnTo>
                    <a:pt x="7860" y="0"/>
                  </a:lnTo>
                  <a:lnTo>
                    <a:pt x="2871" y="0"/>
                  </a:lnTo>
                  <a:lnTo>
                    <a:pt x="1061" y="1011"/>
                  </a:lnTo>
                  <a:lnTo>
                    <a:pt x="0" y="2708"/>
                  </a:lnTo>
                  <a:lnTo>
                    <a:pt x="232" y="3754"/>
                  </a:lnTo>
                  <a:lnTo>
                    <a:pt x="1271" y="3518"/>
                  </a:lnTo>
                  <a:lnTo>
                    <a:pt x="2054" y="2265"/>
                  </a:lnTo>
                  <a:lnTo>
                    <a:pt x="3388" y="1517"/>
                  </a:lnTo>
                  <a:lnTo>
                    <a:pt x="7071" y="1517"/>
                  </a:lnTo>
                  <a:lnTo>
                    <a:pt x="8927" y="3283"/>
                  </a:lnTo>
                  <a:lnTo>
                    <a:pt x="9063" y="5537"/>
                  </a:lnTo>
                  <a:lnTo>
                    <a:pt x="9812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391187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31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391874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181" y="316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2373359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2372613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376744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376033" y="9942458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709" y="1788"/>
                  </a:moveTo>
                  <a:lnTo>
                    <a:pt x="2309" y="1517"/>
                  </a:lnTo>
                  <a:lnTo>
                    <a:pt x="3059" y="758"/>
                  </a:lnTo>
                  <a:lnTo>
                    <a:pt x="2309" y="0"/>
                  </a:lnTo>
                  <a:lnTo>
                    <a:pt x="1691" y="0"/>
                  </a:lnTo>
                  <a:lnTo>
                    <a:pt x="1072" y="103"/>
                  </a:lnTo>
                  <a:lnTo>
                    <a:pt x="471" y="310"/>
                  </a:lnTo>
                  <a:lnTo>
                    <a:pt x="0" y="1270"/>
                  </a:lnTo>
                  <a:lnTo>
                    <a:pt x="709" y="17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2293442" y="993918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20">
                  <a:moveTo>
                    <a:pt x="17284" y="2705"/>
                  </a:moveTo>
                  <a:lnTo>
                    <a:pt x="13957" y="1346"/>
                  </a:lnTo>
                  <a:lnTo>
                    <a:pt x="7315" y="0"/>
                  </a:lnTo>
                  <a:lnTo>
                    <a:pt x="7035" y="190"/>
                  </a:lnTo>
                  <a:lnTo>
                    <a:pt x="6870" y="114"/>
                  </a:lnTo>
                  <a:lnTo>
                    <a:pt x="6273" y="0"/>
                  </a:lnTo>
                  <a:lnTo>
                    <a:pt x="3149" y="0"/>
                  </a:lnTo>
                  <a:lnTo>
                    <a:pt x="1079" y="1866"/>
                  </a:lnTo>
                  <a:lnTo>
                    <a:pt x="723" y="4241"/>
                  </a:lnTo>
                  <a:lnTo>
                    <a:pt x="0" y="4711"/>
                  </a:lnTo>
                  <a:lnTo>
                    <a:pt x="1930" y="7620"/>
                  </a:lnTo>
                  <a:lnTo>
                    <a:pt x="17284" y="7620"/>
                  </a:lnTo>
                  <a:lnTo>
                    <a:pt x="17284" y="2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2293434" y="9938416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43" y="5830"/>
                  </a:moveTo>
                  <a:lnTo>
                    <a:pt x="2343" y="5560"/>
                  </a:lnTo>
                  <a:lnTo>
                    <a:pt x="3093" y="4801"/>
                  </a:lnTo>
                  <a:lnTo>
                    <a:pt x="2343" y="4042"/>
                  </a:lnTo>
                  <a:lnTo>
                    <a:pt x="1804" y="4065"/>
                  </a:lnTo>
                  <a:lnTo>
                    <a:pt x="2474" y="2558"/>
                  </a:lnTo>
                  <a:lnTo>
                    <a:pt x="3978" y="1517"/>
                  </a:lnTo>
                  <a:lnTo>
                    <a:pt x="5669" y="1517"/>
                  </a:lnTo>
                  <a:lnTo>
                    <a:pt x="7173" y="1805"/>
                  </a:lnTo>
                  <a:lnTo>
                    <a:pt x="8138" y="1362"/>
                  </a:lnTo>
                  <a:lnTo>
                    <a:pt x="7707" y="385"/>
                  </a:lnTo>
                  <a:lnTo>
                    <a:pt x="7048" y="132"/>
                  </a:lnTo>
                  <a:lnTo>
                    <a:pt x="6362" y="0"/>
                  </a:lnTo>
                  <a:lnTo>
                    <a:pt x="2849" y="0"/>
                  </a:lnTo>
                  <a:lnTo>
                    <a:pt x="414" y="2133"/>
                  </a:lnTo>
                  <a:lnTo>
                    <a:pt x="0" y="4962"/>
                  </a:lnTo>
                  <a:lnTo>
                    <a:pt x="261" y="5651"/>
                  </a:lnTo>
                  <a:lnTo>
                    <a:pt x="743" y="58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2300874" y="993715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9177" y="4732"/>
                  </a:moveTo>
                  <a:lnTo>
                    <a:pt x="9012" y="2092"/>
                  </a:lnTo>
                  <a:lnTo>
                    <a:pt x="6855" y="0"/>
                  </a:lnTo>
                  <a:lnTo>
                    <a:pt x="2434" y="0"/>
                  </a:lnTo>
                  <a:lnTo>
                    <a:pt x="885" y="942"/>
                  </a:lnTo>
                  <a:lnTo>
                    <a:pt x="0" y="2357"/>
                  </a:lnTo>
                  <a:lnTo>
                    <a:pt x="9177" y="47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2300243" y="9936396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9852" y="6249"/>
                  </a:moveTo>
                  <a:lnTo>
                    <a:pt x="10556" y="5445"/>
                  </a:lnTo>
                  <a:lnTo>
                    <a:pt x="10369" y="2391"/>
                  </a:lnTo>
                  <a:lnTo>
                    <a:pt x="7854" y="0"/>
                  </a:lnTo>
                  <a:lnTo>
                    <a:pt x="2866" y="0"/>
                  </a:lnTo>
                  <a:lnTo>
                    <a:pt x="1055" y="1011"/>
                  </a:lnTo>
                  <a:lnTo>
                    <a:pt x="0" y="2708"/>
                  </a:lnTo>
                  <a:lnTo>
                    <a:pt x="227" y="3754"/>
                  </a:lnTo>
                  <a:lnTo>
                    <a:pt x="1265" y="3518"/>
                  </a:lnTo>
                  <a:lnTo>
                    <a:pt x="2048" y="2265"/>
                  </a:lnTo>
                  <a:lnTo>
                    <a:pt x="3382" y="1517"/>
                  </a:lnTo>
                  <a:lnTo>
                    <a:pt x="7065" y="1517"/>
                  </a:lnTo>
                  <a:lnTo>
                    <a:pt x="8921" y="3283"/>
                  </a:lnTo>
                  <a:lnTo>
                    <a:pt x="9058" y="5537"/>
                  </a:lnTo>
                  <a:lnTo>
                    <a:pt x="9807" y="62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2308623" y="9941869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0" y="4935"/>
                  </a:moveTo>
                  <a:lnTo>
                    <a:pt x="6762" y="4935"/>
                  </a:lnTo>
                  <a:lnTo>
                    <a:pt x="6762" y="2259"/>
                  </a:lnTo>
                  <a:lnTo>
                    <a:pt x="4526" y="0"/>
                  </a:lnTo>
                  <a:lnTo>
                    <a:pt x="1773" y="0"/>
                  </a:lnTo>
                  <a:lnTo>
                    <a:pt x="1427" y="17"/>
                  </a:lnTo>
                  <a:lnTo>
                    <a:pt x="1444" y="339"/>
                  </a:lnTo>
                  <a:lnTo>
                    <a:pt x="0" y="49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2309309" y="994110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323" y="5697"/>
                  </a:moveTo>
                  <a:lnTo>
                    <a:pt x="6821" y="5697"/>
                  </a:lnTo>
                  <a:lnTo>
                    <a:pt x="6821" y="2610"/>
                  </a:lnTo>
                  <a:lnTo>
                    <a:pt x="4250" y="0"/>
                  </a:lnTo>
                  <a:lnTo>
                    <a:pt x="1089" y="0"/>
                  </a:lnTo>
                  <a:lnTo>
                    <a:pt x="692" y="22"/>
                  </a:lnTo>
                  <a:lnTo>
                    <a:pt x="0" y="908"/>
                  </a:lnTo>
                  <a:lnTo>
                    <a:pt x="5" y="1098"/>
                  </a:lnTo>
                  <a:lnTo>
                    <a:pt x="431" y="1529"/>
                  </a:lnTo>
                  <a:lnTo>
                    <a:pt x="1373" y="1529"/>
                  </a:lnTo>
                  <a:lnTo>
                    <a:pt x="3575" y="1678"/>
                  </a:lnTo>
                  <a:lnTo>
                    <a:pt x="5323" y="3541"/>
                  </a:lnTo>
                  <a:lnTo>
                    <a:pt x="5323" y="5697"/>
                  </a:lnTo>
                  <a:close/>
                </a:path>
                <a:path w="6985" h="5715">
                  <a:moveTo>
                    <a:pt x="754" y="1857"/>
                  </a:moveTo>
                  <a:lnTo>
                    <a:pt x="1373" y="1529"/>
                  </a:lnTo>
                  <a:lnTo>
                    <a:pt x="431" y="1529"/>
                  </a:lnTo>
                  <a:lnTo>
                    <a:pt x="754" y="1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2290795" y="994348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317"/>
                  </a:moveTo>
                  <a:lnTo>
                    <a:pt x="5507" y="3317"/>
                  </a:lnTo>
                  <a:lnTo>
                    <a:pt x="3382" y="0"/>
                  </a:lnTo>
                  <a:lnTo>
                    <a:pt x="1418" y="678"/>
                  </a:lnTo>
                  <a:lnTo>
                    <a:pt x="0" y="2558"/>
                  </a:lnTo>
                  <a:lnTo>
                    <a:pt x="0" y="33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2290047" y="994276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0" y="4035"/>
                  </a:moveTo>
                  <a:lnTo>
                    <a:pt x="1498" y="4035"/>
                  </a:lnTo>
                  <a:lnTo>
                    <a:pt x="1498" y="3656"/>
                  </a:lnTo>
                  <a:lnTo>
                    <a:pt x="2650" y="2029"/>
                  </a:lnTo>
                  <a:lnTo>
                    <a:pt x="4370" y="1437"/>
                  </a:lnTo>
                  <a:lnTo>
                    <a:pt x="4841" y="471"/>
                  </a:lnTo>
                  <a:lnTo>
                    <a:pt x="3887" y="0"/>
                  </a:lnTo>
                  <a:lnTo>
                    <a:pt x="1560" y="799"/>
                  </a:lnTo>
                  <a:lnTo>
                    <a:pt x="0" y="3007"/>
                  </a:lnTo>
                  <a:lnTo>
                    <a:pt x="0" y="4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2294179" y="99432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270"/>
                  </a:moveTo>
                  <a:lnTo>
                    <a:pt x="1600" y="0"/>
                  </a:lnTo>
                  <a:lnTo>
                    <a:pt x="1038" y="0"/>
                  </a:lnTo>
                  <a:lnTo>
                    <a:pt x="499" y="97"/>
                  </a:lnTo>
                  <a:lnTo>
                    <a:pt x="0" y="27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293467" y="9938715"/>
              <a:ext cx="264160" cy="10160"/>
            </a:xfrm>
            <a:custGeom>
              <a:avLst/>
              <a:gdLst/>
              <a:ahLst/>
              <a:cxnLst/>
              <a:rect l="l" t="t" r="r" b="b"/>
              <a:pathLst>
                <a:path w="264160" h="10159">
                  <a:moveTo>
                    <a:pt x="3048" y="4508"/>
                  </a:moveTo>
                  <a:lnTo>
                    <a:pt x="2298" y="3746"/>
                  </a:lnTo>
                  <a:lnTo>
                    <a:pt x="1689" y="3746"/>
                  </a:lnTo>
                  <a:lnTo>
                    <a:pt x="1066" y="3848"/>
                  </a:lnTo>
                  <a:lnTo>
                    <a:pt x="469" y="4064"/>
                  </a:lnTo>
                  <a:lnTo>
                    <a:pt x="0" y="5016"/>
                  </a:lnTo>
                  <a:lnTo>
                    <a:pt x="698" y="5537"/>
                  </a:lnTo>
                  <a:lnTo>
                    <a:pt x="2298" y="5270"/>
                  </a:lnTo>
                  <a:lnTo>
                    <a:pt x="3048" y="4508"/>
                  </a:lnTo>
                  <a:close/>
                </a:path>
                <a:path w="264160" h="10159">
                  <a:moveTo>
                    <a:pt x="263639" y="4546"/>
                  </a:moveTo>
                  <a:lnTo>
                    <a:pt x="263474" y="3492"/>
                  </a:lnTo>
                  <a:lnTo>
                    <a:pt x="258978" y="152"/>
                  </a:lnTo>
                  <a:lnTo>
                    <a:pt x="258711" y="203"/>
                  </a:lnTo>
                  <a:lnTo>
                    <a:pt x="258533" y="0"/>
                  </a:lnTo>
                  <a:lnTo>
                    <a:pt x="258330" y="203"/>
                  </a:lnTo>
                  <a:lnTo>
                    <a:pt x="258089" y="152"/>
                  </a:lnTo>
                  <a:lnTo>
                    <a:pt x="253593" y="3492"/>
                  </a:lnTo>
                  <a:lnTo>
                    <a:pt x="253428" y="4546"/>
                  </a:lnTo>
                  <a:lnTo>
                    <a:pt x="254038" y="4864"/>
                  </a:lnTo>
                  <a:lnTo>
                    <a:pt x="254482" y="4711"/>
                  </a:lnTo>
                  <a:lnTo>
                    <a:pt x="257784" y="2260"/>
                  </a:lnTo>
                  <a:lnTo>
                    <a:pt x="257784" y="8788"/>
                  </a:lnTo>
                  <a:lnTo>
                    <a:pt x="258533" y="9550"/>
                  </a:lnTo>
                  <a:lnTo>
                    <a:pt x="259283" y="8788"/>
                  </a:lnTo>
                  <a:lnTo>
                    <a:pt x="259283" y="2260"/>
                  </a:lnTo>
                  <a:lnTo>
                    <a:pt x="262585" y="4711"/>
                  </a:lnTo>
                  <a:lnTo>
                    <a:pt x="263029" y="4864"/>
                  </a:lnTo>
                  <a:lnTo>
                    <a:pt x="263639" y="4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2549420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2548915" y="9932898"/>
              <a:ext cx="68580" cy="15875"/>
            </a:xfrm>
            <a:custGeom>
              <a:avLst/>
              <a:gdLst/>
              <a:ahLst/>
              <a:cxnLst/>
              <a:rect l="l" t="t" r="r" b="b"/>
              <a:pathLst>
                <a:path w="68580" h="15875">
                  <a:moveTo>
                    <a:pt x="3759" y="13893"/>
                  </a:moveTo>
                  <a:lnTo>
                    <a:pt x="3492" y="13817"/>
                  </a:lnTo>
                  <a:lnTo>
                    <a:pt x="3429" y="13563"/>
                  </a:lnTo>
                  <a:lnTo>
                    <a:pt x="3086" y="13677"/>
                  </a:lnTo>
                  <a:lnTo>
                    <a:pt x="2743" y="13563"/>
                  </a:lnTo>
                  <a:lnTo>
                    <a:pt x="2667" y="13817"/>
                  </a:lnTo>
                  <a:lnTo>
                    <a:pt x="2413" y="13893"/>
                  </a:lnTo>
                  <a:lnTo>
                    <a:pt x="2641" y="13919"/>
                  </a:lnTo>
                  <a:lnTo>
                    <a:pt x="3530" y="13919"/>
                  </a:lnTo>
                  <a:lnTo>
                    <a:pt x="3759" y="13919"/>
                  </a:lnTo>
                  <a:close/>
                </a:path>
                <a:path w="68580" h="15875">
                  <a:moveTo>
                    <a:pt x="6172" y="1409"/>
                  </a:moveTo>
                  <a:lnTo>
                    <a:pt x="5181" y="406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41" y="5245"/>
                  </a:lnTo>
                  <a:lnTo>
                    <a:pt x="1930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30" y="1016"/>
                  </a:lnTo>
                  <a:lnTo>
                    <a:pt x="4241" y="1016"/>
                  </a:lnTo>
                  <a:lnTo>
                    <a:pt x="5181" y="1968"/>
                  </a:lnTo>
                  <a:lnTo>
                    <a:pt x="5181" y="406"/>
                  </a:lnTo>
                  <a:lnTo>
                    <a:pt x="4787" y="0"/>
                  </a:lnTo>
                  <a:lnTo>
                    <a:pt x="1384" y="0"/>
                  </a:lnTo>
                  <a:lnTo>
                    <a:pt x="381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81" y="5245"/>
                  </a:lnTo>
                  <a:lnTo>
                    <a:pt x="1384" y="6261"/>
                  </a:lnTo>
                  <a:lnTo>
                    <a:pt x="4787" y="6261"/>
                  </a:lnTo>
                  <a:lnTo>
                    <a:pt x="6172" y="4864"/>
                  </a:lnTo>
                  <a:lnTo>
                    <a:pt x="6172" y="1409"/>
                  </a:lnTo>
                  <a:close/>
                </a:path>
                <a:path w="68580" h="15875">
                  <a:moveTo>
                    <a:pt x="68148" y="10363"/>
                  </a:moveTo>
                  <a:lnTo>
                    <a:pt x="67983" y="9309"/>
                  </a:lnTo>
                  <a:lnTo>
                    <a:pt x="63487" y="5969"/>
                  </a:lnTo>
                  <a:lnTo>
                    <a:pt x="63220" y="6019"/>
                  </a:lnTo>
                  <a:lnTo>
                    <a:pt x="63042" y="5816"/>
                  </a:lnTo>
                  <a:lnTo>
                    <a:pt x="62839" y="6019"/>
                  </a:lnTo>
                  <a:lnTo>
                    <a:pt x="62598" y="5969"/>
                  </a:lnTo>
                  <a:lnTo>
                    <a:pt x="58102" y="9309"/>
                  </a:lnTo>
                  <a:lnTo>
                    <a:pt x="57937" y="10363"/>
                  </a:lnTo>
                  <a:lnTo>
                    <a:pt x="58547" y="10680"/>
                  </a:lnTo>
                  <a:lnTo>
                    <a:pt x="58978" y="10528"/>
                  </a:lnTo>
                  <a:lnTo>
                    <a:pt x="62293" y="8077"/>
                  </a:lnTo>
                  <a:lnTo>
                    <a:pt x="62293" y="14605"/>
                  </a:lnTo>
                  <a:lnTo>
                    <a:pt x="63042" y="15367"/>
                  </a:lnTo>
                  <a:lnTo>
                    <a:pt x="63792" y="14605"/>
                  </a:lnTo>
                  <a:lnTo>
                    <a:pt x="63792" y="8077"/>
                  </a:lnTo>
                  <a:lnTo>
                    <a:pt x="67094" y="10528"/>
                  </a:lnTo>
                  <a:lnTo>
                    <a:pt x="67538" y="10680"/>
                  </a:lnTo>
                  <a:lnTo>
                    <a:pt x="68148" y="103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260937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2608859" y="9932898"/>
              <a:ext cx="53975" cy="15240"/>
            </a:xfrm>
            <a:custGeom>
              <a:avLst/>
              <a:gdLst/>
              <a:ahLst/>
              <a:cxnLst/>
              <a:rect l="l" t="t" r="r" b="b"/>
              <a:pathLst>
                <a:path w="53975" h="15240">
                  <a:moveTo>
                    <a:pt x="3771" y="13919"/>
                  </a:move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641" y="13919"/>
                  </a:lnTo>
                  <a:lnTo>
                    <a:pt x="3543" y="13919"/>
                  </a:lnTo>
                  <a:lnTo>
                    <a:pt x="3771" y="13919"/>
                  </a:lnTo>
                  <a:close/>
                </a:path>
                <a:path w="53975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305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305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64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64"/>
                  </a:lnTo>
                  <a:lnTo>
                    <a:pt x="6184" y="1409"/>
                  </a:lnTo>
                  <a:close/>
                </a:path>
                <a:path w="53975" h="15240">
                  <a:moveTo>
                    <a:pt x="53695" y="10083"/>
                  </a:moveTo>
                  <a:lnTo>
                    <a:pt x="53530" y="9029"/>
                  </a:lnTo>
                  <a:lnTo>
                    <a:pt x="49034" y="5676"/>
                  </a:lnTo>
                  <a:lnTo>
                    <a:pt x="48768" y="5727"/>
                  </a:lnTo>
                  <a:lnTo>
                    <a:pt x="48590" y="5537"/>
                  </a:lnTo>
                  <a:lnTo>
                    <a:pt x="48412" y="5727"/>
                  </a:lnTo>
                  <a:lnTo>
                    <a:pt x="48145" y="5676"/>
                  </a:lnTo>
                  <a:lnTo>
                    <a:pt x="43649" y="9029"/>
                  </a:lnTo>
                  <a:lnTo>
                    <a:pt x="43484" y="10083"/>
                  </a:lnTo>
                  <a:lnTo>
                    <a:pt x="44094" y="10401"/>
                  </a:lnTo>
                  <a:lnTo>
                    <a:pt x="44538" y="10248"/>
                  </a:lnTo>
                  <a:lnTo>
                    <a:pt x="47840" y="7797"/>
                  </a:lnTo>
                  <a:lnTo>
                    <a:pt x="47840" y="14325"/>
                  </a:lnTo>
                  <a:lnTo>
                    <a:pt x="48590" y="15074"/>
                  </a:lnTo>
                  <a:lnTo>
                    <a:pt x="49339" y="14325"/>
                  </a:lnTo>
                  <a:lnTo>
                    <a:pt x="49339" y="7797"/>
                  </a:lnTo>
                  <a:lnTo>
                    <a:pt x="52641" y="10248"/>
                  </a:lnTo>
                  <a:lnTo>
                    <a:pt x="53086" y="10401"/>
                  </a:lnTo>
                  <a:lnTo>
                    <a:pt x="53695" y="100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2654866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654350" y="9932619"/>
              <a:ext cx="38100" cy="15240"/>
            </a:xfrm>
            <a:custGeom>
              <a:avLst/>
              <a:gdLst/>
              <a:ahLst/>
              <a:cxnLst/>
              <a:rect l="l" t="t" r="r" b="b"/>
              <a:pathLst>
                <a:path w="38100" h="15240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38100" h="15240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  <a:path w="38100" h="15240">
                  <a:moveTo>
                    <a:pt x="37731" y="9893"/>
                  </a:moveTo>
                  <a:lnTo>
                    <a:pt x="37566" y="8826"/>
                  </a:lnTo>
                  <a:lnTo>
                    <a:pt x="33083" y="5486"/>
                  </a:lnTo>
                  <a:lnTo>
                    <a:pt x="32804" y="5537"/>
                  </a:lnTo>
                  <a:lnTo>
                    <a:pt x="32626" y="5346"/>
                  </a:lnTo>
                  <a:lnTo>
                    <a:pt x="32435" y="5537"/>
                  </a:lnTo>
                  <a:lnTo>
                    <a:pt x="32181" y="5486"/>
                  </a:lnTo>
                  <a:lnTo>
                    <a:pt x="27686" y="8826"/>
                  </a:lnTo>
                  <a:lnTo>
                    <a:pt x="27520" y="9893"/>
                  </a:lnTo>
                  <a:lnTo>
                    <a:pt x="28130" y="10210"/>
                  </a:lnTo>
                  <a:lnTo>
                    <a:pt x="28575" y="10058"/>
                  </a:lnTo>
                  <a:lnTo>
                    <a:pt x="31877" y="7620"/>
                  </a:lnTo>
                  <a:lnTo>
                    <a:pt x="31877" y="14135"/>
                  </a:lnTo>
                  <a:lnTo>
                    <a:pt x="32626" y="14884"/>
                  </a:lnTo>
                  <a:lnTo>
                    <a:pt x="33375" y="14135"/>
                  </a:lnTo>
                  <a:lnTo>
                    <a:pt x="33375" y="7607"/>
                  </a:lnTo>
                  <a:lnTo>
                    <a:pt x="36690" y="10058"/>
                  </a:lnTo>
                  <a:lnTo>
                    <a:pt x="37134" y="10210"/>
                  </a:lnTo>
                  <a:lnTo>
                    <a:pt x="37731" y="98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684401" y="993265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413939" y="9932149"/>
              <a:ext cx="276225" cy="16510"/>
            </a:xfrm>
            <a:custGeom>
              <a:avLst/>
              <a:gdLst/>
              <a:ahLst/>
              <a:cxnLst/>
              <a:rect l="l" t="t" r="r" b="b"/>
              <a:pathLst>
                <a:path w="276225" h="16509">
                  <a:moveTo>
                    <a:pt x="10210" y="11112"/>
                  </a:moveTo>
                  <a:lnTo>
                    <a:pt x="10045" y="10058"/>
                  </a:lnTo>
                  <a:lnTo>
                    <a:pt x="5549" y="6718"/>
                  </a:lnTo>
                  <a:lnTo>
                    <a:pt x="5283" y="6769"/>
                  </a:lnTo>
                  <a:lnTo>
                    <a:pt x="5105" y="6565"/>
                  </a:lnTo>
                  <a:lnTo>
                    <a:pt x="4902" y="6769"/>
                  </a:lnTo>
                  <a:lnTo>
                    <a:pt x="4660" y="6718"/>
                  </a:lnTo>
                  <a:lnTo>
                    <a:pt x="165" y="10058"/>
                  </a:lnTo>
                  <a:lnTo>
                    <a:pt x="0" y="11112"/>
                  </a:lnTo>
                  <a:lnTo>
                    <a:pt x="609" y="11430"/>
                  </a:lnTo>
                  <a:lnTo>
                    <a:pt x="1054" y="11277"/>
                  </a:lnTo>
                  <a:lnTo>
                    <a:pt x="4356" y="8826"/>
                  </a:lnTo>
                  <a:lnTo>
                    <a:pt x="4356" y="15354"/>
                  </a:lnTo>
                  <a:lnTo>
                    <a:pt x="5105" y="16116"/>
                  </a:lnTo>
                  <a:lnTo>
                    <a:pt x="5854" y="15354"/>
                  </a:lnTo>
                  <a:lnTo>
                    <a:pt x="5854" y="8826"/>
                  </a:lnTo>
                  <a:lnTo>
                    <a:pt x="9156" y="11277"/>
                  </a:lnTo>
                  <a:lnTo>
                    <a:pt x="9601" y="11430"/>
                  </a:lnTo>
                  <a:lnTo>
                    <a:pt x="10210" y="11112"/>
                  </a:lnTo>
                  <a:close/>
                </a:path>
                <a:path w="276225" h="16509">
                  <a:moveTo>
                    <a:pt x="274104" y="14655"/>
                  </a:moveTo>
                  <a:lnTo>
                    <a:pt x="273710" y="13893"/>
                  </a:lnTo>
                  <a:lnTo>
                    <a:pt x="273456" y="13817"/>
                  </a:lnTo>
                  <a:lnTo>
                    <a:pt x="273380" y="13563"/>
                  </a:lnTo>
                  <a:lnTo>
                    <a:pt x="273037" y="13677"/>
                  </a:lnTo>
                  <a:lnTo>
                    <a:pt x="272707" y="13563"/>
                  </a:lnTo>
                  <a:lnTo>
                    <a:pt x="272618" y="13817"/>
                  </a:lnTo>
                  <a:lnTo>
                    <a:pt x="272376" y="13893"/>
                  </a:lnTo>
                  <a:lnTo>
                    <a:pt x="271983" y="14655"/>
                  </a:lnTo>
                  <a:lnTo>
                    <a:pt x="272415" y="14655"/>
                  </a:lnTo>
                  <a:lnTo>
                    <a:pt x="273672" y="14655"/>
                  </a:lnTo>
                  <a:lnTo>
                    <a:pt x="274104" y="14655"/>
                  </a:lnTo>
                  <a:close/>
                </a:path>
                <a:path w="276225" h="16509">
                  <a:moveTo>
                    <a:pt x="276136" y="1409"/>
                  </a:moveTo>
                  <a:lnTo>
                    <a:pt x="275132" y="393"/>
                  </a:lnTo>
                  <a:lnTo>
                    <a:pt x="275132" y="1968"/>
                  </a:lnTo>
                  <a:lnTo>
                    <a:pt x="275132" y="4305"/>
                  </a:lnTo>
                  <a:lnTo>
                    <a:pt x="274193" y="5245"/>
                  </a:lnTo>
                  <a:lnTo>
                    <a:pt x="271894" y="5245"/>
                  </a:lnTo>
                  <a:lnTo>
                    <a:pt x="270954" y="4305"/>
                  </a:lnTo>
                  <a:lnTo>
                    <a:pt x="270954" y="1968"/>
                  </a:lnTo>
                  <a:lnTo>
                    <a:pt x="271894" y="1016"/>
                  </a:lnTo>
                  <a:lnTo>
                    <a:pt x="274193" y="1016"/>
                  </a:lnTo>
                  <a:lnTo>
                    <a:pt x="275132" y="1968"/>
                  </a:lnTo>
                  <a:lnTo>
                    <a:pt x="275132" y="393"/>
                  </a:lnTo>
                  <a:lnTo>
                    <a:pt x="274751" y="0"/>
                  </a:lnTo>
                  <a:lnTo>
                    <a:pt x="271335" y="0"/>
                  </a:lnTo>
                  <a:lnTo>
                    <a:pt x="270344" y="1016"/>
                  </a:lnTo>
                  <a:lnTo>
                    <a:pt x="269951" y="1409"/>
                  </a:lnTo>
                  <a:lnTo>
                    <a:pt x="269951" y="4851"/>
                  </a:lnTo>
                  <a:lnTo>
                    <a:pt x="270344" y="5245"/>
                  </a:lnTo>
                  <a:lnTo>
                    <a:pt x="271335" y="6261"/>
                  </a:lnTo>
                  <a:lnTo>
                    <a:pt x="274751" y="6261"/>
                  </a:lnTo>
                  <a:lnTo>
                    <a:pt x="276136" y="4851"/>
                  </a:lnTo>
                  <a:lnTo>
                    <a:pt x="276136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416464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402865" y="993289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10210" y="10629"/>
                  </a:moveTo>
                  <a:lnTo>
                    <a:pt x="10045" y="9563"/>
                  </a:lnTo>
                  <a:lnTo>
                    <a:pt x="5549" y="6223"/>
                  </a:lnTo>
                  <a:lnTo>
                    <a:pt x="5283" y="6273"/>
                  </a:lnTo>
                  <a:lnTo>
                    <a:pt x="5105" y="6083"/>
                  </a:lnTo>
                  <a:lnTo>
                    <a:pt x="4914" y="6273"/>
                  </a:lnTo>
                  <a:lnTo>
                    <a:pt x="4660" y="6223"/>
                  </a:lnTo>
                  <a:lnTo>
                    <a:pt x="165" y="9563"/>
                  </a:lnTo>
                  <a:lnTo>
                    <a:pt x="0" y="10629"/>
                  </a:lnTo>
                  <a:lnTo>
                    <a:pt x="609" y="10934"/>
                  </a:lnTo>
                  <a:lnTo>
                    <a:pt x="1054" y="10795"/>
                  </a:lnTo>
                  <a:lnTo>
                    <a:pt x="4356" y="8343"/>
                  </a:lnTo>
                  <a:lnTo>
                    <a:pt x="4356" y="14859"/>
                  </a:lnTo>
                  <a:lnTo>
                    <a:pt x="5105" y="15621"/>
                  </a:lnTo>
                  <a:lnTo>
                    <a:pt x="5854" y="14859"/>
                  </a:lnTo>
                  <a:lnTo>
                    <a:pt x="5854" y="8343"/>
                  </a:lnTo>
                  <a:lnTo>
                    <a:pt x="9156" y="10795"/>
                  </a:lnTo>
                  <a:lnTo>
                    <a:pt x="9601" y="10934"/>
                  </a:lnTo>
                  <a:lnTo>
                    <a:pt x="10210" y="10629"/>
                  </a:lnTo>
                  <a:close/>
                </a:path>
                <a:path w="19685" h="15875">
                  <a:moveTo>
                    <a:pt x="16852" y="13893"/>
                  </a:moveTo>
                  <a:lnTo>
                    <a:pt x="16598" y="13817"/>
                  </a:lnTo>
                  <a:lnTo>
                    <a:pt x="16522" y="13563"/>
                  </a:lnTo>
                  <a:lnTo>
                    <a:pt x="16179" y="13677"/>
                  </a:lnTo>
                  <a:lnTo>
                    <a:pt x="15836" y="13563"/>
                  </a:lnTo>
                  <a:lnTo>
                    <a:pt x="15760" y="13817"/>
                  </a:lnTo>
                  <a:lnTo>
                    <a:pt x="15506" y="13893"/>
                  </a:lnTo>
                  <a:lnTo>
                    <a:pt x="15735" y="13919"/>
                  </a:lnTo>
                  <a:lnTo>
                    <a:pt x="16637" y="13919"/>
                  </a:lnTo>
                  <a:lnTo>
                    <a:pt x="16852" y="13919"/>
                  </a:lnTo>
                  <a:close/>
                </a:path>
                <a:path w="19685" h="15875">
                  <a:moveTo>
                    <a:pt x="19265" y="1409"/>
                  </a:moveTo>
                  <a:lnTo>
                    <a:pt x="18275" y="406"/>
                  </a:lnTo>
                  <a:lnTo>
                    <a:pt x="18275" y="1968"/>
                  </a:lnTo>
                  <a:lnTo>
                    <a:pt x="18275" y="4305"/>
                  </a:lnTo>
                  <a:lnTo>
                    <a:pt x="17335" y="5245"/>
                  </a:lnTo>
                  <a:lnTo>
                    <a:pt x="15024" y="5245"/>
                  </a:lnTo>
                  <a:lnTo>
                    <a:pt x="14097" y="4305"/>
                  </a:lnTo>
                  <a:lnTo>
                    <a:pt x="14097" y="1968"/>
                  </a:lnTo>
                  <a:lnTo>
                    <a:pt x="15024" y="1016"/>
                  </a:lnTo>
                  <a:lnTo>
                    <a:pt x="17335" y="1016"/>
                  </a:lnTo>
                  <a:lnTo>
                    <a:pt x="18275" y="1968"/>
                  </a:lnTo>
                  <a:lnTo>
                    <a:pt x="18275" y="406"/>
                  </a:lnTo>
                  <a:lnTo>
                    <a:pt x="17881" y="0"/>
                  </a:lnTo>
                  <a:lnTo>
                    <a:pt x="14478" y="0"/>
                  </a:lnTo>
                  <a:lnTo>
                    <a:pt x="13474" y="1016"/>
                  </a:lnTo>
                  <a:lnTo>
                    <a:pt x="13093" y="1409"/>
                  </a:lnTo>
                  <a:lnTo>
                    <a:pt x="13093" y="4864"/>
                  </a:lnTo>
                  <a:lnTo>
                    <a:pt x="13474" y="5245"/>
                  </a:lnTo>
                  <a:lnTo>
                    <a:pt x="14478" y="6261"/>
                  </a:lnTo>
                  <a:lnTo>
                    <a:pt x="17881" y="6261"/>
                  </a:lnTo>
                  <a:lnTo>
                    <a:pt x="19265" y="4864"/>
                  </a:lnTo>
                  <a:lnTo>
                    <a:pt x="19265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405390" y="99336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56358" y="9933165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10210" y="10096"/>
                  </a:moveTo>
                  <a:lnTo>
                    <a:pt x="10045" y="9042"/>
                  </a:lnTo>
                  <a:lnTo>
                    <a:pt x="5549" y="5702"/>
                  </a:lnTo>
                  <a:lnTo>
                    <a:pt x="5283" y="5753"/>
                  </a:lnTo>
                  <a:lnTo>
                    <a:pt x="5105" y="5549"/>
                  </a:lnTo>
                  <a:lnTo>
                    <a:pt x="4902" y="5753"/>
                  </a:lnTo>
                  <a:lnTo>
                    <a:pt x="4660" y="5702"/>
                  </a:lnTo>
                  <a:lnTo>
                    <a:pt x="165" y="9042"/>
                  </a:lnTo>
                  <a:lnTo>
                    <a:pt x="0" y="10096"/>
                  </a:lnTo>
                  <a:lnTo>
                    <a:pt x="609" y="10414"/>
                  </a:lnTo>
                  <a:lnTo>
                    <a:pt x="1054" y="10261"/>
                  </a:lnTo>
                  <a:lnTo>
                    <a:pt x="4356" y="7810"/>
                  </a:lnTo>
                  <a:lnTo>
                    <a:pt x="4356" y="14338"/>
                  </a:lnTo>
                  <a:lnTo>
                    <a:pt x="5105" y="15100"/>
                  </a:lnTo>
                  <a:lnTo>
                    <a:pt x="5854" y="14338"/>
                  </a:lnTo>
                  <a:lnTo>
                    <a:pt x="5854" y="7810"/>
                  </a:lnTo>
                  <a:lnTo>
                    <a:pt x="9156" y="10261"/>
                  </a:lnTo>
                  <a:lnTo>
                    <a:pt x="9601" y="10414"/>
                  </a:lnTo>
                  <a:lnTo>
                    <a:pt x="10210" y="10096"/>
                  </a:lnTo>
                  <a:close/>
                </a:path>
                <a:path w="55244" h="15240">
                  <a:moveTo>
                    <a:pt x="51523" y="13652"/>
                  </a:moveTo>
                  <a:lnTo>
                    <a:pt x="51269" y="13563"/>
                  </a:lnTo>
                  <a:lnTo>
                    <a:pt x="51523" y="13652"/>
                  </a:lnTo>
                  <a:close/>
                </a:path>
                <a:path w="55244" h="15240">
                  <a:moveTo>
                    <a:pt x="51981" y="13652"/>
                  </a:moveTo>
                  <a:lnTo>
                    <a:pt x="51701" y="13652"/>
                  </a:lnTo>
                  <a:lnTo>
                    <a:pt x="51981" y="13652"/>
                  </a:lnTo>
                  <a:close/>
                </a:path>
                <a:path w="55244" h="15240">
                  <a:moveTo>
                    <a:pt x="54698" y="1409"/>
                  </a:moveTo>
                  <a:lnTo>
                    <a:pt x="53708" y="406"/>
                  </a:lnTo>
                  <a:lnTo>
                    <a:pt x="53708" y="1955"/>
                  </a:lnTo>
                  <a:lnTo>
                    <a:pt x="53708" y="4292"/>
                  </a:lnTo>
                  <a:lnTo>
                    <a:pt x="52768" y="5245"/>
                  </a:lnTo>
                  <a:lnTo>
                    <a:pt x="50457" y="5245"/>
                  </a:lnTo>
                  <a:lnTo>
                    <a:pt x="49530" y="4292"/>
                  </a:lnTo>
                  <a:lnTo>
                    <a:pt x="49530" y="1955"/>
                  </a:lnTo>
                  <a:lnTo>
                    <a:pt x="50457" y="1016"/>
                  </a:lnTo>
                  <a:lnTo>
                    <a:pt x="52768" y="1016"/>
                  </a:lnTo>
                  <a:lnTo>
                    <a:pt x="53708" y="1955"/>
                  </a:lnTo>
                  <a:lnTo>
                    <a:pt x="53708" y="406"/>
                  </a:lnTo>
                  <a:lnTo>
                    <a:pt x="53314" y="0"/>
                  </a:lnTo>
                  <a:lnTo>
                    <a:pt x="49911" y="0"/>
                  </a:lnTo>
                  <a:lnTo>
                    <a:pt x="48907" y="1016"/>
                  </a:lnTo>
                  <a:lnTo>
                    <a:pt x="48526" y="1409"/>
                  </a:lnTo>
                  <a:lnTo>
                    <a:pt x="48526" y="4851"/>
                  </a:lnTo>
                  <a:lnTo>
                    <a:pt x="48907" y="5245"/>
                  </a:lnTo>
                  <a:lnTo>
                    <a:pt x="49911" y="6261"/>
                  </a:lnTo>
                  <a:lnTo>
                    <a:pt x="53314" y="6261"/>
                  </a:lnTo>
                  <a:lnTo>
                    <a:pt x="54698" y="4851"/>
                  </a:lnTo>
                  <a:lnTo>
                    <a:pt x="54698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58879" y="99334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2946" y="9932898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0210" y="11061"/>
                  </a:moveTo>
                  <a:lnTo>
                    <a:pt x="10045" y="10007"/>
                  </a:lnTo>
                  <a:lnTo>
                    <a:pt x="5549" y="6667"/>
                  </a:lnTo>
                  <a:lnTo>
                    <a:pt x="5283" y="6705"/>
                  </a:lnTo>
                  <a:lnTo>
                    <a:pt x="5105" y="6515"/>
                  </a:lnTo>
                  <a:lnTo>
                    <a:pt x="4914" y="6705"/>
                  </a:lnTo>
                  <a:lnTo>
                    <a:pt x="4660" y="6667"/>
                  </a:lnTo>
                  <a:lnTo>
                    <a:pt x="165" y="10007"/>
                  </a:lnTo>
                  <a:lnTo>
                    <a:pt x="0" y="11061"/>
                  </a:lnTo>
                  <a:lnTo>
                    <a:pt x="609" y="11379"/>
                  </a:lnTo>
                  <a:lnTo>
                    <a:pt x="1054" y="11226"/>
                  </a:lnTo>
                  <a:lnTo>
                    <a:pt x="4356" y="8775"/>
                  </a:lnTo>
                  <a:lnTo>
                    <a:pt x="4356" y="15303"/>
                  </a:lnTo>
                  <a:lnTo>
                    <a:pt x="5105" y="16065"/>
                  </a:lnTo>
                  <a:lnTo>
                    <a:pt x="5854" y="15303"/>
                  </a:lnTo>
                  <a:lnTo>
                    <a:pt x="5854" y="8775"/>
                  </a:lnTo>
                  <a:lnTo>
                    <a:pt x="9169" y="11226"/>
                  </a:lnTo>
                  <a:lnTo>
                    <a:pt x="9601" y="11379"/>
                  </a:lnTo>
                  <a:lnTo>
                    <a:pt x="10210" y="11061"/>
                  </a:lnTo>
                  <a:close/>
                </a:path>
                <a:path w="22225" h="16509">
                  <a:moveTo>
                    <a:pt x="19189" y="13919"/>
                  </a:moveTo>
                  <a:lnTo>
                    <a:pt x="18923" y="13817"/>
                  </a:lnTo>
                  <a:lnTo>
                    <a:pt x="18859" y="13563"/>
                  </a:lnTo>
                  <a:lnTo>
                    <a:pt x="18503" y="13677"/>
                  </a:lnTo>
                  <a:lnTo>
                    <a:pt x="18173" y="13563"/>
                  </a:lnTo>
                  <a:lnTo>
                    <a:pt x="18084" y="13817"/>
                  </a:lnTo>
                  <a:lnTo>
                    <a:pt x="17843" y="13893"/>
                  </a:lnTo>
                  <a:lnTo>
                    <a:pt x="18059" y="13919"/>
                  </a:lnTo>
                  <a:lnTo>
                    <a:pt x="18961" y="13919"/>
                  </a:lnTo>
                  <a:lnTo>
                    <a:pt x="19189" y="13919"/>
                  </a:lnTo>
                  <a:close/>
                </a:path>
                <a:path w="22225" h="16509">
                  <a:moveTo>
                    <a:pt x="21602" y="1409"/>
                  </a:moveTo>
                  <a:lnTo>
                    <a:pt x="20599" y="393"/>
                  </a:lnTo>
                  <a:lnTo>
                    <a:pt x="20599" y="1968"/>
                  </a:lnTo>
                  <a:lnTo>
                    <a:pt x="20599" y="4305"/>
                  </a:lnTo>
                  <a:lnTo>
                    <a:pt x="19672" y="5245"/>
                  </a:lnTo>
                  <a:lnTo>
                    <a:pt x="17360" y="5245"/>
                  </a:lnTo>
                  <a:lnTo>
                    <a:pt x="16421" y="4305"/>
                  </a:lnTo>
                  <a:lnTo>
                    <a:pt x="16421" y="1968"/>
                  </a:lnTo>
                  <a:lnTo>
                    <a:pt x="17360" y="1016"/>
                  </a:lnTo>
                  <a:lnTo>
                    <a:pt x="19672" y="1016"/>
                  </a:lnTo>
                  <a:lnTo>
                    <a:pt x="20599" y="1968"/>
                  </a:lnTo>
                  <a:lnTo>
                    <a:pt x="20599" y="393"/>
                  </a:lnTo>
                  <a:lnTo>
                    <a:pt x="20218" y="0"/>
                  </a:lnTo>
                  <a:lnTo>
                    <a:pt x="16814" y="0"/>
                  </a:lnTo>
                  <a:lnTo>
                    <a:pt x="15811" y="1016"/>
                  </a:lnTo>
                  <a:lnTo>
                    <a:pt x="15417" y="1409"/>
                  </a:lnTo>
                  <a:lnTo>
                    <a:pt x="15417" y="4864"/>
                  </a:lnTo>
                  <a:lnTo>
                    <a:pt x="15811" y="5245"/>
                  </a:lnTo>
                  <a:lnTo>
                    <a:pt x="16814" y="6261"/>
                  </a:lnTo>
                  <a:lnTo>
                    <a:pt x="20218" y="6261"/>
                  </a:lnTo>
                  <a:lnTo>
                    <a:pt x="21602" y="4864"/>
                  </a:lnTo>
                  <a:lnTo>
                    <a:pt x="2160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345475" y="99341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327198" y="9933597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30" h="15240">
                  <a:moveTo>
                    <a:pt x="10210" y="9740"/>
                  </a:moveTo>
                  <a:lnTo>
                    <a:pt x="10045" y="8674"/>
                  </a:lnTo>
                  <a:lnTo>
                    <a:pt x="5549" y="5334"/>
                  </a:lnTo>
                  <a:lnTo>
                    <a:pt x="5283" y="5384"/>
                  </a:lnTo>
                  <a:lnTo>
                    <a:pt x="5105" y="5181"/>
                  </a:lnTo>
                  <a:lnTo>
                    <a:pt x="4902" y="5384"/>
                  </a:lnTo>
                  <a:lnTo>
                    <a:pt x="4660" y="5334"/>
                  </a:lnTo>
                  <a:lnTo>
                    <a:pt x="165" y="8674"/>
                  </a:lnTo>
                  <a:lnTo>
                    <a:pt x="0" y="9740"/>
                  </a:lnTo>
                  <a:lnTo>
                    <a:pt x="609" y="10045"/>
                  </a:lnTo>
                  <a:lnTo>
                    <a:pt x="1054" y="9893"/>
                  </a:lnTo>
                  <a:lnTo>
                    <a:pt x="4356" y="7442"/>
                  </a:lnTo>
                  <a:lnTo>
                    <a:pt x="4356" y="13970"/>
                  </a:lnTo>
                  <a:lnTo>
                    <a:pt x="5105" y="14732"/>
                  </a:lnTo>
                  <a:lnTo>
                    <a:pt x="5854" y="13970"/>
                  </a:lnTo>
                  <a:lnTo>
                    <a:pt x="5854" y="7442"/>
                  </a:lnTo>
                  <a:lnTo>
                    <a:pt x="9156" y="9893"/>
                  </a:lnTo>
                  <a:lnTo>
                    <a:pt x="9601" y="10045"/>
                  </a:lnTo>
                  <a:lnTo>
                    <a:pt x="10210" y="9740"/>
                  </a:lnTo>
                  <a:close/>
                </a:path>
                <a:path w="24130" h="15240">
                  <a:moveTo>
                    <a:pt x="23952" y="1409"/>
                  </a:moveTo>
                  <a:lnTo>
                    <a:pt x="22948" y="406"/>
                  </a:lnTo>
                  <a:lnTo>
                    <a:pt x="22948" y="1968"/>
                  </a:lnTo>
                  <a:lnTo>
                    <a:pt x="22948" y="4305"/>
                  </a:lnTo>
                  <a:lnTo>
                    <a:pt x="22009" y="5245"/>
                  </a:lnTo>
                  <a:lnTo>
                    <a:pt x="19710" y="5245"/>
                  </a:lnTo>
                  <a:lnTo>
                    <a:pt x="18770" y="4305"/>
                  </a:lnTo>
                  <a:lnTo>
                    <a:pt x="18770" y="1968"/>
                  </a:lnTo>
                  <a:lnTo>
                    <a:pt x="19710" y="1016"/>
                  </a:lnTo>
                  <a:lnTo>
                    <a:pt x="22009" y="1016"/>
                  </a:lnTo>
                  <a:lnTo>
                    <a:pt x="22948" y="1968"/>
                  </a:lnTo>
                  <a:lnTo>
                    <a:pt x="22948" y="406"/>
                  </a:lnTo>
                  <a:lnTo>
                    <a:pt x="22555" y="0"/>
                  </a:lnTo>
                  <a:lnTo>
                    <a:pt x="19151" y="0"/>
                  </a:lnTo>
                  <a:lnTo>
                    <a:pt x="18148" y="1016"/>
                  </a:lnTo>
                  <a:lnTo>
                    <a:pt x="17767" y="1409"/>
                  </a:lnTo>
                  <a:lnTo>
                    <a:pt x="17767" y="4864"/>
                  </a:lnTo>
                  <a:lnTo>
                    <a:pt x="18148" y="5245"/>
                  </a:lnTo>
                  <a:lnTo>
                    <a:pt x="19151" y="6261"/>
                  </a:lnTo>
                  <a:lnTo>
                    <a:pt x="22555" y="6261"/>
                  </a:lnTo>
                  <a:lnTo>
                    <a:pt x="23952" y="4864"/>
                  </a:lnTo>
                  <a:lnTo>
                    <a:pt x="23952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329723" y="993346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2219109" y="9932974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39" h="15240">
                  <a:moveTo>
                    <a:pt x="10210" y="10007"/>
                  </a:moveTo>
                  <a:lnTo>
                    <a:pt x="10045" y="8953"/>
                  </a:lnTo>
                  <a:lnTo>
                    <a:pt x="5549" y="5600"/>
                  </a:lnTo>
                  <a:lnTo>
                    <a:pt x="5283" y="5651"/>
                  </a:lnTo>
                  <a:lnTo>
                    <a:pt x="5105" y="5461"/>
                  </a:lnTo>
                  <a:lnTo>
                    <a:pt x="4927" y="5651"/>
                  </a:lnTo>
                  <a:lnTo>
                    <a:pt x="4660" y="5600"/>
                  </a:lnTo>
                  <a:lnTo>
                    <a:pt x="165" y="8953"/>
                  </a:lnTo>
                  <a:lnTo>
                    <a:pt x="0" y="10007"/>
                  </a:lnTo>
                  <a:lnTo>
                    <a:pt x="609" y="10325"/>
                  </a:lnTo>
                  <a:lnTo>
                    <a:pt x="1054" y="10172"/>
                  </a:lnTo>
                  <a:lnTo>
                    <a:pt x="4356" y="7721"/>
                  </a:lnTo>
                  <a:lnTo>
                    <a:pt x="4356" y="14249"/>
                  </a:lnTo>
                  <a:lnTo>
                    <a:pt x="5105" y="14998"/>
                  </a:lnTo>
                  <a:lnTo>
                    <a:pt x="5854" y="14249"/>
                  </a:lnTo>
                  <a:lnTo>
                    <a:pt x="5854" y="7721"/>
                  </a:lnTo>
                  <a:lnTo>
                    <a:pt x="9156" y="10172"/>
                  </a:lnTo>
                  <a:lnTo>
                    <a:pt x="9601" y="10325"/>
                  </a:lnTo>
                  <a:lnTo>
                    <a:pt x="10210" y="10007"/>
                  </a:lnTo>
                  <a:close/>
                </a:path>
                <a:path w="116839" h="15240">
                  <a:moveTo>
                    <a:pt x="113715" y="13830"/>
                  </a:moveTo>
                  <a:lnTo>
                    <a:pt x="113538" y="13550"/>
                  </a:lnTo>
                  <a:lnTo>
                    <a:pt x="113195" y="13665"/>
                  </a:lnTo>
                  <a:lnTo>
                    <a:pt x="112852" y="13550"/>
                  </a:lnTo>
                  <a:lnTo>
                    <a:pt x="112763" y="13804"/>
                  </a:lnTo>
                  <a:lnTo>
                    <a:pt x="113626" y="13830"/>
                  </a:lnTo>
                  <a:close/>
                </a:path>
                <a:path w="116839" h="15240">
                  <a:moveTo>
                    <a:pt x="116281" y="1397"/>
                  </a:moveTo>
                  <a:lnTo>
                    <a:pt x="115290" y="406"/>
                  </a:lnTo>
                  <a:lnTo>
                    <a:pt x="115290" y="1955"/>
                  </a:lnTo>
                  <a:lnTo>
                    <a:pt x="115290" y="4292"/>
                  </a:lnTo>
                  <a:lnTo>
                    <a:pt x="114350" y="5232"/>
                  </a:lnTo>
                  <a:lnTo>
                    <a:pt x="112039" y="5232"/>
                  </a:lnTo>
                  <a:lnTo>
                    <a:pt x="111112" y="4292"/>
                  </a:lnTo>
                  <a:lnTo>
                    <a:pt x="111112" y="1955"/>
                  </a:lnTo>
                  <a:lnTo>
                    <a:pt x="112039" y="1003"/>
                  </a:lnTo>
                  <a:lnTo>
                    <a:pt x="114350" y="1003"/>
                  </a:lnTo>
                  <a:lnTo>
                    <a:pt x="115290" y="1955"/>
                  </a:lnTo>
                  <a:lnTo>
                    <a:pt x="115290" y="406"/>
                  </a:lnTo>
                  <a:lnTo>
                    <a:pt x="114896" y="0"/>
                  </a:lnTo>
                  <a:lnTo>
                    <a:pt x="111493" y="0"/>
                  </a:lnTo>
                  <a:lnTo>
                    <a:pt x="110490" y="1003"/>
                  </a:lnTo>
                  <a:lnTo>
                    <a:pt x="110109" y="1397"/>
                  </a:lnTo>
                  <a:lnTo>
                    <a:pt x="110109" y="4851"/>
                  </a:lnTo>
                  <a:lnTo>
                    <a:pt x="110490" y="5232"/>
                  </a:lnTo>
                  <a:lnTo>
                    <a:pt x="111493" y="6248"/>
                  </a:lnTo>
                  <a:lnTo>
                    <a:pt x="114896" y="6248"/>
                  </a:lnTo>
                  <a:lnTo>
                    <a:pt x="116281" y="4851"/>
                  </a:lnTo>
                  <a:lnTo>
                    <a:pt x="116281" y="139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2221631" y="99331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1157" y="5243"/>
                  </a:moveTo>
                  <a:lnTo>
                    <a:pt x="4018" y="5243"/>
                  </a:lnTo>
                  <a:lnTo>
                    <a:pt x="5176" y="4070"/>
                  </a:lnTo>
                  <a:lnTo>
                    <a:pt x="5176" y="2621"/>
                  </a:lnTo>
                  <a:lnTo>
                    <a:pt x="5176" y="1172"/>
                  </a:lnTo>
                  <a:lnTo>
                    <a:pt x="4018" y="0"/>
                  </a:lnTo>
                  <a:lnTo>
                    <a:pt x="1157" y="0"/>
                  </a:lnTo>
                  <a:lnTo>
                    <a:pt x="0" y="1172"/>
                  </a:lnTo>
                  <a:lnTo>
                    <a:pt x="0" y="4070"/>
                  </a:lnTo>
                  <a:lnTo>
                    <a:pt x="1157" y="524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2221115" y="9932619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3911" y="14198"/>
                  </a:moveTo>
                  <a:lnTo>
                    <a:pt x="3759" y="13893"/>
                  </a:lnTo>
                  <a:lnTo>
                    <a:pt x="3505" y="13817"/>
                  </a:lnTo>
                  <a:lnTo>
                    <a:pt x="3441" y="13563"/>
                  </a:lnTo>
                  <a:lnTo>
                    <a:pt x="3086" y="13677"/>
                  </a:lnTo>
                  <a:lnTo>
                    <a:pt x="2755" y="13563"/>
                  </a:lnTo>
                  <a:lnTo>
                    <a:pt x="2667" y="13817"/>
                  </a:lnTo>
                  <a:lnTo>
                    <a:pt x="2425" y="13893"/>
                  </a:lnTo>
                  <a:lnTo>
                    <a:pt x="2273" y="14198"/>
                  </a:lnTo>
                  <a:lnTo>
                    <a:pt x="2552" y="14198"/>
                  </a:lnTo>
                  <a:lnTo>
                    <a:pt x="3632" y="14198"/>
                  </a:lnTo>
                  <a:lnTo>
                    <a:pt x="3911" y="14198"/>
                  </a:lnTo>
                  <a:close/>
                </a:path>
                <a:path w="6350" h="14604">
                  <a:moveTo>
                    <a:pt x="6184" y="1409"/>
                  </a:moveTo>
                  <a:lnTo>
                    <a:pt x="5181" y="393"/>
                  </a:lnTo>
                  <a:lnTo>
                    <a:pt x="5181" y="1968"/>
                  </a:lnTo>
                  <a:lnTo>
                    <a:pt x="5181" y="4292"/>
                  </a:lnTo>
                  <a:lnTo>
                    <a:pt x="4254" y="5245"/>
                  </a:lnTo>
                  <a:lnTo>
                    <a:pt x="1943" y="5245"/>
                  </a:lnTo>
                  <a:lnTo>
                    <a:pt x="1003" y="4292"/>
                  </a:lnTo>
                  <a:lnTo>
                    <a:pt x="1003" y="1968"/>
                  </a:lnTo>
                  <a:lnTo>
                    <a:pt x="1943" y="1016"/>
                  </a:lnTo>
                  <a:lnTo>
                    <a:pt x="4254" y="1016"/>
                  </a:lnTo>
                  <a:lnTo>
                    <a:pt x="5181" y="1968"/>
                  </a:lnTo>
                  <a:lnTo>
                    <a:pt x="5181" y="393"/>
                  </a:lnTo>
                  <a:lnTo>
                    <a:pt x="4800" y="0"/>
                  </a:lnTo>
                  <a:lnTo>
                    <a:pt x="1397" y="0"/>
                  </a:lnTo>
                  <a:lnTo>
                    <a:pt x="393" y="1016"/>
                  </a:lnTo>
                  <a:lnTo>
                    <a:pt x="0" y="1409"/>
                  </a:lnTo>
                  <a:lnTo>
                    <a:pt x="0" y="4851"/>
                  </a:lnTo>
                  <a:lnTo>
                    <a:pt x="393" y="5245"/>
                  </a:lnTo>
                  <a:lnTo>
                    <a:pt x="1397" y="6261"/>
                  </a:lnTo>
                  <a:lnTo>
                    <a:pt x="4800" y="6261"/>
                  </a:lnTo>
                  <a:lnTo>
                    <a:pt x="6184" y="4851"/>
                  </a:lnTo>
                  <a:lnTo>
                    <a:pt x="6184" y="14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2559520" y="9858527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2425" y="8966"/>
                  </a:moveTo>
                  <a:lnTo>
                    <a:pt x="0" y="9283"/>
                  </a:lnTo>
                  <a:lnTo>
                    <a:pt x="0" y="10604"/>
                  </a:lnTo>
                  <a:lnTo>
                    <a:pt x="774" y="10033"/>
                  </a:lnTo>
                  <a:lnTo>
                    <a:pt x="1587" y="9474"/>
                  </a:lnTo>
                  <a:lnTo>
                    <a:pt x="2425" y="8966"/>
                  </a:lnTo>
                  <a:close/>
                </a:path>
                <a:path w="55244" h="50800">
                  <a:moveTo>
                    <a:pt x="43307" y="7404"/>
                  </a:moveTo>
                  <a:lnTo>
                    <a:pt x="37172" y="2806"/>
                  </a:lnTo>
                  <a:lnTo>
                    <a:pt x="29591" y="203"/>
                  </a:lnTo>
                  <a:lnTo>
                    <a:pt x="29591" y="24422"/>
                  </a:lnTo>
                  <a:lnTo>
                    <a:pt x="29591" y="25895"/>
                  </a:lnTo>
                  <a:lnTo>
                    <a:pt x="29006" y="26492"/>
                  </a:lnTo>
                  <a:lnTo>
                    <a:pt x="22288" y="26492"/>
                  </a:lnTo>
                  <a:lnTo>
                    <a:pt x="22288" y="33286"/>
                  </a:lnTo>
                  <a:lnTo>
                    <a:pt x="21704" y="33883"/>
                  </a:lnTo>
                  <a:lnTo>
                    <a:pt x="20256" y="33883"/>
                  </a:lnTo>
                  <a:lnTo>
                    <a:pt x="19659" y="33286"/>
                  </a:lnTo>
                  <a:lnTo>
                    <a:pt x="19659" y="24422"/>
                  </a:lnTo>
                  <a:lnTo>
                    <a:pt x="20256" y="23825"/>
                  </a:lnTo>
                  <a:lnTo>
                    <a:pt x="29006" y="23825"/>
                  </a:lnTo>
                  <a:lnTo>
                    <a:pt x="29591" y="24422"/>
                  </a:lnTo>
                  <a:lnTo>
                    <a:pt x="29591" y="203"/>
                  </a:lnTo>
                  <a:lnTo>
                    <a:pt x="29032" y="0"/>
                  </a:lnTo>
                  <a:lnTo>
                    <a:pt x="13995" y="0"/>
                  </a:lnTo>
                  <a:lnTo>
                    <a:pt x="8255" y="1320"/>
                  </a:lnTo>
                  <a:lnTo>
                    <a:pt x="3327" y="3594"/>
                  </a:lnTo>
                  <a:lnTo>
                    <a:pt x="4025" y="4216"/>
                  </a:lnTo>
                  <a:lnTo>
                    <a:pt x="4470" y="7810"/>
                  </a:lnTo>
                  <a:lnTo>
                    <a:pt x="9575" y="5143"/>
                  </a:lnTo>
                  <a:lnTo>
                    <a:pt x="15608" y="3594"/>
                  </a:lnTo>
                  <a:lnTo>
                    <a:pt x="22771" y="3594"/>
                  </a:lnTo>
                  <a:lnTo>
                    <a:pt x="23368" y="4191"/>
                  </a:lnTo>
                  <a:lnTo>
                    <a:pt x="23368" y="5664"/>
                  </a:lnTo>
                  <a:lnTo>
                    <a:pt x="22771" y="6261"/>
                  </a:lnTo>
                  <a:lnTo>
                    <a:pt x="16446" y="6261"/>
                  </a:lnTo>
                  <a:lnTo>
                    <a:pt x="16446" y="24422"/>
                  </a:lnTo>
                  <a:lnTo>
                    <a:pt x="16446" y="25895"/>
                  </a:lnTo>
                  <a:lnTo>
                    <a:pt x="15862" y="26492"/>
                  </a:lnTo>
                  <a:lnTo>
                    <a:pt x="9144" y="26492"/>
                  </a:lnTo>
                  <a:lnTo>
                    <a:pt x="9144" y="33286"/>
                  </a:lnTo>
                  <a:lnTo>
                    <a:pt x="8559" y="33883"/>
                  </a:lnTo>
                  <a:lnTo>
                    <a:pt x="7112" y="33883"/>
                  </a:lnTo>
                  <a:lnTo>
                    <a:pt x="6515" y="33286"/>
                  </a:lnTo>
                  <a:lnTo>
                    <a:pt x="6515" y="24422"/>
                  </a:lnTo>
                  <a:lnTo>
                    <a:pt x="7112" y="23825"/>
                  </a:lnTo>
                  <a:lnTo>
                    <a:pt x="15862" y="23825"/>
                  </a:lnTo>
                  <a:lnTo>
                    <a:pt x="16446" y="24422"/>
                  </a:lnTo>
                  <a:lnTo>
                    <a:pt x="16446" y="6261"/>
                  </a:lnTo>
                  <a:lnTo>
                    <a:pt x="13411" y="6261"/>
                  </a:lnTo>
                  <a:lnTo>
                    <a:pt x="5588" y="9220"/>
                  </a:lnTo>
                  <a:lnTo>
                    <a:pt x="0" y="13970"/>
                  </a:lnTo>
                  <a:lnTo>
                    <a:pt x="0" y="18275"/>
                  </a:lnTo>
                  <a:lnTo>
                    <a:pt x="0" y="20345"/>
                  </a:lnTo>
                  <a:lnTo>
                    <a:pt x="0" y="23825"/>
                  </a:lnTo>
                  <a:lnTo>
                    <a:pt x="0" y="33883"/>
                  </a:lnTo>
                  <a:lnTo>
                    <a:pt x="0" y="37579"/>
                  </a:lnTo>
                  <a:lnTo>
                    <a:pt x="0" y="47142"/>
                  </a:lnTo>
                  <a:lnTo>
                    <a:pt x="1485" y="45250"/>
                  </a:lnTo>
                  <a:lnTo>
                    <a:pt x="3594" y="43903"/>
                  </a:lnTo>
                  <a:lnTo>
                    <a:pt x="6019" y="43421"/>
                  </a:lnTo>
                  <a:lnTo>
                    <a:pt x="7493" y="39992"/>
                  </a:lnTo>
                  <a:lnTo>
                    <a:pt x="10871" y="37579"/>
                  </a:lnTo>
                  <a:lnTo>
                    <a:pt x="18224" y="37579"/>
                  </a:lnTo>
                  <a:lnTo>
                    <a:pt x="21234" y="39420"/>
                  </a:lnTo>
                  <a:lnTo>
                    <a:pt x="22923" y="42176"/>
                  </a:lnTo>
                  <a:lnTo>
                    <a:pt x="26936" y="43014"/>
                  </a:lnTo>
                  <a:lnTo>
                    <a:pt x="30035" y="46405"/>
                  </a:lnTo>
                  <a:lnTo>
                    <a:pt x="30492" y="50596"/>
                  </a:lnTo>
                  <a:lnTo>
                    <a:pt x="42075" y="50596"/>
                  </a:lnTo>
                  <a:lnTo>
                    <a:pt x="42494" y="50317"/>
                  </a:lnTo>
                  <a:lnTo>
                    <a:pt x="43307" y="49720"/>
                  </a:lnTo>
                  <a:lnTo>
                    <a:pt x="43307" y="20180"/>
                  </a:lnTo>
                  <a:lnTo>
                    <a:pt x="42456" y="20218"/>
                  </a:lnTo>
                  <a:lnTo>
                    <a:pt x="42456" y="24422"/>
                  </a:lnTo>
                  <a:lnTo>
                    <a:pt x="42456" y="25895"/>
                  </a:lnTo>
                  <a:lnTo>
                    <a:pt x="41859" y="26492"/>
                  </a:lnTo>
                  <a:lnTo>
                    <a:pt x="35140" y="26492"/>
                  </a:lnTo>
                  <a:lnTo>
                    <a:pt x="35140" y="33286"/>
                  </a:lnTo>
                  <a:lnTo>
                    <a:pt x="34556" y="33883"/>
                  </a:lnTo>
                  <a:lnTo>
                    <a:pt x="33108" y="33883"/>
                  </a:lnTo>
                  <a:lnTo>
                    <a:pt x="32524" y="33286"/>
                  </a:lnTo>
                  <a:lnTo>
                    <a:pt x="32524" y="24422"/>
                  </a:lnTo>
                  <a:lnTo>
                    <a:pt x="33108" y="23825"/>
                  </a:lnTo>
                  <a:lnTo>
                    <a:pt x="41859" y="23825"/>
                  </a:lnTo>
                  <a:lnTo>
                    <a:pt x="42456" y="24422"/>
                  </a:lnTo>
                  <a:lnTo>
                    <a:pt x="42456" y="20218"/>
                  </a:lnTo>
                  <a:lnTo>
                    <a:pt x="39395" y="20345"/>
                  </a:lnTo>
                  <a:lnTo>
                    <a:pt x="39293" y="18072"/>
                  </a:lnTo>
                  <a:lnTo>
                    <a:pt x="34709" y="18275"/>
                  </a:lnTo>
                  <a:lnTo>
                    <a:pt x="34201" y="18072"/>
                  </a:lnTo>
                  <a:lnTo>
                    <a:pt x="33959" y="17551"/>
                  </a:lnTo>
                  <a:lnTo>
                    <a:pt x="33743" y="12484"/>
                  </a:lnTo>
                  <a:lnTo>
                    <a:pt x="34455" y="11696"/>
                  </a:lnTo>
                  <a:lnTo>
                    <a:pt x="43307" y="11303"/>
                  </a:lnTo>
                  <a:lnTo>
                    <a:pt x="43307" y="7404"/>
                  </a:lnTo>
                  <a:close/>
                </a:path>
                <a:path w="55244" h="50800">
                  <a:moveTo>
                    <a:pt x="47472" y="11125"/>
                  </a:moveTo>
                  <a:lnTo>
                    <a:pt x="46786" y="10401"/>
                  </a:lnTo>
                  <a:lnTo>
                    <a:pt x="46062" y="9690"/>
                  </a:lnTo>
                  <a:lnTo>
                    <a:pt x="45300" y="9029"/>
                  </a:lnTo>
                  <a:lnTo>
                    <a:pt x="45300" y="11214"/>
                  </a:lnTo>
                  <a:lnTo>
                    <a:pt x="47472" y="11125"/>
                  </a:lnTo>
                  <a:close/>
                </a:path>
                <a:path w="55244" h="50800">
                  <a:moveTo>
                    <a:pt x="54635" y="27139"/>
                  </a:moveTo>
                  <a:lnTo>
                    <a:pt x="54483" y="24574"/>
                  </a:lnTo>
                  <a:lnTo>
                    <a:pt x="53911" y="22098"/>
                  </a:lnTo>
                  <a:lnTo>
                    <a:pt x="52997" y="19748"/>
                  </a:lnTo>
                  <a:lnTo>
                    <a:pt x="45300" y="20091"/>
                  </a:lnTo>
                  <a:lnTo>
                    <a:pt x="45300" y="48094"/>
                  </a:lnTo>
                  <a:lnTo>
                    <a:pt x="48234" y="45516"/>
                  </a:lnTo>
                  <a:lnTo>
                    <a:pt x="50584" y="42494"/>
                  </a:lnTo>
                  <a:lnTo>
                    <a:pt x="52209" y="39154"/>
                  </a:lnTo>
                  <a:lnTo>
                    <a:pt x="51676" y="37858"/>
                  </a:lnTo>
                  <a:lnTo>
                    <a:pt x="51396" y="36449"/>
                  </a:lnTo>
                  <a:lnTo>
                    <a:pt x="51396" y="31991"/>
                  </a:lnTo>
                  <a:lnTo>
                    <a:pt x="52590" y="29184"/>
                  </a:lnTo>
                  <a:lnTo>
                    <a:pt x="54635" y="27139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2602831" y="9865926"/>
              <a:ext cx="2540" cy="42545"/>
            </a:xfrm>
            <a:custGeom>
              <a:avLst/>
              <a:gdLst/>
              <a:ahLst/>
              <a:cxnLst/>
              <a:rect l="l" t="t" r="r" b="b"/>
              <a:pathLst>
                <a:path w="2539" h="42545">
                  <a:moveTo>
                    <a:pt x="0" y="42312"/>
                  </a:moveTo>
                  <a:lnTo>
                    <a:pt x="692" y="41794"/>
                  </a:lnTo>
                  <a:lnTo>
                    <a:pt x="1356" y="41248"/>
                  </a:lnTo>
                  <a:lnTo>
                    <a:pt x="1997" y="40685"/>
                  </a:lnTo>
                  <a:lnTo>
                    <a:pt x="1997" y="12683"/>
                  </a:lnTo>
                  <a:lnTo>
                    <a:pt x="0" y="12770"/>
                  </a:lnTo>
                  <a:lnTo>
                    <a:pt x="0" y="42312"/>
                  </a:lnTo>
                  <a:close/>
                </a:path>
                <a:path w="2539" h="42545">
                  <a:moveTo>
                    <a:pt x="0" y="3904"/>
                  </a:moveTo>
                  <a:lnTo>
                    <a:pt x="1997" y="3817"/>
                  </a:lnTo>
                  <a:lnTo>
                    <a:pt x="1997" y="1621"/>
                  </a:lnTo>
                  <a:lnTo>
                    <a:pt x="1356" y="1057"/>
                  </a:lnTo>
                  <a:lnTo>
                    <a:pt x="692" y="517"/>
                  </a:lnTo>
                  <a:lnTo>
                    <a:pt x="0" y="0"/>
                  </a:lnTo>
                  <a:lnTo>
                    <a:pt x="0" y="390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2598818" y="9876036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102" y="2834"/>
                  </a:moveTo>
                  <a:lnTo>
                    <a:pt x="13700" y="2236"/>
                  </a:lnTo>
                  <a:lnTo>
                    <a:pt x="13399" y="1477"/>
                  </a:lnTo>
                  <a:lnTo>
                    <a:pt x="13064" y="730"/>
                  </a:lnTo>
                  <a:lnTo>
                    <a:pt x="12690" y="0"/>
                  </a:lnTo>
                  <a:lnTo>
                    <a:pt x="0" y="557"/>
                  </a:lnTo>
                  <a:lnTo>
                    <a:pt x="102" y="2834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2594803" y="9871111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147" y="4134"/>
                  </a:moveTo>
                  <a:lnTo>
                    <a:pt x="15885" y="3438"/>
                  </a:lnTo>
                  <a:lnTo>
                    <a:pt x="15181" y="2242"/>
                  </a:lnTo>
                  <a:lnTo>
                    <a:pt x="14370" y="1098"/>
                  </a:lnTo>
                  <a:lnTo>
                    <a:pt x="13473" y="0"/>
                  </a:lnTo>
                  <a:lnTo>
                    <a:pt x="0" y="592"/>
                  </a:lnTo>
                  <a:lnTo>
                    <a:pt x="147" y="4134"/>
                  </a:lnTo>
                  <a:close/>
                </a:path>
              </a:pathLst>
            </a:custGeom>
            <a:solidFill>
              <a:srgbClr val="A7C58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2593270" y="9869646"/>
              <a:ext cx="18415" cy="7620"/>
            </a:xfrm>
            <a:custGeom>
              <a:avLst/>
              <a:gdLst/>
              <a:ahLst/>
              <a:cxnLst/>
              <a:rect l="l" t="t" r="r" b="b"/>
              <a:pathLst>
                <a:path w="18414" h="7620">
                  <a:moveTo>
                    <a:pt x="964" y="7146"/>
                  </a:moveTo>
                  <a:lnTo>
                    <a:pt x="18241" y="6387"/>
                  </a:lnTo>
                  <a:lnTo>
                    <a:pt x="17985" y="5887"/>
                  </a:lnTo>
                  <a:lnTo>
                    <a:pt x="17418" y="4904"/>
                  </a:lnTo>
                  <a:lnTo>
                    <a:pt x="1679" y="5594"/>
                  </a:lnTo>
                  <a:lnTo>
                    <a:pt x="1532" y="2058"/>
                  </a:lnTo>
                  <a:lnTo>
                    <a:pt x="15006" y="1466"/>
                  </a:lnTo>
                  <a:lnTo>
                    <a:pt x="14597" y="965"/>
                  </a:lnTo>
                  <a:lnTo>
                    <a:pt x="13723" y="0"/>
                  </a:lnTo>
                  <a:lnTo>
                    <a:pt x="715" y="569"/>
                  </a:lnTo>
                  <a:lnTo>
                    <a:pt x="0" y="1362"/>
                  </a:lnTo>
                  <a:lnTo>
                    <a:pt x="215" y="6422"/>
                  </a:lnTo>
                  <a:lnTo>
                    <a:pt x="459" y="6945"/>
                  </a:lnTo>
                  <a:lnTo>
                    <a:pt x="964" y="714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2559520" y="9911422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511" y="9804"/>
                  </a:moveTo>
                  <a:lnTo>
                    <a:pt x="1003" y="9410"/>
                  </a:lnTo>
                  <a:lnTo>
                    <a:pt x="520" y="8940"/>
                  </a:lnTo>
                  <a:lnTo>
                    <a:pt x="88" y="8382"/>
                  </a:lnTo>
                  <a:lnTo>
                    <a:pt x="0" y="8521"/>
                  </a:lnTo>
                  <a:lnTo>
                    <a:pt x="0" y="11226"/>
                  </a:lnTo>
                  <a:lnTo>
                    <a:pt x="1511" y="9804"/>
                  </a:lnTo>
                  <a:close/>
                </a:path>
                <a:path w="15239" h="11429">
                  <a:moveTo>
                    <a:pt x="14973" y="114"/>
                  </a:moveTo>
                  <a:lnTo>
                    <a:pt x="14363" y="0"/>
                  </a:lnTo>
                  <a:lnTo>
                    <a:pt x="11277" y="3276"/>
                  </a:lnTo>
                  <a:lnTo>
                    <a:pt x="12077" y="3454"/>
                  </a:lnTo>
                  <a:lnTo>
                    <a:pt x="12877" y="3606"/>
                  </a:lnTo>
                  <a:lnTo>
                    <a:pt x="13690" y="3733"/>
                  </a:lnTo>
                  <a:lnTo>
                    <a:pt x="14973" y="11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2559526" y="9919677"/>
              <a:ext cx="635" cy="635"/>
            </a:xfrm>
            <a:custGeom>
              <a:avLst/>
              <a:gdLst/>
              <a:ahLst/>
              <a:cxnLst/>
              <a:rect l="l" t="t" r="r" b="b"/>
              <a:pathLst>
                <a:path w="635" h="634">
                  <a:moveTo>
                    <a:pt x="0" y="258"/>
                  </a:moveTo>
                  <a:lnTo>
                    <a:pt x="96" y="126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2559527" y="9903940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2832" y="16047"/>
                  </a:moveTo>
                  <a:lnTo>
                    <a:pt x="8467" y="10769"/>
                  </a:lnTo>
                  <a:lnTo>
                    <a:pt x="9750" y="10389"/>
                  </a:lnTo>
                  <a:lnTo>
                    <a:pt x="11277" y="10757"/>
                  </a:lnTo>
                  <a:lnTo>
                    <a:pt x="14364" y="7480"/>
                  </a:lnTo>
                  <a:lnTo>
                    <a:pt x="7968" y="6347"/>
                  </a:lnTo>
                  <a:lnTo>
                    <a:pt x="7820" y="6997"/>
                  </a:lnTo>
                  <a:lnTo>
                    <a:pt x="6606" y="6715"/>
                  </a:lnTo>
                  <a:lnTo>
                    <a:pt x="5232" y="4467"/>
                  </a:lnTo>
                  <a:lnTo>
                    <a:pt x="5232" y="1213"/>
                  </a:lnTo>
                  <a:lnTo>
                    <a:pt x="5295" y="597"/>
                  </a:lnTo>
                  <a:lnTo>
                    <a:pt x="5408" y="0"/>
                  </a:lnTo>
                  <a:lnTo>
                    <a:pt x="2871" y="822"/>
                  </a:lnTo>
                  <a:lnTo>
                    <a:pt x="856" y="2834"/>
                  </a:lnTo>
                  <a:lnTo>
                    <a:pt x="0" y="5387"/>
                  </a:lnTo>
                  <a:lnTo>
                    <a:pt x="0" y="6704"/>
                  </a:lnTo>
                  <a:lnTo>
                    <a:pt x="4778" y="6893"/>
                  </a:lnTo>
                  <a:lnTo>
                    <a:pt x="5499" y="7687"/>
                  </a:lnTo>
                  <a:lnTo>
                    <a:pt x="5300" y="12747"/>
                  </a:lnTo>
                  <a:lnTo>
                    <a:pt x="5056" y="13270"/>
                  </a:lnTo>
                  <a:lnTo>
                    <a:pt x="4551" y="13471"/>
                  </a:lnTo>
                  <a:lnTo>
                    <a:pt x="629" y="13316"/>
                  </a:lnTo>
                  <a:lnTo>
                    <a:pt x="1174" y="14489"/>
                  </a:lnTo>
                  <a:lnTo>
                    <a:pt x="1918" y="15461"/>
                  </a:lnTo>
                  <a:lnTo>
                    <a:pt x="2832" y="16047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2559529" y="990194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509" y="19278"/>
                  </a:moveTo>
                  <a:lnTo>
                    <a:pt x="2826" y="18042"/>
                  </a:lnTo>
                  <a:lnTo>
                    <a:pt x="1918" y="17456"/>
                  </a:lnTo>
                  <a:lnTo>
                    <a:pt x="1174" y="16490"/>
                  </a:lnTo>
                  <a:lnTo>
                    <a:pt x="629" y="15311"/>
                  </a:lnTo>
                  <a:lnTo>
                    <a:pt x="306" y="15300"/>
                  </a:lnTo>
                  <a:lnTo>
                    <a:pt x="215" y="17576"/>
                  </a:lnTo>
                  <a:lnTo>
                    <a:pt x="0" y="17576"/>
                  </a:lnTo>
                  <a:lnTo>
                    <a:pt x="0" y="17732"/>
                  </a:lnTo>
                  <a:lnTo>
                    <a:pt x="516" y="18416"/>
                  </a:lnTo>
                  <a:lnTo>
                    <a:pt x="993" y="18893"/>
                  </a:lnTo>
                  <a:lnTo>
                    <a:pt x="1509" y="19278"/>
                  </a:lnTo>
                  <a:close/>
                </a:path>
                <a:path w="6350" h="19684">
                  <a:moveTo>
                    <a:pt x="0" y="17576"/>
                  </a:moveTo>
                  <a:lnTo>
                    <a:pt x="215" y="17576"/>
                  </a:lnTo>
                  <a:lnTo>
                    <a:pt x="0" y="17565"/>
                  </a:lnTo>
                  <a:close/>
                </a:path>
                <a:path w="6350" h="19684">
                  <a:moveTo>
                    <a:pt x="0" y="7382"/>
                  </a:moveTo>
                  <a:lnTo>
                    <a:pt x="851" y="4835"/>
                  </a:lnTo>
                  <a:lnTo>
                    <a:pt x="2871" y="2823"/>
                  </a:lnTo>
                  <a:lnTo>
                    <a:pt x="5408" y="1995"/>
                  </a:lnTo>
                  <a:lnTo>
                    <a:pt x="5539" y="1305"/>
                  </a:lnTo>
                  <a:lnTo>
                    <a:pt x="5743" y="638"/>
                  </a:lnTo>
                  <a:lnTo>
                    <a:pt x="6016" y="0"/>
                  </a:lnTo>
                  <a:lnTo>
                    <a:pt x="3592" y="482"/>
                  </a:lnTo>
                  <a:lnTo>
                    <a:pt x="1475" y="1834"/>
                  </a:lnTo>
                  <a:lnTo>
                    <a:pt x="0" y="3720"/>
                  </a:lnTo>
                  <a:lnTo>
                    <a:pt x="0" y="738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2566521" y="9897883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70">
                  <a:moveTo>
                    <a:pt x="7979" y="13644"/>
                  </a:moveTo>
                  <a:lnTo>
                    <a:pt x="8598" y="11907"/>
                  </a:lnTo>
                  <a:lnTo>
                    <a:pt x="9540" y="11235"/>
                  </a:lnTo>
                  <a:lnTo>
                    <a:pt x="9722" y="11235"/>
                  </a:lnTo>
                  <a:lnTo>
                    <a:pt x="7798" y="6019"/>
                  </a:lnTo>
                  <a:lnTo>
                    <a:pt x="7173" y="5387"/>
                  </a:lnTo>
                  <a:lnTo>
                    <a:pt x="9818" y="2713"/>
                  </a:lnTo>
                  <a:lnTo>
                    <a:pt x="13592" y="2621"/>
                  </a:lnTo>
                  <a:lnTo>
                    <a:pt x="12162" y="1011"/>
                  </a:lnTo>
                  <a:lnTo>
                    <a:pt x="10096" y="0"/>
                  </a:lnTo>
                  <a:lnTo>
                    <a:pt x="7798" y="0"/>
                  </a:lnTo>
                  <a:lnTo>
                    <a:pt x="3496" y="0"/>
                  </a:lnTo>
                  <a:lnTo>
                    <a:pt x="0" y="3547"/>
                  </a:lnTo>
                  <a:lnTo>
                    <a:pt x="0" y="10016"/>
                  </a:lnTo>
                  <a:lnTo>
                    <a:pt x="1095" y="11809"/>
                  </a:lnTo>
                  <a:lnTo>
                    <a:pt x="970" y="12407"/>
                  </a:lnTo>
                  <a:lnTo>
                    <a:pt x="7979" y="13644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2564762" y="9896102"/>
              <a:ext cx="17780" cy="15240"/>
            </a:xfrm>
            <a:custGeom>
              <a:avLst/>
              <a:gdLst/>
              <a:ahLst/>
              <a:cxnLst/>
              <a:rect l="l" t="t" r="r" b="b"/>
              <a:pathLst>
                <a:path w="17780" h="15240">
                  <a:moveTo>
                    <a:pt x="2588" y="14834"/>
                  </a:moveTo>
                  <a:lnTo>
                    <a:pt x="2860" y="13609"/>
                  </a:lnTo>
                  <a:lnTo>
                    <a:pt x="1759" y="11798"/>
                  </a:lnTo>
                  <a:lnTo>
                    <a:pt x="1759" y="5324"/>
                  </a:lnTo>
                  <a:lnTo>
                    <a:pt x="5255" y="1782"/>
                  </a:lnTo>
                  <a:lnTo>
                    <a:pt x="11856" y="1782"/>
                  </a:lnTo>
                  <a:lnTo>
                    <a:pt x="13921" y="2794"/>
                  </a:lnTo>
                  <a:lnTo>
                    <a:pt x="15352" y="4398"/>
                  </a:lnTo>
                  <a:lnTo>
                    <a:pt x="16419" y="4398"/>
                  </a:lnTo>
                  <a:lnTo>
                    <a:pt x="17066" y="4467"/>
                  </a:lnTo>
                  <a:lnTo>
                    <a:pt x="17684" y="4594"/>
                  </a:lnTo>
                  <a:lnTo>
                    <a:pt x="15999" y="1839"/>
                  </a:lnTo>
                  <a:lnTo>
                    <a:pt x="12985" y="0"/>
                  </a:lnTo>
                  <a:lnTo>
                    <a:pt x="9557" y="0"/>
                  </a:lnTo>
                  <a:lnTo>
                    <a:pt x="5635" y="0"/>
                  </a:lnTo>
                  <a:lnTo>
                    <a:pt x="0" y="9055"/>
                  </a:lnTo>
                  <a:lnTo>
                    <a:pt x="0" y="12304"/>
                  </a:lnTo>
                  <a:lnTo>
                    <a:pt x="1373" y="14552"/>
                  </a:lnTo>
                  <a:lnTo>
                    <a:pt x="2588" y="1483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2574321" y="990228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918" y="6842"/>
                  </a:moveTo>
                  <a:lnTo>
                    <a:pt x="13927" y="6842"/>
                  </a:lnTo>
                  <a:lnTo>
                    <a:pt x="13411" y="2984"/>
                  </a:lnTo>
                  <a:lnTo>
                    <a:pt x="10142" y="0"/>
                  </a:lnTo>
                  <a:lnTo>
                    <a:pt x="6197" y="0"/>
                  </a:lnTo>
                  <a:lnTo>
                    <a:pt x="2843" y="0"/>
                  </a:lnTo>
                  <a:lnTo>
                    <a:pt x="675" y="2196"/>
                  </a:lnTo>
                  <a:lnTo>
                    <a:pt x="0" y="1621"/>
                  </a:lnTo>
                  <a:lnTo>
                    <a:pt x="1918" y="6842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2573697" y="9900498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14551" y="8618"/>
                  </a:moveTo>
                  <a:lnTo>
                    <a:pt x="16322" y="8618"/>
                  </a:lnTo>
                  <a:lnTo>
                    <a:pt x="15868" y="4433"/>
                  </a:lnTo>
                  <a:lnTo>
                    <a:pt x="12764" y="1034"/>
                  </a:lnTo>
                  <a:lnTo>
                    <a:pt x="8127" y="68"/>
                  </a:lnTo>
                  <a:lnTo>
                    <a:pt x="7480" y="0"/>
                  </a:lnTo>
                  <a:lnTo>
                    <a:pt x="6821" y="0"/>
                  </a:lnTo>
                  <a:lnTo>
                    <a:pt x="2639" y="97"/>
                  </a:lnTo>
                  <a:lnTo>
                    <a:pt x="0" y="2771"/>
                  </a:lnTo>
                  <a:lnTo>
                    <a:pt x="624" y="3403"/>
                  </a:lnTo>
                  <a:lnTo>
                    <a:pt x="1299" y="3978"/>
                  </a:lnTo>
                  <a:lnTo>
                    <a:pt x="3467" y="1782"/>
                  </a:lnTo>
                  <a:lnTo>
                    <a:pt x="10766" y="1782"/>
                  </a:lnTo>
                  <a:lnTo>
                    <a:pt x="14035" y="4766"/>
                  </a:lnTo>
                  <a:lnTo>
                    <a:pt x="14551" y="861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2575246" y="9911145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4" h="5079">
                  <a:moveTo>
                    <a:pt x="2917" y="4496"/>
                  </a:moveTo>
                  <a:lnTo>
                    <a:pt x="6572" y="4438"/>
                  </a:lnTo>
                  <a:lnTo>
                    <a:pt x="6572" y="3265"/>
                  </a:lnTo>
                  <a:lnTo>
                    <a:pt x="7321" y="2506"/>
                  </a:lnTo>
                  <a:lnTo>
                    <a:pt x="8070" y="3265"/>
                  </a:lnTo>
                  <a:lnTo>
                    <a:pt x="8070" y="4335"/>
                  </a:lnTo>
                  <a:lnTo>
                    <a:pt x="8921" y="4260"/>
                  </a:lnTo>
                  <a:lnTo>
                    <a:pt x="10590" y="4036"/>
                  </a:lnTo>
                  <a:lnTo>
                    <a:pt x="10590" y="3265"/>
                  </a:lnTo>
                  <a:lnTo>
                    <a:pt x="11339" y="2506"/>
                  </a:lnTo>
                  <a:lnTo>
                    <a:pt x="12094" y="3265"/>
                  </a:lnTo>
                  <a:lnTo>
                    <a:pt x="12094" y="3777"/>
                  </a:lnTo>
                  <a:lnTo>
                    <a:pt x="12962" y="3616"/>
                  </a:lnTo>
                  <a:lnTo>
                    <a:pt x="14671" y="3202"/>
                  </a:lnTo>
                  <a:lnTo>
                    <a:pt x="15363" y="2506"/>
                  </a:lnTo>
                  <a:lnTo>
                    <a:pt x="15760" y="2909"/>
                  </a:lnTo>
                  <a:lnTo>
                    <a:pt x="18314" y="2167"/>
                  </a:lnTo>
                  <a:lnTo>
                    <a:pt x="20738" y="1190"/>
                  </a:lnTo>
                  <a:lnTo>
                    <a:pt x="22985" y="0"/>
                  </a:lnTo>
                  <a:lnTo>
                    <a:pt x="1515" y="0"/>
                  </a:lnTo>
                  <a:lnTo>
                    <a:pt x="0" y="4266"/>
                  </a:lnTo>
                  <a:lnTo>
                    <a:pt x="1452" y="4415"/>
                  </a:lnTo>
                  <a:lnTo>
                    <a:pt x="2917" y="4496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2573210" y="9909124"/>
              <a:ext cx="28575" cy="6985"/>
            </a:xfrm>
            <a:custGeom>
              <a:avLst/>
              <a:gdLst/>
              <a:ahLst/>
              <a:cxnLst/>
              <a:rect l="l" t="t" r="r" b="b"/>
              <a:pathLst>
                <a:path w="28575" h="6984">
                  <a:moveTo>
                    <a:pt x="10096" y="5295"/>
                  </a:moveTo>
                  <a:lnTo>
                    <a:pt x="9347" y="4533"/>
                  </a:lnTo>
                  <a:lnTo>
                    <a:pt x="8597" y="5295"/>
                  </a:lnTo>
                  <a:lnTo>
                    <a:pt x="8597" y="6464"/>
                  </a:lnTo>
                  <a:lnTo>
                    <a:pt x="9105" y="6438"/>
                  </a:lnTo>
                  <a:lnTo>
                    <a:pt x="9601" y="6400"/>
                  </a:lnTo>
                  <a:lnTo>
                    <a:pt x="10096" y="6362"/>
                  </a:lnTo>
                  <a:lnTo>
                    <a:pt x="10096" y="5295"/>
                  </a:lnTo>
                  <a:close/>
                </a:path>
                <a:path w="28575" h="6984">
                  <a:moveTo>
                    <a:pt x="14122" y="5295"/>
                  </a:moveTo>
                  <a:lnTo>
                    <a:pt x="13373" y="4533"/>
                  </a:lnTo>
                  <a:lnTo>
                    <a:pt x="12623" y="5295"/>
                  </a:lnTo>
                  <a:lnTo>
                    <a:pt x="12623" y="6057"/>
                  </a:lnTo>
                  <a:lnTo>
                    <a:pt x="13131" y="5994"/>
                  </a:lnTo>
                  <a:lnTo>
                    <a:pt x="13627" y="5905"/>
                  </a:lnTo>
                  <a:lnTo>
                    <a:pt x="14122" y="5803"/>
                  </a:lnTo>
                  <a:lnTo>
                    <a:pt x="14122" y="5295"/>
                  </a:lnTo>
                  <a:close/>
                </a:path>
                <a:path w="28575" h="6984">
                  <a:moveTo>
                    <a:pt x="17792" y="4940"/>
                  </a:moveTo>
                  <a:lnTo>
                    <a:pt x="17386" y="4533"/>
                  </a:lnTo>
                  <a:lnTo>
                    <a:pt x="16700" y="5232"/>
                  </a:lnTo>
                  <a:lnTo>
                    <a:pt x="17068" y="5143"/>
                  </a:lnTo>
                  <a:lnTo>
                    <a:pt x="17424" y="5041"/>
                  </a:lnTo>
                  <a:lnTo>
                    <a:pt x="17792" y="4940"/>
                  </a:lnTo>
                  <a:close/>
                </a:path>
                <a:path w="28575" h="6984">
                  <a:moveTo>
                    <a:pt x="28371" y="0"/>
                  </a:moveTo>
                  <a:lnTo>
                    <a:pt x="2844" y="0"/>
                  </a:lnTo>
                  <a:lnTo>
                    <a:pt x="1905" y="673"/>
                  </a:lnTo>
                  <a:lnTo>
                    <a:pt x="0" y="6032"/>
                  </a:lnTo>
                  <a:lnTo>
                    <a:pt x="2032" y="6286"/>
                  </a:lnTo>
                  <a:lnTo>
                    <a:pt x="3543" y="2032"/>
                  </a:lnTo>
                  <a:lnTo>
                    <a:pt x="25019" y="2032"/>
                  </a:lnTo>
                  <a:lnTo>
                    <a:pt x="26187" y="1409"/>
                  </a:lnTo>
                  <a:lnTo>
                    <a:pt x="27305" y="736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2545417" y="9868059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5337" y="11338"/>
                  </a:moveTo>
                  <a:lnTo>
                    <a:pt x="6943" y="8101"/>
                  </a:lnTo>
                  <a:lnTo>
                    <a:pt x="9259" y="5169"/>
                  </a:lnTo>
                  <a:lnTo>
                    <a:pt x="12108" y="2673"/>
                  </a:lnTo>
                  <a:lnTo>
                    <a:pt x="12108" y="0"/>
                  </a:lnTo>
                  <a:lnTo>
                    <a:pt x="7880" y="546"/>
                  </a:lnTo>
                  <a:lnTo>
                    <a:pt x="4849" y="3495"/>
                  </a:lnTo>
                  <a:lnTo>
                    <a:pt x="2528" y="6957"/>
                  </a:lnTo>
                  <a:lnTo>
                    <a:pt x="1137" y="10752"/>
                  </a:lnTo>
                  <a:lnTo>
                    <a:pt x="4758" y="10752"/>
                  </a:lnTo>
                  <a:lnTo>
                    <a:pt x="5337" y="11338"/>
                  </a:lnTo>
                  <a:close/>
                </a:path>
                <a:path w="12700" h="41275">
                  <a:moveTo>
                    <a:pt x="12108" y="40966"/>
                  </a:moveTo>
                  <a:lnTo>
                    <a:pt x="12108" y="6307"/>
                  </a:lnTo>
                  <a:lnTo>
                    <a:pt x="8396" y="10148"/>
                  </a:lnTo>
                  <a:lnTo>
                    <a:pt x="6001" y="14897"/>
                  </a:lnTo>
                  <a:lnTo>
                    <a:pt x="5564" y="19485"/>
                  </a:lnTo>
                  <a:lnTo>
                    <a:pt x="5507" y="28386"/>
                  </a:lnTo>
                  <a:lnTo>
                    <a:pt x="4758" y="29145"/>
                  </a:lnTo>
                  <a:lnTo>
                    <a:pt x="1892" y="29145"/>
                  </a:lnTo>
                  <a:lnTo>
                    <a:pt x="3981" y="33687"/>
                  </a:lnTo>
                  <a:lnTo>
                    <a:pt x="7460" y="37764"/>
                  </a:lnTo>
                  <a:lnTo>
                    <a:pt x="12108" y="40966"/>
                  </a:lnTo>
                  <a:close/>
                </a:path>
                <a:path w="12700" h="41275">
                  <a:moveTo>
                    <a:pt x="1257" y="27627"/>
                  </a:moveTo>
                  <a:lnTo>
                    <a:pt x="4009" y="27627"/>
                  </a:lnTo>
                  <a:lnTo>
                    <a:pt x="4009" y="23430"/>
                  </a:lnTo>
                  <a:lnTo>
                    <a:pt x="3322" y="23384"/>
                  </a:lnTo>
                  <a:lnTo>
                    <a:pt x="2783" y="22803"/>
                  </a:lnTo>
                  <a:lnTo>
                    <a:pt x="2783" y="19485"/>
                  </a:lnTo>
                  <a:lnTo>
                    <a:pt x="3209" y="16961"/>
                  </a:lnTo>
                  <a:lnTo>
                    <a:pt x="3896" y="14897"/>
                  </a:lnTo>
                  <a:lnTo>
                    <a:pt x="4009" y="12269"/>
                  </a:lnTo>
                  <a:lnTo>
                    <a:pt x="632" y="12269"/>
                  </a:lnTo>
                  <a:lnTo>
                    <a:pt x="303" y="13396"/>
                  </a:lnTo>
                  <a:lnTo>
                    <a:pt x="48" y="14552"/>
                  </a:lnTo>
                  <a:lnTo>
                    <a:pt x="0" y="14897"/>
                  </a:lnTo>
                  <a:lnTo>
                    <a:pt x="40" y="23430"/>
                  </a:lnTo>
                  <a:lnTo>
                    <a:pt x="138" y="24131"/>
                  </a:lnTo>
                  <a:lnTo>
                    <a:pt x="598" y="25908"/>
                  </a:lnTo>
                  <a:lnTo>
                    <a:pt x="1257" y="27627"/>
                  </a:lnTo>
                  <a:close/>
                </a:path>
              </a:pathLst>
            </a:custGeom>
            <a:solidFill>
              <a:srgbClr val="A1D6BB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2557529" y="9867801"/>
              <a:ext cx="2540" cy="56515"/>
            </a:xfrm>
            <a:custGeom>
              <a:avLst/>
              <a:gdLst/>
              <a:ahLst/>
              <a:cxnLst/>
              <a:rect l="l" t="t" r="r" b="b"/>
              <a:pathLst>
                <a:path w="2539" h="56515">
                  <a:moveTo>
                    <a:pt x="669" y="56077"/>
                  </a:moveTo>
                  <a:lnTo>
                    <a:pt x="1997" y="54835"/>
                  </a:lnTo>
                  <a:lnTo>
                    <a:pt x="1997" y="51707"/>
                  </a:lnTo>
                  <a:lnTo>
                    <a:pt x="675" y="51655"/>
                  </a:lnTo>
                  <a:lnTo>
                    <a:pt x="669" y="56077"/>
                  </a:lnTo>
                  <a:close/>
                </a:path>
                <a:path w="2539" h="56515">
                  <a:moveTo>
                    <a:pt x="1997" y="42841"/>
                  </a:moveTo>
                  <a:lnTo>
                    <a:pt x="1997" y="4691"/>
                  </a:lnTo>
                  <a:lnTo>
                    <a:pt x="1294" y="5289"/>
                  </a:lnTo>
                  <a:lnTo>
                    <a:pt x="624" y="5910"/>
                  </a:lnTo>
                  <a:lnTo>
                    <a:pt x="0" y="6566"/>
                  </a:lnTo>
                  <a:lnTo>
                    <a:pt x="102" y="41294"/>
                  </a:lnTo>
                  <a:lnTo>
                    <a:pt x="681" y="42404"/>
                  </a:lnTo>
                  <a:lnTo>
                    <a:pt x="681" y="42789"/>
                  </a:lnTo>
                  <a:lnTo>
                    <a:pt x="1997" y="42841"/>
                  </a:lnTo>
                  <a:close/>
                </a:path>
                <a:path w="2539" h="56515">
                  <a:moveTo>
                    <a:pt x="0" y="2932"/>
                  </a:moveTo>
                  <a:lnTo>
                    <a:pt x="635" y="2374"/>
                  </a:lnTo>
                  <a:lnTo>
                    <a:pt x="1305" y="1839"/>
                  </a:lnTo>
                  <a:lnTo>
                    <a:pt x="1997" y="1328"/>
                  </a:lnTo>
                  <a:lnTo>
                    <a:pt x="1997" y="0"/>
                  </a:lnTo>
                  <a:lnTo>
                    <a:pt x="0" y="258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2558206" y="9917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38" y="2345"/>
                  </a:moveTo>
                  <a:lnTo>
                    <a:pt x="1628" y="68"/>
                  </a:lnTo>
                  <a:lnTo>
                    <a:pt x="0" y="0"/>
                  </a:lnTo>
                  <a:lnTo>
                    <a:pt x="0" y="2282"/>
                  </a:lnTo>
                  <a:lnTo>
                    <a:pt x="1322" y="2334"/>
                  </a:lnTo>
                  <a:lnTo>
                    <a:pt x="1538" y="2345"/>
                  </a:lnTo>
                  <a:close/>
                </a:path>
              </a:pathLst>
            </a:custGeom>
            <a:solidFill>
              <a:srgbClr val="94C8A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2558210" y="991211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5147" y="3754"/>
                  </a:moveTo>
                  <a:lnTo>
                    <a:pt x="5289" y="212"/>
                  </a:lnTo>
                  <a:lnTo>
                    <a:pt x="0" y="0"/>
                  </a:lnTo>
                  <a:lnTo>
                    <a:pt x="0" y="3547"/>
                  </a:lnTo>
                  <a:lnTo>
                    <a:pt x="5147" y="3754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2558206" y="9910590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874" y="6824"/>
                  </a:moveTo>
                  <a:lnTo>
                    <a:pt x="6379" y="6623"/>
                  </a:lnTo>
                  <a:lnTo>
                    <a:pt x="6623" y="6094"/>
                  </a:lnTo>
                  <a:lnTo>
                    <a:pt x="6821" y="1034"/>
                  </a:lnTo>
                  <a:lnTo>
                    <a:pt x="6101" y="247"/>
                  </a:lnTo>
                  <a:lnTo>
                    <a:pt x="5" y="0"/>
                  </a:lnTo>
                  <a:lnTo>
                    <a:pt x="5" y="1517"/>
                  </a:lnTo>
                  <a:lnTo>
                    <a:pt x="5295" y="1736"/>
                  </a:lnTo>
                  <a:lnTo>
                    <a:pt x="5153" y="5272"/>
                  </a:lnTo>
                  <a:lnTo>
                    <a:pt x="0" y="5065"/>
                  </a:lnTo>
                  <a:lnTo>
                    <a:pt x="0" y="6583"/>
                  </a:lnTo>
                  <a:lnTo>
                    <a:pt x="5874" y="6824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2555308" y="9863685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3133"/>
                  </a:moveTo>
                  <a:lnTo>
                    <a:pt x="7122" y="2207"/>
                  </a:lnTo>
                  <a:lnTo>
                    <a:pt x="6844" y="0"/>
                  </a:lnTo>
                  <a:lnTo>
                    <a:pt x="3887" y="379"/>
                  </a:lnTo>
                  <a:lnTo>
                    <a:pt x="2508" y="1218"/>
                  </a:lnTo>
                  <a:lnTo>
                    <a:pt x="1208" y="2138"/>
                  </a:lnTo>
                  <a:lnTo>
                    <a:pt x="0" y="3133"/>
                  </a:lnTo>
                  <a:close/>
                </a:path>
              </a:pathLst>
            </a:custGeom>
            <a:solidFill>
              <a:srgbClr val="74C1B7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2545143" y="9862159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152" y="21640"/>
                  </a:moveTo>
                  <a:lnTo>
                    <a:pt x="0" y="22720"/>
                  </a:lnTo>
                  <a:lnTo>
                    <a:pt x="0" y="27127"/>
                  </a:lnTo>
                  <a:lnTo>
                    <a:pt x="152" y="28219"/>
                  </a:lnTo>
                  <a:lnTo>
                    <a:pt x="152" y="21640"/>
                  </a:lnTo>
                  <a:close/>
                </a:path>
                <a:path w="19050" h="35559">
                  <a:moveTo>
                    <a:pt x="5600" y="17246"/>
                  </a:moveTo>
                  <a:lnTo>
                    <a:pt x="5029" y="16662"/>
                  </a:lnTo>
                  <a:lnTo>
                    <a:pt x="1397" y="16662"/>
                  </a:lnTo>
                  <a:lnTo>
                    <a:pt x="1193" y="17246"/>
                  </a:lnTo>
                  <a:lnTo>
                    <a:pt x="901" y="18173"/>
                  </a:lnTo>
                  <a:lnTo>
                    <a:pt x="4279" y="18173"/>
                  </a:lnTo>
                  <a:lnTo>
                    <a:pt x="4279" y="20459"/>
                  </a:lnTo>
                  <a:lnTo>
                    <a:pt x="4635" y="19367"/>
                  </a:lnTo>
                  <a:lnTo>
                    <a:pt x="5143" y="18173"/>
                  </a:lnTo>
                  <a:lnTo>
                    <a:pt x="5600" y="17246"/>
                  </a:lnTo>
                  <a:close/>
                </a:path>
                <a:path w="19050" h="35559">
                  <a:moveTo>
                    <a:pt x="5778" y="25984"/>
                  </a:moveTo>
                  <a:lnTo>
                    <a:pt x="5676" y="28740"/>
                  </a:lnTo>
                  <a:lnTo>
                    <a:pt x="5092" y="29337"/>
                  </a:lnTo>
                  <a:lnTo>
                    <a:pt x="4330" y="29337"/>
                  </a:lnTo>
                  <a:lnTo>
                    <a:pt x="4279" y="33528"/>
                  </a:lnTo>
                  <a:lnTo>
                    <a:pt x="1524" y="33528"/>
                  </a:lnTo>
                  <a:lnTo>
                    <a:pt x="2159" y="35052"/>
                  </a:lnTo>
                  <a:lnTo>
                    <a:pt x="5029" y="35052"/>
                  </a:lnTo>
                  <a:lnTo>
                    <a:pt x="5778" y="34290"/>
                  </a:lnTo>
                  <a:lnTo>
                    <a:pt x="5778" y="25984"/>
                  </a:lnTo>
                  <a:close/>
                </a:path>
                <a:path w="19050" h="35559">
                  <a:moveTo>
                    <a:pt x="18846" y="4178"/>
                  </a:moveTo>
                  <a:lnTo>
                    <a:pt x="18402" y="584"/>
                  </a:lnTo>
                  <a:lnTo>
                    <a:pt x="17640" y="0"/>
                  </a:lnTo>
                  <a:lnTo>
                    <a:pt x="16395" y="571"/>
                  </a:lnTo>
                  <a:lnTo>
                    <a:pt x="15189" y="1219"/>
                  </a:lnTo>
                  <a:lnTo>
                    <a:pt x="14046" y="1917"/>
                  </a:lnTo>
                  <a:lnTo>
                    <a:pt x="17005" y="1536"/>
                  </a:lnTo>
                  <a:lnTo>
                    <a:pt x="17284" y="3746"/>
                  </a:lnTo>
                  <a:lnTo>
                    <a:pt x="10160" y="4660"/>
                  </a:lnTo>
                  <a:lnTo>
                    <a:pt x="9461" y="5232"/>
                  </a:lnTo>
                  <a:lnTo>
                    <a:pt x="8788" y="5829"/>
                  </a:lnTo>
                  <a:lnTo>
                    <a:pt x="8153" y="6451"/>
                  </a:lnTo>
                  <a:lnTo>
                    <a:pt x="16802" y="5334"/>
                  </a:lnTo>
                  <a:lnTo>
                    <a:pt x="17462" y="4927"/>
                  </a:lnTo>
                  <a:lnTo>
                    <a:pt x="18148" y="4546"/>
                  </a:lnTo>
                  <a:lnTo>
                    <a:pt x="18846" y="4178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2613005" y="988918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5">
                  <a:moveTo>
                    <a:pt x="39" y="5215"/>
                  </a:moveTo>
                  <a:lnTo>
                    <a:pt x="584" y="3536"/>
                  </a:lnTo>
                  <a:lnTo>
                    <a:pt x="942" y="1788"/>
                  </a:lnTo>
                  <a:lnTo>
                    <a:pt x="1101" y="0"/>
                  </a:lnTo>
                  <a:lnTo>
                    <a:pt x="391" y="1299"/>
                  </a:lnTo>
                  <a:lnTo>
                    <a:pt x="0" y="2777"/>
                  </a:lnTo>
                  <a:lnTo>
                    <a:pt x="0" y="4617"/>
                  </a:lnTo>
                  <a:lnTo>
                    <a:pt x="11" y="4921"/>
                  </a:lnTo>
                  <a:lnTo>
                    <a:pt x="39" y="5215"/>
                  </a:lnTo>
                  <a:close/>
                </a:path>
              </a:pathLst>
            </a:custGeom>
            <a:solidFill>
              <a:srgbClr val="84C99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2610921" y="9885664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10" h="12065">
                  <a:moveTo>
                    <a:pt x="811" y="12016"/>
                  </a:moveTo>
                  <a:lnTo>
                    <a:pt x="1328" y="10953"/>
                  </a:lnTo>
                  <a:lnTo>
                    <a:pt x="1765" y="9860"/>
                  </a:lnTo>
                  <a:lnTo>
                    <a:pt x="2128" y="8739"/>
                  </a:lnTo>
                  <a:lnTo>
                    <a:pt x="2094" y="8440"/>
                  </a:lnTo>
                  <a:lnTo>
                    <a:pt x="2082" y="6295"/>
                  </a:lnTo>
                  <a:lnTo>
                    <a:pt x="2474" y="4818"/>
                  </a:lnTo>
                  <a:lnTo>
                    <a:pt x="3183" y="3518"/>
                  </a:lnTo>
                  <a:lnTo>
                    <a:pt x="3246" y="2828"/>
                  </a:lnTo>
                  <a:lnTo>
                    <a:pt x="3274" y="2127"/>
                  </a:lnTo>
                  <a:lnTo>
                    <a:pt x="3274" y="942"/>
                  </a:lnTo>
                  <a:lnTo>
                    <a:pt x="3235" y="0"/>
                  </a:lnTo>
                  <a:lnTo>
                    <a:pt x="1191" y="2041"/>
                  </a:lnTo>
                  <a:lnTo>
                    <a:pt x="0" y="4847"/>
                  </a:lnTo>
                  <a:lnTo>
                    <a:pt x="0" y="9308"/>
                  </a:lnTo>
                  <a:lnTo>
                    <a:pt x="283" y="10723"/>
                  </a:lnTo>
                  <a:lnTo>
                    <a:pt x="811" y="12016"/>
                  </a:lnTo>
                  <a:close/>
                </a:path>
              </a:pathLst>
            </a:custGeom>
            <a:solidFill>
              <a:srgbClr val="72A38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2556080" y="9855857"/>
              <a:ext cx="46990" cy="53340"/>
            </a:xfrm>
            <a:custGeom>
              <a:avLst/>
              <a:gdLst/>
              <a:ahLst/>
              <a:cxnLst/>
              <a:rect l="l" t="t" r="r" b="b"/>
              <a:pathLst>
                <a:path w="46989" h="53340">
                  <a:moveTo>
                    <a:pt x="45517" y="53259"/>
                  </a:moveTo>
                  <a:lnTo>
                    <a:pt x="46749" y="53259"/>
                  </a:lnTo>
                  <a:lnTo>
                    <a:pt x="46749" y="52380"/>
                  </a:lnTo>
                  <a:lnTo>
                    <a:pt x="45517" y="53259"/>
                  </a:lnTo>
                  <a:close/>
                </a:path>
                <a:path w="46989" h="53340">
                  <a:moveTo>
                    <a:pt x="0" y="7077"/>
                  </a:moveTo>
                  <a:lnTo>
                    <a:pt x="1095" y="6939"/>
                  </a:lnTo>
                  <a:lnTo>
                    <a:pt x="1095" y="6353"/>
                  </a:lnTo>
                  <a:lnTo>
                    <a:pt x="0" y="7077"/>
                  </a:lnTo>
                  <a:close/>
                </a:path>
                <a:path w="46989" h="53340">
                  <a:moveTo>
                    <a:pt x="46749" y="10067"/>
                  </a:moveTo>
                  <a:lnTo>
                    <a:pt x="46749" y="6830"/>
                  </a:lnTo>
                  <a:lnTo>
                    <a:pt x="40386" y="2558"/>
                  </a:lnTo>
                  <a:lnTo>
                    <a:pt x="32321" y="0"/>
                  </a:lnTo>
                  <a:lnTo>
                    <a:pt x="15789" y="0"/>
                  </a:lnTo>
                  <a:lnTo>
                    <a:pt x="8569" y="2012"/>
                  </a:lnTo>
                  <a:lnTo>
                    <a:pt x="7439" y="2662"/>
                  </a:lnTo>
                  <a:lnTo>
                    <a:pt x="32475" y="2662"/>
                  </a:lnTo>
                  <a:lnTo>
                    <a:pt x="40613" y="5468"/>
                  </a:lnTo>
                  <a:lnTo>
                    <a:pt x="46749" y="10067"/>
                  </a:lnTo>
                  <a:close/>
                </a:path>
                <a:path w="46989" h="53340">
                  <a:moveTo>
                    <a:pt x="6714" y="6290"/>
                  </a:moveTo>
                  <a:lnTo>
                    <a:pt x="11697" y="3984"/>
                  </a:lnTo>
                  <a:lnTo>
                    <a:pt x="17446" y="2662"/>
                  </a:lnTo>
                  <a:lnTo>
                    <a:pt x="7439" y="2662"/>
                  </a:lnTo>
                  <a:lnTo>
                    <a:pt x="2599" y="5445"/>
                  </a:lnTo>
                  <a:lnTo>
                    <a:pt x="2599" y="6221"/>
                  </a:lnTo>
                  <a:lnTo>
                    <a:pt x="6628" y="6221"/>
                  </a:lnTo>
                  <a:close/>
                </a:path>
                <a:path w="46989" h="53340">
                  <a:moveTo>
                    <a:pt x="2599" y="6744"/>
                  </a:moveTo>
                  <a:lnTo>
                    <a:pt x="6628" y="6221"/>
                  </a:lnTo>
                  <a:lnTo>
                    <a:pt x="2599" y="6221"/>
                  </a:lnTo>
                  <a:lnTo>
                    <a:pt x="2599" y="6744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2604830" y="9864130"/>
              <a:ext cx="11430" cy="45085"/>
            </a:xfrm>
            <a:custGeom>
              <a:avLst/>
              <a:gdLst/>
              <a:ahLst/>
              <a:cxnLst/>
              <a:rect l="l" t="t" r="r" b="b"/>
              <a:pathLst>
                <a:path w="11430" h="45084">
                  <a:moveTo>
                    <a:pt x="0" y="44991"/>
                  </a:moveTo>
                  <a:lnTo>
                    <a:pt x="1129" y="44991"/>
                  </a:lnTo>
                  <a:lnTo>
                    <a:pt x="4131" y="42461"/>
                  </a:lnTo>
                  <a:lnTo>
                    <a:pt x="6623" y="39500"/>
                  </a:lnTo>
                  <a:lnTo>
                    <a:pt x="8462" y="36234"/>
                  </a:lnTo>
                  <a:lnTo>
                    <a:pt x="7820" y="35424"/>
                  </a:lnTo>
                  <a:lnTo>
                    <a:pt x="7293" y="34521"/>
                  </a:lnTo>
                  <a:lnTo>
                    <a:pt x="6901" y="33549"/>
                  </a:lnTo>
                  <a:lnTo>
                    <a:pt x="5283" y="36884"/>
                  </a:lnTo>
                  <a:lnTo>
                    <a:pt x="2928" y="39908"/>
                  </a:lnTo>
                  <a:lnTo>
                    <a:pt x="26" y="42461"/>
                  </a:lnTo>
                  <a:lnTo>
                    <a:pt x="0" y="44991"/>
                  </a:lnTo>
                  <a:close/>
                </a:path>
                <a:path w="11430" h="45084">
                  <a:moveTo>
                    <a:pt x="9324" y="21532"/>
                  </a:moveTo>
                  <a:lnTo>
                    <a:pt x="9778" y="21078"/>
                  </a:lnTo>
                  <a:lnTo>
                    <a:pt x="10278" y="20664"/>
                  </a:lnTo>
                  <a:lnTo>
                    <a:pt x="10811" y="20290"/>
                  </a:lnTo>
                  <a:lnTo>
                    <a:pt x="9744" y="18399"/>
                  </a:lnTo>
                  <a:lnTo>
                    <a:pt x="9230" y="16490"/>
                  </a:lnTo>
                  <a:lnTo>
                    <a:pt x="9160" y="14081"/>
                  </a:lnTo>
                  <a:lnTo>
                    <a:pt x="7684" y="14144"/>
                  </a:lnTo>
                  <a:lnTo>
                    <a:pt x="8609" y="16490"/>
                  </a:lnTo>
                  <a:lnTo>
                    <a:pt x="9171" y="18968"/>
                  </a:lnTo>
                  <a:lnTo>
                    <a:pt x="9324" y="21532"/>
                  </a:lnTo>
                  <a:close/>
                </a:path>
                <a:path w="11430" h="45084">
                  <a:moveTo>
                    <a:pt x="2162" y="5514"/>
                  </a:moveTo>
                  <a:lnTo>
                    <a:pt x="5527" y="5370"/>
                  </a:lnTo>
                  <a:lnTo>
                    <a:pt x="3927" y="3409"/>
                  </a:lnTo>
                  <a:lnTo>
                    <a:pt x="2071" y="1609"/>
                  </a:lnTo>
                  <a:lnTo>
                    <a:pt x="0" y="0"/>
                  </a:lnTo>
                  <a:lnTo>
                    <a:pt x="0" y="3421"/>
                  </a:lnTo>
                  <a:lnTo>
                    <a:pt x="760" y="4088"/>
                  </a:lnTo>
                  <a:lnTo>
                    <a:pt x="1481" y="4789"/>
                  </a:lnTo>
                  <a:lnTo>
                    <a:pt x="2162" y="5514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2602831" y="9862692"/>
              <a:ext cx="2540" cy="46990"/>
            </a:xfrm>
            <a:custGeom>
              <a:avLst/>
              <a:gdLst/>
              <a:ahLst/>
              <a:cxnLst/>
              <a:rect l="l" t="t" r="r" b="b"/>
              <a:pathLst>
                <a:path w="2539" h="46990">
                  <a:moveTo>
                    <a:pt x="0" y="46429"/>
                  </a:moveTo>
                  <a:lnTo>
                    <a:pt x="1997" y="46429"/>
                  </a:lnTo>
                  <a:lnTo>
                    <a:pt x="1997" y="43922"/>
                  </a:lnTo>
                  <a:lnTo>
                    <a:pt x="1356" y="44485"/>
                  </a:lnTo>
                  <a:lnTo>
                    <a:pt x="692" y="45026"/>
                  </a:lnTo>
                  <a:lnTo>
                    <a:pt x="0" y="45543"/>
                  </a:lnTo>
                  <a:lnTo>
                    <a:pt x="0" y="46429"/>
                  </a:lnTo>
                  <a:close/>
                </a:path>
                <a:path w="2539" h="46990">
                  <a:moveTo>
                    <a:pt x="1997" y="4858"/>
                  </a:moveTo>
                  <a:lnTo>
                    <a:pt x="1997" y="1437"/>
                  </a:lnTo>
                  <a:lnTo>
                    <a:pt x="1350" y="937"/>
                  </a:lnTo>
                  <a:lnTo>
                    <a:pt x="686" y="459"/>
                  </a:lnTo>
                  <a:lnTo>
                    <a:pt x="0" y="0"/>
                  </a:lnTo>
                  <a:lnTo>
                    <a:pt x="0" y="3231"/>
                  </a:lnTo>
                  <a:lnTo>
                    <a:pt x="692" y="3754"/>
                  </a:lnTo>
                  <a:lnTo>
                    <a:pt x="1356" y="4295"/>
                  </a:lnTo>
                  <a:lnTo>
                    <a:pt x="1997" y="48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2611511" y="98759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004" y="2351"/>
                  </a:moveTo>
                  <a:lnTo>
                    <a:pt x="2480" y="2288"/>
                  </a:lnTo>
                  <a:lnTo>
                    <a:pt x="2480" y="1448"/>
                  </a:lnTo>
                  <a:lnTo>
                    <a:pt x="2542" y="712"/>
                  </a:lnTo>
                  <a:lnTo>
                    <a:pt x="2667" y="0"/>
                  </a:lnTo>
                  <a:lnTo>
                    <a:pt x="0" y="114"/>
                  </a:lnTo>
                  <a:lnTo>
                    <a:pt x="368" y="845"/>
                  </a:lnTo>
                  <a:lnTo>
                    <a:pt x="709" y="1592"/>
                  </a:lnTo>
                  <a:lnTo>
                    <a:pt x="1004" y="2351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2608278" y="987097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2412" y="3582"/>
                  </a:moveTo>
                  <a:lnTo>
                    <a:pt x="5357" y="3449"/>
                  </a:lnTo>
                  <a:lnTo>
                    <a:pt x="4722" y="2259"/>
                  </a:lnTo>
                  <a:lnTo>
                    <a:pt x="4006" y="1109"/>
                  </a:lnTo>
                  <a:lnTo>
                    <a:pt x="3206" y="0"/>
                  </a:lnTo>
                  <a:lnTo>
                    <a:pt x="0" y="137"/>
                  </a:lnTo>
                  <a:lnTo>
                    <a:pt x="896" y="1236"/>
                  </a:lnTo>
                  <a:lnTo>
                    <a:pt x="1702" y="2386"/>
                  </a:lnTo>
                  <a:lnTo>
                    <a:pt x="2412" y="3582"/>
                  </a:lnTo>
                  <a:close/>
                </a:path>
              </a:pathLst>
            </a:custGeom>
            <a:solidFill>
              <a:srgbClr val="74605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2606993" y="9869500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17" y="6537"/>
                  </a:moveTo>
                  <a:lnTo>
                    <a:pt x="7185" y="6416"/>
                  </a:lnTo>
                  <a:lnTo>
                    <a:pt x="7241" y="6117"/>
                  </a:lnTo>
                  <a:lnTo>
                    <a:pt x="6640" y="4921"/>
                  </a:lnTo>
                  <a:lnTo>
                    <a:pt x="3700" y="5048"/>
                  </a:lnTo>
                  <a:lnTo>
                    <a:pt x="3989" y="5537"/>
                  </a:lnTo>
                  <a:lnTo>
                    <a:pt x="4517" y="6537"/>
                  </a:lnTo>
                  <a:close/>
                </a:path>
                <a:path w="7619" h="6984">
                  <a:moveTo>
                    <a:pt x="1282" y="1609"/>
                  </a:moveTo>
                  <a:lnTo>
                    <a:pt x="4489" y="1471"/>
                  </a:lnTo>
                  <a:lnTo>
                    <a:pt x="4131" y="971"/>
                  </a:lnTo>
                  <a:lnTo>
                    <a:pt x="3365" y="0"/>
                  </a:lnTo>
                  <a:lnTo>
                    <a:pt x="0" y="143"/>
                  </a:lnTo>
                  <a:lnTo>
                    <a:pt x="448" y="620"/>
                  </a:lnTo>
                  <a:lnTo>
                    <a:pt x="1282" y="160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2559520" y="9914331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4191" y="8013"/>
                  </a:moveTo>
                  <a:lnTo>
                    <a:pt x="3213" y="7886"/>
                  </a:lnTo>
                  <a:lnTo>
                    <a:pt x="2311" y="7505"/>
                  </a:lnTo>
                  <a:lnTo>
                    <a:pt x="1511" y="6896"/>
                  </a:lnTo>
                  <a:lnTo>
                    <a:pt x="0" y="8305"/>
                  </a:lnTo>
                  <a:lnTo>
                    <a:pt x="0" y="11938"/>
                  </a:lnTo>
                  <a:lnTo>
                    <a:pt x="4191" y="8013"/>
                  </a:lnTo>
                  <a:close/>
                </a:path>
                <a:path w="13969" h="12065">
                  <a:moveTo>
                    <a:pt x="13690" y="825"/>
                  </a:moveTo>
                  <a:lnTo>
                    <a:pt x="9753" y="0"/>
                  </a:lnTo>
                  <a:lnTo>
                    <a:pt x="8470" y="381"/>
                  </a:lnTo>
                  <a:lnTo>
                    <a:pt x="2832" y="5664"/>
                  </a:lnTo>
                  <a:lnTo>
                    <a:pt x="3441" y="6045"/>
                  </a:lnTo>
                  <a:lnTo>
                    <a:pt x="4127" y="6273"/>
                  </a:lnTo>
                  <a:lnTo>
                    <a:pt x="4876" y="6273"/>
                  </a:lnTo>
                  <a:lnTo>
                    <a:pt x="5295" y="6705"/>
                  </a:lnTo>
                  <a:lnTo>
                    <a:pt x="5435" y="6845"/>
                  </a:lnTo>
                  <a:lnTo>
                    <a:pt x="9220" y="3314"/>
                  </a:lnTo>
                  <a:lnTo>
                    <a:pt x="9804" y="2768"/>
                  </a:lnTo>
                  <a:lnTo>
                    <a:pt x="10782" y="2997"/>
                  </a:lnTo>
                  <a:lnTo>
                    <a:pt x="11785" y="3200"/>
                  </a:lnTo>
                  <a:lnTo>
                    <a:pt x="12788" y="3378"/>
                  </a:lnTo>
                  <a:lnTo>
                    <a:pt x="13690" y="82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2561035" y="991998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684" y="2351"/>
                  </a:moveTo>
                  <a:lnTo>
                    <a:pt x="3933" y="1184"/>
                  </a:lnTo>
                  <a:lnTo>
                    <a:pt x="3365" y="609"/>
                  </a:lnTo>
                  <a:lnTo>
                    <a:pt x="2616" y="609"/>
                  </a:lnTo>
                  <a:lnTo>
                    <a:pt x="1929" y="390"/>
                  </a:lnTo>
                  <a:lnTo>
                    <a:pt x="1322" y="0"/>
                  </a:lnTo>
                  <a:lnTo>
                    <a:pt x="0" y="1236"/>
                  </a:lnTo>
                  <a:lnTo>
                    <a:pt x="805" y="1839"/>
                  </a:lnTo>
                  <a:lnTo>
                    <a:pt x="1713" y="2225"/>
                  </a:lnTo>
                  <a:lnTo>
                    <a:pt x="2684" y="23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2574333" y="9911143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20">
                  <a:moveTo>
                    <a:pt x="832" y="4496"/>
                  </a:moveTo>
                  <a:lnTo>
                    <a:pt x="3830" y="4496"/>
                  </a:lnTo>
                  <a:lnTo>
                    <a:pt x="2366" y="4421"/>
                  </a:lnTo>
                  <a:lnTo>
                    <a:pt x="913" y="4266"/>
                  </a:lnTo>
                  <a:lnTo>
                    <a:pt x="832" y="4496"/>
                  </a:lnTo>
                  <a:close/>
                </a:path>
                <a:path w="29210" h="7620">
                  <a:moveTo>
                    <a:pt x="3524" y="7158"/>
                  </a:moveTo>
                  <a:lnTo>
                    <a:pt x="6038" y="7158"/>
                  </a:lnTo>
                  <a:lnTo>
                    <a:pt x="7485" y="7106"/>
                  </a:lnTo>
                  <a:lnTo>
                    <a:pt x="7485" y="4438"/>
                  </a:lnTo>
                  <a:lnTo>
                    <a:pt x="6038" y="4496"/>
                  </a:lnTo>
                  <a:lnTo>
                    <a:pt x="832" y="4496"/>
                  </a:lnTo>
                  <a:lnTo>
                    <a:pt x="0" y="6842"/>
                  </a:lnTo>
                  <a:lnTo>
                    <a:pt x="1748" y="7054"/>
                  </a:lnTo>
                  <a:lnTo>
                    <a:pt x="3524" y="7158"/>
                  </a:lnTo>
                  <a:close/>
                </a:path>
                <a:path w="29210" h="7620">
                  <a:moveTo>
                    <a:pt x="8984" y="7008"/>
                  </a:moveTo>
                  <a:lnTo>
                    <a:pt x="9835" y="6939"/>
                  </a:lnTo>
                  <a:lnTo>
                    <a:pt x="11504" y="6727"/>
                  </a:lnTo>
                  <a:lnTo>
                    <a:pt x="11504" y="4036"/>
                  </a:lnTo>
                  <a:lnTo>
                    <a:pt x="10675" y="4162"/>
                  </a:lnTo>
                  <a:lnTo>
                    <a:pt x="8984" y="4335"/>
                  </a:lnTo>
                  <a:lnTo>
                    <a:pt x="8984" y="7008"/>
                  </a:lnTo>
                  <a:close/>
                </a:path>
                <a:path w="29210" h="7620">
                  <a:moveTo>
                    <a:pt x="13002" y="6485"/>
                  </a:moveTo>
                  <a:lnTo>
                    <a:pt x="14693" y="6163"/>
                  </a:lnTo>
                  <a:lnTo>
                    <a:pt x="15522" y="5962"/>
                  </a:lnTo>
                  <a:lnTo>
                    <a:pt x="15584" y="3208"/>
                  </a:lnTo>
                  <a:lnTo>
                    <a:pt x="14739" y="3426"/>
                  </a:lnTo>
                  <a:lnTo>
                    <a:pt x="13002" y="3783"/>
                  </a:lnTo>
                  <a:lnTo>
                    <a:pt x="13002" y="6485"/>
                  </a:lnTo>
                  <a:close/>
                </a:path>
                <a:path w="29210" h="7620">
                  <a:moveTo>
                    <a:pt x="24484" y="2679"/>
                  </a:moveTo>
                  <a:lnTo>
                    <a:pt x="26061" y="1880"/>
                  </a:lnTo>
                  <a:lnTo>
                    <a:pt x="27560" y="983"/>
                  </a:lnTo>
                  <a:lnTo>
                    <a:pt x="28979" y="0"/>
                  </a:lnTo>
                  <a:lnTo>
                    <a:pt x="23899" y="0"/>
                  </a:lnTo>
                  <a:lnTo>
                    <a:pt x="21652" y="1190"/>
                  </a:lnTo>
                  <a:lnTo>
                    <a:pt x="19228" y="2173"/>
                  </a:lnTo>
                  <a:lnTo>
                    <a:pt x="18068" y="2506"/>
                  </a:lnTo>
                  <a:lnTo>
                    <a:pt x="24313" y="2506"/>
                  </a:lnTo>
                  <a:lnTo>
                    <a:pt x="24484" y="2679"/>
                  </a:lnTo>
                  <a:close/>
                </a:path>
                <a:path w="29210" h="7620">
                  <a:moveTo>
                    <a:pt x="21044" y="4226"/>
                  </a:moveTo>
                  <a:lnTo>
                    <a:pt x="21992" y="3852"/>
                  </a:lnTo>
                  <a:lnTo>
                    <a:pt x="22917" y="3444"/>
                  </a:lnTo>
                  <a:lnTo>
                    <a:pt x="23814" y="3012"/>
                  </a:lnTo>
                  <a:lnTo>
                    <a:pt x="24313" y="2506"/>
                  </a:lnTo>
                  <a:lnTo>
                    <a:pt x="20295" y="2506"/>
                  </a:lnTo>
                  <a:lnTo>
                    <a:pt x="21044" y="3265"/>
                  </a:lnTo>
                  <a:lnTo>
                    <a:pt x="21044" y="4226"/>
                  </a:lnTo>
                  <a:close/>
                </a:path>
                <a:path w="29210" h="7620">
                  <a:moveTo>
                    <a:pt x="17026" y="5571"/>
                  </a:moveTo>
                  <a:lnTo>
                    <a:pt x="17877" y="5335"/>
                  </a:lnTo>
                  <a:lnTo>
                    <a:pt x="18717" y="5071"/>
                  </a:lnTo>
                  <a:lnTo>
                    <a:pt x="19546" y="4783"/>
                  </a:lnTo>
                  <a:lnTo>
                    <a:pt x="19546" y="3265"/>
                  </a:lnTo>
                  <a:lnTo>
                    <a:pt x="20295" y="2506"/>
                  </a:lnTo>
                  <a:lnTo>
                    <a:pt x="18068" y="2506"/>
                  </a:lnTo>
                  <a:lnTo>
                    <a:pt x="16668" y="2909"/>
                  </a:lnTo>
                  <a:lnTo>
                    <a:pt x="17026" y="3265"/>
                  </a:lnTo>
                  <a:lnTo>
                    <a:pt x="17026" y="557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2557170" y="9861308"/>
              <a:ext cx="48895" cy="57150"/>
            </a:xfrm>
            <a:custGeom>
              <a:avLst/>
              <a:gdLst/>
              <a:ahLst/>
              <a:cxnLst/>
              <a:rect l="l" t="t" r="r" b="b"/>
              <a:pathLst>
                <a:path w="48894" h="57150">
                  <a:moveTo>
                    <a:pt x="1498" y="0"/>
                  </a:moveTo>
                  <a:lnTo>
                    <a:pt x="990" y="292"/>
                  </a:lnTo>
                  <a:lnTo>
                    <a:pt x="495" y="596"/>
                  </a:lnTo>
                  <a:lnTo>
                    <a:pt x="0" y="901"/>
                  </a:lnTo>
                  <a:lnTo>
                    <a:pt x="0" y="1498"/>
                  </a:lnTo>
                  <a:lnTo>
                    <a:pt x="1498" y="1295"/>
                  </a:lnTo>
                  <a:lnTo>
                    <a:pt x="1498" y="0"/>
                  </a:lnTo>
                  <a:close/>
                </a:path>
                <a:path w="48894" h="57150">
                  <a:moveTo>
                    <a:pt x="18072" y="54102"/>
                  </a:moveTo>
                  <a:lnTo>
                    <a:pt x="17386" y="54038"/>
                  </a:lnTo>
                  <a:lnTo>
                    <a:pt x="16040" y="53848"/>
                  </a:lnTo>
                  <a:lnTo>
                    <a:pt x="15125" y="56400"/>
                  </a:lnTo>
                  <a:lnTo>
                    <a:pt x="15798" y="56502"/>
                  </a:lnTo>
                  <a:lnTo>
                    <a:pt x="17157" y="56680"/>
                  </a:lnTo>
                  <a:lnTo>
                    <a:pt x="18072" y="54102"/>
                  </a:lnTo>
                  <a:close/>
                </a:path>
                <a:path w="48894" h="57150">
                  <a:moveTo>
                    <a:pt x="26136" y="54178"/>
                  </a:moveTo>
                  <a:lnTo>
                    <a:pt x="25641" y="54229"/>
                  </a:lnTo>
                  <a:lnTo>
                    <a:pt x="25146" y="54254"/>
                  </a:lnTo>
                  <a:lnTo>
                    <a:pt x="24638" y="54279"/>
                  </a:lnTo>
                  <a:lnTo>
                    <a:pt x="24638" y="56946"/>
                  </a:lnTo>
                  <a:lnTo>
                    <a:pt x="25146" y="56921"/>
                  </a:lnTo>
                  <a:lnTo>
                    <a:pt x="25641" y="56896"/>
                  </a:lnTo>
                  <a:lnTo>
                    <a:pt x="26136" y="56845"/>
                  </a:lnTo>
                  <a:lnTo>
                    <a:pt x="26136" y="54178"/>
                  </a:lnTo>
                  <a:close/>
                </a:path>
                <a:path w="48894" h="57150">
                  <a:moveTo>
                    <a:pt x="30162" y="53619"/>
                  </a:moveTo>
                  <a:lnTo>
                    <a:pt x="29171" y="53797"/>
                  </a:lnTo>
                  <a:lnTo>
                    <a:pt x="28663" y="53873"/>
                  </a:lnTo>
                  <a:lnTo>
                    <a:pt x="28663" y="56565"/>
                  </a:lnTo>
                  <a:lnTo>
                    <a:pt x="29171" y="56502"/>
                  </a:lnTo>
                  <a:lnTo>
                    <a:pt x="30162" y="56337"/>
                  </a:lnTo>
                  <a:lnTo>
                    <a:pt x="30162" y="53619"/>
                  </a:lnTo>
                  <a:close/>
                </a:path>
                <a:path w="48894" h="57150">
                  <a:moveTo>
                    <a:pt x="34175" y="53111"/>
                  </a:moveTo>
                  <a:lnTo>
                    <a:pt x="33832" y="52755"/>
                  </a:lnTo>
                  <a:lnTo>
                    <a:pt x="33464" y="52857"/>
                  </a:lnTo>
                  <a:lnTo>
                    <a:pt x="32740" y="53047"/>
                  </a:lnTo>
                  <a:lnTo>
                    <a:pt x="32677" y="55803"/>
                  </a:lnTo>
                  <a:lnTo>
                    <a:pt x="33185" y="55689"/>
                  </a:lnTo>
                  <a:lnTo>
                    <a:pt x="33680" y="55549"/>
                  </a:lnTo>
                  <a:lnTo>
                    <a:pt x="34175" y="55410"/>
                  </a:lnTo>
                  <a:lnTo>
                    <a:pt x="34175" y="53111"/>
                  </a:lnTo>
                  <a:close/>
                </a:path>
                <a:path w="48894" h="57150">
                  <a:moveTo>
                    <a:pt x="38201" y="53111"/>
                  </a:moveTo>
                  <a:lnTo>
                    <a:pt x="37452" y="52349"/>
                  </a:lnTo>
                  <a:lnTo>
                    <a:pt x="36703" y="53111"/>
                  </a:lnTo>
                  <a:lnTo>
                    <a:pt x="36703" y="54622"/>
                  </a:lnTo>
                  <a:lnTo>
                    <a:pt x="37211" y="54444"/>
                  </a:lnTo>
                  <a:lnTo>
                    <a:pt x="37706" y="54254"/>
                  </a:lnTo>
                  <a:lnTo>
                    <a:pt x="38201" y="54063"/>
                  </a:lnTo>
                  <a:lnTo>
                    <a:pt x="38201" y="53111"/>
                  </a:lnTo>
                  <a:close/>
                </a:path>
                <a:path w="48894" h="57150">
                  <a:moveTo>
                    <a:pt x="41643" y="52527"/>
                  </a:moveTo>
                  <a:lnTo>
                    <a:pt x="41465" y="52349"/>
                  </a:lnTo>
                  <a:lnTo>
                    <a:pt x="40970" y="52844"/>
                  </a:lnTo>
                  <a:lnTo>
                    <a:pt x="41198" y="52743"/>
                  </a:lnTo>
                  <a:lnTo>
                    <a:pt x="41643" y="52527"/>
                  </a:lnTo>
                  <a:close/>
                </a:path>
                <a:path w="48894" h="57150">
                  <a:moveTo>
                    <a:pt x="48780" y="47815"/>
                  </a:moveTo>
                  <a:lnTo>
                    <a:pt x="44411" y="47815"/>
                  </a:lnTo>
                  <a:lnTo>
                    <a:pt x="43345" y="48552"/>
                  </a:lnTo>
                  <a:lnTo>
                    <a:pt x="42227" y="49225"/>
                  </a:lnTo>
                  <a:lnTo>
                    <a:pt x="41059" y="49847"/>
                  </a:lnTo>
                  <a:lnTo>
                    <a:pt x="46126" y="49847"/>
                  </a:lnTo>
                  <a:lnTo>
                    <a:pt x="47053" y="49199"/>
                  </a:lnTo>
                  <a:lnTo>
                    <a:pt x="47929" y="48526"/>
                  </a:lnTo>
                  <a:lnTo>
                    <a:pt x="48780" y="4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2542477" y="9868605"/>
              <a:ext cx="15240" cy="59055"/>
            </a:xfrm>
            <a:custGeom>
              <a:avLst/>
              <a:gdLst/>
              <a:ahLst/>
              <a:cxnLst/>
              <a:rect l="l" t="t" r="r" b="b"/>
              <a:pathLst>
                <a:path w="15239" h="59054">
                  <a:moveTo>
                    <a:pt x="15047" y="58768"/>
                  </a:moveTo>
                  <a:lnTo>
                    <a:pt x="15047" y="50821"/>
                  </a:lnTo>
                  <a:lnTo>
                    <a:pt x="14144" y="50787"/>
                  </a:lnTo>
                  <a:lnTo>
                    <a:pt x="13917" y="51632"/>
                  </a:lnTo>
                  <a:lnTo>
                    <a:pt x="13560" y="52431"/>
                  </a:lnTo>
                  <a:lnTo>
                    <a:pt x="13094" y="53156"/>
                  </a:lnTo>
                  <a:lnTo>
                    <a:pt x="13094" y="55352"/>
                  </a:lnTo>
                  <a:lnTo>
                    <a:pt x="13968" y="56330"/>
                  </a:lnTo>
                  <a:lnTo>
                    <a:pt x="14638" y="57497"/>
                  </a:lnTo>
                  <a:lnTo>
                    <a:pt x="15047" y="58768"/>
                  </a:lnTo>
                  <a:close/>
                </a:path>
                <a:path w="15239" h="59054">
                  <a:moveTo>
                    <a:pt x="15047" y="41955"/>
                  </a:moveTo>
                  <a:lnTo>
                    <a:pt x="15047" y="40420"/>
                  </a:lnTo>
                  <a:lnTo>
                    <a:pt x="10398" y="37218"/>
                  </a:lnTo>
                  <a:lnTo>
                    <a:pt x="6919" y="33141"/>
                  </a:lnTo>
                  <a:lnTo>
                    <a:pt x="4836" y="28599"/>
                  </a:lnTo>
                  <a:lnTo>
                    <a:pt x="2078" y="28599"/>
                  </a:lnTo>
                  <a:lnTo>
                    <a:pt x="1880" y="28403"/>
                  </a:lnTo>
                  <a:lnTo>
                    <a:pt x="3923" y="33538"/>
                  </a:lnTo>
                  <a:lnTo>
                    <a:pt x="7555" y="38178"/>
                  </a:lnTo>
                  <a:lnTo>
                    <a:pt x="12498" y="41852"/>
                  </a:lnTo>
                  <a:lnTo>
                    <a:pt x="15047" y="41955"/>
                  </a:lnTo>
                  <a:close/>
                </a:path>
                <a:path w="15239" h="59054">
                  <a:moveTo>
                    <a:pt x="1329" y="26880"/>
                  </a:moveTo>
                  <a:lnTo>
                    <a:pt x="1329" y="10964"/>
                  </a:lnTo>
                  <a:lnTo>
                    <a:pt x="2078" y="10205"/>
                  </a:lnTo>
                  <a:lnTo>
                    <a:pt x="4076" y="10205"/>
                  </a:lnTo>
                  <a:lnTo>
                    <a:pt x="5466" y="6410"/>
                  </a:lnTo>
                  <a:lnTo>
                    <a:pt x="7788" y="2949"/>
                  </a:lnTo>
                  <a:lnTo>
                    <a:pt x="10824" y="0"/>
                  </a:lnTo>
                  <a:lnTo>
                    <a:pt x="6743" y="528"/>
                  </a:lnTo>
                  <a:lnTo>
                    <a:pt x="2475" y="5611"/>
                  </a:lnTo>
                  <a:lnTo>
                    <a:pt x="0" y="11723"/>
                  </a:lnTo>
                  <a:lnTo>
                    <a:pt x="35" y="21768"/>
                  </a:lnTo>
                  <a:lnTo>
                    <a:pt x="432" y="24177"/>
                  </a:lnTo>
                  <a:lnTo>
                    <a:pt x="1329" y="26880"/>
                  </a:lnTo>
                  <a:close/>
                </a:path>
                <a:path w="15239" h="59054">
                  <a:moveTo>
                    <a:pt x="2827" y="15185"/>
                  </a:moveTo>
                  <a:lnTo>
                    <a:pt x="2992" y="14006"/>
                  </a:lnTo>
                  <a:lnTo>
                    <a:pt x="3242" y="12850"/>
                  </a:lnTo>
                  <a:lnTo>
                    <a:pt x="3571" y="11723"/>
                  </a:lnTo>
                  <a:lnTo>
                    <a:pt x="2827" y="11723"/>
                  </a:lnTo>
                  <a:lnTo>
                    <a:pt x="2827" y="15185"/>
                  </a:lnTo>
                  <a:close/>
                </a:path>
                <a:path w="15239" h="59054">
                  <a:moveTo>
                    <a:pt x="2827" y="27081"/>
                  </a:moveTo>
                  <a:lnTo>
                    <a:pt x="4195" y="27081"/>
                  </a:lnTo>
                  <a:lnTo>
                    <a:pt x="3537" y="25362"/>
                  </a:lnTo>
                  <a:lnTo>
                    <a:pt x="3077" y="23585"/>
                  </a:lnTo>
                  <a:lnTo>
                    <a:pt x="2827" y="21768"/>
                  </a:lnTo>
                  <a:lnTo>
                    <a:pt x="2827" y="27081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2557526" y="9909022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0" y="14851"/>
                  </a:moveTo>
                  <a:lnTo>
                    <a:pt x="675" y="14851"/>
                  </a:lnTo>
                  <a:lnTo>
                    <a:pt x="675" y="10435"/>
                  </a:lnTo>
                  <a:lnTo>
                    <a:pt x="0" y="10407"/>
                  </a:lnTo>
                  <a:lnTo>
                    <a:pt x="0" y="14851"/>
                  </a:lnTo>
                  <a:close/>
                </a:path>
                <a:path w="2539" h="19050">
                  <a:moveTo>
                    <a:pt x="164" y="18910"/>
                  </a:moveTo>
                  <a:lnTo>
                    <a:pt x="1997" y="17237"/>
                  </a:lnTo>
                  <a:lnTo>
                    <a:pt x="1997" y="13615"/>
                  </a:lnTo>
                  <a:lnTo>
                    <a:pt x="675" y="14851"/>
                  </a:lnTo>
                  <a:lnTo>
                    <a:pt x="0" y="14851"/>
                  </a:lnTo>
                  <a:lnTo>
                    <a:pt x="0" y="18353"/>
                  </a:lnTo>
                  <a:lnTo>
                    <a:pt x="164" y="18910"/>
                  </a:lnTo>
                  <a:close/>
                </a:path>
                <a:path w="2539" h="19050">
                  <a:moveTo>
                    <a:pt x="686" y="1569"/>
                  </a:moveTo>
                  <a:lnTo>
                    <a:pt x="686" y="1178"/>
                  </a:lnTo>
                  <a:lnTo>
                    <a:pt x="107" y="74"/>
                  </a:lnTo>
                  <a:lnTo>
                    <a:pt x="0" y="1540"/>
                  </a:lnTo>
                  <a:lnTo>
                    <a:pt x="686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2556624" y="9917123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577" y="2334"/>
                  </a:moveTo>
                  <a:lnTo>
                    <a:pt x="1583" y="51"/>
                  </a:lnTo>
                  <a:lnTo>
                    <a:pt x="283" y="0"/>
                  </a:lnTo>
                  <a:lnTo>
                    <a:pt x="283" y="839"/>
                  </a:lnTo>
                  <a:lnTo>
                    <a:pt x="187" y="1569"/>
                  </a:lnTo>
                  <a:lnTo>
                    <a:pt x="0" y="2271"/>
                  </a:lnTo>
                  <a:lnTo>
                    <a:pt x="1577" y="2334"/>
                  </a:lnTo>
                  <a:close/>
                </a:path>
              </a:pathLst>
            </a:custGeom>
            <a:solidFill>
              <a:srgbClr val="686366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2555581" y="99120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627" y="3651"/>
                  </a:moveTo>
                  <a:lnTo>
                    <a:pt x="2627" y="109"/>
                  </a:lnTo>
                  <a:lnTo>
                    <a:pt x="0" y="0"/>
                  </a:lnTo>
                  <a:lnTo>
                    <a:pt x="0" y="655"/>
                  </a:lnTo>
                  <a:lnTo>
                    <a:pt x="561" y="1535"/>
                  </a:lnTo>
                  <a:lnTo>
                    <a:pt x="964" y="2529"/>
                  </a:lnTo>
                  <a:lnTo>
                    <a:pt x="1174" y="3593"/>
                  </a:lnTo>
                  <a:lnTo>
                    <a:pt x="2627" y="3651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2554972" y="9910457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35" y="6721"/>
                  </a:moveTo>
                  <a:lnTo>
                    <a:pt x="3235" y="5197"/>
                  </a:lnTo>
                  <a:lnTo>
                    <a:pt x="1782" y="5140"/>
                  </a:lnTo>
                  <a:lnTo>
                    <a:pt x="1878" y="5634"/>
                  </a:lnTo>
                  <a:lnTo>
                    <a:pt x="1935" y="6663"/>
                  </a:lnTo>
                  <a:lnTo>
                    <a:pt x="3235" y="6721"/>
                  </a:lnTo>
                  <a:close/>
                </a:path>
                <a:path w="3810" h="6984">
                  <a:moveTo>
                    <a:pt x="3240" y="1655"/>
                  </a:moveTo>
                  <a:lnTo>
                    <a:pt x="3240" y="132"/>
                  </a:lnTo>
                  <a:lnTo>
                    <a:pt x="0" y="0"/>
                  </a:lnTo>
                  <a:lnTo>
                    <a:pt x="612" y="442"/>
                  </a:lnTo>
                  <a:lnTo>
                    <a:pt x="607" y="1546"/>
                  </a:lnTo>
                  <a:lnTo>
                    <a:pt x="3240" y="16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2550782" y="986406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0" y="3334"/>
                  </a:moveTo>
                  <a:lnTo>
                    <a:pt x="4523" y="2748"/>
                  </a:lnTo>
                  <a:lnTo>
                    <a:pt x="5737" y="1759"/>
                  </a:lnTo>
                  <a:lnTo>
                    <a:pt x="7037" y="833"/>
                  </a:lnTo>
                  <a:lnTo>
                    <a:pt x="8411" y="0"/>
                  </a:lnTo>
                  <a:lnTo>
                    <a:pt x="2843" y="718"/>
                  </a:lnTo>
                  <a:lnTo>
                    <a:pt x="1838" y="1546"/>
                  </a:lnTo>
                  <a:lnTo>
                    <a:pt x="891" y="2414"/>
                  </a:lnTo>
                  <a:lnTo>
                    <a:pt x="0" y="3334"/>
                  </a:lnTo>
                  <a:close/>
                </a:path>
              </a:pathLst>
            </a:custGeom>
            <a:solidFill>
              <a:srgbClr val="52616C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2543797" y="9862096"/>
              <a:ext cx="19050" cy="35560"/>
            </a:xfrm>
            <a:custGeom>
              <a:avLst/>
              <a:gdLst/>
              <a:ahLst/>
              <a:cxnLst/>
              <a:rect l="l" t="t" r="r" b="b"/>
              <a:pathLst>
                <a:path w="19050" h="35559">
                  <a:moveTo>
                    <a:pt x="3505" y="35115"/>
                  </a:moveTo>
                  <a:lnTo>
                    <a:pt x="3276" y="34607"/>
                  </a:lnTo>
                  <a:lnTo>
                    <a:pt x="2870" y="33591"/>
                  </a:lnTo>
                  <a:lnTo>
                    <a:pt x="1498" y="33591"/>
                  </a:lnTo>
                  <a:lnTo>
                    <a:pt x="1498" y="28282"/>
                  </a:lnTo>
                  <a:lnTo>
                    <a:pt x="1346" y="27190"/>
                  </a:lnTo>
                  <a:lnTo>
                    <a:pt x="1270" y="26098"/>
                  </a:lnTo>
                  <a:lnTo>
                    <a:pt x="1270" y="23876"/>
                  </a:lnTo>
                  <a:lnTo>
                    <a:pt x="1346" y="22783"/>
                  </a:lnTo>
                  <a:lnTo>
                    <a:pt x="1498" y="21704"/>
                  </a:lnTo>
                  <a:lnTo>
                    <a:pt x="1498" y="18237"/>
                  </a:lnTo>
                  <a:lnTo>
                    <a:pt x="2247" y="18237"/>
                  </a:lnTo>
                  <a:lnTo>
                    <a:pt x="2400" y="17729"/>
                  </a:lnTo>
                  <a:lnTo>
                    <a:pt x="2743" y="16725"/>
                  </a:lnTo>
                  <a:lnTo>
                    <a:pt x="749" y="16725"/>
                  </a:lnTo>
                  <a:lnTo>
                    <a:pt x="0" y="17475"/>
                  </a:lnTo>
                  <a:lnTo>
                    <a:pt x="0" y="33388"/>
                  </a:lnTo>
                  <a:lnTo>
                    <a:pt x="558" y="34912"/>
                  </a:lnTo>
                  <a:lnTo>
                    <a:pt x="749" y="35115"/>
                  </a:lnTo>
                  <a:lnTo>
                    <a:pt x="3505" y="35115"/>
                  </a:lnTo>
                  <a:close/>
                </a:path>
                <a:path w="19050" h="35559">
                  <a:moveTo>
                    <a:pt x="11506" y="4724"/>
                  </a:moveTo>
                  <a:lnTo>
                    <a:pt x="6985" y="5308"/>
                  </a:lnTo>
                  <a:lnTo>
                    <a:pt x="6413" y="5892"/>
                  </a:lnTo>
                  <a:lnTo>
                    <a:pt x="5410" y="7048"/>
                  </a:lnTo>
                  <a:lnTo>
                    <a:pt x="9499" y="6515"/>
                  </a:lnTo>
                  <a:lnTo>
                    <a:pt x="10160" y="5867"/>
                  </a:lnTo>
                  <a:lnTo>
                    <a:pt x="10807" y="5295"/>
                  </a:lnTo>
                  <a:lnTo>
                    <a:pt x="11506" y="4724"/>
                  </a:lnTo>
                  <a:close/>
                </a:path>
                <a:path w="19050" h="35559">
                  <a:moveTo>
                    <a:pt x="18986" y="63"/>
                  </a:moveTo>
                  <a:lnTo>
                    <a:pt x="9817" y="2692"/>
                  </a:lnTo>
                  <a:lnTo>
                    <a:pt x="15392" y="1981"/>
                  </a:lnTo>
                  <a:lnTo>
                    <a:pt x="16535" y="1282"/>
                  </a:lnTo>
                  <a:lnTo>
                    <a:pt x="17741" y="635"/>
                  </a:lnTo>
                  <a:lnTo>
                    <a:pt x="18986" y="6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2555569" y="9926644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550" y="1362"/>
                  </a:moveTo>
                  <a:lnTo>
                    <a:pt x="408" y="891"/>
                  </a:lnTo>
                  <a:lnTo>
                    <a:pt x="221" y="431"/>
                  </a:lnTo>
                  <a:lnTo>
                    <a:pt x="0" y="0"/>
                  </a:lnTo>
                  <a:lnTo>
                    <a:pt x="0" y="712"/>
                  </a:lnTo>
                  <a:lnTo>
                    <a:pt x="209" y="1115"/>
                  </a:lnTo>
                  <a:lnTo>
                    <a:pt x="550" y="1362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2555570" y="99126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333" y="5308"/>
                  </a:moveTo>
                  <a:lnTo>
                    <a:pt x="0" y="0"/>
                  </a:lnTo>
                  <a:lnTo>
                    <a:pt x="0" y="9105"/>
                  </a:lnTo>
                  <a:lnTo>
                    <a:pt x="469" y="8382"/>
                  </a:lnTo>
                  <a:lnTo>
                    <a:pt x="812" y="7581"/>
                  </a:lnTo>
                  <a:lnTo>
                    <a:pt x="1231" y="6032"/>
                  </a:lnTo>
                  <a:lnTo>
                    <a:pt x="1333" y="5308"/>
                  </a:lnTo>
                  <a:close/>
                </a:path>
                <a:path w="2539" h="15875">
                  <a:moveTo>
                    <a:pt x="2108" y="15278"/>
                  </a:moveTo>
                  <a:lnTo>
                    <a:pt x="2006" y="14897"/>
                  </a:lnTo>
                  <a:lnTo>
                    <a:pt x="1536" y="13436"/>
                  </a:lnTo>
                  <a:lnTo>
                    <a:pt x="863" y="12280"/>
                  </a:lnTo>
                  <a:lnTo>
                    <a:pt x="0" y="11290"/>
                  </a:lnTo>
                  <a:lnTo>
                    <a:pt x="0" y="13982"/>
                  </a:lnTo>
                  <a:lnTo>
                    <a:pt x="215" y="14414"/>
                  </a:lnTo>
                  <a:lnTo>
                    <a:pt x="393" y="14871"/>
                  </a:lnTo>
                  <a:lnTo>
                    <a:pt x="546" y="15341"/>
                  </a:lnTo>
                  <a:lnTo>
                    <a:pt x="698" y="15443"/>
                  </a:lnTo>
                  <a:lnTo>
                    <a:pt x="1308" y="15595"/>
                  </a:lnTo>
                  <a:lnTo>
                    <a:pt x="2108" y="152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2613050" y="9886170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10" h="12700">
                  <a:moveTo>
                    <a:pt x="1316" y="12085"/>
                  </a:moveTo>
                  <a:lnTo>
                    <a:pt x="2905" y="8618"/>
                  </a:lnTo>
                  <a:lnTo>
                    <a:pt x="3779" y="4847"/>
                  </a:lnTo>
                  <a:lnTo>
                    <a:pt x="3779" y="914"/>
                  </a:lnTo>
                  <a:lnTo>
                    <a:pt x="3762" y="0"/>
                  </a:lnTo>
                  <a:lnTo>
                    <a:pt x="2627" y="787"/>
                  </a:lnTo>
                  <a:lnTo>
                    <a:pt x="1708" y="1822"/>
                  </a:lnTo>
                  <a:lnTo>
                    <a:pt x="1055" y="3012"/>
                  </a:lnTo>
                  <a:lnTo>
                    <a:pt x="896" y="4806"/>
                  </a:lnTo>
                  <a:lnTo>
                    <a:pt x="539" y="6548"/>
                  </a:lnTo>
                  <a:lnTo>
                    <a:pt x="0" y="8233"/>
                  </a:lnTo>
                  <a:lnTo>
                    <a:pt x="136" y="9630"/>
                  </a:lnTo>
                  <a:lnTo>
                    <a:pt x="601" y="10947"/>
                  </a:lnTo>
                  <a:lnTo>
                    <a:pt x="1316" y="12085"/>
                  </a:lnTo>
                  <a:close/>
                </a:path>
              </a:pathLst>
            </a:custGeom>
            <a:solidFill>
              <a:srgbClr val="5C6655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2611729" y="987562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5">
                  <a:moveTo>
                    <a:pt x="2628" y="22644"/>
                  </a:moveTo>
                  <a:lnTo>
                    <a:pt x="1917" y="21501"/>
                  </a:lnTo>
                  <a:lnTo>
                    <a:pt x="1447" y="20193"/>
                  </a:lnTo>
                  <a:lnTo>
                    <a:pt x="1308" y="18783"/>
                  </a:lnTo>
                  <a:lnTo>
                    <a:pt x="952" y="19913"/>
                  </a:lnTo>
                  <a:lnTo>
                    <a:pt x="508" y="21005"/>
                  </a:lnTo>
                  <a:lnTo>
                    <a:pt x="0" y="22059"/>
                  </a:lnTo>
                  <a:lnTo>
                    <a:pt x="393" y="23037"/>
                  </a:lnTo>
                  <a:lnTo>
                    <a:pt x="914" y="23939"/>
                  </a:lnTo>
                  <a:lnTo>
                    <a:pt x="1562" y="24752"/>
                  </a:lnTo>
                  <a:lnTo>
                    <a:pt x="2006" y="23939"/>
                  </a:lnTo>
                  <a:lnTo>
                    <a:pt x="2628" y="22644"/>
                  </a:lnTo>
                  <a:close/>
                </a:path>
                <a:path w="5080" h="24765">
                  <a:moveTo>
                    <a:pt x="5080" y="10553"/>
                  </a:moveTo>
                  <a:lnTo>
                    <a:pt x="5054" y="10045"/>
                  </a:lnTo>
                  <a:lnTo>
                    <a:pt x="4864" y="6515"/>
                  </a:lnTo>
                  <a:lnTo>
                    <a:pt x="3975" y="3136"/>
                  </a:lnTo>
                  <a:lnTo>
                    <a:pt x="2501" y="0"/>
                  </a:lnTo>
                  <a:lnTo>
                    <a:pt x="2311" y="1016"/>
                  </a:lnTo>
                  <a:lnTo>
                    <a:pt x="2247" y="1752"/>
                  </a:lnTo>
                  <a:lnTo>
                    <a:pt x="2273" y="4787"/>
                  </a:lnTo>
                  <a:lnTo>
                    <a:pt x="2844" y="6908"/>
                  </a:lnTo>
                  <a:lnTo>
                    <a:pt x="3898" y="8813"/>
                  </a:lnTo>
                  <a:lnTo>
                    <a:pt x="3378" y="9182"/>
                  </a:lnTo>
                  <a:lnTo>
                    <a:pt x="2882" y="9588"/>
                  </a:lnTo>
                  <a:lnTo>
                    <a:pt x="2425" y="10045"/>
                  </a:lnTo>
                  <a:lnTo>
                    <a:pt x="2374" y="13576"/>
                  </a:lnTo>
                  <a:lnTo>
                    <a:pt x="3022" y="12382"/>
                  </a:lnTo>
                  <a:lnTo>
                    <a:pt x="3949" y="11341"/>
                  </a:lnTo>
                  <a:lnTo>
                    <a:pt x="5080" y="105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2559524" y="9862118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0" y="10372"/>
                  </a:moveTo>
                  <a:lnTo>
                    <a:pt x="5590" y="5623"/>
                  </a:lnTo>
                  <a:lnTo>
                    <a:pt x="13411" y="2662"/>
                  </a:lnTo>
                  <a:lnTo>
                    <a:pt x="22775" y="2662"/>
                  </a:lnTo>
                  <a:lnTo>
                    <a:pt x="23366" y="2069"/>
                  </a:lnTo>
                  <a:lnTo>
                    <a:pt x="23366" y="597"/>
                  </a:lnTo>
                  <a:lnTo>
                    <a:pt x="22775" y="0"/>
                  </a:lnTo>
                  <a:lnTo>
                    <a:pt x="22049" y="0"/>
                  </a:lnTo>
                  <a:lnTo>
                    <a:pt x="15607" y="0"/>
                  </a:lnTo>
                  <a:lnTo>
                    <a:pt x="9580" y="1546"/>
                  </a:lnTo>
                  <a:lnTo>
                    <a:pt x="4472" y="4214"/>
                  </a:lnTo>
                  <a:lnTo>
                    <a:pt x="4336" y="4898"/>
                  </a:lnTo>
                  <a:lnTo>
                    <a:pt x="3842" y="5192"/>
                  </a:lnTo>
                  <a:lnTo>
                    <a:pt x="2429" y="5370"/>
                  </a:lnTo>
                  <a:lnTo>
                    <a:pt x="1589" y="5887"/>
                  </a:lnTo>
                  <a:lnTo>
                    <a:pt x="0" y="7008"/>
                  </a:lnTo>
                  <a:lnTo>
                    <a:pt x="0" y="10372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2548201" y="9870733"/>
              <a:ext cx="9525" cy="20955"/>
            </a:xfrm>
            <a:custGeom>
              <a:avLst/>
              <a:gdLst/>
              <a:ahLst/>
              <a:cxnLst/>
              <a:rect l="l" t="t" r="r" b="b"/>
              <a:pathLst>
                <a:path w="9525" h="20954">
                  <a:moveTo>
                    <a:pt x="1225" y="20756"/>
                  </a:moveTo>
                  <a:lnTo>
                    <a:pt x="1225" y="11884"/>
                  </a:lnTo>
                  <a:lnTo>
                    <a:pt x="425" y="14288"/>
                  </a:lnTo>
                  <a:lnTo>
                    <a:pt x="0" y="16812"/>
                  </a:lnTo>
                  <a:lnTo>
                    <a:pt x="0" y="20129"/>
                  </a:lnTo>
                  <a:lnTo>
                    <a:pt x="539" y="20710"/>
                  </a:lnTo>
                  <a:lnTo>
                    <a:pt x="1225" y="20756"/>
                  </a:lnTo>
                  <a:close/>
                </a:path>
                <a:path w="9525" h="20954">
                  <a:moveTo>
                    <a:pt x="2724" y="17410"/>
                  </a:moveTo>
                  <a:lnTo>
                    <a:pt x="3218" y="12223"/>
                  </a:lnTo>
                  <a:lnTo>
                    <a:pt x="5613" y="7474"/>
                  </a:lnTo>
                  <a:lnTo>
                    <a:pt x="9324" y="3633"/>
                  </a:lnTo>
                  <a:lnTo>
                    <a:pt x="9324" y="0"/>
                  </a:lnTo>
                  <a:lnTo>
                    <a:pt x="6470" y="2495"/>
                  </a:lnTo>
                  <a:lnTo>
                    <a:pt x="4160" y="5427"/>
                  </a:lnTo>
                  <a:lnTo>
                    <a:pt x="2553" y="8664"/>
                  </a:lnTo>
                  <a:lnTo>
                    <a:pt x="2724" y="8837"/>
                  </a:lnTo>
                  <a:lnTo>
                    <a:pt x="2724" y="17410"/>
                  </a:lnTo>
                  <a:close/>
                </a:path>
              </a:pathLst>
            </a:custGeom>
            <a:solidFill>
              <a:srgbClr val="716B6E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2549423" y="9866337"/>
              <a:ext cx="14604" cy="25400"/>
            </a:xfrm>
            <a:custGeom>
              <a:avLst/>
              <a:gdLst/>
              <a:ahLst/>
              <a:cxnLst/>
              <a:rect l="l" t="t" r="r" b="b"/>
              <a:pathLst>
                <a:path w="14605" h="25400">
                  <a:moveTo>
                    <a:pt x="1498" y="13233"/>
                  </a:moveTo>
                  <a:lnTo>
                    <a:pt x="1320" y="13068"/>
                  </a:lnTo>
                  <a:lnTo>
                    <a:pt x="812" y="14109"/>
                  </a:lnTo>
                  <a:lnTo>
                    <a:pt x="368" y="15176"/>
                  </a:lnTo>
                  <a:lnTo>
                    <a:pt x="0" y="16281"/>
                  </a:lnTo>
                  <a:lnTo>
                    <a:pt x="0" y="25158"/>
                  </a:lnTo>
                  <a:lnTo>
                    <a:pt x="812" y="25158"/>
                  </a:lnTo>
                  <a:lnTo>
                    <a:pt x="1397" y="24561"/>
                  </a:lnTo>
                  <a:lnTo>
                    <a:pt x="1397" y="23139"/>
                  </a:lnTo>
                  <a:lnTo>
                    <a:pt x="1435" y="22479"/>
                  </a:lnTo>
                  <a:lnTo>
                    <a:pt x="1498" y="21805"/>
                  </a:lnTo>
                  <a:lnTo>
                    <a:pt x="1498" y="13233"/>
                  </a:lnTo>
                  <a:close/>
                </a:path>
                <a:path w="14605" h="25400">
                  <a:moveTo>
                    <a:pt x="10096" y="2794"/>
                  </a:moveTo>
                  <a:lnTo>
                    <a:pt x="9410" y="3302"/>
                  </a:lnTo>
                  <a:lnTo>
                    <a:pt x="8737" y="3848"/>
                  </a:lnTo>
                  <a:lnTo>
                    <a:pt x="8102" y="4406"/>
                  </a:lnTo>
                  <a:lnTo>
                    <a:pt x="8102" y="8039"/>
                  </a:lnTo>
                  <a:lnTo>
                    <a:pt x="8724" y="7378"/>
                  </a:lnTo>
                  <a:lnTo>
                    <a:pt x="9398" y="6756"/>
                  </a:lnTo>
                  <a:lnTo>
                    <a:pt x="10096" y="6159"/>
                  </a:lnTo>
                  <a:lnTo>
                    <a:pt x="10096" y="2794"/>
                  </a:lnTo>
                  <a:close/>
                </a:path>
                <a:path w="14605" h="25400">
                  <a:moveTo>
                    <a:pt x="14579" y="127"/>
                  </a:moveTo>
                  <a:lnTo>
                    <a:pt x="14566" y="0"/>
                  </a:lnTo>
                  <a:lnTo>
                    <a:pt x="13868" y="368"/>
                  </a:lnTo>
                  <a:lnTo>
                    <a:pt x="13195" y="749"/>
                  </a:lnTo>
                  <a:lnTo>
                    <a:pt x="12522" y="1155"/>
                  </a:lnTo>
                  <a:lnTo>
                    <a:pt x="13931" y="977"/>
                  </a:lnTo>
                  <a:lnTo>
                    <a:pt x="14427" y="685"/>
                  </a:lnTo>
                  <a:lnTo>
                    <a:pt x="14579" y="1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2566035" y="9882352"/>
              <a:ext cx="36195" cy="10160"/>
            </a:xfrm>
            <a:custGeom>
              <a:avLst/>
              <a:gdLst/>
              <a:ahLst/>
              <a:cxnLst/>
              <a:rect l="l" t="t" r="r" b="b"/>
              <a:pathLst>
                <a:path w="36194" h="10159">
                  <a:moveTo>
                    <a:pt x="9931" y="596"/>
                  </a:moveTo>
                  <a:lnTo>
                    <a:pt x="9347" y="0"/>
                  </a:lnTo>
                  <a:lnTo>
                    <a:pt x="1320" y="0"/>
                  </a:lnTo>
                  <a:lnTo>
                    <a:pt x="596" y="0"/>
                  </a:lnTo>
                  <a:lnTo>
                    <a:pt x="0" y="596"/>
                  </a:lnTo>
                  <a:lnTo>
                    <a:pt x="0" y="9461"/>
                  </a:lnTo>
                  <a:lnTo>
                    <a:pt x="596" y="10058"/>
                  </a:lnTo>
                  <a:lnTo>
                    <a:pt x="2044" y="10058"/>
                  </a:lnTo>
                  <a:lnTo>
                    <a:pt x="2641" y="9461"/>
                  </a:lnTo>
                  <a:lnTo>
                    <a:pt x="2641" y="2667"/>
                  </a:lnTo>
                  <a:lnTo>
                    <a:pt x="9347" y="2667"/>
                  </a:lnTo>
                  <a:lnTo>
                    <a:pt x="9931" y="2070"/>
                  </a:lnTo>
                  <a:lnTo>
                    <a:pt x="9931" y="596"/>
                  </a:lnTo>
                  <a:close/>
                </a:path>
                <a:path w="36194" h="10159">
                  <a:moveTo>
                    <a:pt x="23075" y="596"/>
                  </a:moveTo>
                  <a:lnTo>
                    <a:pt x="22491" y="0"/>
                  </a:lnTo>
                  <a:lnTo>
                    <a:pt x="14465" y="0"/>
                  </a:lnTo>
                  <a:lnTo>
                    <a:pt x="13741" y="0"/>
                  </a:lnTo>
                  <a:lnTo>
                    <a:pt x="13144" y="596"/>
                  </a:lnTo>
                  <a:lnTo>
                    <a:pt x="13144" y="9461"/>
                  </a:lnTo>
                  <a:lnTo>
                    <a:pt x="13741" y="10058"/>
                  </a:lnTo>
                  <a:lnTo>
                    <a:pt x="15189" y="10058"/>
                  </a:lnTo>
                  <a:lnTo>
                    <a:pt x="15786" y="9461"/>
                  </a:lnTo>
                  <a:lnTo>
                    <a:pt x="15786" y="2667"/>
                  </a:lnTo>
                  <a:lnTo>
                    <a:pt x="22491" y="2667"/>
                  </a:lnTo>
                  <a:lnTo>
                    <a:pt x="23075" y="2070"/>
                  </a:lnTo>
                  <a:lnTo>
                    <a:pt x="23075" y="596"/>
                  </a:lnTo>
                  <a:close/>
                </a:path>
                <a:path w="36194" h="10159">
                  <a:moveTo>
                    <a:pt x="35941" y="596"/>
                  </a:moveTo>
                  <a:lnTo>
                    <a:pt x="35344" y="0"/>
                  </a:lnTo>
                  <a:lnTo>
                    <a:pt x="27317" y="0"/>
                  </a:lnTo>
                  <a:lnTo>
                    <a:pt x="26593" y="0"/>
                  </a:lnTo>
                  <a:lnTo>
                    <a:pt x="26009" y="596"/>
                  </a:lnTo>
                  <a:lnTo>
                    <a:pt x="26009" y="9461"/>
                  </a:lnTo>
                  <a:lnTo>
                    <a:pt x="26593" y="10058"/>
                  </a:lnTo>
                  <a:lnTo>
                    <a:pt x="28041" y="10058"/>
                  </a:lnTo>
                  <a:lnTo>
                    <a:pt x="28638" y="9461"/>
                  </a:lnTo>
                  <a:lnTo>
                    <a:pt x="28638" y="2667"/>
                  </a:lnTo>
                  <a:lnTo>
                    <a:pt x="35344" y="2667"/>
                  </a:lnTo>
                  <a:lnTo>
                    <a:pt x="35941" y="2070"/>
                  </a:lnTo>
                  <a:lnTo>
                    <a:pt x="35941" y="596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2632749" y="9848991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69" h="11429">
                  <a:moveTo>
                    <a:pt x="749" y="10982"/>
                  </a:moveTo>
                  <a:lnTo>
                    <a:pt x="25403" y="10982"/>
                  </a:lnTo>
                  <a:lnTo>
                    <a:pt x="26152" y="10223"/>
                  </a:lnTo>
                  <a:lnTo>
                    <a:pt x="26152" y="3875"/>
                  </a:lnTo>
                  <a:lnTo>
                    <a:pt x="25494" y="3122"/>
                  </a:lnTo>
                  <a:lnTo>
                    <a:pt x="839" y="0"/>
                  </a:lnTo>
                  <a:lnTo>
                    <a:pt x="249" y="183"/>
                  </a:lnTo>
                  <a:lnTo>
                    <a:pt x="0" y="753"/>
                  </a:lnTo>
                  <a:lnTo>
                    <a:pt x="0" y="1615"/>
                  </a:lnTo>
                  <a:lnTo>
                    <a:pt x="1498" y="1615"/>
                  </a:lnTo>
                  <a:lnTo>
                    <a:pt x="24654" y="4548"/>
                  </a:lnTo>
                  <a:lnTo>
                    <a:pt x="24654" y="9464"/>
                  </a:lnTo>
                  <a:lnTo>
                    <a:pt x="0" y="9464"/>
                  </a:lnTo>
                  <a:lnTo>
                    <a:pt x="0" y="10223"/>
                  </a:lnTo>
                  <a:lnTo>
                    <a:pt x="749" y="10982"/>
                  </a:lnTo>
                  <a:close/>
                </a:path>
                <a:path w="26669" h="11429">
                  <a:moveTo>
                    <a:pt x="0" y="9464"/>
                  </a:moveTo>
                  <a:lnTo>
                    <a:pt x="1498" y="9464"/>
                  </a:lnTo>
                  <a:lnTo>
                    <a:pt x="1498" y="1615"/>
                  </a:lnTo>
                  <a:lnTo>
                    <a:pt x="0" y="1615"/>
                  </a:lnTo>
                  <a:lnTo>
                    <a:pt x="0" y="9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2334298" y="9746958"/>
              <a:ext cx="54610" cy="52069"/>
            </a:xfrm>
            <a:custGeom>
              <a:avLst/>
              <a:gdLst/>
              <a:ahLst/>
              <a:cxnLst/>
              <a:rect l="l" t="t" r="r" b="b"/>
              <a:pathLst>
                <a:path w="54610" h="52070">
                  <a:moveTo>
                    <a:pt x="4875" y="51937"/>
                  </a:moveTo>
                  <a:lnTo>
                    <a:pt x="9324" y="51092"/>
                  </a:lnTo>
                  <a:lnTo>
                    <a:pt x="21725" y="40547"/>
                  </a:lnTo>
                  <a:lnTo>
                    <a:pt x="31669" y="44169"/>
                  </a:lnTo>
                  <a:lnTo>
                    <a:pt x="44927" y="44169"/>
                  </a:lnTo>
                  <a:lnTo>
                    <a:pt x="39978" y="30686"/>
                  </a:lnTo>
                  <a:lnTo>
                    <a:pt x="54325" y="14943"/>
                  </a:lnTo>
                  <a:lnTo>
                    <a:pt x="33990" y="19175"/>
                  </a:lnTo>
                  <a:lnTo>
                    <a:pt x="24030" y="0"/>
                  </a:lnTo>
                  <a:lnTo>
                    <a:pt x="14427" y="26040"/>
                  </a:lnTo>
                  <a:lnTo>
                    <a:pt x="3490" y="30002"/>
                  </a:lnTo>
                  <a:lnTo>
                    <a:pt x="3019" y="30973"/>
                  </a:lnTo>
                  <a:lnTo>
                    <a:pt x="0" y="31715"/>
                  </a:lnTo>
                  <a:lnTo>
                    <a:pt x="10692" y="36154"/>
                  </a:lnTo>
                  <a:lnTo>
                    <a:pt x="4875" y="51937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2365969" y="9791127"/>
              <a:ext cx="13335" cy="1905"/>
            </a:xfrm>
            <a:custGeom>
              <a:avLst/>
              <a:gdLst/>
              <a:ahLst/>
              <a:cxnLst/>
              <a:rect l="l" t="t" r="r" b="b"/>
              <a:pathLst>
                <a:path w="13335" h="1904">
                  <a:moveTo>
                    <a:pt x="4835" y="1759"/>
                  </a:moveTo>
                  <a:lnTo>
                    <a:pt x="13314" y="149"/>
                  </a:lnTo>
                  <a:lnTo>
                    <a:pt x="13257" y="0"/>
                  </a:lnTo>
                  <a:lnTo>
                    <a:pt x="0" y="0"/>
                  </a:lnTo>
                  <a:lnTo>
                    <a:pt x="4835" y="175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2337595" y="9793201"/>
              <a:ext cx="43815" cy="10160"/>
            </a:xfrm>
            <a:custGeom>
              <a:avLst/>
              <a:gdLst/>
              <a:ahLst/>
              <a:cxnLst/>
              <a:rect l="l" t="t" r="r" b="b"/>
              <a:pathLst>
                <a:path w="43814" h="10159">
                  <a:moveTo>
                    <a:pt x="0" y="9975"/>
                  </a:moveTo>
                  <a:lnTo>
                    <a:pt x="2905" y="7503"/>
                  </a:lnTo>
                  <a:lnTo>
                    <a:pt x="760" y="7911"/>
                  </a:lnTo>
                  <a:lnTo>
                    <a:pt x="0" y="9975"/>
                  </a:lnTo>
                  <a:close/>
                </a:path>
                <a:path w="43814" h="10159">
                  <a:moveTo>
                    <a:pt x="43678" y="3495"/>
                  </a:moveTo>
                  <a:lnTo>
                    <a:pt x="42395" y="0"/>
                  </a:lnTo>
                  <a:lnTo>
                    <a:pt x="36930" y="1040"/>
                  </a:lnTo>
                  <a:lnTo>
                    <a:pt x="43678" y="34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2333714" y="9776968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5">
                  <a:moveTo>
                    <a:pt x="4152" y="50"/>
                  </a:moveTo>
                  <a:lnTo>
                    <a:pt x="0" y="1473"/>
                  </a:lnTo>
                  <a:lnTo>
                    <a:pt x="571" y="1714"/>
                  </a:lnTo>
                  <a:lnTo>
                    <a:pt x="3594" y="965"/>
                  </a:lnTo>
                  <a:lnTo>
                    <a:pt x="4152" y="50"/>
                  </a:lnTo>
                  <a:close/>
                </a:path>
                <a:path w="46355" h="24765">
                  <a:moveTo>
                    <a:pt x="9906" y="21094"/>
                  </a:moveTo>
                  <a:lnTo>
                    <a:pt x="5448" y="21932"/>
                  </a:lnTo>
                  <a:lnTo>
                    <a:pt x="4635" y="24155"/>
                  </a:lnTo>
                  <a:lnTo>
                    <a:pt x="6781" y="23736"/>
                  </a:lnTo>
                  <a:lnTo>
                    <a:pt x="9906" y="21094"/>
                  </a:lnTo>
                  <a:close/>
                </a:path>
                <a:path w="46355" h="24765">
                  <a:moveTo>
                    <a:pt x="46266" y="16243"/>
                  </a:moveTo>
                  <a:lnTo>
                    <a:pt x="45567" y="14312"/>
                  </a:lnTo>
                  <a:lnTo>
                    <a:pt x="37084" y="15925"/>
                  </a:lnTo>
                  <a:lnTo>
                    <a:pt x="40805" y="17284"/>
                  </a:lnTo>
                  <a:lnTo>
                    <a:pt x="46266" y="1624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2280757" y="9859847"/>
              <a:ext cx="20955" cy="31750"/>
            </a:xfrm>
            <a:custGeom>
              <a:avLst/>
              <a:gdLst/>
              <a:ahLst/>
              <a:cxnLst/>
              <a:rect l="l" t="t" r="r" b="b"/>
              <a:pathLst>
                <a:path w="20955" h="31750">
                  <a:moveTo>
                    <a:pt x="3870" y="31290"/>
                  </a:moveTo>
                  <a:lnTo>
                    <a:pt x="20732" y="16950"/>
                  </a:lnTo>
                  <a:lnTo>
                    <a:pt x="20732" y="14753"/>
                  </a:lnTo>
                  <a:lnTo>
                    <a:pt x="20034" y="14782"/>
                  </a:lnTo>
                  <a:lnTo>
                    <a:pt x="20040" y="14914"/>
                  </a:lnTo>
                  <a:lnTo>
                    <a:pt x="19319" y="15702"/>
                  </a:lnTo>
                  <a:lnTo>
                    <a:pt x="15885" y="15852"/>
                  </a:lnTo>
                  <a:lnTo>
                    <a:pt x="15982" y="18128"/>
                  </a:lnTo>
                  <a:lnTo>
                    <a:pt x="8604" y="18450"/>
                  </a:lnTo>
                  <a:lnTo>
                    <a:pt x="3870" y="31290"/>
                  </a:lnTo>
                  <a:close/>
                </a:path>
                <a:path w="20955" h="31750">
                  <a:moveTo>
                    <a:pt x="7451" y="9636"/>
                  </a:moveTo>
                  <a:lnTo>
                    <a:pt x="15425" y="9285"/>
                  </a:lnTo>
                  <a:lnTo>
                    <a:pt x="16135" y="8365"/>
                  </a:lnTo>
                  <a:lnTo>
                    <a:pt x="20732" y="8164"/>
                  </a:lnTo>
                  <a:lnTo>
                    <a:pt x="20732" y="0"/>
                  </a:lnTo>
                  <a:lnTo>
                    <a:pt x="20397" y="339"/>
                  </a:lnTo>
                  <a:lnTo>
                    <a:pt x="15284" y="339"/>
                  </a:lnTo>
                  <a:lnTo>
                    <a:pt x="15000" y="1115"/>
                  </a:lnTo>
                  <a:lnTo>
                    <a:pt x="0" y="6548"/>
                  </a:lnTo>
                  <a:lnTo>
                    <a:pt x="7451" y="963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2289362" y="9875701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2598"/>
                  </a:moveTo>
                  <a:lnTo>
                    <a:pt x="7378" y="2276"/>
                  </a:lnTo>
                  <a:lnTo>
                    <a:pt x="7281" y="0"/>
                  </a:lnTo>
                  <a:lnTo>
                    <a:pt x="856" y="281"/>
                  </a:lnTo>
                  <a:lnTo>
                    <a:pt x="0" y="259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2290788" y="9870651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0" y="3783"/>
                  </a:moveTo>
                  <a:lnTo>
                    <a:pt x="5664" y="3536"/>
                  </a:lnTo>
                  <a:lnTo>
                    <a:pt x="5459" y="0"/>
                  </a:lnTo>
                  <a:lnTo>
                    <a:pt x="732" y="206"/>
                  </a:lnTo>
                  <a:lnTo>
                    <a:pt x="1242" y="419"/>
                  </a:lnTo>
                  <a:lnTo>
                    <a:pt x="0" y="378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2288209" y="9869135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2445" y="5657"/>
                  </a:moveTo>
                  <a:lnTo>
                    <a:pt x="8933" y="5657"/>
                  </a:lnTo>
                  <a:lnTo>
                    <a:pt x="8428" y="5456"/>
                  </a:lnTo>
                  <a:lnTo>
                    <a:pt x="8240" y="5054"/>
                  </a:lnTo>
                  <a:lnTo>
                    <a:pt x="2576" y="5301"/>
                  </a:lnTo>
                  <a:lnTo>
                    <a:pt x="2445" y="5657"/>
                  </a:lnTo>
                  <a:close/>
                </a:path>
                <a:path w="12700" h="6984">
                  <a:moveTo>
                    <a:pt x="2009" y="6847"/>
                  </a:moveTo>
                  <a:lnTo>
                    <a:pt x="11867" y="6416"/>
                  </a:lnTo>
                  <a:lnTo>
                    <a:pt x="12556" y="5657"/>
                  </a:lnTo>
                  <a:lnTo>
                    <a:pt x="12582" y="5496"/>
                  </a:lnTo>
                  <a:lnTo>
                    <a:pt x="8933" y="5657"/>
                  </a:lnTo>
                  <a:lnTo>
                    <a:pt x="2445" y="5657"/>
                  </a:lnTo>
                  <a:lnTo>
                    <a:pt x="2009" y="6847"/>
                  </a:lnTo>
                  <a:close/>
                </a:path>
                <a:path w="12700" h="6984">
                  <a:moveTo>
                    <a:pt x="3314" y="1724"/>
                  </a:moveTo>
                  <a:lnTo>
                    <a:pt x="8036" y="1517"/>
                  </a:lnTo>
                  <a:lnTo>
                    <a:pt x="7974" y="0"/>
                  </a:lnTo>
                  <a:lnTo>
                    <a:pt x="0" y="350"/>
                  </a:lnTo>
                  <a:lnTo>
                    <a:pt x="3314" y="17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2296605" y="984835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0" y="10315"/>
                  </a:moveTo>
                  <a:lnTo>
                    <a:pt x="3802" y="10315"/>
                  </a:lnTo>
                  <a:lnTo>
                    <a:pt x="3802" y="0"/>
                  </a:lnTo>
                  <a:lnTo>
                    <a:pt x="0" y="103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2296042" y="9845415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0" y="14771"/>
                  </a:moveTo>
                  <a:lnTo>
                    <a:pt x="5113" y="14771"/>
                  </a:lnTo>
                  <a:lnTo>
                    <a:pt x="5448" y="14431"/>
                  </a:lnTo>
                  <a:lnTo>
                    <a:pt x="5448" y="0"/>
                  </a:lnTo>
                  <a:lnTo>
                    <a:pt x="4364" y="2938"/>
                  </a:lnTo>
                  <a:lnTo>
                    <a:pt x="4364" y="13247"/>
                  </a:lnTo>
                  <a:lnTo>
                    <a:pt x="561" y="13247"/>
                  </a:lnTo>
                  <a:lnTo>
                    <a:pt x="0" y="147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2303487" y="9834920"/>
              <a:ext cx="25400" cy="50165"/>
            </a:xfrm>
            <a:custGeom>
              <a:avLst/>
              <a:gdLst/>
              <a:ahLst/>
              <a:cxnLst/>
              <a:rect l="l" t="t" r="r" b="b"/>
              <a:pathLst>
                <a:path w="25400" h="50165">
                  <a:moveTo>
                    <a:pt x="24790" y="49660"/>
                  </a:moveTo>
                  <a:lnTo>
                    <a:pt x="21583" y="40926"/>
                  </a:lnTo>
                  <a:lnTo>
                    <a:pt x="2866" y="41748"/>
                  </a:lnTo>
                  <a:lnTo>
                    <a:pt x="23314" y="49189"/>
                  </a:lnTo>
                  <a:lnTo>
                    <a:pt x="24325" y="49189"/>
                  </a:lnTo>
                  <a:lnTo>
                    <a:pt x="24790" y="49660"/>
                  </a:lnTo>
                  <a:close/>
                </a:path>
                <a:path w="25400" h="50165">
                  <a:moveTo>
                    <a:pt x="397" y="40846"/>
                  </a:moveTo>
                  <a:lnTo>
                    <a:pt x="340" y="39575"/>
                  </a:lnTo>
                  <a:lnTo>
                    <a:pt x="0" y="39592"/>
                  </a:lnTo>
                  <a:lnTo>
                    <a:pt x="0" y="40708"/>
                  </a:lnTo>
                  <a:lnTo>
                    <a:pt x="397" y="40846"/>
                  </a:lnTo>
                  <a:close/>
                </a:path>
                <a:path w="25400" h="50165">
                  <a:moveTo>
                    <a:pt x="0" y="33003"/>
                  </a:moveTo>
                  <a:lnTo>
                    <a:pt x="18377" y="32198"/>
                  </a:lnTo>
                  <a:lnTo>
                    <a:pt x="17821" y="30686"/>
                  </a:lnTo>
                  <a:lnTo>
                    <a:pt x="24801" y="23027"/>
                  </a:lnTo>
                  <a:lnTo>
                    <a:pt x="6963" y="23027"/>
                  </a:lnTo>
                  <a:lnTo>
                    <a:pt x="6214" y="22268"/>
                  </a:lnTo>
                  <a:lnTo>
                    <a:pt x="6963" y="21509"/>
                  </a:lnTo>
                  <a:lnTo>
                    <a:pt x="10913" y="21509"/>
                  </a:lnTo>
                  <a:lnTo>
                    <a:pt x="10913" y="17398"/>
                  </a:lnTo>
                  <a:lnTo>
                    <a:pt x="1872" y="0"/>
                  </a:lnTo>
                  <a:lnTo>
                    <a:pt x="0" y="5071"/>
                  </a:lnTo>
                  <a:lnTo>
                    <a:pt x="0" y="33003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2301492" y="9839992"/>
              <a:ext cx="2540" cy="36830"/>
            </a:xfrm>
            <a:custGeom>
              <a:avLst/>
              <a:gdLst/>
              <a:ahLst/>
              <a:cxnLst/>
              <a:rect l="l" t="t" r="r" b="b"/>
              <a:pathLst>
                <a:path w="2539" h="36829">
                  <a:moveTo>
                    <a:pt x="1997" y="35636"/>
                  </a:moveTo>
                  <a:lnTo>
                    <a:pt x="1997" y="34521"/>
                  </a:lnTo>
                  <a:lnTo>
                    <a:pt x="0" y="34607"/>
                  </a:lnTo>
                  <a:lnTo>
                    <a:pt x="0" y="35475"/>
                  </a:lnTo>
                  <a:lnTo>
                    <a:pt x="1560" y="35475"/>
                  </a:lnTo>
                  <a:lnTo>
                    <a:pt x="1997" y="35636"/>
                  </a:lnTo>
                  <a:close/>
                </a:path>
                <a:path w="2539" h="36829">
                  <a:moveTo>
                    <a:pt x="0" y="36804"/>
                  </a:moveTo>
                  <a:lnTo>
                    <a:pt x="1560" y="35475"/>
                  </a:lnTo>
                  <a:lnTo>
                    <a:pt x="0" y="35475"/>
                  </a:lnTo>
                  <a:lnTo>
                    <a:pt x="0" y="36804"/>
                  </a:lnTo>
                  <a:close/>
                </a:path>
                <a:path w="2539" h="36829">
                  <a:moveTo>
                    <a:pt x="0" y="28024"/>
                  </a:moveTo>
                  <a:lnTo>
                    <a:pt x="1997" y="27932"/>
                  </a:lnTo>
                  <a:lnTo>
                    <a:pt x="1997" y="0"/>
                  </a:lnTo>
                  <a:lnTo>
                    <a:pt x="0" y="5422"/>
                  </a:lnTo>
                  <a:lnTo>
                    <a:pt x="0" y="2802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2303825" y="9873602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531" y="3064"/>
                  </a:moveTo>
                  <a:lnTo>
                    <a:pt x="21243" y="2242"/>
                  </a:lnTo>
                  <a:lnTo>
                    <a:pt x="20420" y="0"/>
                  </a:lnTo>
                  <a:lnTo>
                    <a:pt x="0" y="896"/>
                  </a:lnTo>
                  <a:lnTo>
                    <a:pt x="56" y="2167"/>
                  </a:lnTo>
                  <a:lnTo>
                    <a:pt x="2531" y="3064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2297709" y="9868614"/>
              <a:ext cx="26034" cy="5080"/>
            </a:xfrm>
            <a:custGeom>
              <a:avLst/>
              <a:gdLst/>
              <a:ahLst/>
              <a:cxnLst/>
              <a:rect l="l" t="t" r="r" b="b"/>
              <a:pathLst>
                <a:path w="26035" h="5079">
                  <a:moveTo>
                    <a:pt x="153" y="4628"/>
                  </a:moveTo>
                  <a:lnTo>
                    <a:pt x="25988" y="3490"/>
                  </a:lnTo>
                  <a:lnTo>
                    <a:pt x="24705" y="0"/>
                  </a:lnTo>
                  <a:lnTo>
                    <a:pt x="0" y="1086"/>
                  </a:lnTo>
                  <a:lnTo>
                    <a:pt x="153" y="462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2296178" y="9867119"/>
              <a:ext cx="28575" cy="8255"/>
            </a:xfrm>
            <a:custGeom>
              <a:avLst/>
              <a:gdLst/>
              <a:ahLst/>
              <a:cxnLst/>
              <a:rect l="l" t="t" r="r" b="b"/>
              <a:pathLst>
                <a:path w="28575" h="8254">
                  <a:moveTo>
                    <a:pt x="964" y="7670"/>
                  </a:moveTo>
                  <a:lnTo>
                    <a:pt x="28065" y="6479"/>
                  </a:lnTo>
                  <a:lnTo>
                    <a:pt x="27520" y="4985"/>
                  </a:lnTo>
                  <a:lnTo>
                    <a:pt x="1679" y="6117"/>
                  </a:lnTo>
                  <a:lnTo>
                    <a:pt x="1532" y="2581"/>
                  </a:lnTo>
                  <a:lnTo>
                    <a:pt x="26237" y="1494"/>
                  </a:lnTo>
                  <a:lnTo>
                    <a:pt x="25687" y="0"/>
                  </a:lnTo>
                  <a:lnTo>
                    <a:pt x="715" y="1098"/>
                  </a:lnTo>
                  <a:lnTo>
                    <a:pt x="0" y="1885"/>
                  </a:lnTo>
                  <a:lnTo>
                    <a:pt x="215" y="6945"/>
                  </a:lnTo>
                  <a:lnTo>
                    <a:pt x="459" y="7474"/>
                  </a:lnTo>
                  <a:lnTo>
                    <a:pt x="964" y="767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2328564" y="984986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6566"/>
                  </a:moveTo>
                  <a:lnTo>
                    <a:pt x="1106" y="6566"/>
                  </a:lnTo>
                  <a:lnTo>
                    <a:pt x="7094" y="0"/>
                  </a:lnTo>
                  <a:lnTo>
                    <a:pt x="0" y="1477"/>
                  </a:lnTo>
                  <a:lnTo>
                    <a:pt x="0" y="656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2326801" y="9884108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504" y="546"/>
                  </a:moveTo>
                  <a:lnTo>
                    <a:pt x="1010" y="0"/>
                  </a:lnTo>
                  <a:lnTo>
                    <a:pt x="0" y="0"/>
                  </a:lnTo>
                  <a:lnTo>
                    <a:pt x="1504" y="54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2315899" y="9851653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79">
                  <a:moveTo>
                    <a:pt x="0" y="4778"/>
                  </a:moveTo>
                  <a:lnTo>
                    <a:pt x="11163" y="4778"/>
                  </a:lnTo>
                  <a:lnTo>
                    <a:pt x="11163" y="0"/>
                  </a:lnTo>
                  <a:lnTo>
                    <a:pt x="0" y="2322"/>
                  </a:lnTo>
                  <a:lnTo>
                    <a:pt x="0" y="4778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2309698" y="9851339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19" h="6984">
                  <a:moveTo>
                    <a:pt x="19964" y="5092"/>
                  </a:moveTo>
                  <a:lnTo>
                    <a:pt x="18859" y="5092"/>
                  </a:lnTo>
                  <a:lnTo>
                    <a:pt x="18859" y="0"/>
                  </a:lnTo>
                  <a:lnTo>
                    <a:pt x="17360" y="317"/>
                  </a:lnTo>
                  <a:lnTo>
                    <a:pt x="17360" y="5092"/>
                  </a:lnTo>
                  <a:lnTo>
                    <a:pt x="6197" y="5092"/>
                  </a:lnTo>
                  <a:lnTo>
                    <a:pt x="6197" y="2641"/>
                  </a:lnTo>
                  <a:lnTo>
                    <a:pt x="5613" y="2768"/>
                  </a:lnTo>
                  <a:lnTo>
                    <a:pt x="4699" y="990"/>
                  </a:lnTo>
                  <a:lnTo>
                    <a:pt x="4699" y="2768"/>
                  </a:lnTo>
                  <a:lnTo>
                    <a:pt x="4699" y="5092"/>
                  </a:lnTo>
                  <a:lnTo>
                    <a:pt x="749" y="5092"/>
                  </a:lnTo>
                  <a:lnTo>
                    <a:pt x="0" y="5854"/>
                  </a:lnTo>
                  <a:lnTo>
                    <a:pt x="749" y="6616"/>
                  </a:lnTo>
                  <a:lnTo>
                    <a:pt x="18580" y="6616"/>
                  </a:lnTo>
                  <a:lnTo>
                    <a:pt x="19964" y="50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2669859" y="9917297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71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2669053" y="9916415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05" y="14966"/>
                  </a:moveTo>
                  <a:lnTo>
                    <a:pt x="49677" y="14966"/>
                  </a:lnTo>
                  <a:lnTo>
                    <a:pt x="50387" y="14592"/>
                  </a:lnTo>
                  <a:lnTo>
                    <a:pt x="50486" y="13764"/>
                  </a:lnTo>
                  <a:lnTo>
                    <a:pt x="45801" y="580"/>
                  </a:lnTo>
                  <a:lnTo>
                    <a:pt x="44983" y="0"/>
                  </a:lnTo>
                  <a:lnTo>
                    <a:pt x="5908" y="0"/>
                  </a:lnTo>
                  <a:lnTo>
                    <a:pt x="5095" y="580"/>
                  </a:lnTo>
                  <a:lnTo>
                    <a:pt x="4640" y="1759"/>
                  </a:lnTo>
                  <a:lnTo>
                    <a:pt x="44376" y="1759"/>
                  </a:lnTo>
                  <a:lnTo>
                    <a:pt x="48440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2" y="14592"/>
                  </a:lnTo>
                  <a:lnTo>
                    <a:pt x="805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77" y="13207"/>
                  </a:lnTo>
                  <a:lnTo>
                    <a:pt x="6504" y="1759"/>
                  </a:lnTo>
                  <a:lnTo>
                    <a:pt x="4640" y="1759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2674964" y="9930499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305"/>
                  </a:moveTo>
                  <a:lnTo>
                    <a:pt x="39075" y="16305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30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2674094" y="9929620"/>
              <a:ext cx="41275" cy="17780"/>
            </a:xfrm>
            <a:custGeom>
              <a:avLst/>
              <a:gdLst/>
              <a:ahLst/>
              <a:cxnLst/>
              <a:rect l="l" t="t" r="r" b="b"/>
              <a:pathLst>
                <a:path w="41275" h="17779">
                  <a:moveTo>
                    <a:pt x="39075" y="17184"/>
                  </a:moveTo>
                  <a:lnTo>
                    <a:pt x="40812" y="17184"/>
                  </a:lnTo>
                  <a:lnTo>
                    <a:pt x="40812" y="885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85"/>
                  </a:lnTo>
                  <a:lnTo>
                    <a:pt x="0" y="1765"/>
                  </a:lnTo>
                  <a:lnTo>
                    <a:pt x="39075" y="1765"/>
                  </a:lnTo>
                  <a:lnTo>
                    <a:pt x="39075" y="17184"/>
                  </a:lnTo>
                  <a:close/>
                </a:path>
                <a:path w="41275" h="17779">
                  <a:moveTo>
                    <a:pt x="0" y="17184"/>
                  </a:moveTo>
                  <a:lnTo>
                    <a:pt x="1736" y="17184"/>
                  </a:lnTo>
                  <a:lnTo>
                    <a:pt x="1736" y="1765"/>
                  </a:lnTo>
                  <a:lnTo>
                    <a:pt x="0" y="1765"/>
                  </a:lnTo>
                  <a:lnTo>
                    <a:pt x="0" y="171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2698790" y="993963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7169"/>
                  </a:moveTo>
                  <a:lnTo>
                    <a:pt x="8240" y="7169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716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2698137" y="993897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826"/>
                  </a:moveTo>
                  <a:lnTo>
                    <a:pt x="9546" y="7826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826"/>
                  </a:lnTo>
                  <a:close/>
                </a:path>
                <a:path w="10160" h="8254">
                  <a:moveTo>
                    <a:pt x="0" y="7826"/>
                  </a:moveTo>
                  <a:lnTo>
                    <a:pt x="1305" y="7826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8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2683959" y="9934869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2664968" y="9894862"/>
              <a:ext cx="44450" cy="50165"/>
            </a:xfrm>
            <a:custGeom>
              <a:avLst/>
              <a:gdLst/>
              <a:ahLst/>
              <a:cxnLst/>
              <a:rect l="l" t="t" r="r" b="b"/>
              <a:pathLst>
                <a:path w="44450" h="50165">
                  <a:moveTo>
                    <a:pt x="16116" y="26162"/>
                  </a:moveTo>
                  <a:lnTo>
                    <a:pt x="15455" y="25501"/>
                  </a:lnTo>
                  <a:lnTo>
                    <a:pt x="14808" y="26162"/>
                  </a:lnTo>
                  <a:lnTo>
                    <a:pt x="14808" y="30683"/>
                  </a:lnTo>
                  <a:lnTo>
                    <a:pt x="15455" y="31343"/>
                  </a:lnTo>
                  <a:lnTo>
                    <a:pt x="16116" y="30683"/>
                  </a:lnTo>
                  <a:lnTo>
                    <a:pt x="16116" y="26162"/>
                  </a:lnTo>
                  <a:close/>
                </a:path>
                <a:path w="44450" h="50165">
                  <a:moveTo>
                    <a:pt x="19608" y="26162"/>
                  </a:moveTo>
                  <a:lnTo>
                    <a:pt x="18948" y="25501"/>
                  </a:lnTo>
                  <a:lnTo>
                    <a:pt x="18300" y="26162"/>
                  </a:lnTo>
                  <a:lnTo>
                    <a:pt x="18300" y="30683"/>
                  </a:lnTo>
                  <a:lnTo>
                    <a:pt x="18948" y="31343"/>
                  </a:lnTo>
                  <a:lnTo>
                    <a:pt x="19608" y="30683"/>
                  </a:lnTo>
                  <a:lnTo>
                    <a:pt x="19608" y="26162"/>
                  </a:lnTo>
                  <a:close/>
                </a:path>
                <a:path w="44450" h="50165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36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44450" h="50165">
                  <a:moveTo>
                    <a:pt x="23101" y="26162"/>
                  </a:moveTo>
                  <a:lnTo>
                    <a:pt x="22440" y="25501"/>
                  </a:lnTo>
                  <a:lnTo>
                    <a:pt x="21793" y="26162"/>
                  </a:lnTo>
                  <a:lnTo>
                    <a:pt x="21793" y="30683"/>
                  </a:lnTo>
                  <a:lnTo>
                    <a:pt x="22440" y="31343"/>
                  </a:lnTo>
                  <a:lnTo>
                    <a:pt x="23101" y="30683"/>
                  </a:lnTo>
                  <a:lnTo>
                    <a:pt x="23101" y="26162"/>
                  </a:lnTo>
                  <a:close/>
                </a:path>
                <a:path w="44450" h="50165">
                  <a:moveTo>
                    <a:pt x="25781" y="40017"/>
                  </a:moveTo>
                  <a:lnTo>
                    <a:pt x="25133" y="39357"/>
                  </a:lnTo>
                  <a:lnTo>
                    <a:pt x="24485" y="39357"/>
                  </a:lnTo>
                  <a:lnTo>
                    <a:pt x="24485" y="40678"/>
                  </a:lnTo>
                  <a:lnTo>
                    <a:pt x="24485" y="48755"/>
                  </a:lnTo>
                  <a:lnTo>
                    <a:pt x="19634" y="48755"/>
                  </a:lnTo>
                  <a:lnTo>
                    <a:pt x="19634" y="40678"/>
                  </a:lnTo>
                  <a:lnTo>
                    <a:pt x="24485" y="40678"/>
                  </a:lnTo>
                  <a:lnTo>
                    <a:pt x="24485" y="39357"/>
                  </a:lnTo>
                  <a:lnTo>
                    <a:pt x="18986" y="39357"/>
                  </a:lnTo>
                  <a:lnTo>
                    <a:pt x="18338" y="40017"/>
                  </a:lnTo>
                  <a:lnTo>
                    <a:pt x="18338" y="40678"/>
                  </a:lnTo>
                  <a:lnTo>
                    <a:pt x="18338" y="48755"/>
                  </a:lnTo>
                  <a:lnTo>
                    <a:pt x="18338" y="49415"/>
                  </a:lnTo>
                  <a:lnTo>
                    <a:pt x="18986" y="50076"/>
                  </a:lnTo>
                  <a:lnTo>
                    <a:pt x="25133" y="50076"/>
                  </a:lnTo>
                  <a:lnTo>
                    <a:pt x="25781" y="49415"/>
                  </a:lnTo>
                  <a:lnTo>
                    <a:pt x="25781" y="40017"/>
                  </a:lnTo>
                  <a:close/>
                </a:path>
                <a:path w="44450" h="50165">
                  <a:moveTo>
                    <a:pt x="26593" y="26162"/>
                  </a:moveTo>
                  <a:lnTo>
                    <a:pt x="25933" y="25501"/>
                  </a:lnTo>
                  <a:lnTo>
                    <a:pt x="25285" y="26162"/>
                  </a:lnTo>
                  <a:lnTo>
                    <a:pt x="25285" y="30683"/>
                  </a:lnTo>
                  <a:lnTo>
                    <a:pt x="25933" y="31343"/>
                  </a:lnTo>
                  <a:lnTo>
                    <a:pt x="26593" y="30683"/>
                  </a:lnTo>
                  <a:lnTo>
                    <a:pt x="26593" y="26162"/>
                  </a:lnTo>
                  <a:close/>
                </a:path>
                <a:path w="44450" h="50165">
                  <a:moveTo>
                    <a:pt x="30086" y="26162"/>
                  </a:moveTo>
                  <a:lnTo>
                    <a:pt x="29438" y="25501"/>
                  </a:lnTo>
                  <a:lnTo>
                    <a:pt x="28778" y="26162"/>
                  </a:lnTo>
                  <a:lnTo>
                    <a:pt x="28778" y="30683"/>
                  </a:lnTo>
                  <a:lnTo>
                    <a:pt x="29438" y="31343"/>
                  </a:lnTo>
                  <a:lnTo>
                    <a:pt x="30086" y="30683"/>
                  </a:lnTo>
                  <a:lnTo>
                    <a:pt x="30086" y="26162"/>
                  </a:lnTo>
                  <a:close/>
                </a:path>
                <a:path w="44450" h="50165">
                  <a:moveTo>
                    <a:pt x="33578" y="26162"/>
                  </a:moveTo>
                  <a:lnTo>
                    <a:pt x="32931" y="25501"/>
                  </a:lnTo>
                  <a:lnTo>
                    <a:pt x="32270" y="26162"/>
                  </a:lnTo>
                  <a:lnTo>
                    <a:pt x="32270" y="30683"/>
                  </a:lnTo>
                  <a:lnTo>
                    <a:pt x="32931" y="31343"/>
                  </a:lnTo>
                  <a:lnTo>
                    <a:pt x="33578" y="30683"/>
                  </a:lnTo>
                  <a:lnTo>
                    <a:pt x="33578" y="26162"/>
                  </a:lnTo>
                  <a:close/>
                </a:path>
                <a:path w="44450" h="50165">
                  <a:moveTo>
                    <a:pt x="37071" y="26162"/>
                  </a:moveTo>
                  <a:lnTo>
                    <a:pt x="36423" y="25501"/>
                  </a:lnTo>
                  <a:lnTo>
                    <a:pt x="35763" y="26162"/>
                  </a:lnTo>
                  <a:lnTo>
                    <a:pt x="35763" y="30683"/>
                  </a:lnTo>
                  <a:lnTo>
                    <a:pt x="36423" y="31343"/>
                  </a:lnTo>
                  <a:lnTo>
                    <a:pt x="37071" y="30683"/>
                  </a:lnTo>
                  <a:lnTo>
                    <a:pt x="37071" y="26162"/>
                  </a:lnTo>
                  <a:close/>
                </a:path>
                <a:path w="44450" h="50165">
                  <a:moveTo>
                    <a:pt x="40563" y="26162"/>
                  </a:moveTo>
                  <a:lnTo>
                    <a:pt x="39916" y="25501"/>
                  </a:lnTo>
                  <a:lnTo>
                    <a:pt x="39255" y="26162"/>
                  </a:lnTo>
                  <a:lnTo>
                    <a:pt x="39255" y="30683"/>
                  </a:lnTo>
                  <a:lnTo>
                    <a:pt x="39916" y="31343"/>
                  </a:lnTo>
                  <a:lnTo>
                    <a:pt x="40563" y="30683"/>
                  </a:lnTo>
                  <a:lnTo>
                    <a:pt x="40563" y="26162"/>
                  </a:lnTo>
                  <a:close/>
                </a:path>
                <a:path w="44450" h="50165">
                  <a:moveTo>
                    <a:pt x="44056" y="26162"/>
                  </a:moveTo>
                  <a:lnTo>
                    <a:pt x="43408" y="25501"/>
                  </a:lnTo>
                  <a:lnTo>
                    <a:pt x="42760" y="26162"/>
                  </a:lnTo>
                  <a:lnTo>
                    <a:pt x="42760" y="30683"/>
                  </a:lnTo>
                  <a:lnTo>
                    <a:pt x="43408" y="31343"/>
                  </a:lnTo>
                  <a:lnTo>
                    <a:pt x="44056" y="30683"/>
                  </a:lnTo>
                  <a:lnTo>
                    <a:pt x="44056" y="261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2696662" y="9853655"/>
              <a:ext cx="55244" cy="93345"/>
            </a:xfrm>
            <a:custGeom>
              <a:avLst/>
              <a:gdLst/>
              <a:ahLst/>
              <a:cxnLst/>
              <a:rect l="l" t="t" r="r" b="b"/>
              <a:pathLst>
                <a:path w="55244" h="93345">
                  <a:moveTo>
                    <a:pt x="0" y="93149"/>
                  </a:moveTo>
                  <a:lnTo>
                    <a:pt x="54836" y="93149"/>
                  </a:lnTo>
                  <a:lnTo>
                    <a:pt x="54836" y="0"/>
                  </a:lnTo>
                  <a:lnTo>
                    <a:pt x="0" y="7957"/>
                  </a:lnTo>
                  <a:lnTo>
                    <a:pt x="0" y="9314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2695790" y="9853409"/>
              <a:ext cx="57150" cy="93345"/>
            </a:xfrm>
            <a:custGeom>
              <a:avLst/>
              <a:gdLst/>
              <a:ahLst/>
              <a:cxnLst/>
              <a:rect l="l" t="t" r="r" b="b"/>
              <a:pathLst>
                <a:path w="57150" h="93345">
                  <a:moveTo>
                    <a:pt x="6337" y="7670"/>
                  </a:moveTo>
                  <a:lnTo>
                    <a:pt x="0" y="7670"/>
                  </a:lnTo>
                  <a:lnTo>
                    <a:pt x="0" y="8940"/>
                  </a:lnTo>
                  <a:lnTo>
                    <a:pt x="0" y="93306"/>
                  </a:lnTo>
                  <a:lnTo>
                    <a:pt x="1727" y="93306"/>
                  </a:lnTo>
                  <a:lnTo>
                    <a:pt x="1727" y="8940"/>
                  </a:lnTo>
                  <a:lnTo>
                    <a:pt x="6337" y="8940"/>
                  </a:lnTo>
                  <a:lnTo>
                    <a:pt x="6337" y="7670"/>
                  </a:lnTo>
                  <a:close/>
                </a:path>
                <a:path w="57150" h="93345">
                  <a:moveTo>
                    <a:pt x="32766" y="1282"/>
                  </a:moveTo>
                  <a:lnTo>
                    <a:pt x="20472" y="1282"/>
                  </a:lnTo>
                  <a:lnTo>
                    <a:pt x="20472" y="7670"/>
                  </a:lnTo>
                  <a:lnTo>
                    <a:pt x="32766" y="7670"/>
                  </a:lnTo>
                  <a:lnTo>
                    <a:pt x="32766" y="1282"/>
                  </a:lnTo>
                  <a:close/>
                </a:path>
                <a:path w="57150" h="93345">
                  <a:moveTo>
                    <a:pt x="56565" y="0"/>
                  </a:moveTo>
                  <a:lnTo>
                    <a:pt x="46901" y="0"/>
                  </a:lnTo>
                  <a:lnTo>
                    <a:pt x="46901" y="1282"/>
                  </a:lnTo>
                  <a:lnTo>
                    <a:pt x="54825" y="1282"/>
                  </a:lnTo>
                  <a:lnTo>
                    <a:pt x="54825" y="93306"/>
                  </a:lnTo>
                  <a:lnTo>
                    <a:pt x="56565" y="93306"/>
                  </a:lnTo>
                  <a:lnTo>
                    <a:pt x="56565" y="1282"/>
                  </a:lnTo>
                  <a:lnTo>
                    <a:pt x="56565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2698038" y="99212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102" y="4260"/>
                  </a:moveTo>
                  <a:lnTo>
                    <a:pt x="40040" y="2639"/>
                  </a:lnTo>
                  <a:lnTo>
                    <a:pt x="39938" y="0"/>
                  </a:lnTo>
                  <a:lnTo>
                    <a:pt x="0" y="1621"/>
                  </a:lnTo>
                  <a:lnTo>
                    <a:pt x="102" y="426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2691525" y="9916740"/>
              <a:ext cx="50165" cy="6350"/>
            </a:xfrm>
            <a:custGeom>
              <a:avLst/>
              <a:gdLst/>
              <a:ahLst/>
              <a:cxnLst/>
              <a:rect l="l" t="t" r="r" b="b"/>
              <a:pathLst>
                <a:path w="50164" h="6350">
                  <a:moveTo>
                    <a:pt x="147" y="5801"/>
                  </a:moveTo>
                  <a:lnTo>
                    <a:pt x="49859" y="3783"/>
                  </a:lnTo>
                  <a:lnTo>
                    <a:pt x="49711" y="0"/>
                  </a:lnTo>
                  <a:lnTo>
                    <a:pt x="0" y="2018"/>
                  </a:lnTo>
                  <a:lnTo>
                    <a:pt x="147" y="580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2690872" y="9916084"/>
              <a:ext cx="51435" cy="7620"/>
            </a:xfrm>
            <a:custGeom>
              <a:avLst/>
              <a:gdLst/>
              <a:ahLst/>
              <a:cxnLst/>
              <a:rect l="l" t="t" r="r" b="b"/>
              <a:pathLst>
                <a:path w="51435" h="7620">
                  <a:moveTo>
                    <a:pt x="800" y="7118"/>
                  </a:moveTo>
                  <a:lnTo>
                    <a:pt x="50540" y="5100"/>
                  </a:lnTo>
                  <a:lnTo>
                    <a:pt x="51164" y="4415"/>
                  </a:lnTo>
                  <a:lnTo>
                    <a:pt x="51017" y="632"/>
                  </a:lnTo>
                  <a:lnTo>
                    <a:pt x="50807" y="172"/>
                  </a:lnTo>
                  <a:lnTo>
                    <a:pt x="50335" y="0"/>
                  </a:lnTo>
                  <a:lnTo>
                    <a:pt x="17100" y="1345"/>
                  </a:lnTo>
                  <a:lnTo>
                    <a:pt x="49740" y="1345"/>
                  </a:lnTo>
                  <a:lnTo>
                    <a:pt x="49836" y="3806"/>
                  </a:lnTo>
                  <a:lnTo>
                    <a:pt x="1424" y="5772"/>
                  </a:lnTo>
                  <a:lnTo>
                    <a:pt x="119" y="5772"/>
                  </a:lnTo>
                  <a:lnTo>
                    <a:pt x="147" y="6485"/>
                  </a:lnTo>
                  <a:lnTo>
                    <a:pt x="800" y="7118"/>
                  </a:lnTo>
                  <a:close/>
                </a:path>
                <a:path w="51435" h="7620">
                  <a:moveTo>
                    <a:pt x="119" y="5772"/>
                  </a:moveTo>
                  <a:lnTo>
                    <a:pt x="1424" y="5772"/>
                  </a:lnTo>
                  <a:lnTo>
                    <a:pt x="1328" y="3306"/>
                  </a:lnTo>
                  <a:lnTo>
                    <a:pt x="49740" y="1345"/>
                  </a:lnTo>
                  <a:lnTo>
                    <a:pt x="17100" y="1345"/>
                  </a:lnTo>
                  <a:lnTo>
                    <a:pt x="624" y="2012"/>
                  </a:lnTo>
                  <a:lnTo>
                    <a:pt x="170" y="2225"/>
                  </a:lnTo>
                  <a:lnTo>
                    <a:pt x="0" y="2702"/>
                  </a:lnTo>
                  <a:lnTo>
                    <a:pt x="119" y="57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2709729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3" y="4663"/>
                  </a:moveTo>
                  <a:lnTo>
                    <a:pt x="46147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3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705841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702280" y="9880422"/>
              <a:ext cx="58419" cy="30480"/>
            </a:xfrm>
            <a:custGeom>
              <a:avLst/>
              <a:gdLst/>
              <a:ahLst/>
              <a:cxnLst/>
              <a:rect l="l" t="t" r="r" b="b"/>
              <a:pathLst>
                <a:path w="58419" h="30479">
                  <a:moveTo>
                    <a:pt x="8432" y="15100"/>
                  </a:moveTo>
                  <a:lnTo>
                    <a:pt x="7797" y="14439"/>
                  </a:lnTo>
                  <a:lnTo>
                    <a:pt x="7137" y="14439"/>
                  </a:lnTo>
                  <a:lnTo>
                    <a:pt x="7137" y="15760"/>
                  </a:lnTo>
                  <a:lnTo>
                    <a:pt x="7137" y="29108"/>
                  </a:lnTo>
                  <a:lnTo>
                    <a:pt x="1308" y="29108"/>
                  </a:lnTo>
                  <a:lnTo>
                    <a:pt x="1308" y="15760"/>
                  </a:lnTo>
                  <a:lnTo>
                    <a:pt x="7137" y="15760"/>
                  </a:lnTo>
                  <a:lnTo>
                    <a:pt x="7137" y="14439"/>
                  </a:lnTo>
                  <a:lnTo>
                    <a:pt x="647" y="14439"/>
                  </a:lnTo>
                  <a:lnTo>
                    <a:pt x="0" y="15100"/>
                  </a:lnTo>
                  <a:lnTo>
                    <a:pt x="0" y="15760"/>
                  </a:lnTo>
                  <a:lnTo>
                    <a:pt x="0" y="29108"/>
                  </a:lnTo>
                  <a:lnTo>
                    <a:pt x="0" y="29768"/>
                  </a:lnTo>
                  <a:lnTo>
                    <a:pt x="647" y="30429"/>
                  </a:lnTo>
                  <a:lnTo>
                    <a:pt x="7797" y="30429"/>
                  </a:lnTo>
                  <a:lnTo>
                    <a:pt x="8432" y="29768"/>
                  </a:lnTo>
                  <a:lnTo>
                    <a:pt x="8432" y="15100"/>
                  </a:lnTo>
                  <a:close/>
                </a:path>
                <a:path w="58419" h="30479">
                  <a:moveTo>
                    <a:pt x="22440" y="15100"/>
                  </a:moveTo>
                  <a:lnTo>
                    <a:pt x="21793" y="14439"/>
                  </a:lnTo>
                  <a:lnTo>
                    <a:pt x="21145" y="14439"/>
                  </a:lnTo>
                  <a:lnTo>
                    <a:pt x="21145" y="15760"/>
                  </a:lnTo>
                  <a:lnTo>
                    <a:pt x="21145" y="29108"/>
                  </a:lnTo>
                  <a:lnTo>
                    <a:pt x="15303" y="29108"/>
                  </a:lnTo>
                  <a:lnTo>
                    <a:pt x="15303" y="15760"/>
                  </a:lnTo>
                  <a:lnTo>
                    <a:pt x="21145" y="15760"/>
                  </a:lnTo>
                  <a:lnTo>
                    <a:pt x="21145" y="14439"/>
                  </a:lnTo>
                  <a:lnTo>
                    <a:pt x="14655" y="14439"/>
                  </a:lnTo>
                  <a:lnTo>
                    <a:pt x="13995" y="15100"/>
                  </a:lnTo>
                  <a:lnTo>
                    <a:pt x="13995" y="15760"/>
                  </a:lnTo>
                  <a:lnTo>
                    <a:pt x="13995" y="29108"/>
                  </a:lnTo>
                  <a:lnTo>
                    <a:pt x="13995" y="29768"/>
                  </a:lnTo>
                  <a:lnTo>
                    <a:pt x="14655" y="30429"/>
                  </a:lnTo>
                  <a:lnTo>
                    <a:pt x="21793" y="30429"/>
                  </a:lnTo>
                  <a:lnTo>
                    <a:pt x="22440" y="29768"/>
                  </a:lnTo>
                  <a:lnTo>
                    <a:pt x="22440" y="15100"/>
                  </a:lnTo>
                  <a:close/>
                </a:path>
                <a:path w="58419" h="30479">
                  <a:moveTo>
                    <a:pt x="36182" y="15100"/>
                  </a:moveTo>
                  <a:lnTo>
                    <a:pt x="35534" y="14439"/>
                  </a:lnTo>
                  <a:lnTo>
                    <a:pt x="34886" y="14439"/>
                  </a:lnTo>
                  <a:lnTo>
                    <a:pt x="34886" y="15760"/>
                  </a:lnTo>
                  <a:lnTo>
                    <a:pt x="34886" y="29108"/>
                  </a:lnTo>
                  <a:lnTo>
                    <a:pt x="29044" y="29108"/>
                  </a:lnTo>
                  <a:lnTo>
                    <a:pt x="29044" y="15760"/>
                  </a:lnTo>
                  <a:lnTo>
                    <a:pt x="34886" y="15760"/>
                  </a:lnTo>
                  <a:lnTo>
                    <a:pt x="34886" y="14439"/>
                  </a:lnTo>
                  <a:lnTo>
                    <a:pt x="28397" y="14439"/>
                  </a:lnTo>
                  <a:lnTo>
                    <a:pt x="27736" y="15100"/>
                  </a:lnTo>
                  <a:lnTo>
                    <a:pt x="27736" y="15760"/>
                  </a:lnTo>
                  <a:lnTo>
                    <a:pt x="27736" y="29108"/>
                  </a:lnTo>
                  <a:lnTo>
                    <a:pt x="27736" y="29768"/>
                  </a:lnTo>
                  <a:lnTo>
                    <a:pt x="28397" y="30429"/>
                  </a:lnTo>
                  <a:lnTo>
                    <a:pt x="35534" y="30429"/>
                  </a:lnTo>
                  <a:lnTo>
                    <a:pt x="36182" y="29768"/>
                  </a:lnTo>
                  <a:lnTo>
                    <a:pt x="36182" y="15100"/>
                  </a:lnTo>
                  <a:close/>
                </a:path>
                <a:path w="58419" h="30479">
                  <a:moveTo>
                    <a:pt x="58394" y="3048"/>
                  </a:moveTo>
                  <a:lnTo>
                    <a:pt x="57759" y="2362"/>
                  </a:lnTo>
                  <a:lnTo>
                    <a:pt x="57061" y="2336"/>
                  </a:lnTo>
                  <a:lnTo>
                    <a:pt x="57061" y="3657"/>
                  </a:lnTo>
                  <a:lnTo>
                    <a:pt x="56934" y="6731"/>
                  </a:lnTo>
                  <a:lnTo>
                    <a:pt x="4229" y="4419"/>
                  </a:lnTo>
                  <a:lnTo>
                    <a:pt x="4368" y="1346"/>
                  </a:lnTo>
                  <a:lnTo>
                    <a:pt x="57061" y="3657"/>
                  </a:lnTo>
                  <a:lnTo>
                    <a:pt x="57061" y="2336"/>
                  </a:lnTo>
                  <a:lnTo>
                    <a:pt x="3771" y="0"/>
                  </a:lnTo>
                  <a:lnTo>
                    <a:pt x="3302" y="165"/>
                  </a:lnTo>
                  <a:lnTo>
                    <a:pt x="3098" y="622"/>
                  </a:lnTo>
                  <a:lnTo>
                    <a:pt x="3060" y="1346"/>
                  </a:lnTo>
                  <a:lnTo>
                    <a:pt x="2908" y="5029"/>
                  </a:lnTo>
                  <a:lnTo>
                    <a:pt x="3530" y="5715"/>
                  </a:lnTo>
                  <a:lnTo>
                    <a:pt x="26720" y="6731"/>
                  </a:lnTo>
                  <a:lnTo>
                    <a:pt x="57518" y="8077"/>
                  </a:lnTo>
                  <a:lnTo>
                    <a:pt x="57988" y="7912"/>
                  </a:lnTo>
                  <a:lnTo>
                    <a:pt x="58204" y="7454"/>
                  </a:lnTo>
                  <a:lnTo>
                    <a:pt x="58394" y="30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270338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2702734" y="9932090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734692" y="986348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1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1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734030" y="9862832"/>
              <a:ext cx="44450" cy="84455"/>
            </a:xfrm>
            <a:custGeom>
              <a:avLst/>
              <a:gdLst/>
              <a:ahLst/>
              <a:cxnLst/>
              <a:rect l="l" t="t" r="r" b="b"/>
              <a:pathLst>
                <a:path w="44450" h="84454">
                  <a:moveTo>
                    <a:pt x="11087" y="2514"/>
                  </a:moveTo>
                  <a:lnTo>
                    <a:pt x="9779" y="1193"/>
                  </a:lnTo>
                  <a:lnTo>
                    <a:pt x="9779" y="3251"/>
                  </a:lnTo>
                  <a:lnTo>
                    <a:pt x="9779" y="7975"/>
                  </a:lnTo>
                  <a:lnTo>
                    <a:pt x="7874" y="9906"/>
                  </a:lnTo>
                  <a:lnTo>
                    <a:pt x="3213" y="9906"/>
                  </a:lnTo>
                  <a:lnTo>
                    <a:pt x="1308" y="7975"/>
                  </a:lnTo>
                  <a:lnTo>
                    <a:pt x="1308" y="3251"/>
                  </a:lnTo>
                  <a:lnTo>
                    <a:pt x="3213" y="1320"/>
                  </a:lnTo>
                  <a:lnTo>
                    <a:pt x="7874" y="1320"/>
                  </a:lnTo>
                  <a:lnTo>
                    <a:pt x="9779" y="3251"/>
                  </a:lnTo>
                  <a:lnTo>
                    <a:pt x="9779" y="1193"/>
                  </a:lnTo>
                  <a:lnTo>
                    <a:pt x="8597" y="0"/>
                  </a:lnTo>
                  <a:lnTo>
                    <a:pt x="2489" y="0"/>
                  </a:lnTo>
                  <a:lnTo>
                    <a:pt x="1181" y="1320"/>
                  </a:lnTo>
                  <a:lnTo>
                    <a:pt x="0" y="2514"/>
                  </a:lnTo>
                  <a:lnTo>
                    <a:pt x="0" y="8699"/>
                  </a:lnTo>
                  <a:lnTo>
                    <a:pt x="1181" y="9906"/>
                  </a:lnTo>
                  <a:lnTo>
                    <a:pt x="2489" y="11226"/>
                  </a:lnTo>
                  <a:lnTo>
                    <a:pt x="8597" y="11226"/>
                  </a:lnTo>
                  <a:lnTo>
                    <a:pt x="11087" y="8699"/>
                  </a:lnTo>
                  <a:lnTo>
                    <a:pt x="11087" y="2514"/>
                  </a:lnTo>
                  <a:close/>
                </a:path>
                <a:path w="44450" h="84454">
                  <a:moveTo>
                    <a:pt x="43878" y="67792"/>
                  </a:moveTo>
                  <a:lnTo>
                    <a:pt x="43116" y="67017"/>
                  </a:lnTo>
                  <a:lnTo>
                    <a:pt x="42341" y="67792"/>
                  </a:lnTo>
                  <a:lnTo>
                    <a:pt x="42341" y="83972"/>
                  </a:lnTo>
                  <a:lnTo>
                    <a:pt x="43878" y="83972"/>
                  </a:lnTo>
                  <a:lnTo>
                    <a:pt x="43878" y="677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767444" y="9916439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90" y="9359"/>
                  </a:moveTo>
                  <a:lnTo>
                    <a:pt x="20929" y="5448"/>
                  </a:lnTo>
                  <a:lnTo>
                    <a:pt x="16167" y="5461"/>
                  </a:lnTo>
                  <a:lnTo>
                    <a:pt x="16167" y="3657"/>
                  </a:lnTo>
                  <a:lnTo>
                    <a:pt x="12547" y="0"/>
                  </a:lnTo>
                  <a:lnTo>
                    <a:pt x="3619" y="0"/>
                  </a:lnTo>
                  <a:lnTo>
                    <a:pt x="0" y="3657"/>
                  </a:lnTo>
                  <a:lnTo>
                    <a:pt x="0" y="12712"/>
                  </a:lnTo>
                  <a:lnTo>
                    <a:pt x="3619" y="16370"/>
                  </a:lnTo>
                  <a:lnTo>
                    <a:pt x="8128" y="16370"/>
                  </a:lnTo>
                  <a:lnTo>
                    <a:pt x="7899" y="16700"/>
                  </a:lnTo>
                  <a:lnTo>
                    <a:pt x="8978" y="20294"/>
                  </a:lnTo>
                  <a:lnTo>
                    <a:pt x="12268" y="22923"/>
                  </a:lnTo>
                  <a:lnTo>
                    <a:pt x="20929" y="22923"/>
                  </a:lnTo>
                  <a:lnTo>
                    <a:pt x="24790" y="19011"/>
                  </a:lnTo>
                  <a:lnTo>
                    <a:pt x="24790" y="935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2774629" y="9921110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39" y="5123"/>
                  </a:lnTo>
                  <a:lnTo>
                    <a:pt x="16839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2775464" y="99109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774741" y="99101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769603" y="990605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91" y="9728"/>
                  </a:lnTo>
                  <a:lnTo>
                    <a:pt x="15091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768838" y="9905279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0" y="12344"/>
                  </a:lnTo>
                  <a:lnTo>
                    <a:pt x="1526" y="10435"/>
                  </a:lnTo>
                  <a:lnTo>
                    <a:pt x="1526" y="4628"/>
                  </a:lnTo>
                  <a:lnTo>
                    <a:pt x="4568" y="1552"/>
                  </a:lnTo>
                  <a:lnTo>
                    <a:pt x="12049" y="1552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26" y="11827"/>
                  </a:lnTo>
                  <a:lnTo>
                    <a:pt x="14370" y="12896"/>
                  </a:lnTo>
                  <a:lnTo>
                    <a:pt x="15420" y="12655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2763139" y="9922161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2762371" y="9921409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26" y="13598"/>
                  </a:lnTo>
                  <a:lnTo>
                    <a:pt x="1526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2764214" y="990987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11487"/>
                  </a:lnTo>
                  <a:lnTo>
                    <a:pt x="2798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2763447" y="990910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13" y="16743"/>
                  </a:moveTo>
                  <a:lnTo>
                    <a:pt x="7712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7" y="14817"/>
                  </a:lnTo>
                  <a:lnTo>
                    <a:pt x="8711" y="12304"/>
                  </a:lnTo>
                  <a:lnTo>
                    <a:pt x="9966" y="10729"/>
                  </a:lnTo>
                  <a:lnTo>
                    <a:pt x="11822" y="9722"/>
                  </a:lnTo>
                  <a:lnTo>
                    <a:pt x="12134" y="8676"/>
                  </a:lnTo>
                  <a:lnTo>
                    <a:pt x="6498" y="15029"/>
                  </a:lnTo>
                  <a:lnTo>
                    <a:pt x="3615" y="14213"/>
                  </a:lnTo>
                  <a:lnTo>
                    <a:pt x="1532" y="11510"/>
                  </a:lnTo>
                  <a:lnTo>
                    <a:pt x="1532" y="4628"/>
                  </a:lnTo>
                  <a:lnTo>
                    <a:pt x="4574" y="1546"/>
                  </a:lnTo>
                  <a:lnTo>
                    <a:pt x="11226" y="1546"/>
                  </a:lnTo>
                  <a:lnTo>
                    <a:pt x="13110" y="3455"/>
                  </a:lnTo>
                  <a:lnTo>
                    <a:pt x="13700" y="2955"/>
                  </a:lnTo>
                  <a:lnTo>
                    <a:pt x="14239" y="2409"/>
                  </a:lnTo>
                  <a:lnTo>
                    <a:pt x="11861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2557"/>
                  </a:lnTo>
                  <a:lnTo>
                    <a:pt x="3053" y="16133"/>
                  </a:lnTo>
                  <a:lnTo>
                    <a:pt x="7213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2775610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93" y="0"/>
                  </a:lnTo>
                  <a:lnTo>
                    <a:pt x="9575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74" y="0"/>
                  </a:lnTo>
                  <a:lnTo>
                    <a:pt x="2895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278357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50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277620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2775557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77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2771794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277092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278979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8939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2788614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2787963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31" y="91"/>
                  </a:lnTo>
                  <a:lnTo>
                    <a:pt x="1191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2731456" y="991747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4" h="13334">
                  <a:moveTo>
                    <a:pt x="0" y="13207"/>
                  </a:moveTo>
                  <a:lnTo>
                    <a:pt x="48866" y="13207"/>
                  </a:lnTo>
                  <a:lnTo>
                    <a:pt x="44178" y="0"/>
                  </a:lnTo>
                  <a:lnTo>
                    <a:pt x="5102" y="0"/>
                  </a:lnTo>
                  <a:lnTo>
                    <a:pt x="0" y="132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2730644" y="9916593"/>
              <a:ext cx="50800" cy="15240"/>
            </a:xfrm>
            <a:custGeom>
              <a:avLst/>
              <a:gdLst/>
              <a:ahLst/>
              <a:cxnLst/>
              <a:rect l="l" t="t" r="r" b="b"/>
              <a:pathLst>
                <a:path w="50800" h="15240">
                  <a:moveTo>
                    <a:pt x="811" y="14966"/>
                  </a:moveTo>
                  <a:lnTo>
                    <a:pt x="49683" y="14966"/>
                  </a:lnTo>
                  <a:lnTo>
                    <a:pt x="50392" y="14592"/>
                  </a:lnTo>
                  <a:lnTo>
                    <a:pt x="50492" y="13764"/>
                  </a:lnTo>
                  <a:lnTo>
                    <a:pt x="45806" y="586"/>
                  </a:lnTo>
                  <a:lnTo>
                    <a:pt x="44989" y="0"/>
                  </a:lnTo>
                  <a:lnTo>
                    <a:pt x="5913" y="0"/>
                  </a:lnTo>
                  <a:lnTo>
                    <a:pt x="5102" y="563"/>
                  </a:lnTo>
                  <a:lnTo>
                    <a:pt x="4637" y="1765"/>
                  </a:lnTo>
                  <a:lnTo>
                    <a:pt x="44382" y="1765"/>
                  </a:lnTo>
                  <a:lnTo>
                    <a:pt x="48446" y="13207"/>
                  </a:lnTo>
                  <a:lnTo>
                    <a:pt x="215" y="13207"/>
                  </a:lnTo>
                  <a:lnTo>
                    <a:pt x="0" y="13764"/>
                  </a:lnTo>
                  <a:lnTo>
                    <a:pt x="117" y="14592"/>
                  </a:lnTo>
                  <a:lnTo>
                    <a:pt x="811" y="14966"/>
                  </a:lnTo>
                  <a:close/>
                </a:path>
                <a:path w="50800" h="15240">
                  <a:moveTo>
                    <a:pt x="215" y="13207"/>
                  </a:moveTo>
                  <a:lnTo>
                    <a:pt x="2082" y="13207"/>
                  </a:lnTo>
                  <a:lnTo>
                    <a:pt x="6509" y="1765"/>
                  </a:lnTo>
                  <a:lnTo>
                    <a:pt x="4637" y="1765"/>
                  </a:lnTo>
                  <a:lnTo>
                    <a:pt x="215" y="13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2736560" y="9930677"/>
              <a:ext cx="39370" cy="16510"/>
            </a:xfrm>
            <a:custGeom>
              <a:avLst/>
              <a:gdLst/>
              <a:ahLst/>
              <a:cxnLst/>
              <a:rect l="l" t="t" r="r" b="b"/>
              <a:pathLst>
                <a:path w="39369" h="16509">
                  <a:moveTo>
                    <a:pt x="0" y="16127"/>
                  </a:moveTo>
                  <a:lnTo>
                    <a:pt x="39075" y="16127"/>
                  </a:lnTo>
                  <a:lnTo>
                    <a:pt x="39075" y="0"/>
                  </a:lnTo>
                  <a:lnTo>
                    <a:pt x="0" y="0"/>
                  </a:lnTo>
                  <a:lnTo>
                    <a:pt x="0" y="161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2735689" y="992979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39075" y="17006"/>
                  </a:moveTo>
                  <a:lnTo>
                    <a:pt x="40818" y="17006"/>
                  </a:lnTo>
                  <a:lnTo>
                    <a:pt x="40818" y="879"/>
                  </a:lnTo>
                  <a:lnTo>
                    <a:pt x="39944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39075" y="1759"/>
                  </a:lnTo>
                  <a:lnTo>
                    <a:pt x="39075" y="17006"/>
                  </a:lnTo>
                  <a:close/>
                </a:path>
                <a:path w="41275" h="17145">
                  <a:moveTo>
                    <a:pt x="0" y="17006"/>
                  </a:moveTo>
                  <a:lnTo>
                    <a:pt x="1736" y="17006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70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2760386" y="993981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991"/>
                  </a:moveTo>
                  <a:lnTo>
                    <a:pt x="8240" y="6991"/>
                  </a:lnTo>
                  <a:lnTo>
                    <a:pt x="8240" y="0"/>
                  </a:lnTo>
                  <a:lnTo>
                    <a:pt x="0" y="0"/>
                  </a:lnTo>
                  <a:lnTo>
                    <a:pt x="0" y="6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2759733" y="993915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8240" y="7647"/>
                  </a:moveTo>
                  <a:lnTo>
                    <a:pt x="9546" y="7647"/>
                  </a:lnTo>
                  <a:lnTo>
                    <a:pt x="9546" y="655"/>
                  </a:lnTo>
                  <a:lnTo>
                    <a:pt x="8893" y="0"/>
                  </a:lnTo>
                  <a:lnTo>
                    <a:pt x="652" y="0"/>
                  </a:lnTo>
                  <a:lnTo>
                    <a:pt x="0" y="655"/>
                  </a:lnTo>
                  <a:lnTo>
                    <a:pt x="0" y="1316"/>
                  </a:lnTo>
                  <a:lnTo>
                    <a:pt x="8240" y="1316"/>
                  </a:lnTo>
                  <a:lnTo>
                    <a:pt x="8240" y="7647"/>
                  </a:lnTo>
                  <a:close/>
                </a:path>
                <a:path w="10160" h="8254">
                  <a:moveTo>
                    <a:pt x="0" y="7647"/>
                  </a:moveTo>
                  <a:lnTo>
                    <a:pt x="1305" y="764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7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2745556" y="9935047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400"/>
                  </a:moveTo>
                  <a:lnTo>
                    <a:pt x="6152" y="9400"/>
                  </a:lnTo>
                  <a:lnTo>
                    <a:pt x="6152" y="0"/>
                  </a:lnTo>
                  <a:lnTo>
                    <a:pt x="0" y="0"/>
                  </a:lnTo>
                  <a:lnTo>
                    <a:pt x="0" y="940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2741371" y="9875507"/>
              <a:ext cx="137160" cy="69850"/>
            </a:xfrm>
            <a:custGeom>
              <a:avLst/>
              <a:gdLst/>
              <a:ahLst/>
              <a:cxnLst/>
              <a:rect l="l" t="t" r="r" b="b"/>
              <a:pathLst>
                <a:path w="137160" h="69850">
                  <a:moveTo>
                    <a:pt x="1308" y="45694"/>
                  </a:moveTo>
                  <a:lnTo>
                    <a:pt x="647" y="45034"/>
                  </a:lnTo>
                  <a:lnTo>
                    <a:pt x="0" y="45694"/>
                  </a:lnTo>
                  <a:lnTo>
                    <a:pt x="0" y="50215"/>
                  </a:lnTo>
                  <a:lnTo>
                    <a:pt x="647" y="50876"/>
                  </a:lnTo>
                  <a:lnTo>
                    <a:pt x="1308" y="50215"/>
                  </a:lnTo>
                  <a:lnTo>
                    <a:pt x="1308" y="45694"/>
                  </a:lnTo>
                  <a:close/>
                </a:path>
                <a:path w="137160" h="69850">
                  <a:moveTo>
                    <a:pt x="4800" y="45694"/>
                  </a:moveTo>
                  <a:lnTo>
                    <a:pt x="4140" y="45034"/>
                  </a:lnTo>
                  <a:lnTo>
                    <a:pt x="3492" y="45694"/>
                  </a:lnTo>
                  <a:lnTo>
                    <a:pt x="3492" y="50215"/>
                  </a:lnTo>
                  <a:lnTo>
                    <a:pt x="4140" y="50876"/>
                  </a:lnTo>
                  <a:lnTo>
                    <a:pt x="4800" y="50215"/>
                  </a:lnTo>
                  <a:lnTo>
                    <a:pt x="4800" y="45694"/>
                  </a:lnTo>
                  <a:close/>
                </a:path>
                <a:path w="137160" h="69850">
                  <a:moveTo>
                    <a:pt x="8293" y="45694"/>
                  </a:moveTo>
                  <a:lnTo>
                    <a:pt x="7632" y="45034"/>
                  </a:lnTo>
                  <a:lnTo>
                    <a:pt x="6985" y="45694"/>
                  </a:lnTo>
                  <a:lnTo>
                    <a:pt x="6985" y="50215"/>
                  </a:lnTo>
                  <a:lnTo>
                    <a:pt x="7632" y="50876"/>
                  </a:lnTo>
                  <a:lnTo>
                    <a:pt x="8293" y="50215"/>
                  </a:lnTo>
                  <a:lnTo>
                    <a:pt x="8293" y="45694"/>
                  </a:lnTo>
                  <a:close/>
                </a:path>
                <a:path w="137160" h="69850">
                  <a:moveTo>
                    <a:pt x="10985" y="59550"/>
                  </a:moveTo>
                  <a:lnTo>
                    <a:pt x="10325" y="58889"/>
                  </a:lnTo>
                  <a:lnTo>
                    <a:pt x="9677" y="58889"/>
                  </a:lnTo>
                  <a:lnTo>
                    <a:pt x="9677" y="60210"/>
                  </a:lnTo>
                  <a:lnTo>
                    <a:pt x="9677" y="68287"/>
                  </a:lnTo>
                  <a:lnTo>
                    <a:pt x="4826" y="68287"/>
                  </a:lnTo>
                  <a:lnTo>
                    <a:pt x="4826" y="60210"/>
                  </a:lnTo>
                  <a:lnTo>
                    <a:pt x="9677" y="60210"/>
                  </a:lnTo>
                  <a:lnTo>
                    <a:pt x="9677" y="58889"/>
                  </a:lnTo>
                  <a:lnTo>
                    <a:pt x="4178" y="58889"/>
                  </a:lnTo>
                  <a:lnTo>
                    <a:pt x="3530" y="59550"/>
                  </a:lnTo>
                  <a:lnTo>
                    <a:pt x="3530" y="60210"/>
                  </a:lnTo>
                  <a:lnTo>
                    <a:pt x="3530" y="68287"/>
                  </a:lnTo>
                  <a:lnTo>
                    <a:pt x="3530" y="68948"/>
                  </a:lnTo>
                  <a:lnTo>
                    <a:pt x="4178" y="69608"/>
                  </a:lnTo>
                  <a:lnTo>
                    <a:pt x="10325" y="69608"/>
                  </a:lnTo>
                  <a:lnTo>
                    <a:pt x="10985" y="68948"/>
                  </a:lnTo>
                  <a:lnTo>
                    <a:pt x="10985" y="59550"/>
                  </a:lnTo>
                  <a:close/>
                </a:path>
                <a:path w="137160" h="69850">
                  <a:moveTo>
                    <a:pt x="11785" y="45694"/>
                  </a:moveTo>
                  <a:lnTo>
                    <a:pt x="11125" y="45034"/>
                  </a:lnTo>
                  <a:lnTo>
                    <a:pt x="10477" y="45694"/>
                  </a:lnTo>
                  <a:lnTo>
                    <a:pt x="10477" y="50215"/>
                  </a:lnTo>
                  <a:lnTo>
                    <a:pt x="11125" y="50876"/>
                  </a:lnTo>
                  <a:lnTo>
                    <a:pt x="11785" y="50215"/>
                  </a:lnTo>
                  <a:lnTo>
                    <a:pt x="11785" y="45694"/>
                  </a:lnTo>
                  <a:close/>
                </a:path>
                <a:path w="137160" h="69850">
                  <a:moveTo>
                    <a:pt x="15278" y="45694"/>
                  </a:moveTo>
                  <a:lnTo>
                    <a:pt x="14630" y="45034"/>
                  </a:lnTo>
                  <a:lnTo>
                    <a:pt x="13970" y="45694"/>
                  </a:lnTo>
                  <a:lnTo>
                    <a:pt x="13970" y="50215"/>
                  </a:lnTo>
                  <a:lnTo>
                    <a:pt x="14630" y="50876"/>
                  </a:lnTo>
                  <a:lnTo>
                    <a:pt x="15278" y="50215"/>
                  </a:lnTo>
                  <a:lnTo>
                    <a:pt x="15278" y="45694"/>
                  </a:lnTo>
                  <a:close/>
                </a:path>
                <a:path w="137160" h="69850">
                  <a:moveTo>
                    <a:pt x="18770" y="45694"/>
                  </a:moveTo>
                  <a:lnTo>
                    <a:pt x="18122" y="45034"/>
                  </a:lnTo>
                  <a:lnTo>
                    <a:pt x="17462" y="45694"/>
                  </a:lnTo>
                  <a:lnTo>
                    <a:pt x="17462" y="50215"/>
                  </a:lnTo>
                  <a:lnTo>
                    <a:pt x="18122" y="50876"/>
                  </a:lnTo>
                  <a:lnTo>
                    <a:pt x="18770" y="50215"/>
                  </a:lnTo>
                  <a:lnTo>
                    <a:pt x="18770" y="45694"/>
                  </a:lnTo>
                  <a:close/>
                </a:path>
                <a:path w="137160" h="69850">
                  <a:moveTo>
                    <a:pt x="22263" y="45694"/>
                  </a:moveTo>
                  <a:lnTo>
                    <a:pt x="21615" y="45034"/>
                  </a:lnTo>
                  <a:lnTo>
                    <a:pt x="20955" y="45694"/>
                  </a:lnTo>
                  <a:lnTo>
                    <a:pt x="20955" y="50215"/>
                  </a:lnTo>
                  <a:lnTo>
                    <a:pt x="21615" y="50876"/>
                  </a:lnTo>
                  <a:lnTo>
                    <a:pt x="22263" y="50215"/>
                  </a:lnTo>
                  <a:lnTo>
                    <a:pt x="22263" y="45694"/>
                  </a:lnTo>
                  <a:close/>
                </a:path>
                <a:path w="137160" h="69850">
                  <a:moveTo>
                    <a:pt x="25755" y="45694"/>
                  </a:moveTo>
                  <a:lnTo>
                    <a:pt x="25107" y="45034"/>
                  </a:lnTo>
                  <a:lnTo>
                    <a:pt x="24447" y="45694"/>
                  </a:lnTo>
                  <a:lnTo>
                    <a:pt x="24447" y="50215"/>
                  </a:lnTo>
                  <a:lnTo>
                    <a:pt x="25107" y="50876"/>
                  </a:lnTo>
                  <a:lnTo>
                    <a:pt x="25755" y="50215"/>
                  </a:lnTo>
                  <a:lnTo>
                    <a:pt x="25755" y="45694"/>
                  </a:lnTo>
                  <a:close/>
                </a:path>
                <a:path w="137160" h="69850">
                  <a:moveTo>
                    <a:pt x="29248" y="45694"/>
                  </a:moveTo>
                  <a:lnTo>
                    <a:pt x="28600" y="45034"/>
                  </a:lnTo>
                  <a:lnTo>
                    <a:pt x="27952" y="45694"/>
                  </a:lnTo>
                  <a:lnTo>
                    <a:pt x="27952" y="50215"/>
                  </a:lnTo>
                  <a:lnTo>
                    <a:pt x="28600" y="50876"/>
                  </a:lnTo>
                  <a:lnTo>
                    <a:pt x="29248" y="50215"/>
                  </a:lnTo>
                  <a:lnTo>
                    <a:pt x="29248" y="45694"/>
                  </a:lnTo>
                  <a:close/>
                </a:path>
                <a:path w="137160" h="69850">
                  <a:moveTo>
                    <a:pt x="137083" y="13614"/>
                  </a:moveTo>
                  <a:lnTo>
                    <a:pt x="135255" y="8470"/>
                  </a:lnTo>
                  <a:lnTo>
                    <a:pt x="135255" y="13119"/>
                  </a:lnTo>
                  <a:lnTo>
                    <a:pt x="131699" y="13119"/>
                  </a:lnTo>
                  <a:lnTo>
                    <a:pt x="130924" y="13119"/>
                  </a:lnTo>
                  <a:lnTo>
                    <a:pt x="130924" y="14693"/>
                  </a:lnTo>
                  <a:lnTo>
                    <a:pt x="130924" y="37058"/>
                  </a:lnTo>
                  <a:lnTo>
                    <a:pt x="93675" y="37058"/>
                  </a:lnTo>
                  <a:lnTo>
                    <a:pt x="93675" y="14693"/>
                  </a:lnTo>
                  <a:lnTo>
                    <a:pt x="130924" y="14693"/>
                  </a:lnTo>
                  <a:lnTo>
                    <a:pt x="130924" y="13119"/>
                  </a:lnTo>
                  <a:lnTo>
                    <a:pt x="92900" y="13119"/>
                  </a:lnTo>
                  <a:lnTo>
                    <a:pt x="88963" y="13119"/>
                  </a:lnTo>
                  <a:lnTo>
                    <a:pt x="93421" y="1574"/>
                  </a:lnTo>
                  <a:lnTo>
                    <a:pt x="131152" y="1574"/>
                  </a:lnTo>
                  <a:lnTo>
                    <a:pt x="135255" y="13119"/>
                  </a:lnTo>
                  <a:lnTo>
                    <a:pt x="135255" y="8470"/>
                  </a:lnTo>
                  <a:lnTo>
                    <a:pt x="132435" y="533"/>
                  </a:lnTo>
                  <a:lnTo>
                    <a:pt x="131699" y="0"/>
                  </a:lnTo>
                  <a:lnTo>
                    <a:pt x="92900" y="0"/>
                  </a:lnTo>
                  <a:lnTo>
                    <a:pt x="92163" y="508"/>
                  </a:lnTo>
                  <a:lnTo>
                    <a:pt x="91757" y="1574"/>
                  </a:lnTo>
                  <a:lnTo>
                    <a:pt x="87299" y="13119"/>
                  </a:lnTo>
                  <a:lnTo>
                    <a:pt x="87096" y="13614"/>
                  </a:lnTo>
                  <a:lnTo>
                    <a:pt x="87210" y="14363"/>
                  </a:lnTo>
                  <a:lnTo>
                    <a:pt x="87833" y="14693"/>
                  </a:lnTo>
                  <a:lnTo>
                    <a:pt x="92113" y="14693"/>
                  </a:lnTo>
                  <a:lnTo>
                    <a:pt x="92113" y="37058"/>
                  </a:lnTo>
                  <a:lnTo>
                    <a:pt x="92113" y="37846"/>
                  </a:lnTo>
                  <a:lnTo>
                    <a:pt x="92900" y="38633"/>
                  </a:lnTo>
                  <a:lnTo>
                    <a:pt x="131699" y="38633"/>
                  </a:lnTo>
                  <a:lnTo>
                    <a:pt x="132486" y="37846"/>
                  </a:lnTo>
                  <a:lnTo>
                    <a:pt x="132486" y="14693"/>
                  </a:lnTo>
                  <a:lnTo>
                    <a:pt x="136359" y="14693"/>
                  </a:lnTo>
                  <a:lnTo>
                    <a:pt x="136994" y="14363"/>
                  </a:lnTo>
                  <a:lnTo>
                    <a:pt x="137083" y="13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2857935" y="9898476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4">
                  <a:moveTo>
                    <a:pt x="0" y="14075"/>
                  </a:moveTo>
                  <a:lnTo>
                    <a:pt x="8184" y="14075"/>
                  </a:lnTo>
                  <a:lnTo>
                    <a:pt x="8184" y="0"/>
                  </a:lnTo>
                  <a:lnTo>
                    <a:pt x="0" y="0"/>
                  </a:lnTo>
                  <a:lnTo>
                    <a:pt x="0" y="14075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2857271" y="989782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9499" y="660"/>
                  </a:moveTo>
                  <a:lnTo>
                    <a:pt x="8839" y="0"/>
                  </a:lnTo>
                  <a:lnTo>
                    <a:pt x="660" y="0"/>
                  </a:lnTo>
                  <a:lnTo>
                    <a:pt x="0" y="660"/>
                  </a:lnTo>
                  <a:lnTo>
                    <a:pt x="0" y="14732"/>
                  </a:lnTo>
                  <a:lnTo>
                    <a:pt x="660" y="15392"/>
                  </a:lnTo>
                  <a:lnTo>
                    <a:pt x="1308" y="14732"/>
                  </a:lnTo>
                  <a:lnTo>
                    <a:pt x="1308" y="1320"/>
                  </a:lnTo>
                  <a:lnTo>
                    <a:pt x="8191" y="1320"/>
                  </a:lnTo>
                  <a:lnTo>
                    <a:pt x="8191" y="14732"/>
                  </a:lnTo>
                  <a:lnTo>
                    <a:pt x="8839" y="15392"/>
                  </a:lnTo>
                  <a:lnTo>
                    <a:pt x="9499" y="14732"/>
                  </a:lnTo>
                  <a:lnTo>
                    <a:pt x="949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2843208" y="989374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0" y="9331"/>
                  </a:moveTo>
                  <a:lnTo>
                    <a:pt x="6106" y="9331"/>
                  </a:lnTo>
                  <a:lnTo>
                    <a:pt x="6106" y="0"/>
                  </a:lnTo>
                  <a:lnTo>
                    <a:pt x="0" y="0"/>
                  </a:lnTo>
                  <a:lnTo>
                    <a:pt x="0" y="9331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2777147" y="9855606"/>
              <a:ext cx="91440" cy="48260"/>
            </a:xfrm>
            <a:custGeom>
              <a:avLst/>
              <a:gdLst/>
              <a:ahLst/>
              <a:cxnLst/>
              <a:rect l="l" t="t" r="r" b="b"/>
              <a:pathLst>
                <a:path w="91439" h="48259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60"/>
                  </a:lnTo>
                  <a:lnTo>
                    <a:pt x="14236" y="0"/>
                  </a:lnTo>
                  <a:lnTo>
                    <a:pt x="13589" y="660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36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91439" h="48259">
                  <a:moveTo>
                    <a:pt x="63131" y="24384"/>
                  </a:moveTo>
                  <a:lnTo>
                    <a:pt x="62547" y="23799"/>
                  </a:lnTo>
                  <a:lnTo>
                    <a:pt x="61963" y="24384"/>
                  </a:lnTo>
                  <a:lnTo>
                    <a:pt x="61963" y="28879"/>
                  </a:lnTo>
                  <a:lnTo>
                    <a:pt x="62547" y="29464"/>
                  </a:lnTo>
                  <a:lnTo>
                    <a:pt x="63131" y="28879"/>
                  </a:lnTo>
                  <a:lnTo>
                    <a:pt x="63131" y="24384"/>
                  </a:lnTo>
                  <a:close/>
                </a:path>
                <a:path w="91439" h="48259">
                  <a:moveTo>
                    <a:pt x="66598" y="24384"/>
                  </a:moveTo>
                  <a:lnTo>
                    <a:pt x="66014" y="23799"/>
                  </a:lnTo>
                  <a:lnTo>
                    <a:pt x="65430" y="24384"/>
                  </a:lnTo>
                  <a:lnTo>
                    <a:pt x="65430" y="28879"/>
                  </a:lnTo>
                  <a:lnTo>
                    <a:pt x="66014" y="29464"/>
                  </a:lnTo>
                  <a:lnTo>
                    <a:pt x="66598" y="28879"/>
                  </a:lnTo>
                  <a:lnTo>
                    <a:pt x="66598" y="24384"/>
                  </a:lnTo>
                  <a:close/>
                </a:path>
                <a:path w="91439" h="48259">
                  <a:moveTo>
                    <a:pt x="70078" y="24384"/>
                  </a:moveTo>
                  <a:lnTo>
                    <a:pt x="69494" y="23799"/>
                  </a:lnTo>
                  <a:lnTo>
                    <a:pt x="68910" y="24384"/>
                  </a:lnTo>
                  <a:lnTo>
                    <a:pt x="68910" y="28879"/>
                  </a:lnTo>
                  <a:lnTo>
                    <a:pt x="69494" y="29464"/>
                  </a:lnTo>
                  <a:lnTo>
                    <a:pt x="70078" y="28879"/>
                  </a:lnTo>
                  <a:lnTo>
                    <a:pt x="70078" y="24384"/>
                  </a:lnTo>
                  <a:close/>
                </a:path>
                <a:path w="91439" h="48259">
                  <a:moveTo>
                    <a:pt x="72745" y="38150"/>
                  </a:moveTo>
                  <a:lnTo>
                    <a:pt x="72161" y="37553"/>
                  </a:lnTo>
                  <a:lnTo>
                    <a:pt x="71577" y="37553"/>
                  </a:lnTo>
                  <a:lnTo>
                    <a:pt x="71577" y="38735"/>
                  </a:lnTo>
                  <a:lnTo>
                    <a:pt x="71577" y="46888"/>
                  </a:lnTo>
                  <a:lnTo>
                    <a:pt x="66636" y="46888"/>
                  </a:lnTo>
                  <a:lnTo>
                    <a:pt x="66636" y="38735"/>
                  </a:lnTo>
                  <a:lnTo>
                    <a:pt x="71577" y="38735"/>
                  </a:lnTo>
                  <a:lnTo>
                    <a:pt x="71577" y="37553"/>
                  </a:lnTo>
                  <a:lnTo>
                    <a:pt x="66052" y="37553"/>
                  </a:lnTo>
                  <a:lnTo>
                    <a:pt x="65468" y="38150"/>
                  </a:lnTo>
                  <a:lnTo>
                    <a:pt x="65468" y="38735"/>
                  </a:lnTo>
                  <a:lnTo>
                    <a:pt x="65468" y="46888"/>
                  </a:lnTo>
                  <a:lnTo>
                    <a:pt x="65468" y="47472"/>
                  </a:lnTo>
                  <a:lnTo>
                    <a:pt x="66052" y="48069"/>
                  </a:lnTo>
                  <a:lnTo>
                    <a:pt x="72161" y="48069"/>
                  </a:lnTo>
                  <a:lnTo>
                    <a:pt x="72745" y="47472"/>
                  </a:lnTo>
                  <a:lnTo>
                    <a:pt x="72745" y="38150"/>
                  </a:lnTo>
                  <a:close/>
                </a:path>
                <a:path w="91439" h="48259">
                  <a:moveTo>
                    <a:pt x="73545" y="24384"/>
                  </a:moveTo>
                  <a:lnTo>
                    <a:pt x="72961" y="23799"/>
                  </a:lnTo>
                  <a:lnTo>
                    <a:pt x="72377" y="24384"/>
                  </a:lnTo>
                  <a:lnTo>
                    <a:pt x="72377" y="28879"/>
                  </a:lnTo>
                  <a:lnTo>
                    <a:pt x="72961" y="29464"/>
                  </a:lnTo>
                  <a:lnTo>
                    <a:pt x="73545" y="28879"/>
                  </a:lnTo>
                  <a:lnTo>
                    <a:pt x="73545" y="24384"/>
                  </a:lnTo>
                  <a:close/>
                </a:path>
                <a:path w="91439" h="48259">
                  <a:moveTo>
                    <a:pt x="77012" y="24384"/>
                  </a:moveTo>
                  <a:lnTo>
                    <a:pt x="76428" y="23799"/>
                  </a:lnTo>
                  <a:lnTo>
                    <a:pt x="75844" y="24384"/>
                  </a:lnTo>
                  <a:lnTo>
                    <a:pt x="75844" y="28879"/>
                  </a:lnTo>
                  <a:lnTo>
                    <a:pt x="76428" y="29464"/>
                  </a:lnTo>
                  <a:lnTo>
                    <a:pt x="77012" y="28879"/>
                  </a:lnTo>
                  <a:lnTo>
                    <a:pt x="77012" y="24384"/>
                  </a:lnTo>
                  <a:close/>
                </a:path>
                <a:path w="91439" h="48259">
                  <a:moveTo>
                    <a:pt x="80479" y="24384"/>
                  </a:moveTo>
                  <a:lnTo>
                    <a:pt x="79895" y="23799"/>
                  </a:lnTo>
                  <a:lnTo>
                    <a:pt x="79311" y="24384"/>
                  </a:lnTo>
                  <a:lnTo>
                    <a:pt x="79311" y="28879"/>
                  </a:lnTo>
                  <a:lnTo>
                    <a:pt x="79895" y="29464"/>
                  </a:lnTo>
                  <a:lnTo>
                    <a:pt x="80479" y="28879"/>
                  </a:lnTo>
                  <a:lnTo>
                    <a:pt x="80479" y="24384"/>
                  </a:lnTo>
                  <a:close/>
                </a:path>
                <a:path w="91439" h="48259">
                  <a:moveTo>
                    <a:pt x="83947" y="24384"/>
                  </a:moveTo>
                  <a:lnTo>
                    <a:pt x="83362" y="23799"/>
                  </a:lnTo>
                  <a:lnTo>
                    <a:pt x="82778" y="24384"/>
                  </a:lnTo>
                  <a:lnTo>
                    <a:pt x="82778" y="28879"/>
                  </a:lnTo>
                  <a:lnTo>
                    <a:pt x="83362" y="29464"/>
                  </a:lnTo>
                  <a:lnTo>
                    <a:pt x="83947" y="28879"/>
                  </a:lnTo>
                  <a:lnTo>
                    <a:pt x="83947" y="24384"/>
                  </a:lnTo>
                  <a:close/>
                </a:path>
                <a:path w="91439" h="48259">
                  <a:moveTo>
                    <a:pt x="87426" y="24384"/>
                  </a:moveTo>
                  <a:lnTo>
                    <a:pt x="86842" y="23799"/>
                  </a:lnTo>
                  <a:lnTo>
                    <a:pt x="86258" y="24384"/>
                  </a:lnTo>
                  <a:lnTo>
                    <a:pt x="86258" y="28879"/>
                  </a:lnTo>
                  <a:lnTo>
                    <a:pt x="86842" y="29464"/>
                  </a:lnTo>
                  <a:lnTo>
                    <a:pt x="87426" y="28879"/>
                  </a:lnTo>
                  <a:lnTo>
                    <a:pt x="87426" y="24384"/>
                  </a:lnTo>
                  <a:close/>
                </a:path>
                <a:path w="91439" h="48259">
                  <a:moveTo>
                    <a:pt x="90893" y="24384"/>
                  </a:moveTo>
                  <a:lnTo>
                    <a:pt x="90309" y="23799"/>
                  </a:lnTo>
                  <a:lnTo>
                    <a:pt x="89725" y="24384"/>
                  </a:lnTo>
                  <a:lnTo>
                    <a:pt x="89725" y="28879"/>
                  </a:lnTo>
                  <a:lnTo>
                    <a:pt x="90309" y="29464"/>
                  </a:lnTo>
                  <a:lnTo>
                    <a:pt x="90893" y="28879"/>
                  </a:lnTo>
                  <a:lnTo>
                    <a:pt x="90893" y="243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2790874" y="9879017"/>
              <a:ext cx="59055" cy="67945"/>
            </a:xfrm>
            <a:custGeom>
              <a:avLst/>
              <a:gdLst/>
              <a:ahLst/>
              <a:cxnLst/>
              <a:rect l="l" t="t" r="r" b="b"/>
              <a:pathLst>
                <a:path w="59055" h="67945">
                  <a:moveTo>
                    <a:pt x="0" y="67787"/>
                  </a:moveTo>
                  <a:lnTo>
                    <a:pt x="55308" y="67787"/>
                  </a:lnTo>
                  <a:lnTo>
                    <a:pt x="58940" y="6359"/>
                  </a:lnTo>
                  <a:lnTo>
                    <a:pt x="0" y="0"/>
                  </a:lnTo>
                  <a:lnTo>
                    <a:pt x="0" y="6778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2790006" y="9878137"/>
              <a:ext cx="60960" cy="69215"/>
            </a:xfrm>
            <a:custGeom>
              <a:avLst/>
              <a:gdLst/>
              <a:ahLst/>
              <a:cxnLst/>
              <a:rect l="l" t="t" r="r" b="b"/>
              <a:pathLst>
                <a:path w="60960" h="69215">
                  <a:moveTo>
                    <a:pt x="55307" y="68667"/>
                  </a:moveTo>
                  <a:lnTo>
                    <a:pt x="57047" y="68667"/>
                  </a:lnTo>
                  <a:lnTo>
                    <a:pt x="60676" y="7290"/>
                  </a:lnTo>
                  <a:lnTo>
                    <a:pt x="59904" y="6364"/>
                  </a:lnTo>
                  <a:lnTo>
                    <a:pt x="959" y="0"/>
                  </a:lnTo>
                  <a:lnTo>
                    <a:pt x="289" y="224"/>
                  </a:lnTo>
                  <a:lnTo>
                    <a:pt x="0" y="873"/>
                  </a:lnTo>
                  <a:lnTo>
                    <a:pt x="0" y="1857"/>
                  </a:lnTo>
                  <a:lnTo>
                    <a:pt x="1736" y="1857"/>
                  </a:lnTo>
                  <a:lnTo>
                    <a:pt x="58894" y="8026"/>
                  </a:lnTo>
                  <a:lnTo>
                    <a:pt x="55307" y="68667"/>
                  </a:lnTo>
                  <a:close/>
                </a:path>
                <a:path w="60960" h="69215">
                  <a:moveTo>
                    <a:pt x="0" y="68667"/>
                  </a:moveTo>
                  <a:lnTo>
                    <a:pt x="1736" y="68667"/>
                  </a:lnTo>
                  <a:lnTo>
                    <a:pt x="1736" y="1857"/>
                  </a:lnTo>
                  <a:lnTo>
                    <a:pt x="0" y="1857"/>
                  </a:lnTo>
                  <a:lnTo>
                    <a:pt x="0" y="68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2789713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2" y="4346"/>
                  </a:moveTo>
                  <a:lnTo>
                    <a:pt x="42242" y="2639"/>
                  </a:lnTo>
                  <a:lnTo>
                    <a:pt x="42140" y="0"/>
                  </a:lnTo>
                  <a:lnTo>
                    <a:pt x="0" y="1707"/>
                  </a:lnTo>
                  <a:lnTo>
                    <a:pt x="102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2785874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2"/>
                  </a:lnTo>
                  <a:lnTo>
                    <a:pt x="49427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2785227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300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380" y="7543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300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2786752" y="9876364"/>
              <a:ext cx="66675" cy="12065"/>
            </a:xfrm>
            <a:custGeom>
              <a:avLst/>
              <a:gdLst/>
              <a:ahLst/>
              <a:cxnLst/>
              <a:rect l="l" t="t" r="r" b="b"/>
              <a:pathLst>
                <a:path w="66675" h="12065">
                  <a:moveTo>
                    <a:pt x="66028" y="11763"/>
                  </a:moveTo>
                  <a:lnTo>
                    <a:pt x="66437" y="8526"/>
                  </a:lnTo>
                  <a:lnTo>
                    <a:pt x="408" y="0"/>
                  </a:lnTo>
                  <a:lnTo>
                    <a:pt x="0" y="3231"/>
                  </a:lnTo>
                  <a:lnTo>
                    <a:pt x="66028" y="1176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2786100" y="9875723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4" h="31115">
                  <a:moveTo>
                    <a:pt x="17564" y="15189"/>
                  </a:moveTo>
                  <a:lnTo>
                    <a:pt x="16916" y="14528"/>
                  </a:lnTo>
                  <a:lnTo>
                    <a:pt x="16256" y="14528"/>
                  </a:lnTo>
                  <a:lnTo>
                    <a:pt x="16256" y="15849"/>
                  </a:lnTo>
                  <a:lnTo>
                    <a:pt x="16256" y="29197"/>
                  </a:lnTo>
                  <a:lnTo>
                    <a:pt x="12674" y="29197"/>
                  </a:lnTo>
                  <a:lnTo>
                    <a:pt x="12674" y="15849"/>
                  </a:lnTo>
                  <a:lnTo>
                    <a:pt x="16256" y="15849"/>
                  </a:lnTo>
                  <a:lnTo>
                    <a:pt x="16256" y="14528"/>
                  </a:lnTo>
                  <a:lnTo>
                    <a:pt x="12026" y="14528"/>
                  </a:lnTo>
                  <a:lnTo>
                    <a:pt x="11379" y="15189"/>
                  </a:lnTo>
                  <a:lnTo>
                    <a:pt x="11379" y="15849"/>
                  </a:lnTo>
                  <a:lnTo>
                    <a:pt x="11379" y="29197"/>
                  </a:lnTo>
                  <a:lnTo>
                    <a:pt x="11379" y="29857"/>
                  </a:lnTo>
                  <a:lnTo>
                    <a:pt x="12026" y="30518"/>
                  </a:lnTo>
                  <a:lnTo>
                    <a:pt x="16916" y="30518"/>
                  </a:lnTo>
                  <a:lnTo>
                    <a:pt x="17564" y="29857"/>
                  </a:lnTo>
                  <a:lnTo>
                    <a:pt x="17564" y="15189"/>
                  </a:lnTo>
                  <a:close/>
                </a:path>
                <a:path w="67944" h="31115">
                  <a:moveTo>
                    <a:pt x="30187" y="15189"/>
                  </a:moveTo>
                  <a:lnTo>
                    <a:pt x="29540" y="14528"/>
                  </a:lnTo>
                  <a:lnTo>
                    <a:pt x="28892" y="14528"/>
                  </a:lnTo>
                  <a:lnTo>
                    <a:pt x="28892" y="15849"/>
                  </a:lnTo>
                  <a:lnTo>
                    <a:pt x="28892" y="29197"/>
                  </a:lnTo>
                  <a:lnTo>
                    <a:pt x="25311" y="29197"/>
                  </a:lnTo>
                  <a:lnTo>
                    <a:pt x="25311" y="15849"/>
                  </a:lnTo>
                  <a:lnTo>
                    <a:pt x="28892" y="15849"/>
                  </a:lnTo>
                  <a:lnTo>
                    <a:pt x="28892" y="14528"/>
                  </a:lnTo>
                  <a:lnTo>
                    <a:pt x="24650" y="14528"/>
                  </a:lnTo>
                  <a:lnTo>
                    <a:pt x="24003" y="15189"/>
                  </a:lnTo>
                  <a:lnTo>
                    <a:pt x="24003" y="15849"/>
                  </a:lnTo>
                  <a:lnTo>
                    <a:pt x="24003" y="29197"/>
                  </a:lnTo>
                  <a:lnTo>
                    <a:pt x="24003" y="29857"/>
                  </a:lnTo>
                  <a:lnTo>
                    <a:pt x="24650" y="30518"/>
                  </a:lnTo>
                  <a:lnTo>
                    <a:pt x="29540" y="30518"/>
                  </a:lnTo>
                  <a:lnTo>
                    <a:pt x="30187" y="29857"/>
                  </a:lnTo>
                  <a:lnTo>
                    <a:pt x="30187" y="15189"/>
                  </a:lnTo>
                  <a:close/>
                </a:path>
                <a:path w="67944" h="31115">
                  <a:moveTo>
                    <a:pt x="42824" y="15189"/>
                  </a:moveTo>
                  <a:lnTo>
                    <a:pt x="42164" y="14528"/>
                  </a:lnTo>
                  <a:lnTo>
                    <a:pt x="41516" y="14528"/>
                  </a:lnTo>
                  <a:lnTo>
                    <a:pt x="41516" y="15849"/>
                  </a:lnTo>
                  <a:lnTo>
                    <a:pt x="41516" y="29197"/>
                  </a:lnTo>
                  <a:lnTo>
                    <a:pt x="37922" y="29197"/>
                  </a:lnTo>
                  <a:lnTo>
                    <a:pt x="37922" y="15849"/>
                  </a:lnTo>
                  <a:lnTo>
                    <a:pt x="41516" y="15849"/>
                  </a:lnTo>
                  <a:lnTo>
                    <a:pt x="41516" y="14528"/>
                  </a:lnTo>
                  <a:lnTo>
                    <a:pt x="37274" y="14528"/>
                  </a:lnTo>
                  <a:lnTo>
                    <a:pt x="36626" y="15189"/>
                  </a:lnTo>
                  <a:lnTo>
                    <a:pt x="36626" y="15849"/>
                  </a:lnTo>
                  <a:lnTo>
                    <a:pt x="36626" y="29197"/>
                  </a:lnTo>
                  <a:lnTo>
                    <a:pt x="36626" y="29857"/>
                  </a:lnTo>
                  <a:lnTo>
                    <a:pt x="37274" y="30518"/>
                  </a:lnTo>
                  <a:lnTo>
                    <a:pt x="42164" y="30518"/>
                  </a:lnTo>
                  <a:lnTo>
                    <a:pt x="42824" y="29857"/>
                  </a:lnTo>
                  <a:lnTo>
                    <a:pt x="42824" y="15189"/>
                  </a:lnTo>
                  <a:close/>
                </a:path>
                <a:path w="67944" h="31115">
                  <a:moveTo>
                    <a:pt x="55448" y="15189"/>
                  </a:moveTo>
                  <a:lnTo>
                    <a:pt x="54787" y="14528"/>
                  </a:lnTo>
                  <a:lnTo>
                    <a:pt x="54140" y="14528"/>
                  </a:lnTo>
                  <a:lnTo>
                    <a:pt x="54140" y="15849"/>
                  </a:lnTo>
                  <a:lnTo>
                    <a:pt x="54140" y="29197"/>
                  </a:lnTo>
                  <a:lnTo>
                    <a:pt x="50558" y="29197"/>
                  </a:lnTo>
                  <a:lnTo>
                    <a:pt x="50558" y="15849"/>
                  </a:lnTo>
                  <a:lnTo>
                    <a:pt x="54140" y="15849"/>
                  </a:lnTo>
                  <a:lnTo>
                    <a:pt x="54140" y="14528"/>
                  </a:lnTo>
                  <a:lnTo>
                    <a:pt x="49911" y="14528"/>
                  </a:lnTo>
                  <a:lnTo>
                    <a:pt x="49250" y="15189"/>
                  </a:lnTo>
                  <a:lnTo>
                    <a:pt x="49250" y="15849"/>
                  </a:lnTo>
                  <a:lnTo>
                    <a:pt x="49250" y="29197"/>
                  </a:lnTo>
                  <a:lnTo>
                    <a:pt x="49250" y="29857"/>
                  </a:lnTo>
                  <a:lnTo>
                    <a:pt x="49911" y="30518"/>
                  </a:lnTo>
                  <a:lnTo>
                    <a:pt x="54787" y="30518"/>
                  </a:lnTo>
                  <a:lnTo>
                    <a:pt x="55448" y="29857"/>
                  </a:lnTo>
                  <a:lnTo>
                    <a:pt x="55448" y="15189"/>
                  </a:lnTo>
                  <a:close/>
                </a:path>
                <a:path w="67944" h="31115">
                  <a:moveTo>
                    <a:pt x="67729" y="9258"/>
                  </a:moveTo>
                  <a:lnTo>
                    <a:pt x="67589" y="8775"/>
                  </a:lnTo>
                  <a:lnTo>
                    <a:pt x="67157" y="8521"/>
                  </a:lnTo>
                  <a:lnTo>
                    <a:pt x="66357" y="8420"/>
                  </a:lnTo>
                  <a:lnTo>
                    <a:pt x="66357" y="9753"/>
                  </a:lnTo>
                  <a:lnTo>
                    <a:pt x="66116" y="11671"/>
                  </a:lnTo>
                  <a:lnTo>
                    <a:pt x="1371" y="3302"/>
                  </a:lnTo>
                  <a:lnTo>
                    <a:pt x="1612" y="1384"/>
                  </a:lnTo>
                  <a:lnTo>
                    <a:pt x="66357" y="9753"/>
                  </a:lnTo>
                  <a:lnTo>
                    <a:pt x="66357" y="8420"/>
                  </a:lnTo>
                  <a:lnTo>
                    <a:pt x="1130" y="0"/>
                  </a:lnTo>
                  <a:lnTo>
                    <a:pt x="406" y="558"/>
                  </a:lnTo>
                  <a:lnTo>
                    <a:pt x="304" y="1384"/>
                  </a:lnTo>
                  <a:lnTo>
                    <a:pt x="0" y="3797"/>
                  </a:lnTo>
                  <a:lnTo>
                    <a:pt x="127" y="4279"/>
                  </a:lnTo>
                  <a:lnTo>
                    <a:pt x="558" y="4533"/>
                  </a:lnTo>
                  <a:lnTo>
                    <a:pt x="55854" y="11671"/>
                  </a:lnTo>
                  <a:lnTo>
                    <a:pt x="66675" y="13068"/>
                  </a:lnTo>
                  <a:lnTo>
                    <a:pt x="67322" y="12496"/>
                  </a:lnTo>
                  <a:lnTo>
                    <a:pt x="67729" y="9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2827003" y="993420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2803512" y="9933546"/>
              <a:ext cx="34290" cy="13335"/>
            </a:xfrm>
            <a:custGeom>
              <a:avLst/>
              <a:gdLst/>
              <a:ahLst/>
              <a:cxnLst/>
              <a:rect l="l" t="t" r="r" b="b"/>
              <a:pathLst>
                <a:path w="34289" h="13334">
                  <a:moveTo>
                    <a:pt x="1333" y="1473"/>
                  </a:moveTo>
                  <a:lnTo>
                    <a:pt x="673" y="812"/>
                  </a:lnTo>
                  <a:lnTo>
                    <a:pt x="0" y="1473"/>
                  </a:lnTo>
                  <a:lnTo>
                    <a:pt x="0" y="13271"/>
                  </a:lnTo>
                  <a:lnTo>
                    <a:pt x="1333" y="13271"/>
                  </a:lnTo>
                  <a:lnTo>
                    <a:pt x="1333" y="1473"/>
                  </a:lnTo>
                  <a:close/>
                </a:path>
                <a:path w="34289" h="13334">
                  <a:moveTo>
                    <a:pt x="33909" y="2527"/>
                  </a:moveTo>
                  <a:lnTo>
                    <a:pt x="32600" y="1206"/>
                  </a:lnTo>
                  <a:lnTo>
                    <a:pt x="32600" y="3251"/>
                  </a:lnTo>
                  <a:lnTo>
                    <a:pt x="32600" y="7988"/>
                  </a:lnTo>
                  <a:lnTo>
                    <a:pt x="30708" y="9906"/>
                  </a:lnTo>
                  <a:lnTo>
                    <a:pt x="26035" y="9906"/>
                  </a:lnTo>
                  <a:lnTo>
                    <a:pt x="24142" y="7988"/>
                  </a:lnTo>
                  <a:lnTo>
                    <a:pt x="24142" y="3251"/>
                  </a:lnTo>
                  <a:lnTo>
                    <a:pt x="26035" y="1333"/>
                  </a:lnTo>
                  <a:lnTo>
                    <a:pt x="30708" y="1333"/>
                  </a:lnTo>
                  <a:lnTo>
                    <a:pt x="32600" y="3251"/>
                  </a:lnTo>
                  <a:lnTo>
                    <a:pt x="32600" y="1206"/>
                  </a:lnTo>
                  <a:lnTo>
                    <a:pt x="31419" y="0"/>
                  </a:lnTo>
                  <a:lnTo>
                    <a:pt x="25323" y="0"/>
                  </a:lnTo>
                  <a:lnTo>
                    <a:pt x="24015" y="1333"/>
                  </a:lnTo>
                  <a:lnTo>
                    <a:pt x="22834" y="2527"/>
                  </a:lnTo>
                  <a:lnTo>
                    <a:pt x="22834" y="8712"/>
                  </a:lnTo>
                  <a:lnTo>
                    <a:pt x="24015" y="9906"/>
                  </a:lnTo>
                  <a:lnTo>
                    <a:pt x="25323" y="11226"/>
                  </a:lnTo>
                  <a:lnTo>
                    <a:pt x="31419" y="11226"/>
                  </a:lnTo>
                  <a:lnTo>
                    <a:pt x="33909" y="8712"/>
                  </a:lnTo>
                  <a:lnTo>
                    <a:pt x="33909" y="25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2795752" y="9922687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20">
                  <a:moveTo>
                    <a:pt x="21539" y="8153"/>
                  </a:moveTo>
                  <a:lnTo>
                    <a:pt x="18186" y="4749"/>
                  </a:lnTo>
                  <a:lnTo>
                    <a:pt x="14046" y="4749"/>
                  </a:lnTo>
                  <a:lnTo>
                    <a:pt x="14046" y="3187"/>
                  </a:lnTo>
                  <a:lnTo>
                    <a:pt x="10909" y="0"/>
                  </a:lnTo>
                  <a:lnTo>
                    <a:pt x="3136" y="0"/>
                  </a:lnTo>
                  <a:lnTo>
                    <a:pt x="0" y="3187"/>
                  </a:lnTo>
                  <a:lnTo>
                    <a:pt x="0" y="11049"/>
                  </a:lnTo>
                  <a:lnTo>
                    <a:pt x="3136" y="14236"/>
                  </a:lnTo>
                  <a:lnTo>
                    <a:pt x="7073" y="14236"/>
                  </a:lnTo>
                  <a:lnTo>
                    <a:pt x="6870" y="14528"/>
                  </a:lnTo>
                  <a:lnTo>
                    <a:pt x="7797" y="17653"/>
                  </a:lnTo>
                  <a:lnTo>
                    <a:pt x="10668" y="19926"/>
                  </a:lnTo>
                  <a:lnTo>
                    <a:pt x="18186" y="19926"/>
                  </a:lnTo>
                  <a:lnTo>
                    <a:pt x="21539" y="16535"/>
                  </a:lnTo>
                  <a:lnTo>
                    <a:pt x="21539" y="81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2801994" y="9926758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5">
                  <a:moveTo>
                    <a:pt x="4245" y="16530"/>
                  </a:moveTo>
                  <a:lnTo>
                    <a:pt x="7815" y="16530"/>
                  </a:lnTo>
                  <a:lnTo>
                    <a:pt x="12315" y="16530"/>
                  </a:lnTo>
                  <a:lnTo>
                    <a:pt x="15970" y="12821"/>
                  </a:lnTo>
                  <a:lnTo>
                    <a:pt x="15970" y="3708"/>
                  </a:lnTo>
                  <a:lnTo>
                    <a:pt x="12315" y="0"/>
                  </a:lnTo>
                  <a:lnTo>
                    <a:pt x="7724" y="0"/>
                  </a:lnTo>
                  <a:lnTo>
                    <a:pt x="7088" y="701"/>
                  </a:lnTo>
                  <a:lnTo>
                    <a:pt x="7735" y="1351"/>
                  </a:lnTo>
                  <a:lnTo>
                    <a:pt x="11578" y="1345"/>
                  </a:lnTo>
                  <a:lnTo>
                    <a:pt x="14642" y="4450"/>
                  </a:lnTo>
                  <a:lnTo>
                    <a:pt x="14642" y="12080"/>
                  </a:lnTo>
                  <a:lnTo>
                    <a:pt x="11578" y="15185"/>
                  </a:lnTo>
                  <a:lnTo>
                    <a:pt x="4824" y="15185"/>
                  </a:lnTo>
                  <a:lnTo>
                    <a:pt x="2133" y="13155"/>
                  </a:lnTo>
                  <a:lnTo>
                    <a:pt x="1276" y="10257"/>
                  </a:lnTo>
                  <a:lnTo>
                    <a:pt x="448" y="9803"/>
                  </a:lnTo>
                  <a:lnTo>
                    <a:pt x="0" y="10642"/>
                  </a:lnTo>
                  <a:lnTo>
                    <a:pt x="1027" y="14109"/>
                  </a:lnTo>
                  <a:lnTo>
                    <a:pt x="4245" y="165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2802725" y="9917939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4">
                  <a:moveTo>
                    <a:pt x="8955" y="14236"/>
                  </a:moveTo>
                  <a:lnTo>
                    <a:pt x="11770" y="14236"/>
                  </a:lnTo>
                  <a:lnTo>
                    <a:pt x="13643" y="10872"/>
                  </a:lnTo>
                  <a:lnTo>
                    <a:pt x="13643" y="3185"/>
                  </a:lnTo>
                  <a:lnTo>
                    <a:pt x="10493" y="0"/>
                  </a:lnTo>
                  <a:lnTo>
                    <a:pt x="3558" y="0"/>
                  </a:lnTo>
                  <a:lnTo>
                    <a:pt x="970" y="1977"/>
                  </a:lnTo>
                  <a:lnTo>
                    <a:pt x="0" y="4737"/>
                  </a:lnTo>
                  <a:lnTo>
                    <a:pt x="8955" y="1423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2802097" y="9917266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9585" y="15581"/>
                  </a:moveTo>
                  <a:lnTo>
                    <a:pt x="12633" y="15581"/>
                  </a:lnTo>
                  <a:lnTo>
                    <a:pt x="14932" y="12235"/>
                  </a:lnTo>
                  <a:lnTo>
                    <a:pt x="14932" y="3495"/>
                  </a:lnTo>
                  <a:lnTo>
                    <a:pt x="11481" y="0"/>
                  </a:lnTo>
                  <a:lnTo>
                    <a:pt x="4001" y="0"/>
                  </a:lnTo>
                  <a:lnTo>
                    <a:pt x="1089" y="2081"/>
                  </a:lnTo>
                  <a:lnTo>
                    <a:pt x="0" y="5186"/>
                  </a:lnTo>
                  <a:lnTo>
                    <a:pt x="408" y="6042"/>
                  </a:lnTo>
                  <a:lnTo>
                    <a:pt x="1254" y="5634"/>
                  </a:lnTo>
                  <a:lnTo>
                    <a:pt x="2156" y="3070"/>
                  </a:lnTo>
                  <a:lnTo>
                    <a:pt x="4563" y="1345"/>
                  </a:lnTo>
                  <a:lnTo>
                    <a:pt x="10755" y="1345"/>
                  </a:lnTo>
                  <a:lnTo>
                    <a:pt x="13604" y="4237"/>
                  </a:lnTo>
                  <a:lnTo>
                    <a:pt x="13604" y="10959"/>
                  </a:lnTo>
                  <a:lnTo>
                    <a:pt x="12100" y="14236"/>
                  </a:lnTo>
                  <a:lnTo>
                    <a:pt x="9585" y="14236"/>
                  </a:lnTo>
                  <a:lnTo>
                    <a:pt x="8921" y="14909"/>
                  </a:lnTo>
                  <a:lnTo>
                    <a:pt x="9585" y="155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2797628" y="991366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2321" y="11706"/>
                  </a:moveTo>
                  <a:lnTo>
                    <a:pt x="12179" y="9964"/>
                  </a:lnTo>
                  <a:lnTo>
                    <a:pt x="13116" y="8452"/>
                  </a:lnTo>
                  <a:lnTo>
                    <a:pt x="13116" y="2972"/>
                  </a:lnTo>
                  <a:lnTo>
                    <a:pt x="10181" y="0"/>
                  </a:lnTo>
                  <a:lnTo>
                    <a:pt x="2939" y="0"/>
                  </a:lnTo>
                  <a:lnTo>
                    <a:pt x="0" y="2972"/>
                  </a:lnTo>
                  <a:lnTo>
                    <a:pt x="0" y="8670"/>
                  </a:lnTo>
                  <a:lnTo>
                    <a:pt x="902" y="10487"/>
                  </a:lnTo>
                  <a:lnTo>
                    <a:pt x="2321" y="1170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2796964" y="9912991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2985" y="13057"/>
                  </a:moveTo>
                  <a:lnTo>
                    <a:pt x="3490" y="12816"/>
                  </a:lnTo>
                  <a:lnTo>
                    <a:pt x="3416" y="11873"/>
                  </a:lnTo>
                  <a:lnTo>
                    <a:pt x="2088" y="10729"/>
                  </a:lnTo>
                  <a:lnTo>
                    <a:pt x="1328" y="9073"/>
                  </a:lnTo>
                  <a:lnTo>
                    <a:pt x="1328" y="4030"/>
                  </a:lnTo>
                  <a:lnTo>
                    <a:pt x="3972" y="1351"/>
                  </a:lnTo>
                  <a:lnTo>
                    <a:pt x="10471" y="1351"/>
                  </a:lnTo>
                  <a:lnTo>
                    <a:pt x="13116" y="4030"/>
                  </a:lnTo>
                  <a:lnTo>
                    <a:pt x="13116" y="8917"/>
                  </a:lnTo>
                  <a:lnTo>
                    <a:pt x="12287" y="10269"/>
                  </a:lnTo>
                  <a:lnTo>
                    <a:pt x="12491" y="11212"/>
                  </a:lnTo>
                  <a:lnTo>
                    <a:pt x="13405" y="10999"/>
                  </a:lnTo>
                  <a:lnTo>
                    <a:pt x="14444" y="9303"/>
                  </a:lnTo>
                  <a:lnTo>
                    <a:pt x="14444" y="3283"/>
                  </a:lnTo>
                  <a:lnTo>
                    <a:pt x="11203" y="0"/>
                  </a:lnTo>
                  <a:lnTo>
                    <a:pt x="3240" y="0"/>
                  </a:lnTo>
                  <a:lnTo>
                    <a:pt x="0" y="3283"/>
                  </a:lnTo>
                  <a:lnTo>
                    <a:pt x="0" y="9469"/>
                  </a:lnTo>
                  <a:lnTo>
                    <a:pt x="930" y="11499"/>
                  </a:lnTo>
                  <a:lnTo>
                    <a:pt x="2553" y="12896"/>
                  </a:lnTo>
                  <a:lnTo>
                    <a:pt x="2985" y="130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2792009" y="9927669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5" h="15240">
                  <a:moveTo>
                    <a:pt x="3354" y="14943"/>
                  </a:moveTo>
                  <a:lnTo>
                    <a:pt x="11254" y="14943"/>
                  </a:lnTo>
                  <a:lnTo>
                    <a:pt x="12179" y="13994"/>
                  </a:lnTo>
                  <a:lnTo>
                    <a:pt x="14052" y="10200"/>
                  </a:lnTo>
                  <a:lnTo>
                    <a:pt x="5658" y="0"/>
                  </a:lnTo>
                  <a:lnTo>
                    <a:pt x="2406" y="833"/>
                  </a:lnTo>
                  <a:lnTo>
                    <a:pt x="0" y="3800"/>
                  </a:lnTo>
                  <a:lnTo>
                    <a:pt x="0" y="11545"/>
                  </a:lnTo>
                  <a:lnTo>
                    <a:pt x="3354" y="149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2791343" y="9927016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3660" y="16271"/>
                  </a:moveTo>
                  <a:lnTo>
                    <a:pt x="8161" y="16271"/>
                  </a:lnTo>
                  <a:lnTo>
                    <a:pt x="12213" y="16271"/>
                  </a:lnTo>
                  <a:lnTo>
                    <a:pt x="13326" y="15179"/>
                  </a:lnTo>
                  <a:lnTo>
                    <a:pt x="15312" y="11154"/>
                  </a:lnTo>
                  <a:lnTo>
                    <a:pt x="15017" y="10251"/>
                  </a:lnTo>
                  <a:lnTo>
                    <a:pt x="14126" y="10550"/>
                  </a:lnTo>
                  <a:lnTo>
                    <a:pt x="12349" y="14155"/>
                  </a:lnTo>
                  <a:lnTo>
                    <a:pt x="11640" y="14926"/>
                  </a:lnTo>
                  <a:lnTo>
                    <a:pt x="4392" y="14926"/>
                  </a:lnTo>
                  <a:lnTo>
                    <a:pt x="1333" y="11821"/>
                  </a:lnTo>
                  <a:lnTo>
                    <a:pt x="1333" y="4835"/>
                  </a:lnTo>
                  <a:lnTo>
                    <a:pt x="3450" y="2081"/>
                  </a:lnTo>
                  <a:lnTo>
                    <a:pt x="6487" y="1305"/>
                  </a:lnTo>
                  <a:lnTo>
                    <a:pt x="6969" y="488"/>
                  </a:lnTo>
                  <a:lnTo>
                    <a:pt x="6157" y="0"/>
                  </a:lnTo>
                  <a:lnTo>
                    <a:pt x="2536" y="925"/>
                  </a:lnTo>
                  <a:lnTo>
                    <a:pt x="0" y="4220"/>
                  </a:lnTo>
                  <a:lnTo>
                    <a:pt x="0" y="12563"/>
                  </a:lnTo>
                  <a:lnTo>
                    <a:pt x="3660" y="162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2792944" y="9916988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5601" y="13212"/>
                  </a:moveTo>
                  <a:lnTo>
                    <a:pt x="5601" y="12672"/>
                  </a:lnTo>
                  <a:lnTo>
                    <a:pt x="5664" y="12120"/>
                  </a:lnTo>
                  <a:lnTo>
                    <a:pt x="6345" y="9544"/>
                  </a:lnTo>
                  <a:lnTo>
                    <a:pt x="7639" y="8084"/>
                  </a:lnTo>
                  <a:lnTo>
                    <a:pt x="9296" y="7187"/>
                  </a:lnTo>
                  <a:lnTo>
                    <a:pt x="11243" y="1897"/>
                  </a:lnTo>
                  <a:lnTo>
                    <a:pt x="10306" y="948"/>
                  </a:lnTo>
                  <a:lnTo>
                    <a:pt x="9415" y="0"/>
                  </a:lnTo>
                  <a:lnTo>
                    <a:pt x="2939" y="0"/>
                  </a:lnTo>
                  <a:lnTo>
                    <a:pt x="0" y="2978"/>
                  </a:lnTo>
                  <a:lnTo>
                    <a:pt x="0" y="9987"/>
                  </a:lnTo>
                  <a:lnTo>
                    <a:pt x="2434" y="12741"/>
                  </a:lnTo>
                  <a:lnTo>
                    <a:pt x="5601" y="132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2792283" y="9916319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6265" y="14552"/>
                  </a:moveTo>
                  <a:lnTo>
                    <a:pt x="6702" y="14385"/>
                  </a:lnTo>
                  <a:lnTo>
                    <a:pt x="6929" y="13879"/>
                  </a:lnTo>
                  <a:lnTo>
                    <a:pt x="7111" y="12413"/>
                  </a:lnTo>
                  <a:lnTo>
                    <a:pt x="7571" y="10694"/>
                  </a:lnTo>
                  <a:lnTo>
                    <a:pt x="8660" y="9320"/>
                  </a:lnTo>
                  <a:lnTo>
                    <a:pt x="10272" y="8452"/>
                  </a:lnTo>
                  <a:lnTo>
                    <a:pt x="10545" y="7537"/>
                  </a:lnTo>
                  <a:lnTo>
                    <a:pt x="5647" y="13057"/>
                  </a:lnTo>
                  <a:lnTo>
                    <a:pt x="3138" y="12350"/>
                  </a:lnTo>
                  <a:lnTo>
                    <a:pt x="1328" y="9998"/>
                  </a:lnTo>
                  <a:lnTo>
                    <a:pt x="1328" y="4024"/>
                  </a:lnTo>
                  <a:lnTo>
                    <a:pt x="3972" y="1345"/>
                  </a:lnTo>
                  <a:lnTo>
                    <a:pt x="9756" y="1345"/>
                  </a:lnTo>
                  <a:lnTo>
                    <a:pt x="11396" y="3001"/>
                  </a:lnTo>
                  <a:lnTo>
                    <a:pt x="11907" y="2570"/>
                  </a:lnTo>
                  <a:lnTo>
                    <a:pt x="12372" y="2092"/>
                  </a:lnTo>
                  <a:lnTo>
                    <a:pt x="10306" y="0"/>
                  </a:lnTo>
                  <a:lnTo>
                    <a:pt x="3240" y="0"/>
                  </a:lnTo>
                  <a:lnTo>
                    <a:pt x="0" y="3277"/>
                  </a:lnTo>
                  <a:lnTo>
                    <a:pt x="0" y="10913"/>
                  </a:lnTo>
                  <a:lnTo>
                    <a:pt x="2650" y="14023"/>
                  </a:lnTo>
                  <a:lnTo>
                    <a:pt x="6265" y="145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16935" y="9913441"/>
              <a:ext cx="80010" cy="15240"/>
            </a:xfrm>
            <a:custGeom>
              <a:avLst/>
              <a:gdLst/>
              <a:ahLst/>
              <a:cxnLst/>
              <a:rect l="l" t="t" r="r" b="b"/>
              <a:pathLst>
                <a:path w="80010" h="15240">
                  <a:moveTo>
                    <a:pt x="0" y="14633"/>
                  </a:moveTo>
                  <a:lnTo>
                    <a:pt x="79859" y="14633"/>
                  </a:lnTo>
                  <a:lnTo>
                    <a:pt x="79859" y="0"/>
                  </a:lnTo>
                  <a:lnTo>
                    <a:pt x="4983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2816112" y="9912561"/>
              <a:ext cx="81915" cy="16510"/>
            </a:xfrm>
            <a:custGeom>
              <a:avLst/>
              <a:gdLst/>
              <a:ahLst/>
              <a:cxnLst/>
              <a:rect l="l" t="t" r="r" b="b"/>
              <a:pathLst>
                <a:path w="81914" h="16509">
                  <a:moveTo>
                    <a:pt x="822" y="16392"/>
                  </a:moveTo>
                  <a:lnTo>
                    <a:pt x="80682" y="16392"/>
                  </a:lnTo>
                  <a:lnTo>
                    <a:pt x="81551" y="15512"/>
                  </a:lnTo>
                  <a:lnTo>
                    <a:pt x="81551" y="879"/>
                  </a:lnTo>
                  <a:lnTo>
                    <a:pt x="80682" y="0"/>
                  </a:lnTo>
                  <a:lnTo>
                    <a:pt x="5806" y="0"/>
                  </a:lnTo>
                  <a:lnTo>
                    <a:pt x="4983" y="592"/>
                  </a:lnTo>
                  <a:lnTo>
                    <a:pt x="4585" y="1759"/>
                  </a:lnTo>
                  <a:lnTo>
                    <a:pt x="79808" y="1759"/>
                  </a:lnTo>
                  <a:lnTo>
                    <a:pt x="79808" y="14633"/>
                  </a:lnTo>
                  <a:lnTo>
                    <a:pt x="201" y="14633"/>
                  </a:lnTo>
                  <a:lnTo>
                    <a:pt x="0" y="15225"/>
                  </a:lnTo>
                  <a:lnTo>
                    <a:pt x="113" y="16024"/>
                  </a:lnTo>
                  <a:lnTo>
                    <a:pt x="822" y="16392"/>
                  </a:lnTo>
                  <a:close/>
                </a:path>
                <a:path w="81914" h="16509">
                  <a:moveTo>
                    <a:pt x="201" y="14633"/>
                  </a:moveTo>
                  <a:lnTo>
                    <a:pt x="2043" y="14633"/>
                  </a:lnTo>
                  <a:lnTo>
                    <a:pt x="6424" y="1759"/>
                  </a:lnTo>
                  <a:lnTo>
                    <a:pt x="4585" y="1759"/>
                  </a:lnTo>
                  <a:lnTo>
                    <a:pt x="201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2821919" y="9928072"/>
              <a:ext cx="74930" cy="19050"/>
            </a:xfrm>
            <a:custGeom>
              <a:avLst/>
              <a:gdLst/>
              <a:ahLst/>
              <a:cxnLst/>
              <a:rect l="l" t="t" r="r" b="b"/>
              <a:pathLst>
                <a:path w="74930" h="19050">
                  <a:moveTo>
                    <a:pt x="0" y="18732"/>
                  </a:moveTo>
                  <a:lnTo>
                    <a:pt x="74876" y="18732"/>
                  </a:lnTo>
                  <a:lnTo>
                    <a:pt x="74876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2821049" y="9927194"/>
              <a:ext cx="76835" cy="19685"/>
            </a:xfrm>
            <a:custGeom>
              <a:avLst/>
              <a:gdLst/>
              <a:ahLst/>
              <a:cxnLst/>
              <a:rect l="l" t="t" r="r" b="b"/>
              <a:pathLst>
                <a:path w="76835" h="19684">
                  <a:moveTo>
                    <a:pt x="74876" y="19610"/>
                  </a:moveTo>
                  <a:lnTo>
                    <a:pt x="76613" y="19610"/>
                  </a:lnTo>
                  <a:lnTo>
                    <a:pt x="76613" y="879"/>
                  </a:lnTo>
                  <a:lnTo>
                    <a:pt x="75745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74876" y="1759"/>
                  </a:lnTo>
                  <a:lnTo>
                    <a:pt x="74876" y="19610"/>
                  </a:lnTo>
                  <a:close/>
                </a:path>
                <a:path w="7683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879895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2879242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2863458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2862807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284595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2845298" y="9932255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52" y="11735"/>
                  </a:moveTo>
                  <a:lnTo>
                    <a:pt x="7468" y="11735"/>
                  </a:lnTo>
                  <a:lnTo>
                    <a:pt x="8121" y="11074"/>
                  </a:lnTo>
                  <a:lnTo>
                    <a:pt x="8121" y="661"/>
                  </a:lnTo>
                  <a:lnTo>
                    <a:pt x="7468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6816" y="1316"/>
                  </a:lnTo>
                  <a:lnTo>
                    <a:pt x="6816" y="10412"/>
                  </a:lnTo>
                  <a:lnTo>
                    <a:pt x="0" y="10412"/>
                  </a:lnTo>
                  <a:lnTo>
                    <a:pt x="0" y="11074"/>
                  </a:lnTo>
                  <a:lnTo>
                    <a:pt x="652" y="11735"/>
                  </a:lnTo>
                  <a:close/>
                </a:path>
                <a:path w="8255" h="12065">
                  <a:moveTo>
                    <a:pt x="0" y="10412"/>
                  </a:moveTo>
                  <a:lnTo>
                    <a:pt x="1305" y="10412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2828440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2825432" y="9916909"/>
              <a:ext cx="67310" cy="27305"/>
            </a:xfrm>
            <a:custGeom>
              <a:avLst/>
              <a:gdLst/>
              <a:ahLst/>
              <a:cxnLst/>
              <a:rect l="l" t="t" r="r" b="b"/>
              <a:pathLst>
                <a:path w="67310" h="27304">
                  <a:moveTo>
                    <a:pt x="1295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47" y="6324"/>
                  </a:lnTo>
                  <a:lnTo>
                    <a:pt x="1295" y="5664"/>
                  </a:lnTo>
                  <a:lnTo>
                    <a:pt x="1295" y="660"/>
                  </a:lnTo>
                  <a:close/>
                </a:path>
                <a:path w="67310" h="27304">
                  <a:moveTo>
                    <a:pt x="5168" y="660"/>
                  </a:moveTo>
                  <a:lnTo>
                    <a:pt x="4521" y="0"/>
                  </a:lnTo>
                  <a:lnTo>
                    <a:pt x="3860" y="660"/>
                  </a:lnTo>
                  <a:lnTo>
                    <a:pt x="3860" y="5664"/>
                  </a:lnTo>
                  <a:lnTo>
                    <a:pt x="4521" y="6324"/>
                  </a:lnTo>
                  <a:lnTo>
                    <a:pt x="5168" y="5664"/>
                  </a:lnTo>
                  <a:lnTo>
                    <a:pt x="5168" y="660"/>
                  </a:lnTo>
                  <a:close/>
                </a:path>
                <a:path w="67310" h="27304">
                  <a:moveTo>
                    <a:pt x="9042" y="660"/>
                  </a:moveTo>
                  <a:lnTo>
                    <a:pt x="8394" y="0"/>
                  </a:lnTo>
                  <a:lnTo>
                    <a:pt x="7734" y="660"/>
                  </a:lnTo>
                  <a:lnTo>
                    <a:pt x="7734" y="5664"/>
                  </a:lnTo>
                  <a:lnTo>
                    <a:pt x="8394" y="6324"/>
                  </a:lnTo>
                  <a:lnTo>
                    <a:pt x="9042" y="5664"/>
                  </a:lnTo>
                  <a:lnTo>
                    <a:pt x="9042" y="660"/>
                  </a:lnTo>
                  <a:close/>
                </a:path>
                <a:path w="67310" h="27304">
                  <a:moveTo>
                    <a:pt x="10477" y="16014"/>
                  </a:moveTo>
                  <a:lnTo>
                    <a:pt x="9817" y="15354"/>
                  </a:lnTo>
                  <a:lnTo>
                    <a:pt x="9169" y="15354"/>
                  </a:lnTo>
                  <a:lnTo>
                    <a:pt x="9169" y="16675"/>
                  </a:lnTo>
                  <a:lnTo>
                    <a:pt x="9169" y="25768"/>
                  </a:lnTo>
                  <a:lnTo>
                    <a:pt x="3657" y="25768"/>
                  </a:lnTo>
                  <a:lnTo>
                    <a:pt x="3657" y="16675"/>
                  </a:lnTo>
                  <a:lnTo>
                    <a:pt x="9169" y="16675"/>
                  </a:lnTo>
                  <a:lnTo>
                    <a:pt x="9169" y="15354"/>
                  </a:lnTo>
                  <a:lnTo>
                    <a:pt x="3009" y="15354"/>
                  </a:lnTo>
                  <a:lnTo>
                    <a:pt x="2349" y="16014"/>
                  </a:lnTo>
                  <a:lnTo>
                    <a:pt x="2349" y="16675"/>
                  </a:lnTo>
                  <a:lnTo>
                    <a:pt x="2349" y="25768"/>
                  </a:lnTo>
                  <a:lnTo>
                    <a:pt x="2349" y="26428"/>
                  </a:lnTo>
                  <a:lnTo>
                    <a:pt x="3009" y="27089"/>
                  </a:lnTo>
                  <a:lnTo>
                    <a:pt x="9817" y="27089"/>
                  </a:lnTo>
                  <a:lnTo>
                    <a:pt x="10477" y="26428"/>
                  </a:lnTo>
                  <a:lnTo>
                    <a:pt x="10477" y="16014"/>
                  </a:lnTo>
                  <a:close/>
                </a:path>
                <a:path w="67310" h="27304">
                  <a:moveTo>
                    <a:pt x="12915" y="660"/>
                  </a:moveTo>
                  <a:lnTo>
                    <a:pt x="12268" y="0"/>
                  </a:lnTo>
                  <a:lnTo>
                    <a:pt x="11607" y="660"/>
                  </a:lnTo>
                  <a:lnTo>
                    <a:pt x="11607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67310" h="27304">
                  <a:moveTo>
                    <a:pt x="16789" y="660"/>
                  </a:moveTo>
                  <a:lnTo>
                    <a:pt x="16129" y="0"/>
                  </a:lnTo>
                  <a:lnTo>
                    <a:pt x="15481" y="660"/>
                  </a:lnTo>
                  <a:lnTo>
                    <a:pt x="15481" y="5664"/>
                  </a:lnTo>
                  <a:lnTo>
                    <a:pt x="16129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67310" h="27304">
                  <a:moveTo>
                    <a:pt x="20662" y="660"/>
                  </a:moveTo>
                  <a:lnTo>
                    <a:pt x="20002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02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67310" h="27304">
                  <a:moveTo>
                    <a:pt x="24536" y="660"/>
                  </a:moveTo>
                  <a:lnTo>
                    <a:pt x="23876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76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67310" h="27304">
                  <a:moveTo>
                    <a:pt x="28397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397" y="5664"/>
                  </a:lnTo>
                  <a:lnTo>
                    <a:pt x="28397" y="660"/>
                  </a:lnTo>
                  <a:close/>
                </a:path>
                <a:path w="67310" h="27304">
                  <a:moveTo>
                    <a:pt x="32270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70" y="5664"/>
                  </a:lnTo>
                  <a:lnTo>
                    <a:pt x="32270" y="660"/>
                  </a:lnTo>
                  <a:close/>
                </a:path>
                <a:path w="67310" h="27304">
                  <a:moveTo>
                    <a:pt x="35941" y="660"/>
                  </a:moveTo>
                  <a:lnTo>
                    <a:pt x="35293" y="0"/>
                  </a:lnTo>
                  <a:lnTo>
                    <a:pt x="34632" y="660"/>
                  </a:lnTo>
                  <a:lnTo>
                    <a:pt x="34632" y="5664"/>
                  </a:lnTo>
                  <a:lnTo>
                    <a:pt x="35293" y="6324"/>
                  </a:lnTo>
                  <a:lnTo>
                    <a:pt x="35941" y="5664"/>
                  </a:lnTo>
                  <a:lnTo>
                    <a:pt x="35941" y="660"/>
                  </a:lnTo>
                  <a:close/>
                </a:path>
                <a:path w="67310" h="27304">
                  <a:moveTo>
                    <a:pt x="39814" y="660"/>
                  </a:moveTo>
                  <a:lnTo>
                    <a:pt x="39154" y="0"/>
                  </a:lnTo>
                  <a:lnTo>
                    <a:pt x="38506" y="660"/>
                  </a:lnTo>
                  <a:lnTo>
                    <a:pt x="38506" y="5664"/>
                  </a:lnTo>
                  <a:lnTo>
                    <a:pt x="39154" y="6324"/>
                  </a:lnTo>
                  <a:lnTo>
                    <a:pt x="39814" y="5664"/>
                  </a:lnTo>
                  <a:lnTo>
                    <a:pt x="39814" y="660"/>
                  </a:lnTo>
                  <a:close/>
                </a:path>
                <a:path w="67310" h="27304">
                  <a:moveTo>
                    <a:pt x="43688" y="660"/>
                  </a:moveTo>
                  <a:lnTo>
                    <a:pt x="43027" y="0"/>
                  </a:lnTo>
                  <a:lnTo>
                    <a:pt x="42379" y="660"/>
                  </a:lnTo>
                  <a:lnTo>
                    <a:pt x="42379" y="5664"/>
                  </a:lnTo>
                  <a:lnTo>
                    <a:pt x="43027" y="6324"/>
                  </a:lnTo>
                  <a:lnTo>
                    <a:pt x="43688" y="5664"/>
                  </a:lnTo>
                  <a:lnTo>
                    <a:pt x="43688" y="660"/>
                  </a:lnTo>
                  <a:close/>
                </a:path>
                <a:path w="67310" h="27304">
                  <a:moveTo>
                    <a:pt x="47548" y="660"/>
                  </a:moveTo>
                  <a:lnTo>
                    <a:pt x="46901" y="0"/>
                  </a:lnTo>
                  <a:lnTo>
                    <a:pt x="46253" y="660"/>
                  </a:lnTo>
                  <a:lnTo>
                    <a:pt x="46253" y="5664"/>
                  </a:lnTo>
                  <a:lnTo>
                    <a:pt x="46901" y="6324"/>
                  </a:lnTo>
                  <a:lnTo>
                    <a:pt x="47548" y="5664"/>
                  </a:lnTo>
                  <a:lnTo>
                    <a:pt x="47548" y="660"/>
                  </a:lnTo>
                  <a:close/>
                </a:path>
                <a:path w="67310" h="27304">
                  <a:moveTo>
                    <a:pt x="51422" y="660"/>
                  </a:moveTo>
                  <a:lnTo>
                    <a:pt x="50774" y="0"/>
                  </a:lnTo>
                  <a:lnTo>
                    <a:pt x="50126" y="660"/>
                  </a:lnTo>
                  <a:lnTo>
                    <a:pt x="50126" y="5664"/>
                  </a:lnTo>
                  <a:lnTo>
                    <a:pt x="50774" y="6324"/>
                  </a:lnTo>
                  <a:lnTo>
                    <a:pt x="51422" y="5664"/>
                  </a:lnTo>
                  <a:lnTo>
                    <a:pt x="51422" y="660"/>
                  </a:lnTo>
                  <a:close/>
                </a:path>
                <a:path w="67310" h="27304">
                  <a:moveTo>
                    <a:pt x="55295" y="660"/>
                  </a:moveTo>
                  <a:lnTo>
                    <a:pt x="54648" y="0"/>
                  </a:lnTo>
                  <a:lnTo>
                    <a:pt x="53987" y="660"/>
                  </a:lnTo>
                  <a:lnTo>
                    <a:pt x="53987" y="5664"/>
                  </a:lnTo>
                  <a:lnTo>
                    <a:pt x="54648" y="6324"/>
                  </a:lnTo>
                  <a:lnTo>
                    <a:pt x="55295" y="5664"/>
                  </a:lnTo>
                  <a:lnTo>
                    <a:pt x="55295" y="660"/>
                  </a:lnTo>
                  <a:close/>
                </a:path>
                <a:path w="67310" h="27304">
                  <a:moveTo>
                    <a:pt x="59169" y="660"/>
                  </a:moveTo>
                  <a:lnTo>
                    <a:pt x="58521" y="0"/>
                  </a:lnTo>
                  <a:lnTo>
                    <a:pt x="57861" y="660"/>
                  </a:lnTo>
                  <a:lnTo>
                    <a:pt x="57861" y="5664"/>
                  </a:lnTo>
                  <a:lnTo>
                    <a:pt x="58521" y="6324"/>
                  </a:lnTo>
                  <a:lnTo>
                    <a:pt x="59169" y="5664"/>
                  </a:lnTo>
                  <a:lnTo>
                    <a:pt x="59169" y="660"/>
                  </a:lnTo>
                  <a:close/>
                </a:path>
                <a:path w="67310" h="27304">
                  <a:moveTo>
                    <a:pt x="63042" y="660"/>
                  </a:moveTo>
                  <a:lnTo>
                    <a:pt x="62382" y="0"/>
                  </a:lnTo>
                  <a:lnTo>
                    <a:pt x="61734" y="660"/>
                  </a:lnTo>
                  <a:lnTo>
                    <a:pt x="61734" y="5664"/>
                  </a:lnTo>
                  <a:lnTo>
                    <a:pt x="62382" y="6324"/>
                  </a:lnTo>
                  <a:lnTo>
                    <a:pt x="63042" y="5664"/>
                  </a:lnTo>
                  <a:lnTo>
                    <a:pt x="63042" y="660"/>
                  </a:lnTo>
                  <a:close/>
                </a:path>
                <a:path w="67310" h="27304">
                  <a:moveTo>
                    <a:pt x="66916" y="660"/>
                  </a:moveTo>
                  <a:lnTo>
                    <a:pt x="66255" y="0"/>
                  </a:lnTo>
                  <a:lnTo>
                    <a:pt x="65608" y="660"/>
                  </a:lnTo>
                  <a:lnTo>
                    <a:pt x="65608" y="5664"/>
                  </a:lnTo>
                  <a:lnTo>
                    <a:pt x="66255" y="6324"/>
                  </a:lnTo>
                  <a:lnTo>
                    <a:pt x="66916" y="5664"/>
                  </a:lnTo>
                  <a:lnTo>
                    <a:pt x="66916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2872333" y="994263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19" y="152"/>
                  </a:lnTo>
                  <a:lnTo>
                    <a:pt x="2082" y="0"/>
                  </a:lnTo>
                  <a:lnTo>
                    <a:pt x="520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37"/>
                  </a:moveTo>
                  <a:lnTo>
                    <a:pt x="2971" y="3403"/>
                  </a:lnTo>
                  <a:lnTo>
                    <a:pt x="1536" y="3098"/>
                  </a:lnTo>
                  <a:lnTo>
                    <a:pt x="889" y="3378"/>
                  </a:lnTo>
                  <a:lnTo>
                    <a:pt x="774" y="3860"/>
                  </a:lnTo>
                  <a:lnTo>
                    <a:pt x="673" y="4356"/>
                  </a:lnTo>
                  <a:lnTo>
                    <a:pt x="1168" y="4864"/>
                  </a:lnTo>
                  <a:lnTo>
                    <a:pt x="2590" y="5181"/>
                  </a:lnTo>
                  <a:lnTo>
                    <a:pt x="3251" y="4914"/>
                  </a:lnTo>
                  <a:lnTo>
                    <a:pt x="3467" y="39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28740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5" y="6726"/>
                  </a:lnTo>
                  <a:lnTo>
                    <a:pt x="2485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2836634" y="9938131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59">
                  <a:moveTo>
                    <a:pt x="3073" y="5511"/>
                  </a:moveTo>
                  <a:lnTo>
                    <a:pt x="2819" y="4660"/>
                  </a:lnTo>
                  <a:lnTo>
                    <a:pt x="2082" y="4508"/>
                  </a:lnTo>
                  <a:lnTo>
                    <a:pt x="520" y="4991"/>
                  </a:lnTo>
                  <a:lnTo>
                    <a:pt x="0" y="5524"/>
                  </a:lnTo>
                  <a:lnTo>
                    <a:pt x="127" y="5956"/>
                  </a:lnTo>
                  <a:lnTo>
                    <a:pt x="254" y="6375"/>
                  </a:lnTo>
                  <a:lnTo>
                    <a:pt x="990" y="6527"/>
                  </a:lnTo>
                  <a:lnTo>
                    <a:pt x="2552" y="6045"/>
                  </a:lnTo>
                  <a:lnTo>
                    <a:pt x="3073" y="5511"/>
                  </a:lnTo>
                  <a:close/>
                </a:path>
                <a:path w="41910" h="10159">
                  <a:moveTo>
                    <a:pt x="3467" y="8445"/>
                  </a:moveTo>
                  <a:lnTo>
                    <a:pt x="2959" y="7912"/>
                  </a:lnTo>
                  <a:lnTo>
                    <a:pt x="1536" y="7607"/>
                  </a:lnTo>
                  <a:lnTo>
                    <a:pt x="876" y="7886"/>
                  </a:lnTo>
                  <a:lnTo>
                    <a:pt x="774" y="8369"/>
                  </a:lnTo>
                  <a:lnTo>
                    <a:pt x="673" y="8864"/>
                  </a:lnTo>
                  <a:lnTo>
                    <a:pt x="1168" y="9372"/>
                  </a:lnTo>
                  <a:lnTo>
                    <a:pt x="2590" y="9690"/>
                  </a:lnTo>
                  <a:lnTo>
                    <a:pt x="3251" y="9423"/>
                  </a:lnTo>
                  <a:lnTo>
                    <a:pt x="3467" y="8445"/>
                  </a:lnTo>
                  <a:close/>
                </a:path>
                <a:path w="41910" h="10159">
                  <a:moveTo>
                    <a:pt x="38290" y="1320"/>
                  </a:moveTo>
                  <a:lnTo>
                    <a:pt x="37846" y="635"/>
                  </a:lnTo>
                  <a:lnTo>
                    <a:pt x="37096" y="317"/>
                  </a:lnTo>
                  <a:lnTo>
                    <a:pt x="36347" y="0"/>
                  </a:lnTo>
                  <a:lnTo>
                    <a:pt x="35560" y="152"/>
                  </a:lnTo>
                  <a:lnTo>
                    <a:pt x="35344" y="673"/>
                  </a:lnTo>
                  <a:lnTo>
                    <a:pt x="35128" y="1193"/>
                  </a:lnTo>
                  <a:lnTo>
                    <a:pt x="35572" y="1866"/>
                  </a:lnTo>
                  <a:lnTo>
                    <a:pt x="37071" y="2501"/>
                  </a:lnTo>
                  <a:lnTo>
                    <a:pt x="37858" y="2349"/>
                  </a:lnTo>
                  <a:lnTo>
                    <a:pt x="38290" y="1320"/>
                  </a:lnTo>
                  <a:close/>
                </a:path>
                <a:path w="41910" h="10159">
                  <a:moveTo>
                    <a:pt x="41300" y="2692"/>
                  </a:moveTo>
                  <a:lnTo>
                    <a:pt x="40805" y="2044"/>
                  </a:lnTo>
                  <a:lnTo>
                    <a:pt x="40081" y="2184"/>
                  </a:lnTo>
                  <a:lnTo>
                    <a:pt x="38785" y="3175"/>
                  </a:lnTo>
                  <a:lnTo>
                    <a:pt x="38455" y="3848"/>
                  </a:lnTo>
                  <a:lnTo>
                    <a:pt x="38696" y="4178"/>
                  </a:lnTo>
                  <a:lnTo>
                    <a:pt x="38938" y="4508"/>
                  </a:lnTo>
                  <a:lnTo>
                    <a:pt x="39674" y="4368"/>
                  </a:lnTo>
                  <a:lnTo>
                    <a:pt x="40970" y="3365"/>
                  </a:lnTo>
                  <a:lnTo>
                    <a:pt x="41300" y="2692"/>
                  </a:lnTo>
                  <a:close/>
                </a:path>
                <a:path w="41910" h="10159">
                  <a:moveTo>
                    <a:pt x="41732" y="5892"/>
                  </a:moveTo>
                  <a:lnTo>
                    <a:pt x="40970" y="5054"/>
                  </a:lnTo>
                  <a:lnTo>
                    <a:pt x="40170" y="5168"/>
                  </a:lnTo>
                  <a:lnTo>
                    <a:pt x="38950" y="6311"/>
                  </a:lnTo>
                  <a:lnTo>
                    <a:pt x="38760" y="7112"/>
                  </a:lnTo>
                  <a:lnTo>
                    <a:pt x="39141" y="7531"/>
                  </a:lnTo>
                  <a:lnTo>
                    <a:pt x="39522" y="7950"/>
                  </a:lnTo>
                  <a:lnTo>
                    <a:pt x="40322" y="7835"/>
                  </a:lnTo>
                  <a:lnTo>
                    <a:pt x="41541" y="6692"/>
                  </a:lnTo>
                  <a:lnTo>
                    <a:pt x="41732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2838317" y="9940079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430" y="6726"/>
                  </a:moveTo>
                  <a:lnTo>
                    <a:pt x="2331" y="6726"/>
                  </a:lnTo>
                  <a:lnTo>
                    <a:pt x="2480" y="6209"/>
                  </a:lnTo>
                  <a:lnTo>
                    <a:pt x="2190" y="3214"/>
                  </a:lnTo>
                  <a:lnTo>
                    <a:pt x="783" y="206"/>
                  </a:lnTo>
                  <a:lnTo>
                    <a:pt x="204" y="0"/>
                  </a:lnTo>
                  <a:lnTo>
                    <a:pt x="0" y="586"/>
                  </a:lnTo>
                  <a:lnTo>
                    <a:pt x="1311" y="3392"/>
                  </a:lnTo>
                  <a:lnTo>
                    <a:pt x="1589" y="6175"/>
                  </a:lnTo>
                  <a:lnTo>
                    <a:pt x="1430" y="6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2836062" y="993813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149" y="1320"/>
                  </a:moveTo>
                  <a:lnTo>
                    <a:pt x="2717" y="635"/>
                  </a:lnTo>
                  <a:lnTo>
                    <a:pt x="1968" y="317"/>
                  </a:lnTo>
                  <a:lnTo>
                    <a:pt x="1219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93"/>
                  </a:lnTo>
                  <a:lnTo>
                    <a:pt x="444" y="1866"/>
                  </a:lnTo>
                  <a:lnTo>
                    <a:pt x="1943" y="2501"/>
                  </a:lnTo>
                  <a:lnTo>
                    <a:pt x="2730" y="2349"/>
                  </a:lnTo>
                  <a:lnTo>
                    <a:pt x="2946" y="1828"/>
                  </a:lnTo>
                  <a:lnTo>
                    <a:pt x="3149" y="1320"/>
                  </a:lnTo>
                  <a:close/>
                </a:path>
                <a:path w="6985" h="8254">
                  <a:moveTo>
                    <a:pt x="6172" y="2692"/>
                  </a:moveTo>
                  <a:lnTo>
                    <a:pt x="5676" y="2044"/>
                  </a:lnTo>
                  <a:lnTo>
                    <a:pt x="4953" y="2184"/>
                  </a:lnTo>
                  <a:lnTo>
                    <a:pt x="3644" y="3175"/>
                  </a:lnTo>
                  <a:lnTo>
                    <a:pt x="3327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46" y="4368"/>
                  </a:lnTo>
                  <a:lnTo>
                    <a:pt x="5842" y="3365"/>
                  </a:lnTo>
                  <a:lnTo>
                    <a:pt x="6172" y="2692"/>
                  </a:lnTo>
                  <a:close/>
                </a:path>
                <a:path w="6985" h="8254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22" y="6311"/>
                  </a:lnTo>
                  <a:lnTo>
                    <a:pt x="3632" y="7112"/>
                  </a:lnTo>
                  <a:lnTo>
                    <a:pt x="4013" y="7531"/>
                  </a:lnTo>
                  <a:lnTo>
                    <a:pt x="4394" y="7950"/>
                  </a:lnTo>
                  <a:lnTo>
                    <a:pt x="5194" y="7835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2729052" y="9890633"/>
              <a:ext cx="111125" cy="56515"/>
            </a:xfrm>
            <a:custGeom>
              <a:avLst/>
              <a:gdLst/>
              <a:ahLst/>
              <a:cxnLst/>
              <a:rect l="l" t="t" r="r" b="b"/>
              <a:pathLst>
                <a:path w="111125" h="56515">
                  <a:moveTo>
                    <a:pt x="1816" y="38455"/>
                  </a:moveTo>
                  <a:lnTo>
                    <a:pt x="901" y="37541"/>
                  </a:lnTo>
                  <a:lnTo>
                    <a:pt x="0" y="38455"/>
                  </a:lnTo>
                  <a:lnTo>
                    <a:pt x="0" y="56172"/>
                  </a:lnTo>
                  <a:lnTo>
                    <a:pt x="1816" y="56172"/>
                  </a:lnTo>
                  <a:lnTo>
                    <a:pt x="1816" y="38455"/>
                  </a:lnTo>
                  <a:close/>
                </a:path>
                <a:path w="111125" h="56515">
                  <a:moveTo>
                    <a:pt x="110871" y="6972"/>
                  </a:moveTo>
                  <a:lnTo>
                    <a:pt x="110401" y="6172"/>
                  </a:lnTo>
                  <a:lnTo>
                    <a:pt x="103085" y="4381"/>
                  </a:lnTo>
                  <a:lnTo>
                    <a:pt x="103085" y="647"/>
                  </a:lnTo>
                  <a:lnTo>
                    <a:pt x="102425" y="0"/>
                  </a:lnTo>
                  <a:lnTo>
                    <a:pt x="101777" y="647"/>
                  </a:lnTo>
                  <a:lnTo>
                    <a:pt x="101777" y="4051"/>
                  </a:lnTo>
                  <a:lnTo>
                    <a:pt x="88963" y="889"/>
                  </a:lnTo>
                  <a:lnTo>
                    <a:pt x="88176" y="1384"/>
                  </a:lnTo>
                  <a:lnTo>
                    <a:pt x="88658" y="2171"/>
                  </a:lnTo>
                  <a:lnTo>
                    <a:pt x="101777" y="5397"/>
                  </a:lnTo>
                  <a:lnTo>
                    <a:pt x="101777" y="22733"/>
                  </a:lnTo>
                  <a:lnTo>
                    <a:pt x="102425" y="23393"/>
                  </a:lnTo>
                  <a:lnTo>
                    <a:pt x="103085" y="22733"/>
                  </a:lnTo>
                  <a:lnTo>
                    <a:pt x="103085" y="5727"/>
                  </a:lnTo>
                  <a:lnTo>
                    <a:pt x="110248" y="7480"/>
                  </a:lnTo>
                  <a:lnTo>
                    <a:pt x="110871" y="69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2720454" y="988950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68" y="1422"/>
                  </a:lnTo>
                  <a:lnTo>
                    <a:pt x="863" y="5930"/>
                  </a:lnTo>
                  <a:lnTo>
                    <a:pt x="0" y="18973"/>
                  </a:lnTo>
                  <a:lnTo>
                    <a:pt x="1320" y="33655"/>
                  </a:lnTo>
                  <a:lnTo>
                    <a:pt x="3835" y="37947"/>
                  </a:lnTo>
                  <a:lnTo>
                    <a:pt x="15430" y="37947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54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2732772" y="9894615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17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48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9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7" y="15328"/>
                  </a:lnTo>
                  <a:lnTo>
                    <a:pt x="4506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2719596" y="9912591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2718693" y="9911801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9"/>
                  </a:moveTo>
                  <a:lnTo>
                    <a:pt x="5227" y="14345"/>
                  </a:lnTo>
                  <a:lnTo>
                    <a:pt x="5107" y="13057"/>
                  </a:lnTo>
                  <a:lnTo>
                    <a:pt x="3013" y="11298"/>
                  </a:lnTo>
                  <a:lnTo>
                    <a:pt x="1810" y="8710"/>
                  </a:lnTo>
                  <a:lnTo>
                    <a:pt x="1810" y="4312"/>
                  </a:lnTo>
                  <a:lnTo>
                    <a:pt x="2253" y="2690"/>
                  </a:lnTo>
                  <a:lnTo>
                    <a:pt x="3093" y="1259"/>
                  </a:lnTo>
                  <a:lnTo>
                    <a:pt x="2780" y="0"/>
                  </a:lnTo>
                  <a:lnTo>
                    <a:pt x="1538" y="321"/>
                  </a:lnTo>
                  <a:lnTo>
                    <a:pt x="533" y="2035"/>
                  </a:lnTo>
                  <a:lnTo>
                    <a:pt x="0" y="3984"/>
                  </a:lnTo>
                  <a:lnTo>
                    <a:pt x="0" y="9262"/>
                  </a:lnTo>
                  <a:lnTo>
                    <a:pt x="1441" y="12361"/>
                  </a:lnTo>
                  <a:lnTo>
                    <a:pt x="3950" y="14466"/>
                  </a:lnTo>
                  <a:lnTo>
                    <a:pt x="4529" y="146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735896" y="991151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34990" y="9910611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57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2735895" y="9911516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2734988" y="99106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46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14241" y="9893076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14"/>
                  </a:moveTo>
                  <a:lnTo>
                    <a:pt x="8371" y="16795"/>
                  </a:lnTo>
                  <a:lnTo>
                    <a:pt x="8984" y="16059"/>
                  </a:lnTo>
                  <a:lnTo>
                    <a:pt x="11674" y="14932"/>
                  </a:lnTo>
                  <a:lnTo>
                    <a:pt x="8138" y="0"/>
                  </a:lnTo>
                  <a:lnTo>
                    <a:pt x="3507" y="885"/>
                  </a:lnTo>
                  <a:lnTo>
                    <a:pt x="0" y="4996"/>
                  </a:lnTo>
                  <a:lnTo>
                    <a:pt x="0" y="14385"/>
                  </a:lnTo>
                  <a:lnTo>
                    <a:pt x="2837" y="18157"/>
                  </a:lnTo>
                  <a:lnTo>
                    <a:pt x="6770" y="195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2713339" y="9892178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28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05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28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85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2721782" y="9879530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66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7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2720873" y="9878613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2728284" y="989912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2727434" y="9898269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7" y="2420"/>
                  </a:moveTo>
                  <a:lnTo>
                    <a:pt x="4336" y="2420"/>
                  </a:lnTo>
                  <a:lnTo>
                    <a:pt x="4994" y="2420"/>
                  </a:lnTo>
                  <a:lnTo>
                    <a:pt x="5675" y="2351"/>
                  </a:lnTo>
                  <a:lnTo>
                    <a:pt x="6356" y="2225"/>
                  </a:lnTo>
                  <a:lnTo>
                    <a:pt x="7083" y="1149"/>
                  </a:lnTo>
                  <a:lnTo>
                    <a:pt x="6021" y="419"/>
                  </a:lnTo>
                  <a:lnTo>
                    <a:pt x="4319" y="741"/>
                  </a:lnTo>
                  <a:lnTo>
                    <a:pt x="2724" y="586"/>
                  </a:lnTo>
                  <a:lnTo>
                    <a:pt x="1169" y="0"/>
                  </a:lnTo>
                  <a:lnTo>
                    <a:pt x="0" y="534"/>
                  </a:lnTo>
                  <a:lnTo>
                    <a:pt x="533" y="1719"/>
                  </a:lnTo>
                  <a:lnTo>
                    <a:pt x="1770" y="2184"/>
                  </a:lnTo>
                  <a:lnTo>
                    <a:pt x="3047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2721919" y="992556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3" y="12114"/>
                  </a:moveTo>
                  <a:lnTo>
                    <a:pt x="11907" y="12114"/>
                  </a:lnTo>
                  <a:lnTo>
                    <a:pt x="15340" y="8630"/>
                  </a:lnTo>
                  <a:lnTo>
                    <a:pt x="15340" y="2731"/>
                  </a:lnTo>
                  <a:lnTo>
                    <a:pt x="14858" y="1241"/>
                  </a:lnTo>
                  <a:lnTo>
                    <a:pt x="14035" y="0"/>
                  </a:lnTo>
                  <a:lnTo>
                    <a:pt x="1305" y="0"/>
                  </a:lnTo>
                  <a:lnTo>
                    <a:pt x="476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3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2721012" y="9924800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9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5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2731770" y="992185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2730906" y="9814039"/>
              <a:ext cx="240665" cy="112395"/>
            </a:xfrm>
            <a:custGeom>
              <a:avLst/>
              <a:gdLst/>
              <a:ahLst/>
              <a:cxnLst/>
              <a:rect l="l" t="t" r="r" b="b"/>
              <a:pathLst>
                <a:path w="240664" h="112395">
                  <a:moveTo>
                    <a:pt x="5791" y="111010"/>
                  </a:moveTo>
                  <a:lnTo>
                    <a:pt x="3670" y="107835"/>
                  </a:lnTo>
                  <a:lnTo>
                    <a:pt x="1155" y="106946"/>
                  </a:lnTo>
                  <a:lnTo>
                    <a:pt x="0" y="107518"/>
                  </a:lnTo>
                  <a:lnTo>
                    <a:pt x="558" y="108686"/>
                  </a:lnTo>
                  <a:lnTo>
                    <a:pt x="2501" y="109359"/>
                  </a:lnTo>
                  <a:lnTo>
                    <a:pt x="4254" y="111975"/>
                  </a:lnTo>
                  <a:lnTo>
                    <a:pt x="5041" y="111531"/>
                  </a:lnTo>
                  <a:lnTo>
                    <a:pt x="5791" y="111010"/>
                  </a:lnTo>
                  <a:close/>
                </a:path>
                <a:path w="240664" h="112395">
                  <a:moveTo>
                    <a:pt x="240131" y="15189"/>
                  </a:moveTo>
                  <a:lnTo>
                    <a:pt x="238086" y="9436"/>
                  </a:lnTo>
                  <a:lnTo>
                    <a:pt x="238086" y="14643"/>
                  </a:lnTo>
                  <a:lnTo>
                    <a:pt x="234124" y="14643"/>
                  </a:lnTo>
                  <a:lnTo>
                    <a:pt x="233260" y="14630"/>
                  </a:lnTo>
                  <a:lnTo>
                    <a:pt x="233260" y="16395"/>
                  </a:lnTo>
                  <a:lnTo>
                    <a:pt x="233260" y="41338"/>
                  </a:lnTo>
                  <a:lnTo>
                    <a:pt x="191693" y="41338"/>
                  </a:lnTo>
                  <a:lnTo>
                    <a:pt x="191693" y="16395"/>
                  </a:lnTo>
                  <a:lnTo>
                    <a:pt x="233260" y="16395"/>
                  </a:lnTo>
                  <a:lnTo>
                    <a:pt x="233260" y="14630"/>
                  </a:lnTo>
                  <a:lnTo>
                    <a:pt x="190817" y="14630"/>
                  </a:lnTo>
                  <a:lnTo>
                    <a:pt x="186436" y="14643"/>
                  </a:lnTo>
                  <a:lnTo>
                    <a:pt x="191414" y="1765"/>
                  </a:lnTo>
                  <a:lnTo>
                    <a:pt x="233514" y="1765"/>
                  </a:lnTo>
                  <a:lnTo>
                    <a:pt x="238086" y="14643"/>
                  </a:lnTo>
                  <a:lnTo>
                    <a:pt x="238086" y="9436"/>
                  </a:lnTo>
                  <a:lnTo>
                    <a:pt x="234950" y="584"/>
                  </a:lnTo>
                  <a:lnTo>
                    <a:pt x="234124" y="0"/>
                  </a:lnTo>
                  <a:lnTo>
                    <a:pt x="190817" y="0"/>
                  </a:lnTo>
                  <a:lnTo>
                    <a:pt x="190017" y="558"/>
                  </a:lnTo>
                  <a:lnTo>
                    <a:pt x="189547" y="1765"/>
                  </a:lnTo>
                  <a:lnTo>
                    <a:pt x="184569" y="14643"/>
                  </a:lnTo>
                  <a:lnTo>
                    <a:pt x="184353" y="15189"/>
                  </a:lnTo>
                  <a:lnTo>
                    <a:pt x="184467" y="16027"/>
                  </a:lnTo>
                  <a:lnTo>
                    <a:pt x="185166" y="16395"/>
                  </a:lnTo>
                  <a:lnTo>
                    <a:pt x="189953" y="16395"/>
                  </a:lnTo>
                  <a:lnTo>
                    <a:pt x="189953" y="41338"/>
                  </a:lnTo>
                  <a:lnTo>
                    <a:pt x="189953" y="42227"/>
                  </a:lnTo>
                  <a:lnTo>
                    <a:pt x="190817" y="43103"/>
                  </a:lnTo>
                  <a:lnTo>
                    <a:pt x="234124" y="43103"/>
                  </a:lnTo>
                  <a:lnTo>
                    <a:pt x="234988" y="42227"/>
                  </a:lnTo>
                  <a:lnTo>
                    <a:pt x="234988" y="16395"/>
                  </a:lnTo>
                  <a:lnTo>
                    <a:pt x="239318" y="16395"/>
                  </a:lnTo>
                  <a:lnTo>
                    <a:pt x="240030" y="16027"/>
                  </a:lnTo>
                  <a:lnTo>
                    <a:pt x="240131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2948138" y="9839673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2947485" y="9839011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2931700" y="983439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2927134" y="9818382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55" y="5676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2866768" y="9881716"/>
              <a:ext cx="41910" cy="11430"/>
            </a:xfrm>
            <a:custGeom>
              <a:avLst/>
              <a:gdLst/>
              <a:ahLst/>
              <a:cxnLst/>
              <a:rect l="l" t="t" r="r" b="b"/>
              <a:pathLst>
                <a:path w="41910" h="11429">
                  <a:moveTo>
                    <a:pt x="0" y="11235"/>
                  </a:moveTo>
                  <a:lnTo>
                    <a:pt x="41578" y="11235"/>
                  </a:lnTo>
                  <a:lnTo>
                    <a:pt x="37588" y="0"/>
                  </a:lnTo>
                  <a:lnTo>
                    <a:pt x="4341" y="0"/>
                  </a:lnTo>
                  <a:lnTo>
                    <a:pt x="0" y="1123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2866149" y="9881040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80" h="12700">
                  <a:moveTo>
                    <a:pt x="618" y="12586"/>
                  </a:moveTo>
                  <a:lnTo>
                    <a:pt x="42197" y="12586"/>
                  </a:lnTo>
                  <a:lnTo>
                    <a:pt x="42742" y="12298"/>
                  </a:lnTo>
                  <a:lnTo>
                    <a:pt x="42815" y="11666"/>
                  </a:lnTo>
                  <a:lnTo>
                    <a:pt x="38831" y="448"/>
                  </a:lnTo>
                  <a:lnTo>
                    <a:pt x="38201" y="0"/>
                  </a:lnTo>
                  <a:lnTo>
                    <a:pt x="4960" y="0"/>
                  </a:lnTo>
                  <a:lnTo>
                    <a:pt x="4329" y="448"/>
                  </a:lnTo>
                  <a:lnTo>
                    <a:pt x="3981" y="1351"/>
                  </a:lnTo>
                  <a:lnTo>
                    <a:pt x="37736" y="1351"/>
                  </a:lnTo>
                  <a:lnTo>
                    <a:pt x="41243" y="11235"/>
                  </a:lnTo>
                  <a:lnTo>
                    <a:pt x="166" y="11235"/>
                  </a:lnTo>
                  <a:lnTo>
                    <a:pt x="0" y="11666"/>
                  </a:lnTo>
                  <a:lnTo>
                    <a:pt x="78" y="12298"/>
                  </a:lnTo>
                  <a:lnTo>
                    <a:pt x="618" y="12586"/>
                  </a:lnTo>
                  <a:close/>
                </a:path>
                <a:path w="43180" h="12700">
                  <a:moveTo>
                    <a:pt x="166" y="11235"/>
                  </a:moveTo>
                  <a:lnTo>
                    <a:pt x="1594" y="11235"/>
                  </a:lnTo>
                  <a:lnTo>
                    <a:pt x="5414" y="1351"/>
                  </a:lnTo>
                  <a:lnTo>
                    <a:pt x="3981" y="1351"/>
                  </a:lnTo>
                  <a:lnTo>
                    <a:pt x="166" y="112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2871109" y="9892947"/>
              <a:ext cx="33655" cy="20955"/>
            </a:xfrm>
            <a:custGeom>
              <a:avLst/>
              <a:gdLst/>
              <a:ahLst/>
              <a:cxnLst/>
              <a:rect l="l" t="t" r="r" b="b"/>
              <a:pathLst>
                <a:path w="33655" h="20954">
                  <a:moveTo>
                    <a:pt x="0" y="20503"/>
                  </a:moveTo>
                  <a:lnTo>
                    <a:pt x="33247" y="20503"/>
                  </a:lnTo>
                  <a:lnTo>
                    <a:pt x="33247" y="0"/>
                  </a:lnTo>
                  <a:lnTo>
                    <a:pt x="0" y="0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2870445" y="9892274"/>
              <a:ext cx="34925" cy="22225"/>
            </a:xfrm>
            <a:custGeom>
              <a:avLst/>
              <a:gdLst/>
              <a:ahLst/>
              <a:cxnLst/>
              <a:rect l="l" t="t" r="r" b="b"/>
              <a:pathLst>
                <a:path w="34925" h="22225">
                  <a:moveTo>
                    <a:pt x="664" y="21854"/>
                  </a:moveTo>
                  <a:lnTo>
                    <a:pt x="33911" y="21854"/>
                  </a:lnTo>
                  <a:lnTo>
                    <a:pt x="34575" y="21182"/>
                  </a:lnTo>
                  <a:lnTo>
                    <a:pt x="34575" y="678"/>
                  </a:lnTo>
                  <a:lnTo>
                    <a:pt x="33911" y="0"/>
                  </a:lnTo>
                  <a:lnTo>
                    <a:pt x="664" y="0"/>
                  </a:lnTo>
                  <a:lnTo>
                    <a:pt x="0" y="678"/>
                  </a:lnTo>
                  <a:lnTo>
                    <a:pt x="0" y="1351"/>
                  </a:lnTo>
                  <a:lnTo>
                    <a:pt x="33241" y="1351"/>
                  </a:lnTo>
                  <a:lnTo>
                    <a:pt x="33241" y="20503"/>
                  </a:lnTo>
                  <a:lnTo>
                    <a:pt x="0" y="20503"/>
                  </a:lnTo>
                  <a:lnTo>
                    <a:pt x="0" y="21182"/>
                  </a:lnTo>
                  <a:lnTo>
                    <a:pt x="664" y="21854"/>
                  </a:lnTo>
                  <a:close/>
                </a:path>
                <a:path w="34925" h="22225">
                  <a:moveTo>
                    <a:pt x="0" y="20503"/>
                  </a:moveTo>
                  <a:lnTo>
                    <a:pt x="1328" y="20503"/>
                  </a:lnTo>
                  <a:lnTo>
                    <a:pt x="1328" y="1351"/>
                  </a:lnTo>
                  <a:lnTo>
                    <a:pt x="0" y="1351"/>
                  </a:lnTo>
                  <a:lnTo>
                    <a:pt x="0" y="2050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2891383" y="9900720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0" y="12057"/>
                  </a:moveTo>
                  <a:lnTo>
                    <a:pt x="7009" y="12057"/>
                  </a:lnTo>
                  <a:lnTo>
                    <a:pt x="7009" y="0"/>
                  </a:lnTo>
                  <a:lnTo>
                    <a:pt x="0" y="0"/>
                  </a:lnTo>
                  <a:lnTo>
                    <a:pt x="0" y="1205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2890882" y="9900215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499" y="13069"/>
                  </a:moveTo>
                  <a:lnTo>
                    <a:pt x="998" y="12563"/>
                  </a:lnTo>
                  <a:lnTo>
                    <a:pt x="998" y="1011"/>
                  </a:lnTo>
                  <a:lnTo>
                    <a:pt x="7009" y="1011"/>
                  </a:lnTo>
                  <a:lnTo>
                    <a:pt x="7009" y="12563"/>
                  </a:lnTo>
                  <a:lnTo>
                    <a:pt x="7508" y="13069"/>
                  </a:lnTo>
                  <a:lnTo>
                    <a:pt x="8008" y="12563"/>
                  </a:lnTo>
                  <a:lnTo>
                    <a:pt x="8008" y="505"/>
                  </a:lnTo>
                  <a:lnTo>
                    <a:pt x="7508" y="0"/>
                  </a:lnTo>
                  <a:lnTo>
                    <a:pt x="499" y="0"/>
                  </a:lnTo>
                  <a:lnTo>
                    <a:pt x="0" y="505"/>
                  </a:lnTo>
                  <a:lnTo>
                    <a:pt x="0" y="12563"/>
                  </a:lnTo>
                  <a:lnTo>
                    <a:pt x="499" y="130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2878765" y="989666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0" y="7997"/>
                  </a:moveTo>
                  <a:lnTo>
                    <a:pt x="5232" y="7997"/>
                  </a:lnTo>
                  <a:lnTo>
                    <a:pt x="5232" y="0"/>
                  </a:lnTo>
                  <a:lnTo>
                    <a:pt x="0" y="0"/>
                  </a:lnTo>
                  <a:lnTo>
                    <a:pt x="0" y="799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2875254" y="9884384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1003" y="508"/>
                  </a:moveTo>
                  <a:lnTo>
                    <a:pt x="508" y="0"/>
                  </a:lnTo>
                  <a:lnTo>
                    <a:pt x="0" y="508"/>
                  </a:lnTo>
                  <a:lnTo>
                    <a:pt x="0" y="4343"/>
                  </a:lnTo>
                  <a:lnTo>
                    <a:pt x="508" y="4851"/>
                  </a:lnTo>
                  <a:lnTo>
                    <a:pt x="1003" y="4343"/>
                  </a:lnTo>
                  <a:lnTo>
                    <a:pt x="1003" y="508"/>
                  </a:lnTo>
                  <a:close/>
                </a:path>
                <a:path w="25400" h="20954">
                  <a:moveTo>
                    <a:pt x="3975" y="508"/>
                  </a:moveTo>
                  <a:lnTo>
                    <a:pt x="3479" y="0"/>
                  </a:lnTo>
                  <a:lnTo>
                    <a:pt x="2971" y="508"/>
                  </a:lnTo>
                  <a:lnTo>
                    <a:pt x="2971" y="4343"/>
                  </a:lnTo>
                  <a:lnTo>
                    <a:pt x="3479" y="4851"/>
                  </a:lnTo>
                  <a:lnTo>
                    <a:pt x="3975" y="4343"/>
                  </a:lnTo>
                  <a:lnTo>
                    <a:pt x="3975" y="508"/>
                  </a:lnTo>
                  <a:close/>
                </a:path>
                <a:path w="25400" h="20954">
                  <a:moveTo>
                    <a:pt x="6946" y="508"/>
                  </a:moveTo>
                  <a:lnTo>
                    <a:pt x="6451" y="0"/>
                  </a:lnTo>
                  <a:lnTo>
                    <a:pt x="5943" y="508"/>
                  </a:lnTo>
                  <a:lnTo>
                    <a:pt x="5943" y="4343"/>
                  </a:lnTo>
                  <a:lnTo>
                    <a:pt x="6451" y="4851"/>
                  </a:lnTo>
                  <a:lnTo>
                    <a:pt x="6946" y="4343"/>
                  </a:lnTo>
                  <a:lnTo>
                    <a:pt x="6946" y="508"/>
                  </a:lnTo>
                  <a:close/>
                </a:path>
                <a:path w="25400" h="20954">
                  <a:moveTo>
                    <a:pt x="9232" y="12293"/>
                  </a:moveTo>
                  <a:lnTo>
                    <a:pt x="8737" y="11785"/>
                  </a:lnTo>
                  <a:lnTo>
                    <a:pt x="8242" y="11785"/>
                  </a:lnTo>
                  <a:lnTo>
                    <a:pt x="8242" y="12801"/>
                  </a:lnTo>
                  <a:lnTo>
                    <a:pt x="8242" y="19773"/>
                  </a:lnTo>
                  <a:lnTo>
                    <a:pt x="4000" y="19773"/>
                  </a:lnTo>
                  <a:lnTo>
                    <a:pt x="4000" y="12801"/>
                  </a:lnTo>
                  <a:lnTo>
                    <a:pt x="8242" y="12801"/>
                  </a:lnTo>
                  <a:lnTo>
                    <a:pt x="8242" y="11785"/>
                  </a:lnTo>
                  <a:lnTo>
                    <a:pt x="3505" y="11785"/>
                  </a:lnTo>
                  <a:lnTo>
                    <a:pt x="3009" y="12293"/>
                  </a:lnTo>
                  <a:lnTo>
                    <a:pt x="3009" y="12801"/>
                  </a:lnTo>
                  <a:lnTo>
                    <a:pt x="3009" y="19773"/>
                  </a:lnTo>
                  <a:lnTo>
                    <a:pt x="3009" y="20281"/>
                  </a:lnTo>
                  <a:lnTo>
                    <a:pt x="3505" y="20789"/>
                  </a:lnTo>
                  <a:lnTo>
                    <a:pt x="8737" y="20789"/>
                  </a:lnTo>
                  <a:lnTo>
                    <a:pt x="9232" y="20281"/>
                  </a:lnTo>
                  <a:lnTo>
                    <a:pt x="9232" y="12293"/>
                  </a:lnTo>
                  <a:close/>
                </a:path>
                <a:path w="25400" h="20954">
                  <a:moveTo>
                    <a:pt x="9918" y="508"/>
                  </a:moveTo>
                  <a:lnTo>
                    <a:pt x="9423" y="0"/>
                  </a:lnTo>
                  <a:lnTo>
                    <a:pt x="8915" y="508"/>
                  </a:lnTo>
                  <a:lnTo>
                    <a:pt x="8915" y="4343"/>
                  </a:lnTo>
                  <a:lnTo>
                    <a:pt x="9423" y="4851"/>
                  </a:lnTo>
                  <a:lnTo>
                    <a:pt x="9918" y="4343"/>
                  </a:lnTo>
                  <a:lnTo>
                    <a:pt x="9918" y="508"/>
                  </a:lnTo>
                  <a:close/>
                </a:path>
                <a:path w="25400" h="20954">
                  <a:moveTo>
                    <a:pt x="12890" y="508"/>
                  </a:moveTo>
                  <a:lnTo>
                    <a:pt x="12395" y="0"/>
                  </a:lnTo>
                  <a:lnTo>
                    <a:pt x="11887" y="508"/>
                  </a:lnTo>
                  <a:lnTo>
                    <a:pt x="11887" y="4343"/>
                  </a:lnTo>
                  <a:lnTo>
                    <a:pt x="12395" y="4851"/>
                  </a:lnTo>
                  <a:lnTo>
                    <a:pt x="12890" y="4343"/>
                  </a:lnTo>
                  <a:lnTo>
                    <a:pt x="12890" y="508"/>
                  </a:lnTo>
                  <a:close/>
                </a:path>
                <a:path w="25400" h="20954">
                  <a:moveTo>
                    <a:pt x="15862" y="508"/>
                  </a:moveTo>
                  <a:lnTo>
                    <a:pt x="15367" y="0"/>
                  </a:lnTo>
                  <a:lnTo>
                    <a:pt x="14859" y="508"/>
                  </a:lnTo>
                  <a:lnTo>
                    <a:pt x="14859" y="4343"/>
                  </a:lnTo>
                  <a:lnTo>
                    <a:pt x="15367" y="4851"/>
                  </a:lnTo>
                  <a:lnTo>
                    <a:pt x="15862" y="4343"/>
                  </a:lnTo>
                  <a:lnTo>
                    <a:pt x="15862" y="508"/>
                  </a:lnTo>
                  <a:close/>
                </a:path>
                <a:path w="25400" h="20954">
                  <a:moveTo>
                    <a:pt x="18834" y="508"/>
                  </a:moveTo>
                  <a:lnTo>
                    <a:pt x="18338" y="0"/>
                  </a:lnTo>
                  <a:lnTo>
                    <a:pt x="17830" y="508"/>
                  </a:lnTo>
                  <a:lnTo>
                    <a:pt x="17830" y="4343"/>
                  </a:lnTo>
                  <a:lnTo>
                    <a:pt x="18338" y="4851"/>
                  </a:lnTo>
                  <a:lnTo>
                    <a:pt x="18834" y="4343"/>
                  </a:lnTo>
                  <a:lnTo>
                    <a:pt x="18834" y="508"/>
                  </a:lnTo>
                  <a:close/>
                </a:path>
                <a:path w="25400" h="20954">
                  <a:moveTo>
                    <a:pt x="21805" y="508"/>
                  </a:moveTo>
                  <a:lnTo>
                    <a:pt x="21310" y="0"/>
                  </a:lnTo>
                  <a:lnTo>
                    <a:pt x="20815" y="508"/>
                  </a:lnTo>
                  <a:lnTo>
                    <a:pt x="20815" y="4343"/>
                  </a:lnTo>
                  <a:lnTo>
                    <a:pt x="21310" y="4851"/>
                  </a:lnTo>
                  <a:lnTo>
                    <a:pt x="21805" y="4343"/>
                  </a:lnTo>
                  <a:lnTo>
                    <a:pt x="21805" y="508"/>
                  </a:lnTo>
                  <a:close/>
                </a:path>
                <a:path w="25400" h="20954">
                  <a:moveTo>
                    <a:pt x="24777" y="508"/>
                  </a:moveTo>
                  <a:lnTo>
                    <a:pt x="24282" y="0"/>
                  </a:lnTo>
                  <a:lnTo>
                    <a:pt x="23787" y="508"/>
                  </a:lnTo>
                  <a:lnTo>
                    <a:pt x="23787" y="4343"/>
                  </a:lnTo>
                  <a:lnTo>
                    <a:pt x="24282" y="4851"/>
                  </a:lnTo>
                  <a:lnTo>
                    <a:pt x="24777" y="4343"/>
                  </a:lnTo>
                  <a:lnTo>
                    <a:pt x="24777" y="5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897013" y="9843144"/>
              <a:ext cx="55244" cy="104139"/>
            </a:xfrm>
            <a:custGeom>
              <a:avLst/>
              <a:gdLst/>
              <a:ahLst/>
              <a:cxnLst/>
              <a:rect l="l" t="t" r="r" b="b"/>
              <a:pathLst>
                <a:path w="55244" h="104140">
                  <a:moveTo>
                    <a:pt x="0" y="103660"/>
                  </a:moveTo>
                  <a:lnTo>
                    <a:pt x="54836" y="103660"/>
                  </a:lnTo>
                  <a:lnTo>
                    <a:pt x="54836" y="10510"/>
                  </a:lnTo>
                  <a:lnTo>
                    <a:pt x="0" y="0"/>
                  </a:lnTo>
                  <a:lnTo>
                    <a:pt x="0" y="1036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2896145" y="9842282"/>
              <a:ext cx="57150" cy="104775"/>
            </a:xfrm>
            <a:custGeom>
              <a:avLst/>
              <a:gdLst/>
              <a:ahLst/>
              <a:cxnLst/>
              <a:rect l="l" t="t" r="r" b="b"/>
              <a:pathLst>
                <a:path w="57150" h="104775">
                  <a:moveTo>
                    <a:pt x="54836" y="104522"/>
                  </a:moveTo>
                  <a:lnTo>
                    <a:pt x="56573" y="104522"/>
                  </a:lnTo>
                  <a:lnTo>
                    <a:pt x="56573" y="11372"/>
                  </a:lnTo>
                  <a:lnTo>
                    <a:pt x="55869" y="10510"/>
                  </a:lnTo>
                  <a:lnTo>
                    <a:pt x="1032" y="0"/>
                  </a:lnTo>
                  <a:lnTo>
                    <a:pt x="312" y="183"/>
                  </a:lnTo>
                  <a:lnTo>
                    <a:pt x="0" y="862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54836" y="12103"/>
                  </a:lnTo>
                  <a:lnTo>
                    <a:pt x="54836" y="104522"/>
                  </a:lnTo>
                  <a:close/>
                </a:path>
                <a:path w="57150" h="104775">
                  <a:moveTo>
                    <a:pt x="0" y="104522"/>
                  </a:moveTo>
                  <a:lnTo>
                    <a:pt x="1736" y="104522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045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2895991" y="9921287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5">
                  <a:moveTo>
                    <a:pt x="107" y="4346"/>
                  </a:moveTo>
                  <a:lnTo>
                    <a:pt x="42248" y="2639"/>
                  </a:lnTo>
                  <a:lnTo>
                    <a:pt x="42146" y="0"/>
                  </a:lnTo>
                  <a:lnTo>
                    <a:pt x="0" y="1707"/>
                  </a:lnTo>
                  <a:lnTo>
                    <a:pt x="107" y="434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2892157" y="9916744"/>
              <a:ext cx="50165" cy="6985"/>
            </a:xfrm>
            <a:custGeom>
              <a:avLst/>
              <a:gdLst/>
              <a:ahLst/>
              <a:cxnLst/>
              <a:rect l="l" t="t" r="r" b="b"/>
              <a:pathLst>
                <a:path w="50164" h="6984">
                  <a:moveTo>
                    <a:pt x="175" y="6399"/>
                  </a:moveTo>
                  <a:lnTo>
                    <a:pt x="49603" y="4398"/>
                  </a:lnTo>
                  <a:lnTo>
                    <a:pt x="49433" y="0"/>
                  </a:lnTo>
                  <a:lnTo>
                    <a:pt x="0" y="2000"/>
                  </a:lnTo>
                  <a:lnTo>
                    <a:pt x="175" y="639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2891510" y="9916083"/>
              <a:ext cx="51435" cy="8255"/>
            </a:xfrm>
            <a:custGeom>
              <a:avLst/>
              <a:gdLst/>
              <a:ahLst/>
              <a:cxnLst/>
              <a:rect l="l" t="t" r="r" b="b"/>
              <a:pathLst>
                <a:path w="51435" h="8254">
                  <a:moveTo>
                    <a:pt x="822" y="7721"/>
                  </a:moveTo>
                  <a:lnTo>
                    <a:pt x="50279" y="5715"/>
                  </a:lnTo>
                  <a:lnTo>
                    <a:pt x="50727" y="5502"/>
                  </a:lnTo>
                  <a:lnTo>
                    <a:pt x="50834" y="3294"/>
                  </a:lnTo>
                  <a:lnTo>
                    <a:pt x="50727" y="632"/>
                  </a:lnTo>
                  <a:lnTo>
                    <a:pt x="50052" y="0"/>
                  </a:lnTo>
                  <a:lnTo>
                    <a:pt x="16911" y="1345"/>
                  </a:lnTo>
                  <a:lnTo>
                    <a:pt x="49450" y="1345"/>
                  </a:lnTo>
                  <a:lnTo>
                    <a:pt x="49575" y="4421"/>
                  </a:lnTo>
                  <a:lnTo>
                    <a:pt x="1447" y="6376"/>
                  </a:lnTo>
                  <a:lnTo>
                    <a:pt x="142" y="6376"/>
                  </a:lnTo>
                  <a:lnTo>
                    <a:pt x="170" y="7089"/>
                  </a:lnTo>
                  <a:lnTo>
                    <a:pt x="822" y="7721"/>
                  </a:lnTo>
                  <a:close/>
                </a:path>
                <a:path w="51435" h="8254">
                  <a:moveTo>
                    <a:pt x="142" y="6376"/>
                  </a:moveTo>
                  <a:lnTo>
                    <a:pt x="1447" y="6376"/>
                  </a:lnTo>
                  <a:lnTo>
                    <a:pt x="1328" y="3294"/>
                  </a:lnTo>
                  <a:lnTo>
                    <a:pt x="49450" y="1345"/>
                  </a:lnTo>
                  <a:lnTo>
                    <a:pt x="16911" y="1345"/>
                  </a:lnTo>
                  <a:lnTo>
                    <a:pt x="624" y="2006"/>
                  </a:lnTo>
                  <a:lnTo>
                    <a:pt x="170" y="2219"/>
                  </a:lnTo>
                  <a:lnTo>
                    <a:pt x="0" y="2690"/>
                  </a:lnTo>
                  <a:lnTo>
                    <a:pt x="142" y="63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2910080" y="9885642"/>
              <a:ext cx="46355" cy="5080"/>
            </a:xfrm>
            <a:custGeom>
              <a:avLst/>
              <a:gdLst/>
              <a:ahLst/>
              <a:cxnLst/>
              <a:rect l="l" t="t" r="r" b="b"/>
              <a:pathLst>
                <a:path w="46355" h="5079">
                  <a:moveTo>
                    <a:pt x="46039" y="4663"/>
                  </a:moveTo>
                  <a:lnTo>
                    <a:pt x="46153" y="2023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46039" y="466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2906194" y="9881069"/>
              <a:ext cx="54610" cy="6985"/>
            </a:xfrm>
            <a:custGeom>
              <a:avLst/>
              <a:gdLst/>
              <a:ahLst/>
              <a:cxnLst/>
              <a:rect l="l" t="t" r="r" b="b"/>
              <a:pathLst>
                <a:path w="54610" h="6984">
                  <a:moveTo>
                    <a:pt x="53996" y="6767"/>
                  </a:moveTo>
                  <a:lnTo>
                    <a:pt x="54183" y="2368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53996" y="67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2902635" y="9854082"/>
              <a:ext cx="58419" cy="57150"/>
            </a:xfrm>
            <a:custGeom>
              <a:avLst/>
              <a:gdLst/>
              <a:ahLst/>
              <a:cxnLst/>
              <a:rect l="l" t="t" r="r" b="b"/>
              <a:pathLst>
                <a:path w="58419" h="57150">
                  <a:moveTo>
                    <a:pt x="8432" y="41440"/>
                  </a:moveTo>
                  <a:lnTo>
                    <a:pt x="7785" y="40779"/>
                  </a:lnTo>
                  <a:lnTo>
                    <a:pt x="7137" y="40779"/>
                  </a:lnTo>
                  <a:lnTo>
                    <a:pt x="7137" y="42100"/>
                  </a:lnTo>
                  <a:lnTo>
                    <a:pt x="7137" y="55448"/>
                  </a:lnTo>
                  <a:lnTo>
                    <a:pt x="1295" y="55448"/>
                  </a:lnTo>
                  <a:lnTo>
                    <a:pt x="1295" y="42100"/>
                  </a:lnTo>
                  <a:lnTo>
                    <a:pt x="7137" y="42100"/>
                  </a:lnTo>
                  <a:lnTo>
                    <a:pt x="7137" y="40779"/>
                  </a:lnTo>
                  <a:lnTo>
                    <a:pt x="647" y="40779"/>
                  </a:lnTo>
                  <a:lnTo>
                    <a:pt x="0" y="41440"/>
                  </a:lnTo>
                  <a:lnTo>
                    <a:pt x="0" y="42100"/>
                  </a:lnTo>
                  <a:lnTo>
                    <a:pt x="0" y="55448"/>
                  </a:lnTo>
                  <a:lnTo>
                    <a:pt x="0" y="56108"/>
                  </a:lnTo>
                  <a:lnTo>
                    <a:pt x="647" y="56769"/>
                  </a:lnTo>
                  <a:lnTo>
                    <a:pt x="7785" y="56769"/>
                  </a:lnTo>
                  <a:lnTo>
                    <a:pt x="8432" y="56108"/>
                  </a:lnTo>
                  <a:lnTo>
                    <a:pt x="8432" y="41440"/>
                  </a:lnTo>
                  <a:close/>
                </a:path>
                <a:path w="58419" h="57150">
                  <a:moveTo>
                    <a:pt x="8432" y="660"/>
                  </a:moveTo>
                  <a:lnTo>
                    <a:pt x="7785" y="0"/>
                  </a:lnTo>
                  <a:lnTo>
                    <a:pt x="7137" y="0"/>
                  </a:lnTo>
                  <a:lnTo>
                    <a:pt x="7137" y="1320"/>
                  </a:lnTo>
                  <a:lnTo>
                    <a:pt x="7137" y="16713"/>
                  </a:lnTo>
                  <a:lnTo>
                    <a:pt x="1295" y="16713"/>
                  </a:lnTo>
                  <a:lnTo>
                    <a:pt x="1295" y="1320"/>
                  </a:lnTo>
                  <a:lnTo>
                    <a:pt x="7137" y="1320"/>
                  </a:lnTo>
                  <a:lnTo>
                    <a:pt x="7137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13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7785" y="18046"/>
                  </a:lnTo>
                  <a:lnTo>
                    <a:pt x="8432" y="17386"/>
                  </a:lnTo>
                  <a:lnTo>
                    <a:pt x="8432" y="660"/>
                  </a:lnTo>
                  <a:close/>
                </a:path>
                <a:path w="58419" h="57150">
                  <a:moveTo>
                    <a:pt x="22440" y="41440"/>
                  </a:moveTo>
                  <a:lnTo>
                    <a:pt x="21793" y="40779"/>
                  </a:lnTo>
                  <a:lnTo>
                    <a:pt x="21132" y="40779"/>
                  </a:lnTo>
                  <a:lnTo>
                    <a:pt x="21132" y="42100"/>
                  </a:lnTo>
                  <a:lnTo>
                    <a:pt x="21132" y="55448"/>
                  </a:lnTo>
                  <a:lnTo>
                    <a:pt x="15303" y="55448"/>
                  </a:lnTo>
                  <a:lnTo>
                    <a:pt x="15303" y="42100"/>
                  </a:lnTo>
                  <a:lnTo>
                    <a:pt x="21132" y="42100"/>
                  </a:lnTo>
                  <a:lnTo>
                    <a:pt x="21132" y="40779"/>
                  </a:lnTo>
                  <a:lnTo>
                    <a:pt x="14655" y="40779"/>
                  </a:lnTo>
                  <a:lnTo>
                    <a:pt x="13995" y="41440"/>
                  </a:lnTo>
                  <a:lnTo>
                    <a:pt x="13995" y="42100"/>
                  </a:lnTo>
                  <a:lnTo>
                    <a:pt x="13995" y="55448"/>
                  </a:lnTo>
                  <a:lnTo>
                    <a:pt x="13995" y="56108"/>
                  </a:lnTo>
                  <a:lnTo>
                    <a:pt x="14655" y="56769"/>
                  </a:lnTo>
                  <a:lnTo>
                    <a:pt x="21793" y="56769"/>
                  </a:lnTo>
                  <a:lnTo>
                    <a:pt x="22440" y="56108"/>
                  </a:lnTo>
                  <a:lnTo>
                    <a:pt x="22440" y="41440"/>
                  </a:lnTo>
                  <a:close/>
                </a:path>
                <a:path w="58419" h="57150">
                  <a:moveTo>
                    <a:pt x="22440" y="660"/>
                  </a:moveTo>
                  <a:lnTo>
                    <a:pt x="21793" y="0"/>
                  </a:lnTo>
                  <a:lnTo>
                    <a:pt x="21132" y="0"/>
                  </a:lnTo>
                  <a:lnTo>
                    <a:pt x="21132" y="1320"/>
                  </a:lnTo>
                  <a:lnTo>
                    <a:pt x="21132" y="16713"/>
                  </a:lnTo>
                  <a:lnTo>
                    <a:pt x="15303" y="16713"/>
                  </a:lnTo>
                  <a:lnTo>
                    <a:pt x="15303" y="1320"/>
                  </a:lnTo>
                  <a:lnTo>
                    <a:pt x="21132" y="1320"/>
                  </a:lnTo>
                  <a:lnTo>
                    <a:pt x="21132" y="0"/>
                  </a:lnTo>
                  <a:lnTo>
                    <a:pt x="14655" y="0"/>
                  </a:lnTo>
                  <a:lnTo>
                    <a:pt x="13995" y="660"/>
                  </a:lnTo>
                  <a:lnTo>
                    <a:pt x="13995" y="1320"/>
                  </a:lnTo>
                  <a:lnTo>
                    <a:pt x="13995" y="16713"/>
                  </a:lnTo>
                  <a:lnTo>
                    <a:pt x="13995" y="17386"/>
                  </a:lnTo>
                  <a:lnTo>
                    <a:pt x="14655" y="18046"/>
                  </a:lnTo>
                  <a:lnTo>
                    <a:pt x="21793" y="18046"/>
                  </a:lnTo>
                  <a:lnTo>
                    <a:pt x="22440" y="17386"/>
                  </a:lnTo>
                  <a:lnTo>
                    <a:pt x="22440" y="660"/>
                  </a:lnTo>
                  <a:close/>
                </a:path>
                <a:path w="58419" h="57150">
                  <a:moveTo>
                    <a:pt x="36182" y="41440"/>
                  </a:moveTo>
                  <a:lnTo>
                    <a:pt x="35534" y="40779"/>
                  </a:lnTo>
                  <a:lnTo>
                    <a:pt x="34886" y="40779"/>
                  </a:lnTo>
                  <a:lnTo>
                    <a:pt x="34886" y="42100"/>
                  </a:lnTo>
                  <a:lnTo>
                    <a:pt x="34886" y="55448"/>
                  </a:lnTo>
                  <a:lnTo>
                    <a:pt x="29044" y="55448"/>
                  </a:lnTo>
                  <a:lnTo>
                    <a:pt x="29044" y="42100"/>
                  </a:lnTo>
                  <a:lnTo>
                    <a:pt x="34886" y="42100"/>
                  </a:lnTo>
                  <a:lnTo>
                    <a:pt x="34886" y="40779"/>
                  </a:lnTo>
                  <a:lnTo>
                    <a:pt x="28397" y="40779"/>
                  </a:lnTo>
                  <a:lnTo>
                    <a:pt x="27736" y="41440"/>
                  </a:lnTo>
                  <a:lnTo>
                    <a:pt x="27736" y="42100"/>
                  </a:lnTo>
                  <a:lnTo>
                    <a:pt x="27736" y="55448"/>
                  </a:lnTo>
                  <a:lnTo>
                    <a:pt x="27736" y="56108"/>
                  </a:lnTo>
                  <a:lnTo>
                    <a:pt x="28397" y="56769"/>
                  </a:lnTo>
                  <a:lnTo>
                    <a:pt x="35534" y="56769"/>
                  </a:lnTo>
                  <a:lnTo>
                    <a:pt x="36182" y="56108"/>
                  </a:lnTo>
                  <a:lnTo>
                    <a:pt x="36182" y="41440"/>
                  </a:lnTo>
                  <a:close/>
                </a:path>
                <a:path w="58419" h="57150">
                  <a:moveTo>
                    <a:pt x="58381" y="29387"/>
                  </a:moveTo>
                  <a:lnTo>
                    <a:pt x="57759" y="28702"/>
                  </a:lnTo>
                  <a:lnTo>
                    <a:pt x="57061" y="28676"/>
                  </a:lnTo>
                  <a:lnTo>
                    <a:pt x="57061" y="29997"/>
                  </a:lnTo>
                  <a:lnTo>
                    <a:pt x="56921" y="33070"/>
                  </a:lnTo>
                  <a:lnTo>
                    <a:pt x="4229" y="30759"/>
                  </a:lnTo>
                  <a:lnTo>
                    <a:pt x="4368" y="27686"/>
                  </a:lnTo>
                  <a:lnTo>
                    <a:pt x="57061" y="29997"/>
                  </a:lnTo>
                  <a:lnTo>
                    <a:pt x="57061" y="28676"/>
                  </a:lnTo>
                  <a:lnTo>
                    <a:pt x="3771" y="26339"/>
                  </a:lnTo>
                  <a:lnTo>
                    <a:pt x="3302" y="26504"/>
                  </a:lnTo>
                  <a:lnTo>
                    <a:pt x="3086" y="26962"/>
                  </a:lnTo>
                  <a:lnTo>
                    <a:pt x="3060" y="27686"/>
                  </a:lnTo>
                  <a:lnTo>
                    <a:pt x="2908" y="31369"/>
                  </a:lnTo>
                  <a:lnTo>
                    <a:pt x="3517" y="32054"/>
                  </a:lnTo>
                  <a:lnTo>
                    <a:pt x="26720" y="33070"/>
                  </a:lnTo>
                  <a:lnTo>
                    <a:pt x="57518" y="34417"/>
                  </a:lnTo>
                  <a:lnTo>
                    <a:pt x="57988" y="34251"/>
                  </a:lnTo>
                  <a:lnTo>
                    <a:pt x="58204" y="33794"/>
                  </a:lnTo>
                  <a:lnTo>
                    <a:pt x="58381" y="293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2903737" y="993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39" h="6984">
                  <a:moveTo>
                    <a:pt x="0" y="6405"/>
                  </a:moveTo>
                  <a:lnTo>
                    <a:pt x="27741" y="6405"/>
                  </a:lnTo>
                  <a:lnTo>
                    <a:pt x="27741" y="0"/>
                  </a:lnTo>
                  <a:lnTo>
                    <a:pt x="0" y="0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2903086" y="9932091"/>
              <a:ext cx="29209" cy="8255"/>
            </a:xfrm>
            <a:custGeom>
              <a:avLst/>
              <a:gdLst/>
              <a:ahLst/>
              <a:cxnLst/>
              <a:rect l="l" t="t" r="r" b="b"/>
              <a:pathLst>
                <a:path w="29210" h="8254">
                  <a:moveTo>
                    <a:pt x="652" y="7727"/>
                  </a:moveTo>
                  <a:lnTo>
                    <a:pt x="28394" y="7727"/>
                  </a:lnTo>
                  <a:lnTo>
                    <a:pt x="29047" y="7066"/>
                  </a:lnTo>
                  <a:lnTo>
                    <a:pt x="29047" y="661"/>
                  </a:lnTo>
                  <a:lnTo>
                    <a:pt x="2839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27747" y="1316"/>
                  </a:lnTo>
                  <a:lnTo>
                    <a:pt x="27747" y="6405"/>
                  </a:lnTo>
                  <a:lnTo>
                    <a:pt x="0" y="6405"/>
                  </a:lnTo>
                  <a:lnTo>
                    <a:pt x="0" y="7066"/>
                  </a:lnTo>
                  <a:lnTo>
                    <a:pt x="652" y="7727"/>
                  </a:lnTo>
                  <a:close/>
                </a:path>
                <a:path w="29210" h="8254">
                  <a:moveTo>
                    <a:pt x="0" y="6405"/>
                  </a:moveTo>
                  <a:lnTo>
                    <a:pt x="1305" y="6405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64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2933286" y="986008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2895498" y="9822472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60" h="48259">
                  <a:moveTo>
                    <a:pt x="22707" y="6972"/>
                  </a:moveTo>
                  <a:lnTo>
                    <a:pt x="22225" y="6172"/>
                  </a:lnTo>
                  <a:lnTo>
                    <a:pt x="14909" y="4368"/>
                  </a:lnTo>
                  <a:lnTo>
                    <a:pt x="14909" y="647"/>
                  </a:lnTo>
                  <a:lnTo>
                    <a:pt x="14249" y="0"/>
                  </a:lnTo>
                  <a:lnTo>
                    <a:pt x="13601" y="647"/>
                  </a:lnTo>
                  <a:lnTo>
                    <a:pt x="13601" y="4051"/>
                  </a:lnTo>
                  <a:lnTo>
                    <a:pt x="800" y="889"/>
                  </a:lnTo>
                  <a:lnTo>
                    <a:pt x="0" y="1384"/>
                  </a:lnTo>
                  <a:lnTo>
                    <a:pt x="482" y="2171"/>
                  </a:lnTo>
                  <a:lnTo>
                    <a:pt x="13601" y="5397"/>
                  </a:lnTo>
                  <a:lnTo>
                    <a:pt x="13601" y="22733"/>
                  </a:lnTo>
                  <a:lnTo>
                    <a:pt x="14249" y="23393"/>
                  </a:lnTo>
                  <a:lnTo>
                    <a:pt x="14909" y="22733"/>
                  </a:lnTo>
                  <a:lnTo>
                    <a:pt x="14909" y="5727"/>
                  </a:lnTo>
                  <a:lnTo>
                    <a:pt x="22072" y="7480"/>
                  </a:lnTo>
                  <a:lnTo>
                    <a:pt x="22707" y="6972"/>
                  </a:lnTo>
                  <a:close/>
                </a:path>
                <a:path w="48260" h="48259">
                  <a:moveTo>
                    <a:pt x="48209" y="39484"/>
                  </a:moveTo>
                  <a:lnTo>
                    <a:pt x="46901" y="38163"/>
                  </a:lnTo>
                  <a:lnTo>
                    <a:pt x="46901" y="40208"/>
                  </a:lnTo>
                  <a:lnTo>
                    <a:pt x="46901" y="44945"/>
                  </a:lnTo>
                  <a:lnTo>
                    <a:pt x="44996" y="46863"/>
                  </a:lnTo>
                  <a:lnTo>
                    <a:pt x="40335" y="46863"/>
                  </a:lnTo>
                  <a:lnTo>
                    <a:pt x="38430" y="44945"/>
                  </a:lnTo>
                  <a:lnTo>
                    <a:pt x="38430" y="40208"/>
                  </a:lnTo>
                  <a:lnTo>
                    <a:pt x="40335" y="38277"/>
                  </a:lnTo>
                  <a:lnTo>
                    <a:pt x="44996" y="38277"/>
                  </a:lnTo>
                  <a:lnTo>
                    <a:pt x="46901" y="40208"/>
                  </a:lnTo>
                  <a:lnTo>
                    <a:pt x="46901" y="38163"/>
                  </a:lnTo>
                  <a:lnTo>
                    <a:pt x="45720" y="36957"/>
                  </a:lnTo>
                  <a:lnTo>
                    <a:pt x="39611" y="36957"/>
                  </a:lnTo>
                  <a:lnTo>
                    <a:pt x="38315" y="38277"/>
                  </a:lnTo>
                  <a:lnTo>
                    <a:pt x="37134" y="39484"/>
                  </a:lnTo>
                  <a:lnTo>
                    <a:pt x="37134" y="45669"/>
                  </a:lnTo>
                  <a:lnTo>
                    <a:pt x="38315" y="46863"/>
                  </a:lnTo>
                  <a:lnTo>
                    <a:pt x="39611" y="48183"/>
                  </a:lnTo>
                  <a:lnTo>
                    <a:pt x="45720" y="48183"/>
                  </a:lnTo>
                  <a:lnTo>
                    <a:pt x="48209" y="45669"/>
                  </a:lnTo>
                  <a:lnTo>
                    <a:pt x="48209" y="394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041421" y="9859302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25" y="4343"/>
                  </a:moveTo>
                  <a:lnTo>
                    <a:pt x="15252" y="3924"/>
                  </a:lnTo>
                  <a:lnTo>
                    <a:pt x="14935" y="1727"/>
                  </a:lnTo>
                  <a:lnTo>
                    <a:pt x="13030" y="0"/>
                  </a:lnTo>
                  <a:lnTo>
                    <a:pt x="10147" y="0"/>
                  </a:lnTo>
                  <a:lnTo>
                    <a:pt x="9601" y="114"/>
                  </a:lnTo>
                  <a:lnTo>
                    <a:pt x="9436" y="177"/>
                  </a:lnTo>
                  <a:lnTo>
                    <a:pt x="9182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30" y="11087"/>
                  </a:lnTo>
                  <a:lnTo>
                    <a:pt x="11023" y="11798"/>
                  </a:lnTo>
                  <a:lnTo>
                    <a:pt x="15925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049903" y="985863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34" y="4536"/>
                  </a:lnTo>
                  <a:lnTo>
                    <a:pt x="7054" y="1949"/>
                  </a:lnTo>
                  <a:lnTo>
                    <a:pt x="4829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6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042047" y="985743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47" y="1926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041395" y="985677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037127" y="9861783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7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036476" y="986112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84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7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044548" y="9870110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8" y="2230"/>
                  </a:moveTo>
                  <a:lnTo>
                    <a:pt x="5255" y="2230"/>
                  </a:lnTo>
                  <a:lnTo>
                    <a:pt x="6453" y="1650"/>
                  </a:lnTo>
                  <a:lnTo>
                    <a:pt x="7293" y="730"/>
                  </a:lnTo>
                  <a:lnTo>
                    <a:pt x="0" y="0"/>
                  </a:lnTo>
                  <a:lnTo>
                    <a:pt x="811" y="1333"/>
                  </a:lnTo>
                  <a:lnTo>
                    <a:pt x="2258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043996" y="9869544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12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051844" y="986327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1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57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4" y="8486"/>
                  </a:lnTo>
                  <a:lnTo>
                    <a:pt x="2031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051365" y="986265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13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7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39"/>
                  </a:lnTo>
                  <a:lnTo>
                    <a:pt x="34" y="7704"/>
                  </a:lnTo>
                  <a:lnTo>
                    <a:pt x="0" y="8641"/>
                  </a:lnTo>
                  <a:lnTo>
                    <a:pt x="993" y="9728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055213" y="9863023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5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054563" y="986236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7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076587" y="9903345"/>
              <a:ext cx="16510" cy="12065"/>
            </a:xfrm>
            <a:custGeom>
              <a:avLst/>
              <a:gdLst/>
              <a:ahLst/>
              <a:cxnLst/>
              <a:rect l="l" t="t" r="r" b="b"/>
              <a:pathLst>
                <a:path w="16510" h="12065">
                  <a:moveTo>
                    <a:pt x="15938" y="4343"/>
                  </a:moveTo>
                  <a:lnTo>
                    <a:pt x="15252" y="3911"/>
                  </a:lnTo>
                  <a:lnTo>
                    <a:pt x="14947" y="1727"/>
                  </a:lnTo>
                  <a:lnTo>
                    <a:pt x="13042" y="0"/>
                  </a:lnTo>
                  <a:lnTo>
                    <a:pt x="10160" y="0"/>
                  </a:lnTo>
                  <a:lnTo>
                    <a:pt x="9601" y="114"/>
                  </a:lnTo>
                  <a:lnTo>
                    <a:pt x="9448" y="177"/>
                  </a:lnTo>
                  <a:lnTo>
                    <a:pt x="9194" y="0"/>
                  </a:lnTo>
                  <a:lnTo>
                    <a:pt x="3060" y="1244"/>
                  </a:lnTo>
                  <a:lnTo>
                    <a:pt x="0" y="2501"/>
                  </a:lnTo>
                  <a:lnTo>
                    <a:pt x="0" y="8699"/>
                  </a:lnTo>
                  <a:lnTo>
                    <a:pt x="2743" y="11087"/>
                  </a:lnTo>
                  <a:lnTo>
                    <a:pt x="11036" y="11798"/>
                  </a:lnTo>
                  <a:lnTo>
                    <a:pt x="15938" y="43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085078" y="990268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787" y="5295"/>
                  </a:moveTo>
                  <a:lnTo>
                    <a:pt x="7202" y="5140"/>
                  </a:lnTo>
                  <a:lnTo>
                    <a:pt x="7429" y="4536"/>
                  </a:lnTo>
                  <a:lnTo>
                    <a:pt x="7054" y="1949"/>
                  </a:lnTo>
                  <a:lnTo>
                    <a:pt x="4824" y="0"/>
                  </a:lnTo>
                  <a:lnTo>
                    <a:pt x="1611" y="0"/>
                  </a:lnTo>
                  <a:lnTo>
                    <a:pt x="981" y="114"/>
                  </a:lnTo>
                  <a:lnTo>
                    <a:pt x="380" y="350"/>
                  </a:lnTo>
                  <a:lnTo>
                    <a:pt x="0" y="1201"/>
                  </a:lnTo>
                  <a:lnTo>
                    <a:pt x="839" y="1581"/>
                  </a:lnTo>
                  <a:lnTo>
                    <a:pt x="2241" y="1316"/>
                  </a:lnTo>
                  <a:lnTo>
                    <a:pt x="3842" y="1316"/>
                  </a:lnTo>
                  <a:lnTo>
                    <a:pt x="5261" y="2317"/>
                  </a:lnTo>
                  <a:lnTo>
                    <a:pt x="5874" y="3754"/>
                  </a:lnTo>
                  <a:lnTo>
                    <a:pt x="5312" y="3725"/>
                  </a:lnTo>
                  <a:lnTo>
                    <a:pt x="4659" y="4387"/>
                  </a:lnTo>
                  <a:lnTo>
                    <a:pt x="5312" y="5048"/>
                  </a:lnTo>
                  <a:lnTo>
                    <a:pt x="6787" y="529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077221" y="990147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4364"/>
                  </a:moveTo>
                  <a:lnTo>
                    <a:pt x="8467" y="2173"/>
                  </a:lnTo>
                  <a:lnTo>
                    <a:pt x="7650" y="868"/>
                  </a:lnTo>
                  <a:lnTo>
                    <a:pt x="6220" y="0"/>
                  </a:lnTo>
                  <a:lnTo>
                    <a:pt x="2139" y="0"/>
                  </a:lnTo>
                  <a:lnTo>
                    <a:pt x="153" y="1931"/>
                  </a:lnTo>
                  <a:lnTo>
                    <a:pt x="0" y="436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076569" y="990081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652" y="5686"/>
                  </a:moveTo>
                  <a:lnTo>
                    <a:pt x="1305" y="5065"/>
                  </a:lnTo>
                  <a:lnTo>
                    <a:pt x="1430" y="2966"/>
                  </a:lnTo>
                  <a:lnTo>
                    <a:pt x="3161" y="1322"/>
                  </a:lnTo>
                  <a:lnTo>
                    <a:pt x="6594" y="1322"/>
                  </a:lnTo>
                  <a:lnTo>
                    <a:pt x="7837" y="2018"/>
                  </a:lnTo>
                  <a:lnTo>
                    <a:pt x="8569" y="3185"/>
                  </a:lnTo>
                  <a:lnTo>
                    <a:pt x="9466" y="3392"/>
                  </a:lnTo>
                  <a:lnTo>
                    <a:pt x="9671" y="2478"/>
                  </a:lnTo>
                  <a:lnTo>
                    <a:pt x="8700" y="931"/>
                  </a:lnTo>
                  <a:lnTo>
                    <a:pt x="7043" y="0"/>
                  </a:lnTo>
                  <a:lnTo>
                    <a:pt x="2474" y="0"/>
                  </a:lnTo>
                  <a:lnTo>
                    <a:pt x="175" y="2190"/>
                  </a:lnTo>
                  <a:lnTo>
                    <a:pt x="0" y="4985"/>
                  </a:lnTo>
                  <a:lnTo>
                    <a:pt x="612" y="56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072302" y="990582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060" y="9314"/>
                  </a:moveTo>
                  <a:lnTo>
                    <a:pt x="5664" y="9314"/>
                  </a:lnTo>
                  <a:lnTo>
                    <a:pt x="6646" y="8940"/>
                  </a:lnTo>
                  <a:lnTo>
                    <a:pt x="7423" y="8325"/>
                  </a:lnTo>
                  <a:lnTo>
                    <a:pt x="4903" y="310"/>
                  </a:lnTo>
                  <a:lnTo>
                    <a:pt x="4920" y="11"/>
                  </a:lnTo>
                  <a:lnTo>
                    <a:pt x="4597" y="0"/>
                  </a:lnTo>
                  <a:lnTo>
                    <a:pt x="2060" y="0"/>
                  </a:lnTo>
                  <a:lnTo>
                    <a:pt x="0" y="2081"/>
                  </a:lnTo>
                  <a:lnTo>
                    <a:pt x="0" y="7227"/>
                  </a:lnTo>
                  <a:lnTo>
                    <a:pt x="2060" y="93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071651" y="990516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2355" y="10637"/>
                  </a:moveTo>
                  <a:lnTo>
                    <a:pt x="5249" y="10637"/>
                  </a:lnTo>
                  <a:lnTo>
                    <a:pt x="6430" y="10637"/>
                  </a:lnTo>
                  <a:lnTo>
                    <a:pt x="7542" y="10246"/>
                  </a:lnTo>
                  <a:lnTo>
                    <a:pt x="8473" y="9510"/>
                  </a:lnTo>
                  <a:lnTo>
                    <a:pt x="8587" y="8578"/>
                  </a:lnTo>
                  <a:lnTo>
                    <a:pt x="7673" y="8469"/>
                  </a:lnTo>
                  <a:lnTo>
                    <a:pt x="6969" y="9021"/>
                  </a:lnTo>
                  <a:lnTo>
                    <a:pt x="6135" y="9314"/>
                  </a:lnTo>
                  <a:lnTo>
                    <a:pt x="3076" y="9314"/>
                  </a:lnTo>
                  <a:lnTo>
                    <a:pt x="1305" y="7520"/>
                  </a:lnTo>
                  <a:lnTo>
                    <a:pt x="1305" y="3196"/>
                  </a:lnTo>
                  <a:lnTo>
                    <a:pt x="2945" y="1454"/>
                  </a:lnTo>
                  <a:lnTo>
                    <a:pt x="5011" y="1328"/>
                  </a:lnTo>
                  <a:lnTo>
                    <a:pt x="5556" y="1632"/>
                  </a:lnTo>
                  <a:lnTo>
                    <a:pt x="6208" y="971"/>
                  </a:lnTo>
                  <a:lnTo>
                    <a:pt x="6214" y="781"/>
                  </a:lnTo>
                  <a:lnTo>
                    <a:pt x="5618" y="17"/>
                  </a:lnTo>
                  <a:lnTo>
                    <a:pt x="5249" y="0"/>
                  </a:lnTo>
                  <a:lnTo>
                    <a:pt x="2355" y="0"/>
                  </a:lnTo>
                  <a:lnTo>
                    <a:pt x="0" y="2386"/>
                  </a:lnTo>
                  <a:lnTo>
                    <a:pt x="0" y="8250"/>
                  </a:lnTo>
                  <a:lnTo>
                    <a:pt x="2355" y="1063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079728" y="9914152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253" y="2230"/>
                  </a:moveTo>
                  <a:lnTo>
                    <a:pt x="5249" y="2230"/>
                  </a:lnTo>
                  <a:lnTo>
                    <a:pt x="6447" y="1650"/>
                  </a:lnTo>
                  <a:lnTo>
                    <a:pt x="7287" y="730"/>
                  </a:lnTo>
                  <a:lnTo>
                    <a:pt x="0" y="0"/>
                  </a:lnTo>
                  <a:lnTo>
                    <a:pt x="805" y="1333"/>
                  </a:lnTo>
                  <a:lnTo>
                    <a:pt x="2253" y="22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079172" y="9913586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633" y="3455"/>
                  </a:moveTo>
                  <a:lnTo>
                    <a:pt x="4472" y="3455"/>
                  </a:lnTo>
                  <a:lnTo>
                    <a:pt x="5925" y="3455"/>
                  </a:lnTo>
                  <a:lnTo>
                    <a:pt x="7327" y="2834"/>
                  </a:lnTo>
                  <a:lnTo>
                    <a:pt x="8320" y="1747"/>
                  </a:lnTo>
                  <a:lnTo>
                    <a:pt x="8286" y="810"/>
                  </a:lnTo>
                  <a:lnTo>
                    <a:pt x="7366" y="845"/>
                  </a:lnTo>
                  <a:lnTo>
                    <a:pt x="6606" y="1678"/>
                  </a:lnTo>
                  <a:lnTo>
                    <a:pt x="5579" y="2133"/>
                  </a:lnTo>
                  <a:lnTo>
                    <a:pt x="3093" y="2133"/>
                  </a:lnTo>
                  <a:lnTo>
                    <a:pt x="1833" y="1420"/>
                  </a:lnTo>
                  <a:lnTo>
                    <a:pt x="1106" y="218"/>
                  </a:lnTo>
                  <a:lnTo>
                    <a:pt x="215" y="0"/>
                  </a:lnTo>
                  <a:lnTo>
                    <a:pt x="0" y="908"/>
                  </a:lnTo>
                  <a:lnTo>
                    <a:pt x="964" y="2501"/>
                  </a:lnTo>
                  <a:lnTo>
                    <a:pt x="2633" y="34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087018" y="990731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037" y="9067"/>
                  </a:moveTo>
                  <a:lnTo>
                    <a:pt x="5908" y="9067"/>
                  </a:lnTo>
                  <a:lnTo>
                    <a:pt x="7968" y="6980"/>
                  </a:lnTo>
                  <a:lnTo>
                    <a:pt x="7968" y="2357"/>
                  </a:lnTo>
                  <a:lnTo>
                    <a:pt x="6663" y="626"/>
                  </a:lnTo>
                  <a:lnTo>
                    <a:pt x="4846" y="0"/>
                  </a:lnTo>
                  <a:lnTo>
                    <a:pt x="0" y="7566"/>
                  </a:lnTo>
                  <a:lnTo>
                    <a:pt x="839" y="8486"/>
                  </a:lnTo>
                  <a:lnTo>
                    <a:pt x="2037" y="90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086540" y="990669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395" y="10349"/>
                  </a:moveTo>
                  <a:lnTo>
                    <a:pt x="3847" y="10349"/>
                  </a:lnTo>
                  <a:lnTo>
                    <a:pt x="6742" y="10349"/>
                  </a:lnTo>
                  <a:lnTo>
                    <a:pt x="9097" y="7963"/>
                  </a:lnTo>
                  <a:lnTo>
                    <a:pt x="9097" y="2754"/>
                  </a:lnTo>
                  <a:lnTo>
                    <a:pt x="7667" y="730"/>
                  </a:lnTo>
                  <a:lnTo>
                    <a:pt x="5533" y="0"/>
                  </a:lnTo>
                  <a:lnTo>
                    <a:pt x="4710" y="408"/>
                  </a:lnTo>
                  <a:lnTo>
                    <a:pt x="5113" y="1247"/>
                  </a:lnTo>
                  <a:lnTo>
                    <a:pt x="6719" y="1799"/>
                  </a:lnTo>
                  <a:lnTo>
                    <a:pt x="7792" y="3317"/>
                  </a:lnTo>
                  <a:lnTo>
                    <a:pt x="7792" y="7233"/>
                  </a:lnTo>
                  <a:lnTo>
                    <a:pt x="6021" y="9027"/>
                  </a:lnTo>
                  <a:lnTo>
                    <a:pt x="2741" y="9027"/>
                  </a:lnTo>
                  <a:lnTo>
                    <a:pt x="1713" y="8572"/>
                  </a:lnTo>
                  <a:lnTo>
                    <a:pt x="953" y="7744"/>
                  </a:lnTo>
                  <a:lnTo>
                    <a:pt x="34" y="7704"/>
                  </a:lnTo>
                  <a:lnTo>
                    <a:pt x="0" y="8636"/>
                  </a:lnTo>
                  <a:lnTo>
                    <a:pt x="987" y="9722"/>
                  </a:lnTo>
                  <a:lnTo>
                    <a:pt x="2395" y="103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090388" y="990706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475" y="252"/>
                  </a:moveTo>
                  <a:lnTo>
                    <a:pt x="1010" y="91"/>
                  </a:lnTo>
                  <a:lnTo>
                    <a:pt x="516" y="0"/>
                  </a:lnTo>
                  <a:lnTo>
                    <a:pt x="0" y="0"/>
                  </a:lnTo>
                  <a:lnTo>
                    <a:pt x="1475" y="25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089738" y="990640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128" y="1569"/>
                  </a:moveTo>
                  <a:lnTo>
                    <a:pt x="2746" y="1121"/>
                  </a:lnTo>
                  <a:lnTo>
                    <a:pt x="2338" y="281"/>
                  </a:lnTo>
                  <a:lnTo>
                    <a:pt x="1787" y="97"/>
                  </a:lnTo>
                  <a:lnTo>
                    <a:pt x="1220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128" y="15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056339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055531" y="9912565"/>
              <a:ext cx="55880" cy="34290"/>
            </a:xfrm>
            <a:custGeom>
              <a:avLst/>
              <a:gdLst/>
              <a:ahLst/>
              <a:cxnLst/>
              <a:rect l="l" t="t" r="r" b="b"/>
              <a:pathLst>
                <a:path w="55880" h="34290">
                  <a:moveTo>
                    <a:pt x="55765" y="15189"/>
                  </a:moveTo>
                  <a:lnTo>
                    <a:pt x="53721" y="9448"/>
                  </a:lnTo>
                  <a:lnTo>
                    <a:pt x="53721" y="14630"/>
                  </a:lnTo>
                  <a:lnTo>
                    <a:pt x="49758" y="14630"/>
                  </a:lnTo>
                  <a:lnTo>
                    <a:pt x="6451" y="14630"/>
                  </a:lnTo>
                  <a:lnTo>
                    <a:pt x="2070" y="14630"/>
                  </a:lnTo>
                  <a:lnTo>
                    <a:pt x="7048" y="1765"/>
                  </a:lnTo>
                  <a:lnTo>
                    <a:pt x="49149" y="1765"/>
                  </a:lnTo>
                  <a:lnTo>
                    <a:pt x="53721" y="14630"/>
                  </a:lnTo>
                  <a:lnTo>
                    <a:pt x="53721" y="9448"/>
                  </a:lnTo>
                  <a:lnTo>
                    <a:pt x="50571" y="584"/>
                  </a:lnTo>
                  <a:lnTo>
                    <a:pt x="49758" y="0"/>
                  </a:lnTo>
                  <a:lnTo>
                    <a:pt x="6451" y="0"/>
                  </a:lnTo>
                  <a:lnTo>
                    <a:pt x="5651" y="558"/>
                  </a:lnTo>
                  <a:lnTo>
                    <a:pt x="5181" y="1765"/>
                  </a:lnTo>
                  <a:lnTo>
                    <a:pt x="215" y="14630"/>
                  </a:lnTo>
                  <a:lnTo>
                    <a:pt x="0" y="15189"/>
                  </a:lnTo>
                  <a:lnTo>
                    <a:pt x="101" y="16014"/>
                  </a:lnTo>
                  <a:lnTo>
                    <a:pt x="800" y="16395"/>
                  </a:lnTo>
                  <a:lnTo>
                    <a:pt x="5588" y="16395"/>
                  </a:lnTo>
                  <a:lnTo>
                    <a:pt x="5588" y="34251"/>
                  </a:lnTo>
                  <a:lnTo>
                    <a:pt x="7327" y="34251"/>
                  </a:lnTo>
                  <a:lnTo>
                    <a:pt x="7327" y="16395"/>
                  </a:lnTo>
                  <a:lnTo>
                    <a:pt x="48895" y="16395"/>
                  </a:lnTo>
                  <a:lnTo>
                    <a:pt x="48895" y="34251"/>
                  </a:lnTo>
                  <a:lnTo>
                    <a:pt x="50622" y="34251"/>
                  </a:lnTo>
                  <a:lnTo>
                    <a:pt x="50622" y="16395"/>
                  </a:lnTo>
                  <a:lnTo>
                    <a:pt x="54952" y="16395"/>
                  </a:lnTo>
                  <a:lnTo>
                    <a:pt x="55664" y="16014"/>
                  </a:lnTo>
                  <a:lnTo>
                    <a:pt x="55765" y="15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088398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087745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071965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067393" y="9916909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60" y="0"/>
                  </a:lnTo>
                  <a:lnTo>
                    <a:pt x="0" y="660"/>
                  </a:lnTo>
                  <a:lnTo>
                    <a:pt x="0" y="5664"/>
                  </a:lnTo>
                  <a:lnTo>
                    <a:pt x="660" y="6324"/>
                  </a:lnTo>
                  <a:lnTo>
                    <a:pt x="1308" y="5664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64"/>
                  </a:lnTo>
                  <a:lnTo>
                    <a:pt x="4521" y="6324"/>
                  </a:lnTo>
                  <a:lnTo>
                    <a:pt x="5181" y="5664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55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64"/>
                  </a:lnTo>
                  <a:lnTo>
                    <a:pt x="8394" y="6324"/>
                  </a:lnTo>
                  <a:lnTo>
                    <a:pt x="9055" y="5664"/>
                  </a:lnTo>
                  <a:lnTo>
                    <a:pt x="9055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64"/>
                  </a:lnTo>
                  <a:lnTo>
                    <a:pt x="12268" y="6324"/>
                  </a:lnTo>
                  <a:lnTo>
                    <a:pt x="12915" y="5664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94" y="660"/>
                  </a:lnTo>
                  <a:lnTo>
                    <a:pt x="15494" y="5664"/>
                  </a:lnTo>
                  <a:lnTo>
                    <a:pt x="16141" y="6324"/>
                  </a:lnTo>
                  <a:lnTo>
                    <a:pt x="16789" y="5664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64"/>
                  </a:lnTo>
                  <a:lnTo>
                    <a:pt x="20015" y="6324"/>
                  </a:lnTo>
                  <a:lnTo>
                    <a:pt x="20662" y="5664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64"/>
                  </a:lnTo>
                  <a:lnTo>
                    <a:pt x="23888" y="6324"/>
                  </a:lnTo>
                  <a:lnTo>
                    <a:pt x="24536" y="5664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64"/>
                  </a:lnTo>
                  <a:lnTo>
                    <a:pt x="27749" y="6324"/>
                  </a:lnTo>
                  <a:lnTo>
                    <a:pt x="28409" y="5664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64"/>
                  </a:lnTo>
                  <a:lnTo>
                    <a:pt x="31623" y="6324"/>
                  </a:lnTo>
                  <a:lnTo>
                    <a:pt x="32283" y="5664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017397" y="9913441"/>
              <a:ext cx="54610" cy="15240"/>
            </a:xfrm>
            <a:custGeom>
              <a:avLst/>
              <a:gdLst/>
              <a:ahLst/>
              <a:cxnLst/>
              <a:rect l="l" t="t" r="r" b="b"/>
              <a:pathLst>
                <a:path w="54610" h="15240">
                  <a:moveTo>
                    <a:pt x="0" y="14633"/>
                  </a:moveTo>
                  <a:lnTo>
                    <a:pt x="54155" y="14633"/>
                  </a:lnTo>
                  <a:lnTo>
                    <a:pt x="48956" y="0"/>
                  </a:lnTo>
                  <a:lnTo>
                    <a:pt x="5652" y="0"/>
                  </a:lnTo>
                  <a:lnTo>
                    <a:pt x="0" y="146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016584" y="9912561"/>
              <a:ext cx="55880" cy="16510"/>
            </a:xfrm>
            <a:custGeom>
              <a:avLst/>
              <a:gdLst/>
              <a:ahLst/>
              <a:cxnLst/>
              <a:rect l="l" t="t" r="r" b="b"/>
              <a:pathLst>
                <a:path w="55880" h="16509">
                  <a:moveTo>
                    <a:pt x="811" y="16392"/>
                  </a:moveTo>
                  <a:lnTo>
                    <a:pt x="54967" y="16392"/>
                  </a:lnTo>
                  <a:lnTo>
                    <a:pt x="55676" y="16018"/>
                  </a:lnTo>
                  <a:lnTo>
                    <a:pt x="55776" y="15190"/>
                  </a:lnTo>
                  <a:lnTo>
                    <a:pt x="50585" y="580"/>
                  </a:lnTo>
                  <a:lnTo>
                    <a:pt x="49768" y="0"/>
                  </a:lnTo>
                  <a:lnTo>
                    <a:pt x="6464" y="0"/>
                  </a:lnTo>
                  <a:lnTo>
                    <a:pt x="5658" y="557"/>
                  </a:lnTo>
                  <a:lnTo>
                    <a:pt x="5193" y="1759"/>
                  </a:lnTo>
                  <a:lnTo>
                    <a:pt x="49161" y="1759"/>
                  </a:lnTo>
                  <a:lnTo>
                    <a:pt x="53729" y="14633"/>
                  </a:lnTo>
                  <a:lnTo>
                    <a:pt x="215" y="14633"/>
                  </a:lnTo>
                  <a:lnTo>
                    <a:pt x="0" y="15190"/>
                  </a:lnTo>
                  <a:lnTo>
                    <a:pt x="112" y="16018"/>
                  </a:lnTo>
                  <a:lnTo>
                    <a:pt x="811" y="16392"/>
                  </a:lnTo>
                  <a:close/>
                </a:path>
                <a:path w="55880" h="16509">
                  <a:moveTo>
                    <a:pt x="215" y="14633"/>
                  </a:moveTo>
                  <a:lnTo>
                    <a:pt x="2082" y="14633"/>
                  </a:lnTo>
                  <a:lnTo>
                    <a:pt x="7060" y="1759"/>
                  </a:lnTo>
                  <a:lnTo>
                    <a:pt x="5193" y="1759"/>
                  </a:lnTo>
                  <a:lnTo>
                    <a:pt x="215" y="146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023048" y="9928072"/>
              <a:ext cx="43815" cy="19050"/>
            </a:xfrm>
            <a:custGeom>
              <a:avLst/>
              <a:gdLst/>
              <a:ahLst/>
              <a:cxnLst/>
              <a:rect l="l" t="t" r="r" b="b"/>
              <a:pathLst>
                <a:path w="43814" h="19050">
                  <a:moveTo>
                    <a:pt x="0" y="18732"/>
                  </a:moveTo>
                  <a:lnTo>
                    <a:pt x="43304" y="18732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1873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022181" y="992719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4">
                  <a:moveTo>
                    <a:pt x="43304" y="19610"/>
                  </a:moveTo>
                  <a:lnTo>
                    <a:pt x="45040" y="19610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19610"/>
                  </a:lnTo>
                  <a:close/>
                </a:path>
                <a:path w="45085" h="19684">
                  <a:moveTo>
                    <a:pt x="0" y="19610"/>
                  </a:moveTo>
                  <a:lnTo>
                    <a:pt x="1736" y="19610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19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049456" y="993819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0" y="8606"/>
                  </a:moveTo>
                  <a:lnTo>
                    <a:pt x="9131" y="8606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86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048803" y="9937536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131" y="9268"/>
                  </a:moveTo>
                  <a:lnTo>
                    <a:pt x="10437" y="9268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9131" y="1316"/>
                  </a:lnTo>
                  <a:lnTo>
                    <a:pt x="9131" y="9268"/>
                  </a:lnTo>
                  <a:close/>
                </a:path>
                <a:path w="10794" h="9525">
                  <a:moveTo>
                    <a:pt x="0" y="9268"/>
                  </a:moveTo>
                  <a:lnTo>
                    <a:pt x="1305" y="9268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92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033019" y="993291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028454" y="9871163"/>
              <a:ext cx="59690" cy="73025"/>
            </a:xfrm>
            <a:custGeom>
              <a:avLst/>
              <a:gdLst/>
              <a:ahLst/>
              <a:cxnLst/>
              <a:rect l="l" t="t" r="r" b="b"/>
              <a:pathLst>
                <a:path w="59689" h="73025">
                  <a:moveTo>
                    <a:pt x="1308" y="46405"/>
                  </a:moveTo>
                  <a:lnTo>
                    <a:pt x="647" y="45745"/>
                  </a:lnTo>
                  <a:lnTo>
                    <a:pt x="0" y="46405"/>
                  </a:lnTo>
                  <a:lnTo>
                    <a:pt x="0" y="51409"/>
                  </a:lnTo>
                  <a:lnTo>
                    <a:pt x="647" y="52070"/>
                  </a:lnTo>
                  <a:lnTo>
                    <a:pt x="1308" y="51409"/>
                  </a:lnTo>
                  <a:lnTo>
                    <a:pt x="1308" y="46405"/>
                  </a:lnTo>
                  <a:close/>
                </a:path>
                <a:path w="59689" h="73025">
                  <a:moveTo>
                    <a:pt x="5168" y="46405"/>
                  </a:moveTo>
                  <a:lnTo>
                    <a:pt x="4521" y="45745"/>
                  </a:lnTo>
                  <a:lnTo>
                    <a:pt x="3873" y="46405"/>
                  </a:lnTo>
                  <a:lnTo>
                    <a:pt x="3873" y="51409"/>
                  </a:lnTo>
                  <a:lnTo>
                    <a:pt x="4521" y="52070"/>
                  </a:lnTo>
                  <a:lnTo>
                    <a:pt x="5168" y="51409"/>
                  </a:lnTo>
                  <a:lnTo>
                    <a:pt x="5168" y="46405"/>
                  </a:lnTo>
                  <a:close/>
                </a:path>
                <a:path w="59689" h="73025">
                  <a:moveTo>
                    <a:pt x="9042" y="46405"/>
                  </a:moveTo>
                  <a:lnTo>
                    <a:pt x="8394" y="45745"/>
                  </a:lnTo>
                  <a:lnTo>
                    <a:pt x="7747" y="46405"/>
                  </a:lnTo>
                  <a:lnTo>
                    <a:pt x="7747" y="51409"/>
                  </a:lnTo>
                  <a:lnTo>
                    <a:pt x="8394" y="52070"/>
                  </a:lnTo>
                  <a:lnTo>
                    <a:pt x="9042" y="51409"/>
                  </a:lnTo>
                  <a:lnTo>
                    <a:pt x="9042" y="46405"/>
                  </a:lnTo>
                  <a:close/>
                </a:path>
                <a:path w="59689" h="73025">
                  <a:moveTo>
                    <a:pt x="12026" y="61760"/>
                  </a:moveTo>
                  <a:lnTo>
                    <a:pt x="11379" y="61099"/>
                  </a:lnTo>
                  <a:lnTo>
                    <a:pt x="10718" y="61099"/>
                  </a:lnTo>
                  <a:lnTo>
                    <a:pt x="10718" y="62420"/>
                  </a:lnTo>
                  <a:lnTo>
                    <a:pt x="10718" y="71513"/>
                  </a:lnTo>
                  <a:lnTo>
                    <a:pt x="5207" y="71513"/>
                  </a:lnTo>
                  <a:lnTo>
                    <a:pt x="5207" y="62420"/>
                  </a:lnTo>
                  <a:lnTo>
                    <a:pt x="10718" y="62420"/>
                  </a:lnTo>
                  <a:lnTo>
                    <a:pt x="10718" y="61099"/>
                  </a:lnTo>
                  <a:lnTo>
                    <a:pt x="4559" y="61099"/>
                  </a:lnTo>
                  <a:lnTo>
                    <a:pt x="3911" y="61760"/>
                  </a:lnTo>
                  <a:lnTo>
                    <a:pt x="3911" y="62420"/>
                  </a:lnTo>
                  <a:lnTo>
                    <a:pt x="3911" y="71513"/>
                  </a:lnTo>
                  <a:lnTo>
                    <a:pt x="3911" y="72174"/>
                  </a:lnTo>
                  <a:lnTo>
                    <a:pt x="4559" y="72834"/>
                  </a:lnTo>
                  <a:lnTo>
                    <a:pt x="11379" y="72834"/>
                  </a:lnTo>
                  <a:lnTo>
                    <a:pt x="12026" y="72174"/>
                  </a:lnTo>
                  <a:lnTo>
                    <a:pt x="12026" y="61760"/>
                  </a:lnTo>
                  <a:close/>
                </a:path>
                <a:path w="59689" h="73025">
                  <a:moveTo>
                    <a:pt x="12915" y="46405"/>
                  </a:moveTo>
                  <a:lnTo>
                    <a:pt x="12268" y="45745"/>
                  </a:lnTo>
                  <a:lnTo>
                    <a:pt x="11607" y="46405"/>
                  </a:lnTo>
                  <a:lnTo>
                    <a:pt x="11607" y="51409"/>
                  </a:lnTo>
                  <a:lnTo>
                    <a:pt x="12268" y="52070"/>
                  </a:lnTo>
                  <a:lnTo>
                    <a:pt x="12915" y="51409"/>
                  </a:lnTo>
                  <a:lnTo>
                    <a:pt x="12915" y="46405"/>
                  </a:lnTo>
                  <a:close/>
                </a:path>
                <a:path w="59689" h="73025">
                  <a:moveTo>
                    <a:pt x="16789" y="46405"/>
                  </a:moveTo>
                  <a:lnTo>
                    <a:pt x="16141" y="45745"/>
                  </a:lnTo>
                  <a:lnTo>
                    <a:pt x="15481" y="46405"/>
                  </a:lnTo>
                  <a:lnTo>
                    <a:pt x="15481" y="51409"/>
                  </a:lnTo>
                  <a:lnTo>
                    <a:pt x="16141" y="52070"/>
                  </a:lnTo>
                  <a:lnTo>
                    <a:pt x="16789" y="51409"/>
                  </a:lnTo>
                  <a:lnTo>
                    <a:pt x="16789" y="46405"/>
                  </a:lnTo>
                  <a:close/>
                </a:path>
                <a:path w="59689" h="73025">
                  <a:moveTo>
                    <a:pt x="20662" y="46405"/>
                  </a:moveTo>
                  <a:lnTo>
                    <a:pt x="20002" y="45745"/>
                  </a:lnTo>
                  <a:lnTo>
                    <a:pt x="19354" y="46405"/>
                  </a:lnTo>
                  <a:lnTo>
                    <a:pt x="19354" y="51409"/>
                  </a:lnTo>
                  <a:lnTo>
                    <a:pt x="20002" y="52070"/>
                  </a:lnTo>
                  <a:lnTo>
                    <a:pt x="20662" y="51409"/>
                  </a:lnTo>
                  <a:lnTo>
                    <a:pt x="20662" y="46405"/>
                  </a:lnTo>
                  <a:close/>
                </a:path>
                <a:path w="59689" h="73025">
                  <a:moveTo>
                    <a:pt x="24536" y="46405"/>
                  </a:moveTo>
                  <a:lnTo>
                    <a:pt x="23876" y="45745"/>
                  </a:lnTo>
                  <a:lnTo>
                    <a:pt x="23228" y="46405"/>
                  </a:lnTo>
                  <a:lnTo>
                    <a:pt x="23228" y="51409"/>
                  </a:lnTo>
                  <a:lnTo>
                    <a:pt x="23876" y="52070"/>
                  </a:lnTo>
                  <a:lnTo>
                    <a:pt x="24536" y="51409"/>
                  </a:lnTo>
                  <a:lnTo>
                    <a:pt x="24536" y="46405"/>
                  </a:lnTo>
                  <a:close/>
                </a:path>
                <a:path w="59689" h="73025">
                  <a:moveTo>
                    <a:pt x="28409" y="46405"/>
                  </a:moveTo>
                  <a:lnTo>
                    <a:pt x="27749" y="45745"/>
                  </a:lnTo>
                  <a:lnTo>
                    <a:pt x="27101" y="46405"/>
                  </a:lnTo>
                  <a:lnTo>
                    <a:pt x="27101" y="51409"/>
                  </a:lnTo>
                  <a:lnTo>
                    <a:pt x="27749" y="52070"/>
                  </a:lnTo>
                  <a:lnTo>
                    <a:pt x="28409" y="51409"/>
                  </a:lnTo>
                  <a:lnTo>
                    <a:pt x="28409" y="46405"/>
                  </a:lnTo>
                  <a:close/>
                </a:path>
                <a:path w="59689" h="73025">
                  <a:moveTo>
                    <a:pt x="32270" y="46405"/>
                  </a:moveTo>
                  <a:lnTo>
                    <a:pt x="31623" y="45745"/>
                  </a:lnTo>
                  <a:lnTo>
                    <a:pt x="30975" y="46405"/>
                  </a:lnTo>
                  <a:lnTo>
                    <a:pt x="30975" y="51409"/>
                  </a:lnTo>
                  <a:lnTo>
                    <a:pt x="31623" y="52070"/>
                  </a:lnTo>
                  <a:lnTo>
                    <a:pt x="32270" y="51409"/>
                  </a:lnTo>
                  <a:lnTo>
                    <a:pt x="32270" y="46405"/>
                  </a:lnTo>
                  <a:close/>
                </a:path>
                <a:path w="59689" h="73025">
                  <a:moveTo>
                    <a:pt x="59512" y="15201"/>
                  </a:moveTo>
                  <a:lnTo>
                    <a:pt x="57467" y="9448"/>
                  </a:lnTo>
                  <a:lnTo>
                    <a:pt x="57467" y="14643"/>
                  </a:lnTo>
                  <a:lnTo>
                    <a:pt x="5816" y="14643"/>
                  </a:lnTo>
                  <a:lnTo>
                    <a:pt x="10795" y="1765"/>
                  </a:lnTo>
                  <a:lnTo>
                    <a:pt x="52895" y="1765"/>
                  </a:lnTo>
                  <a:lnTo>
                    <a:pt x="57467" y="14643"/>
                  </a:lnTo>
                  <a:lnTo>
                    <a:pt x="57467" y="9448"/>
                  </a:lnTo>
                  <a:lnTo>
                    <a:pt x="54317" y="584"/>
                  </a:lnTo>
                  <a:lnTo>
                    <a:pt x="53505" y="0"/>
                  </a:lnTo>
                  <a:lnTo>
                    <a:pt x="10198" y="0"/>
                  </a:lnTo>
                  <a:lnTo>
                    <a:pt x="9398" y="558"/>
                  </a:lnTo>
                  <a:lnTo>
                    <a:pt x="8928" y="1765"/>
                  </a:lnTo>
                  <a:lnTo>
                    <a:pt x="3949" y="14643"/>
                  </a:lnTo>
                  <a:lnTo>
                    <a:pt x="3733" y="15201"/>
                  </a:lnTo>
                  <a:lnTo>
                    <a:pt x="3848" y="16027"/>
                  </a:lnTo>
                  <a:lnTo>
                    <a:pt x="4546" y="16395"/>
                  </a:lnTo>
                  <a:lnTo>
                    <a:pt x="58699" y="16395"/>
                  </a:lnTo>
                  <a:lnTo>
                    <a:pt x="59410" y="16027"/>
                  </a:lnTo>
                  <a:lnTo>
                    <a:pt x="59512" y="152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038661" y="9886674"/>
              <a:ext cx="43815" cy="27305"/>
            </a:xfrm>
            <a:custGeom>
              <a:avLst/>
              <a:gdLst/>
              <a:ahLst/>
              <a:cxnLst/>
              <a:rect l="l" t="t" r="r" b="b"/>
              <a:pathLst>
                <a:path w="43814" h="27304">
                  <a:moveTo>
                    <a:pt x="0" y="26707"/>
                  </a:moveTo>
                  <a:lnTo>
                    <a:pt x="43304" y="26707"/>
                  </a:lnTo>
                  <a:lnTo>
                    <a:pt x="43304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037792" y="9885796"/>
              <a:ext cx="45085" cy="28575"/>
            </a:xfrm>
            <a:custGeom>
              <a:avLst/>
              <a:gdLst/>
              <a:ahLst/>
              <a:cxnLst/>
              <a:rect l="l" t="t" r="r" b="b"/>
              <a:pathLst>
                <a:path w="45085" h="28575">
                  <a:moveTo>
                    <a:pt x="868" y="28466"/>
                  </a:moveTo>
                  <a:lnTo>
                    <a:pt x="44172" y="28466"/>
                  </a:lnTo>
                  <a:lnTo>
                    <a:pt x="45040" y="27587"/>
                  </a:lnTo>
                  <a:lnTo>
                    <a:pt x="45040" y="879"/>
                  </a:lnTo>
                  <a:lnTo>
                    <a:pt x="44172" y="0"/>
                  </a:lnTo>
                  <a:lnTo>
                    <a:pt x="868" y="0"/>
                  </a:lnTo>
                  <a:lnTo>
                    <a:pt x="0" y="879"/>
                  </a:lnTo>
                  <a:lnTo>
                    <a:pt x="0" y="1759"/>
                  </a:lnTo>
                  <a:lnTo>
                    <a:pt x="43304" y="1759"/>
                  </a:lnTo>
                  <a:lnTo>
                    <a:pt x="43304" y="26707"/>
                  </a:lnTo>
                  <a:lnTo>
                    <a:pt x="0" y="26707"/>
                  </a:lnTo>
                  <a:lnTo>
                    <a:pt x="0" y="27587"/>
                  </a:lnTo>
                  <a:lnTo>
                    <a:pt x="868" y="28466"/>
                  </a:lnTo>
                  <a:close/>
                </a:path>
                <a:path w="45085" h="28575">
                  <a:moveTo>
                    <a:pt x="0" y="26707"/>
                  </a:moveTo>
                  <a:lnTo>
                    <a:pt x="1736" y="26707"/>
                  </a:lnTo>
                  <a:lnTo>
                    <a:pt x="1736" y="1759"/>
                  </a:lnTo>
                  <a:lnTo>
                    <a:pt x="0" y="1759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065067" y="989680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5702"/>
                  </a:moveTo>
                  <a:lnTo>
                    <a:pt x="9131" y="15702"/>
                  </a:lnTo>
                  <a:lnTo>
                    <a:pt x="9131" y="0"/>
                  </a:lnTo>
                  <a:lnTo>
                    <a:pt x="0" y="0"/>
                  </a:lnTo>
                  <a:lnTo>
                    <a:pt x="0" y="1570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064414" y="989613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5">
                  <a:moveTo>
                    <a:pt x="652" y="17024"/>
                  </a:moveTo>
                  <a:lnTo>
                    <a:pt x="1305" y="16363"/>
                  </a:lnTo>
                  <a:lnTo>
                    <a:pt x="1305" y="1322"/>
                  </a:lnTo>
                  <a:lnTo>
                    <a:pt x="9131" y="1322"/>
                  </a:lnTo>
                  <a:lnTo>
                    <a:pt x="9131" y="16363"/>
                  </a:lnTo>
                  <a:lnTo>
                    <a:pt x="9784" y="17024"/>
                  </a:lnTo>
                  <a:lnTo>
                    <a:pt x="10437" y="16363"/>
                  </a:lnTo>
                  <a:lnTo>
                    <a:pt x="10437" y="661"/>
                  </a:lnTo>
                  <a:lnTo>
                    <a:pt x="9784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6363"/>
                  </a:lnTo>
                  <a:lnTo>
                    <a:pt x="652" y="170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048633" y="98915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0" y="10412"/>
                  </a:moveTo>
                  <a:lnTo>
                    <a:pt x="6816" y="10412"/>
                  </a:lnTo>
                  <a:lnTo>
                    <a:pt x="6816" y="0"/>
                  </a:lnTo>
                  <a:lnTo>
                    <a:pt x="0" y="0"/>
                  </a:lnTo>
                  <a:lnTo>
                    <a:pt x="0" y="10412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044063" y="9875507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308" y="660"/>
                  </a:moveTo>
                  <a:lnTo>
                    <a:pt x="647" y="0"/>
                  </a:lnTo>
                  <a:lnTo>
                    <a:pt x="0" y="660"/>
                  </a:lnTo>
                  <a:lnTo>
                    <a:pt x="0" y="5676"/>
                  </a:lnTo>
                  <a:lnTo>
                    <a:pt x="647" y="6337"/>
                  </a:lnTo>
                  <a:lnTo>
                    <a:pt x="1308" y="5676"/>
                  </a:lnTo>
                  <a:lnTo>
                    <a:pt x="1308" y="660"/>
                  </a:lnTo>
                  <a:close/>
                </a:path>
                <a:path w="32385" h="27304">
                  <a:moveTo>
                    <a:pt x="5181" y="660"/>
                  </a:moveTo>
                  <a:lnTo>
                    <a:pt x="4521" y="0"/>
                  </a:lnTo>
                  <a:lnTo>
                    <a:pt x="3873" y="660"/>
                  </a:lnTo>
                  <a:lnTo>
                    <a:pt x="3873" y="5676"/>
                  </a:lnTo>
                  <a:lnTo>
                    <a:pt x="4521" y="6337"/>
                  </a:lnTo>
                  <a:lnTo>
                    <a:pt x="5181" y="5676"/>
                  </a:lnTo>
                  <a:lnTo>
                    <a:pt x="5181" y="660"/>
                  </a:lnTo>
                  <a:close/>
                </a:path>
                <a:path w="32385" h="27304">
                  <a:moveTo>
                    <a:pt x="9042" y="660"/>
                  </a:moveTo>
                  <a:lnTo>
                    <a:pt x="8394" y="0"/>
                  </a:lnTo>
                  <a:lnTo>
                    <a:pt x="7747" y="660"/>
                  </a:lnTo>
                  <a:lnTo>
                    <a:pt x="7747" y="5676"/>
                  </a:lnTo>
                  <a:lnTo>
                    <a:pt x="8394" y="6337"/>
                  </a:lnTo>
                  <a:lnTo>
                    <a:pt x="9042" y="5676"/>
                  </a:lnTo>
                  <a:lnTo>
                    <a:pt x="9042" y="660"/>
                  </a:lnTo>
                  <a:close/>
                </a:path>
                <a:path w="32385" h="27304">
                  <a:moveTo>
                    <a:pt x="12026" y="16014"/>
                  </a:moveTo>
                  <a:lnTo>
                    <a:pt x="11379" y="15354"/>
                  </a:lnTo>
                  <a:lnTo>
                    <a:pt x="10731" y="15354"/>
                  </a:lnTo>
                  <a:lnTo>
                    <a:pt x="10731" y="16675"/>
                  </a:lnTo>
                  <a:lnTo>
                    <a:pt x="10731" y="25768"/>
                  </a:lnTo>
                  <a:lnTo>
                    <a:pt x="5219" y="25768"/>
                  </a:lnTo>
                  <a:lnTo>
                    <a:pt x="5219" y="16675"/>
                  </a:lnTo>
                  <a:lnTo>
                    <a:pt x="10731" y="16675"/>
                  </a:lnTo>
                  <a:lnTo>
                    <a:pt x="10731" y="15354"/>
                  </a:lnTo>
                  <a:lnTo>
                    <a:pt x="4559" y="15354"/>
                  </a:lnTo>
                  <a:lnTo>
                    <a:pt x="3911" y="16014"/>
                  </a:lnTo>
                  <a:lnTo>
                    <a:pt x="3911" y="16675"/>
                  </a:lnTo>
                  <a:lnTo>
                    <a:pt x="3911" y="25768"/>
                  </a:lnTo>
                  <a:lnTo>
                    <a:pt x="3911" y="26428"/>
                  </a:lnTo>
                  <a:lnTo>
                    <a:pt x="4559" y="27089"/>
                  </a:lnTo>
                  <a:lnTo>
                    <a:pt x="11379" y="27089"/>
                  </a:lnTo>
                  <a:lnTo>
                    <a:pt x="12026" y="26428"/>
                  </a:lnTo>
                  <a:lnTo>
                    <a:pt x="12026" y="16014"/>
                  </a:lnTo>
                  <a:close/>
                </a:path>
                <a:path w="32385" h="27304">
                  <a:moveTo>
                    <a:pt x="12915" y="660"/>
                  </a:moveTo>
                  <a:lnTo>
                    <a:pt x="12268" y="0"/>
                  </a:lnTo>
                  <a:lnTo>
                    <a:pt x="11620" y="660"/>
                  </a:lnTo>
                  <a:lnTo>
                    <a:pt x="11620" y="5676"/>
                  </a:lnTo>
                  <a:lnTo>
                    <a:pt x="12268" y="6337"/>
                  </a:lnTo>
                  <a:lnTo>
                    <a:pt x="12915" y="5676"/>
                  </a:lnTo>
                  <a:lnTo>
                    <a:pt x="12915" y="660"/>
                  </a:lnTo>
                  <a:close/>
                </a:path>
                <a:path w="32385" h="27304">
                  <a:moveTo>
                    <a:pt x="16789" y="660"/>
                  </a:moveTo>
                  <a:lnTo>
                    <a:pt x="16141" y="0"/>
                  </a:lnTo>
                  <a:lnTo>
                    <a:pt x="15481" y="660"/>
                  </a:lnTo>
                  <a:lnTo>
                    <a:pt x="15481" y="5676"/>
                  </a:lnTo>
                  <a:lnTo>
                    <a:pt x="16141" y="6337"/>
                  </a:lnTo>
                  <a:lnTo>
                    <a:pt x="16789" y="5676"/>
                  </a:lnTo>
                  <a:lnTo>
                    <a:pt x="16789" y="660"/>
                  </a:lnTo>
                  <a:close/>
                </a:path>
                <a:path w="32385" h="27304">
                  <a:moveTo>
                    <a:pt x="20662" y="660"/>
                  </a:moveTo>
                  <a:lnTo>
                    <a:pt x="20015" y="0"/>
                  </a:lnTo>
                  <a:lnTo>
                    <a:pt x="19354" y="660"/>
                  </a:lnTo>
                  <a:lnTo>
                    <a:pt x="19354" y="5676"/>
                  </a:lnTo>
                  <a:lnTo>
                    <a:pt x="20015" y="6337"/>
                  </a:lnTo>
                  <a:lnTo>
                    <a:pt x="20662" y="5676"/>
                  </a:lnTo>
                  <a:lnTo>
                    <a:pt x="20662" y="660"/>
                  </a:lnTo>
                  <a:close/>
                </a:path>
                <a:path w="32385" h="27304">
                  <a:moveTo>
                    <a:pt x="24536" y="660"/>
                  </a:moveTo>
                  <a:lnTo>
                    <a:pt x="23888" y="0"/>
                  </a:lnTo>
                  <a:lnTo>
                    <a:pt x="23228" y="660"/>
                  </a:lnTo>
                  <a:lnTo>
                    <a:pt x="23228" y="5676"/>
                  </a:lnTo>
                  <a:lnTo>
                    <a:pt x="23888" y="6337"/>
                  </a:lnTo>
                  <a:lnTo>
                    <a:pt x="24536" y="5676"/>
                  </a:lnTo>
                  <a:lnTo>
                    <a:pt x="24536" y="660"/>
                  </a:lnTo>
                  <a:close/>
                </a:path>
                <a:path w="32385" h="27304">
                  <a:moveTo>
                    <a:pt x="28409" y="660"/>
                  </a:moveTo>
                  <a:lnTo>
                    <a:pt x="27749" y="0"/>
                  </a:lnTo>
                  <a:lnTo>
                    <a:pt x="27101" y="660"/>
                  </a:lnTo>
                  <a:lnTo>
                    <a:pt x="27101" y="5676"/>
                  </a:lnTo>
                  <a:lnTo>
                    <a:pt x="27749" y="6337"/>
                  </a:lnTo>
                  <a:lnTo>
                    <a:pt x="28409" y="5676"/>
                  </a:lnTo>
                  <a:lnTo>
                    <a:pt x="28409" y="660"/>
                  </a:lnTo>
                  <a:close/>
                </a:path>
                <a:path w="32385" h="27304">
                  <a:moveTo>
                    <a:pt x="32283" y="660"/>
                  </a:moveTo>
                  <a:lnTo>
                    <a:pt x="31623" y="0"/>
                  </a:lnTo>
                  <a:lnTo>
                    <a:pt x="30975" y="660"/>
                  </a:lnTo>
                  <a:lnTo>
                    <a:pt x="30975" y="5676"/>
                  </a:lnTo>
                  <a:lnTo>
                    <a:pt x="31623" y="6337"/>
                  </a:lnTo>
                  <a:lnTo>
                    <a:pt x="32283" y="5676"/>
                  </a:lnTo>
                  <a:lnTo>
                    <a:pt x="32283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008302" y="9832196"/>
              <a:ext cx="38100" cy="114935"/>
            </a:xfrm>
            <a:custGeom>
              <a:avLst/>
              <a:gdLst/>
              <a:ahLst/>
              <a:cxnLst/>
              <a:rect l="l" t="t" r="r" b="b"/>
              <a:pathLst>
                <a:path w="38100" h="114934">
                  <a:moveTo>
                    <a:pt x="0" y="114608"/>
                  </a:moveTo>
                  <a:lnTo>
                    <a:pt x="37588" y="114608"/>
                  </a:lnTo>
                  <a:lnTo>
                    <a:pt x="37588" y="0"/>
                  </a:lnTo>
                  <a:lnTo>
                    <a:pt x="0" y="10947"/>
                  </a:lnTo>
                  <a:lnTo>
                    <a:pt x="0" y="11460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007423" y="9831679"/>
              <a:ext cx="39370" cy="115570"/>
            </a:xfrm>
            <a:custGeom>
              <a:avLst/>
              <a:gdLst/>
              <a:ahLst/>
              <a:cxnLst/>
              <a:rect l="l" t="t" r="r" b="b"/>
              <a:pathLst>
                <a:path w="39369" h="115570">
                  <a:moveTo>
                    <a:pt x="6096" y="10223"/>
                  </a:moveTo>
                  <a:lnTo>
                    <a:pt x="457" y="10223"/>
                  </a:lnTo>
                  <a:lnTo>
                    <a:pt x="457" y="11506"/>
                  </a:lnTo>
                  <a:lnTo>
                    <a:pt x="0" y="11506"/>
                  </a:lnTo>
                  <a:lnTo>
                    <a:pt x="0" y="115036"/>
                  </a:lnTo>
                  <a:lnTo>
                    <a:pt x="1739" y="115036"/>
                  </a:lnTo>
                  <a:lnTo>
                    <a:pt x="1739" y="11506"/>
                  </a:lnTo>
                  <a:lnTo>
                    <a:pt x="6096" y="11506"/>
                  </a:lnTo>
                  <a:lnTo>
                    <a:pt x="6096" y="10223"/>
                  </a:lnTo>
                  <a:close/>
                </a:path>
                <a:path w="39369" h="115570">
                  <a:moveTo>
                    <a:pt x="23660" y="1270"/>
                  </a:moveTo>
                  <a:lnTo>
                    <a:pt x="17373" y="1270"/>
                  </a:lnTo>
                  <a:lnTo>
                    <a:pt x="17373" y="10223"/>
                  </a:lnTo>
                  <a:lnTo>
                    <a:pt x="23660" y="10223"/>
                  </a:lnTo>
                  <a:lnTo>
                    <a:pt x="23660" y="1270"/>
                  </a:lnTo>
                  <a:close/>
                </a:path>
                <a:path w="39369" h="115570">
                  <a:moveTo>
                    <a:pt x="39331" y="0"/>
                  </a:moveTo>
                  <a:lnTo>
                    <a:pt x="34937" y="0"/>
                  </a:lnTo>
                  <a:lnTo>
                    <a:pt x="34937" y="1270"/>
                  </a:lnTo>
                  <a:lnTo>
                    <a:pt x="37592" y="1270"/>
                  </a:lnTo>
                  <a:lnTo>
                    <a:pt x="37592" y="115036"/>
                  </a:lnTo>
                  <a:lnTo>
                    <a:pt x="39331" y="115036"/>
                  </a:lnTo>
                  <a:lnTo>
                    <a:pt x="39331" y="1270"/>
                  </a:lnTo>
                  <a:lnTo>
                    <a:pt x="39331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018419" y="9886887"/>
              <a:ext cx="26670" cy="3810"/>
            </a:xfrm>
            <a:custGeom>
              <a:avLst/>
              <a:gdLst/>
              <a:ahLst/>
              <a:cxnLst/>
              <a:rect l="l" t="t" r="r" b="b"/>
              <a:pathLst>
                <a:path w="26669" h="3809">
                  <a:moveTo>
                    <a:pt x="26368" y="3794"/>
                  </a:moveTo>
                  <a:lnTo>
                    <a:pt x="26481" y="11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26368" y="379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015545" y="9882359"/>
              <a:ext cx="40640" cy="6350"/>
            </a:xfrm>
            <a:custGeom>
              <a:avLst/>
              <a:gdLst/>
              <a:ahLst/>
              <a:cxnLst/>
              <a:rect l="l" t="t" r="r" b="b"/>
              <a:pathLst>
                <a:path w="40639" h="6350">
                  <a:moveTo>
                    <a:pt x="40330" y="6169"/>
                  </a:moveTo>
                  <a:lnTo>
                    <a:pt x="40517" y="1770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40330" y="616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014895" y="9881702"/>
              <a:ext cx="41910" cy="7620"/>
            </a:xfrm>
            <a:custGeom>
              <a:avLst/>
              <a:gdLst/>
              <a:ahLst/>
              <a:cxnLst/>
              <a:rect l="l" t="t" r="r" b="b"/>
              <a:pathLst>
                <a:path w="41910" h="7620">
                  <a:moveTo>
                    <a:pt x="40954" y="7486"/>
                  </a:moveTo>
                  <a:lnTo>
                    <a:pt x="41635" y="6853"/>
                  </a:lnTo>
                  <a:lnTo>
                    <a:pt x="41822" y="2455"/>
                  </a:lnTo>
                  <a:lnTo>
                    <a:pt x="41652" y="1983"/>
                  </a:lnTo>
                  <a:lnTo>
                    <a:pt x="41198" y="1770"/>
                  </a:lnTo>
                  <a:lnTo>
                    <a:pt x="868" y="0"/>
                  </a:lnTo>
                  <a:lnTo>
                    <a:pt x="397" y="172"/>
                  </a:lnTo>
                  <a:lnTo>
                    <a:pt x="187" y="632"/>
                  </a:lnTo>
                  <a:lnTo>
                    <a:pt x="156" y="1345"/>
                  </a:lnTo>
                  <a:lnTo>
                    <a:pt x="1458" y="1345"/>
                  </a:lnTo>
                  <a:lnTo>
                    <a:pt x="40488" y="3058"/>
                  </a:lnTo>
                  <a:lnTo>
                    <a:pt x="40358" y="6134"/>
                  </a:lnTo>
                  <a:lnTo>
                    <a:pt x="10183" y="6134"/>
                  </a:lnTo>
                  <a:lnTo>
                    <a:pt x="40954" y="7486"/>
                  </a:lnTo>
                  <a:close/>
                </a:path>
                <a:path w="41910" h="7620">
                  <a:moveTo>
                    <a:pt x="10183" y="6134"/>
                  </a:moveTo>
                  <a:lnTo>
                    <a:pt x="40358" y="6134"/>
                  </a:lnTo>
                  <a:lnTo>
                    <a:pt x="1328" y="4421"/>
                  </a:lnTo>
                  <a:lnTo>
                    <a:pt x="1458" y="1345"/>
                  </a:lnTo>
                  <a:lnTo>
                    <a:pt x="156" y="1345"/>
                  </a:lnTo>
                  <a:lnTo>
                    <a:pt x="0" y="5025"/>
                  </a:lnTo>
                  <a:lnTo>
                    <a:pt x="624" y="5715"/>
                  </a:lnTo>
                  <a:lnTo>
                    <a:pt x="10183" y="61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014580" y="985667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013926" y="9856018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45" y="17381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014580" y="989551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013926" y="989485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031476" y="984336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0" y="16726"/>
                  </a:moveTo>
                  <a:lnTo>
                    <a:pt x="7139" y="16726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030826" y="9842705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89" h="18415">
                  <a:moveTo>
                    <a:pt x="652" y="18042"/>
                  </a:moveTo>
                  <a:lnTo>
                    <a:pt x="7792" y="18042"/>
                  </a:lnTo>
                  <a:lnTo>
                    <a:pt x="8439" y="17381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8889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031476" y="99007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030826" y="9900053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014455" y="9925261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013803" y="9924598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45" y="15328"/>
                  </a:lnTo>
                  <a:lnTo>
                    <a:pt x="8445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031476" y="9930637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0" y="14667"/>
                  </a:moveTo>
                  <a:lnTo>
                    <a:pt x="7139" y="14667"/>
                  </a:lnTo>
                  <a:lnTo>
                    <a:pt x="7139" y="0"/>
                  </a:lnTo>
                  <a:lnTo>
                    <a:pt x="0" y="0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030826" y="992997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52" y="15990"/>
                  </a:moveTo>
                  <a:lnTo>
                    <a:pt x="7792" y="15990"/>
                  </a:lnTo>
                  <a:lnTo>
                    <a:pt x="8439" y="15328"/>
                  </a:lnTo>
                  <a:lnTo>
                    <a:pt x="8439" y="661"/>
                  </a:lnTo>
                  <a:lnTo>
                    <a:pt x="7792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7139" y="1316"/>
                  </a:lnTo>
                  <a:lnTo>
                    <a:pt x="7139" y="14667"/>
                  </a:lnTo>
                  <a:lnTo>
                    <a:pt x="0" y="14667"/>
                  </a:lnTo>
                  <a:lnTo>
                    <a:pt x="0" y="15328"/>
                  </a:lnTo>
                  <a:lnTo>
                    <a:pt x="652" y="15990"/>
                  </a:lnTo>
                  <a:close/>
                </a:path>
                <a:path w="8889" h="16509">
                  <a:moveTo>
                    <a:pt x="0" y="14667"/>
                  </a:moveTo>
                  <a:lnTo>
                    <a:pt x="1305" y="14667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466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031624" y="986560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85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9"/>
                  </a:lnTo>
                  <a:lnTo>
                    <a:pt x="7588" y="0"/>
                  </a:lnTo>
                  <a:lnTo>
                    <a:pt x="2185" y="0"/>
                  </a:lnTo>
                  <a:lnTo>
                    <a:pt x="0" y="2219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85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024365" y="9811461"/>
              <a:ext cx="26034" cy="135890"/>
            </a:xfrm>
            <a:custGeom>
              <a:avLst/>
              <a:gdLst/>
              <a:ahLst/>
              <a:cxnLst/>
              <a:rect l="l" t="t" r="r" b="b"/>
              <a:pathLst>
                <a:path w="26035" h="135890">
                  <a:moveTo>
                    <a:pt x="17678" y="56007"/>
                  </a:moveTo>
                  <a:lnTo>
                    <a:pt x="16370" y="54686"/>
                  </a:lnTo>
                  <a:lnTo>
                    <a:pt x="16370" y="56730"/>
                  </a:lnTo>
                  <a:lnTo>
                    <a:pt x="16370" y="61468"/>
                  </a:lnTo>
                  <a:lnTo>
                    <a:pt x="14478" y="63385"/>
                  </a:lnTo>
                  <a:lnTo>
                    <a:pt x="9804" y="63385"/>
                  </a:lnTo>
                  <a:lnTo>
                    <a:pt x="7899" y="61468"/>
                  </a:lnTo>
                  <a:lnTo>
                    <a:pt x="7899" y="56730"/>
                  </a:lnTo>
                  <a:lnTo>
                    <a:pt x="9804" y="54813"/>
                  </a:lnTo>
                  <a:lnTo>
                    <a:pt x="14478" y="54813"/>
                  </a:lnTo>
                  <a:lnTo>
                    <a:pt x="16370" y="56730"/>
                  </a:lnTo>
                  <a:lnTo>
                    <a:pt x="16370" y="54686"/>
                  </a:lnTo>
                  <a:lnTo>
                    <a:pt x="15189" y="53492"/>
                  </a:lnTo>
                  <a:lnTo>
                    <a:pt x="9080" y="53492"/>
                  </a:lnTo>
                  <a:lnTo>
                    <a:pt x="7785" y="54813"/>
                  </a:lnTo>
                  <a:lnTo>
                    <a:pt x="6604" y="56007"/>
                  </a:lnTo>
                  <a:lnTo>
                    <a:pt x="6604" y="62191"/>
                  </a:lnTo>
                  <a:lnTo>
                    <a:pt x="7785" y="63385"/>
                  </a:lnTo>
                  <a:lnTo>
                    <a:pt x="9080" y="64706"/>
                  </a:lnTo>
                  <a:lnTo>
                    <a:pt x="15189" y="64706"/>
                  </a:lnTo>
                  <a:lnTo>
                    <a:pt x="17678" y="62191"/>
                  </a:lnTo>
                  <a:lnTo>
                    <a:pt x="17678" y="56007"/>
                  </a:lnTo>
                  <a:close/>
                </a:path>
                <a:path w="26035" h="135890">
                  <a:moveTo>
                    <a:pt x="22694" y="6972"/>
                  </a:moveTo>
                  <a:lnTo>
                    <a:pt x="22212" y="6172"/>
                  </a:lnTo>
                  <a:lnTo>
                    <a:pt x="14897" y="4368"/>
                  </a:lnTo>
                  <a:lnTo>
                    <a:pt x="14897" y="647"/>
                  </a:lnTo>
                  <a:lnTo>
                    <a:pt x="14249" y="0"/>
                  </a:lnTo>
                  <a:lnTo>
                    <a:pt x="13589" y="647"/>
                  </a:lnTo>
                  <a:lnTo>
                    <a:pt x="13589" y="4051"/>
                  </a:lnTo>
                  <a:lnTo>
                    <a:pt x="787" y="889"/>
                  </a:lnTo>
                  <a:lnTo>
                    <a:pt x="0" y="1371"/>
                  </a:lnTo>
                  <a:lnTo>
                    <a:pt x="482" y="2171"/>
                  </a:lnTo>
                  <a:lnTo>
                    <a:pt x="13589" y="5397"/>
                  </a:lnTo>
                  <a:lnTo>
                    <a:pt x="13589" y="22733"/>
                  </a:lnTo>
                  <a:lnTo>
                    <a:pt x="14249" y="23393"/>
                  </a:lnTo>
                  <a:lnTo>
                    <a:pt x="14897" y="22733"/>
                  </a:lnTo>
                  <a:lnTo>
                    <a:pt x="14897" y="5727"/>
                  </a:lnTo>
                  <a:lnTo>
                    <a:pt x="22059" y="7480"/>
                  </a:lnTo>
                  <a:lnTo>
                    <a:pt x="22694" y="6972"/>
                  </a:lnTo>
                  <a:close/>
                </a:path>
                <a:path w="26035" h="135890">
                  <a:moveTo>
                    <a:pt x="25793" y="120002"/>
                  </a:moveTo>
                  <a:lnTo>
                    <a:pt x="25019" y="119227"/>
                  </a:lnTo>
                  <a:lnTo>
                    <a:pt x="24257" y="120002"/>
                  </a:lnTo>
                  <a:lnTo>
                    <a:pt x="24257" y="135343"/>
                  </a:lnTo>
                  <a:lnTo>
                    <a:pt x="25793" y="135343"/>
                  </a:lnTo>
                  <a:lnTo>
                    <a:pt x="25793" y="1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039694" y="9917264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5">
                  <a:moveTo>
                    <a:pt x="24777" y="9372"/>
                  </a:moveTo>
                  <a:lnTo>
                    <a:pt x="20929" y="5461"/>
                  </a:lnTo>
                  <a:lnTo>
                    <a:pt x="16167" y="5473"/>
                  </a:lnTo>
                  <a:lnTo>
                    <a:pt x="16167" y="3670"/>
                  </a:lnTo>
                  <a:lnTo>
                    <a:pt x="12534" y="0"/>
                  </a:lnTo>
                  <a:lnTo>
                    <a:pt x="3606" y="0"/>
                  </a:lnTo>
                  <a:lnTo>
                    <a:pt x="0" y="3670"/>
                  </a:lnTo>
                  <a:lnTo>
                    <a:pt x="0" y="12712"/>
                  </a:lnTo>
                  <a:lnTo>
                    <a:pt x="3606" y="16383"/>
                  </a:lnTo>
                  <a:lnTo>
                    <a:pt x="8128" y="16383"/>
                  </a:lnTo>
                  <a:lnTo>
                    <a:pt x="7899" y="16713"/>
                  </a:lnTo>
                  <a:lnTo>
                    <a:pt x="8966" y="20307"/>
                  </a:lnTo>
                  <a:lnTo>
                    <a:pt x="12268" y="22936"/>
                  </a:lnTo>
                  <a:lnTo>
                    <a:pt x="20929" y="22936"/>
                  </a:lnTo>
                  <a:lnTo>
                    <a:pt x="24777" y="19024"/>
                  </a:lnTo>
                  <a:lnTo>
                    <a:pt x="24777" y="937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046876" y="9921945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4875" y="19020"/>
                  </a:moveTo>
                  <a:lnTo>
                    <a:pt x="8984" y="19020"/>
                  </a:lnTo>
                  <a:lnTo>
                    <a:pt x="14160" y="19020"/>
                  </a:lnTo>
                  <a:lnTo>
                    <a:pt x="18371" y="14753"/>
                  </a:lnTo>
                  <a:lnTo>
                    <a:pt x="18371" y="4266"/>
                  </a:lnTo>
                  <a:lnTo>
                    <a:pt x="14160" y="0"/>
                  </a:lnTo>
                  <a:lnTo>
                    <a:pt x="8882" y="5"/>
                  </a:lnTo>
                  <a:lnTo>
                    <a:pt x="8150" y="810"/>
                  </a:lnTo>
                  <a:lnTo>
                    <a:pt x="8893" y="1552"/>
                  </a:lnTo>
                  <a:lnTo>
                    <a:pt x="13314" y="1552"/>
                  </a:lnTo>
                  <a:lnTo>
                    <a:pt x="16844" y="5123"/>
                  </a:lnTo>
                  <a:lnTo>
                    <a:pt x="16844" y="13897"/>
                  </a:lnTo>
                  <a:lnTo>
                    <a:pt x="13314" y="17473"/>
                  </a:lnTo>
                  <a:lnTo>
                    <a:pt x="5544" y="17473"/>
                  </a:lnTo>
                  <a:lnTo>
                    <a:pt x="2451" y="15139"/>
                  </a:lnTo>
                  <a:lnTo>
                    <a:pt x="1464" y="11804"/>
                  </a:lnTo>
                  <a:lnTo>
                    <a:pt x="510" y="11280"/>
                  </a:lnTo>
                  <a:lnTo>
                    <a:pt x="0" y="12246"/>
                  </a:lnTo>
                  <a:lnTo>
                    <a:pt x="1180" y="16237"/>
                  </a:lnTo>
                  <a:lnTo>
                    <a:pt x="4875" y="190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047711" y="9911804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0306" y="16375"/>
                  </a:moveTo>
                  <a:lnTo>
                    <a:pt x="13536" y="16375"/>
                  </a:lnTo>
                  <a:lnTo>
                    <a:pt x="15692" y="12505"/>
                  </a:lnTo>
                  <a:lnTo>
                    <a:pt x="15692" y="3668"/>
                  </a:lnTo>
                  <a:lnTo>
                    <a:pt x="12077" y="0"/>
                  </a:lnTo>
                  <a:lnTo>
                    <a:pt x="4097" y="0"/>
                  </a:lnTo>
                  <a:lnTo>
                    <a:pt x="1112" y="2276"/>
                  </a:lnTo>
                  <a:lnTo>
                    <a:pt x="0" y="5450"/>
                  </a:lnTo>
                  <a:lnTo>
                    <a:pt x="10306" y="163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046989" y="9911027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80" h="18415">
                  <a:moveTo>
                    <a:pt x="11027" y="17927"/>
                  </a:moveTo>
                  <a:lnTo>
                    <a:pt x="14534" y="17927"/>
                  </a:lnTo>
                  <a:lnTo>
                    <a:pt x="17179" y="14075"/>
                  </a:lnTo>
                  <a:lnTo>
                    <a:pt x="17179" y="4024"/>
                  </a:lnTo>
                  <a:lnTo>
                    <a:pt x="13212" y="0"/>
                  </a:lnTo>
                  <a:lnTo>
                    <a:pt x="4602" y="0"/>
                  </a:lnTo>
                  <a:lnTo>
                    <a:pt x="1254" y="2397"/>
                  </a:lnTo>
                  <a:lnTo>
                    <a:pt x="0" y="5968"/>
                  </a:lnTo>
                  <a:lnTo>
                    <a:pt x="465" y="6957"/>
                  </a:lnTo>
                  <a:lnTo>
                    <a:pt x="1441" y="6485"/>
                  </a:lnTo>
                  <a:lnTo>
                    <a:pt x="2480" y="3536"/>
                  </a:lnTo>
                  <a:lnTo>
                    <a:pt x="5249" y="1552"/>
                  </a:lnTo>
                  <a:lnTo>
                    <a:pt x="12366" y="1552"/>
                  </a:lnTo>
                  <a:lnTo>
                    <a:pt x="15653" y="4875"/>
                  </a:lnTo>
                  <a:lnTo>
                    <a:pt x="15653" y="12609"/>
                  </a:lnTo>
                  <a:lnTo>
                    <a:pt x="13921" y="16381"/>
                  </a:lnTo>
                  <a:lnTo>
                    <a:pt x="11027" y="16381"/>
                  </a:lnTo>
                  <a:lnTo>
                    <a:pt x="10261" y="17151"/>
                  </a:lnTo>
                  <a:lnTo>
                    <a:pt x="11027" y="1792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041851" y="9906886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70">
                  <a:moveTo>
                    <a:pt x="2667" y="13471"/>
                  </a:moveTo>
                  <a:lnTo>
                    <a:pt x="14012" y="11464"/>
                  </a:lnTo>
                  <a:lnTo>
                    <a:pt x="15085" y="9728"/>
                  </a:lnTo>
                  <a:lnTo>
                    <a:pt x="15085" y="3426"/>
                  </a:lnTo>
                  <a:lnTo>
                    <a:pt x="11708" y="0"/>
                  </a:lnTo>
                  <a:lnTo>
                    <a:pt x="3376" y="0"/>
                  </a:lnTo>
                  <a:lnTo>
                    <a:pt x="0" y="3426"/>
                  </a:lnTo>
                  <a:lnTo>
                    <a:pt x="0" y="9981"/>
                  </a:lnTo>
                  <a:lnTo>
                    <a:pt x="1038" y="12068"/>
                  </a:lnTo>
                  <a:lnTo>
                    <a:pt x="2667" y="134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041085" y="9906114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40">
                  <a:moveTo>
                    <a:pt x="3433" y="15018"/>
                  </a:moveTo>
                  <a:lnTo>
                    <a:pt x="4018" y="14742"/>
                  </a:lnTo>
                  <a:lnTo>
                    <a:pt x="3927" y="13655"/>
                  </a:lnTo>
                  <a:lnTo>
                    <a:pt x="2406" y="12344"/>
                  </a:lnTo>
                  <a:lnTo>
                    <a:pt x="1532" y="10435"/>
                  </a:lnTo>
                  <a:lnTo>
                    <a:pt x="1532" y="4628"/>
                  </a:lnTo>
                  <a:lnTo>
                    <a:pt x="4568" y="1546"/>
                  </a:lnTo>
                  <a:lnTo>
                    <a:pt x="12049" y="1546"/>
                  </a:lnTo>
                  <a:lnTo>
                    <a:pt x="15091" y="4628"/>
                  </a:lnTo>
                  <a:lnTo>
                    <a:pt x="15091" y="10257"/>
                  </a:lnTo>
                  <a:lnTo>
                    <a:pt x="14131" y="11827"/>
                  </a:lnTo>
                  <a:lnTo>
                    <a:pt x="14370" y="12896"/>
                  </a:lnTo>
                  <a:lnTo>
                    <a:pt x="15420" y="12649"/>
                  </a:lnTo>
                  <a:lnTo>
                    <a:pt x="16617" y="10700"/>
                  </a:lnTo>
                  <a:lnTo>
                    <a:pt x="16617" y="3777"/>
                  </a:lnTo>
                  <a:lnTo>
                    <a:pt x="12889" y="0"/>
                  </a:lnTo>
                  <a:lnTo>
                    <a:pt x="3728" y="0"/>
                  </a:lnTo>
                  <a:lnTo>
                    <a:pt x="0" y="3777"/>
                  </a:lnTo>
                  <a:lnTo>
                    <a:pt x="0" y="10890"/>
                  </a:lnTo>
                  <a:lnTo>
                    <a:pt x="1072" y="13230"/>
                  </a:lnTo>
                  <a:lnTo>
                    <a:pt x="2939" y="14834"/>
                  </a:lnTo>
                  <a:lnTo>
                    <a:pt x="3433" y="150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035387" y="9922996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10" h="17779">
                  <a:moveTo>
                    <a:pt x="3859" y="17197"/>
                  </a:moveTo>
                  <a:lnTo>
                    <a:pt x="12945" y="17197"/>
                  </a:lnTo>
                  <a:lnTo>
                    <a:pt x="14007" y="16105"/>
                  </a:lnTo>
                  <a:lnTo>
                    <a:pt x="16163" y="11735"/>
                  </a:lnTo>
                  <a:lnTo>
                    <a:pt x="6504" y="0"/>
                  </a:lnTo>
                  <a:lnTo>
                    <a:pt x="2769" y="960"/>
                  </a:lnTo>
                  <a:lnTo>
                    <a:pt x="0" y="4375"/>
                  </a:lnTo>
                  <a:lnTo>
                    <a:pt x="0" y="13281"/>
                  </a:lnTo>
                  <a:lnTo>
                    <a:pt x="3859" y="1719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034619" y="992224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4211" y="18721"/>
                  </a:moveTo>
                  <a:lnTo>
                    <a:pt x="9387" y="18721"/>
                  </a:lnTo>
                  <a:lnTo>
                    <a:pt x="14046" y="18721"/>
                  </a:lnTo>
                  <a:lnTo>
                    <a:pt x="15329" y="17467"/>
                  </a:lnTo>
                  <a:lnTo>
                    <a:pt x="17616" y="12833"/>
                  </a:lnTo>
                  <a:lnTo>
                    <a:pt x="17270" y="11792"/>
                  </a:lnTo>
                  <a:lnTo>
                    <a:pt x="16248" y="12137"/>
                  </a:lnTo>
                  <a:lnTo>
                    <a:pt x="14205" y="16283"/>
                  </a:lnTo>
                  <a:lnTo>
                    <a:pt x="13388" y="17174"/>
                  </a:lnTo>
                  <a:lnTo>
                    <a:pt x="5056" y="17174"/>
                  </a:lnTo>
                  <a:lnTo>
                    <a:pt x="1532" y="13598"/>
                  </a:lnTo>
                  <a:lnTo>
                    <a:pt x="1532" y="5565"/>
                  </a:lnTo>
                  <a:lnTo>
                    <a:pt x="3967" y="2397"/>
                  </a:lnTo>
                  <a:lnTo>
                    <a:pt x="7457" y="1500"/>
                  </a:lnTo>
                  <a:lnTo>
                    <a:pt x="8013" y="563"/>
                  </a:lnTo>
                  <a:lnTo>
                    <a:pt x="7083" y="0"/>
                  </a:lnTo>
                  <a:lnTo>
                    <a:pt x="2911" y="1069"/>
                  </a:lnTo>
                  <a:lnTo>
                    <a:pt x="0" y="4858"/>
                  </a:lnTo>
                  <a:lnTo>
                    <a:pt x="0" y="14454"/>
                  </a:lnTo>
                  <a:lnTo>
                    <a:pt x="4211" y="187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036461" y="9910709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6447" y="15196"/>
                  </a:moveTo>
                  <a:lnTo>
                    <a:pt x="6447" y="14575"/>
                  </a:lnTo>
                  <a:lnTo>
                    <a:pt x="6515" y="13943"/>
                  </a:lnTo>
                  <a:lnTo>
                    <a:pt x="7298" y="10982"/>
                  </a:lnTo>
                  <a:lnTo>
                    <a:pt x="8785" y="9303"/>
                  </a:lnTo>
                  <a:lnTo>
                    <a:pt x="10692" y="8268"/>
                  </a:lnTo>
                  <a:lnTo>
                    <a:pt x="12934" y="2184"/>
                  </a:lnTo>
                  <a:lnTo>
                    <a:pt x="11856" y="1092"/>
                  </a:lnTo>
                  <a:lnTo>
                    <a:pt x="10828" y="0"/>
                  </a:lnTo>
                  <a:lnTo>
                    <a:pt x="3376" y="0"/>
                  </a:lnTo>
                  <a:lnTo>
                    <a:pt x="0" y="3421"/>
                  </a:lnTo>
                  <a:lnTo>
                    <a:pt x="0" y="11487"/>
                  </a:lnTo>
                  <a:lnTo>
                    <a:pt x="2803" y="14656"/>
                  </a:lnTo>
                  <a:lnTo>
                    <a:pt x="6447" y="151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035699" y="9909938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5">
                  <a:moveTo>
                    <a:pt x="7207" y="16743"/>
                  </a:moveTo>
                  <a:lnTo>
                    <a:pt x="7707" y="16553"/>
                  </a:lnTo>
                  <a:lnTo>
                    <a:pt x="7974" y="15967"/>
                  </a:lnTo>
                  <a:lnTo>
                    <a:pt x="7974" y="15386"/>
                  </a:lnTo>
                  <a:lnTo>
                    <a:pt x="8042" y="14817"/>
                  </a:lnTo>
                  <a:lnTo>
                    <a:pt x="8706" y="12304"/>
                  </a:lnTo>
                  <a:lnTo>
                    <a:pt x="9966" y="10723"/>
                  </a:lnTo>
                  <a:lnTo>
                    <a:pt x="11816" y="9722"/>
                  </a:lnTo>
                  <a:lnTo>
                    <a:pt x="12128" y="8676"/>
                  </a:lnTo>
                  <a:lnTo>
                    <a:pt x="6492" y="15024"/>
                  </a:lnTo>
                  <a:lnTo>
                    <a:pt x="3609" y="14213"/>
                  </a:lnTo>
                  <a:lnTo>
                    <a:pt x="1526" y="11510"/>
                  </a:lnTo>
                  <a:lnTo>
                    <a:pt x="1526" y="4628"/>
                  </a:lnTo>
                  <a:lnTo>
                    <a:pt x="4568" y="1546"/>
                  </a:lnTo>
                  <a:lnTo>
                    <a:pt x="11226" y="1546"/>
                  </a:lnTo>
                  <a:lnTo>
                    <a:pt x="13104" y="3455"/>
                  </a:lnTo>
                  <a:lnTo>
                    <a:pt x="13694" y="2955"/>
                  </a:lnTo>
                  <a:lnTo>
                    <a:pt x="14234" y="2409"/>
                  </a:lnTo>
                  <a:lnTo>
                    <a:pt x="11856" y="0"/>
                  </a:lnTo>
                  <a:lnTo>
                    <a:pt x="3723" y="0"/>
                  </a:lnTo>
                  <a:lnTo>
                    <a:pt x="0" y="3771"/>
                  </a:lnTo>
                  <a:lnTo>
                    <a:pt x="0" y="12557"/>
                  </a:lnTo>
                  <a:lnTo>
                    <a:pt x="3047" y="16133"/>
                  </a:lnTo>
                  <a:lnTo>
                    <a:pt x="7207" y="167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2943916" y="9814539"/>
              <a:ext cx="69850" cy="132715"/>
            </a:xfrm>
            <a:custGeom>
              <a:avLst/>
              <a:gdLst/>
              <a:ahLst/>
              <a:cxnLst/>
              <a:rect l="l" t="t" r="r" b="b"/>
              <a:pathLst>
                <a:path w="69850" h="132715">
                  <a:moveTo>
                    <a:pt x="0" y="132265"/>
                  </a:moveTo>
                  <a:lnTo>
                    <a:pt x="69502" y="132265"/>
                  </a:lnTo>
                  <a:lnTo>
                    <a:pt x="69502" y="13201"/>
                  </a:lnTo>
                  <a:lnTo>
                    <a:pt x="0" y="0"/>
                  </a:lnTo>
                  <a:lnTo>
                    <a:pt x="0" y="1322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2943047" y="9813671"/>
              <a:ext cx="71755" cy="133350"/>
            </a:xfrm>
            <a:custGeom>
              <a:avLst/>
              <a:gdLst/>
              <a:ahLst/>
              <a:cxnLst/>
              <a:rect l="l" t="t" r="r" b="b"/>
              <a:pathLst>
                <a:path w="71755" h="133350">
                  <a:moveTo>
                    <a:pt x="69502" y="133133"/>
                  </a:moveTo>
                  <a:lnTo>
                    <a:pt x="71244" y="133133"/>
                  </a:lnTo>
                  <a:lnTo>
                    <a:pt x="71244" y="14069"/>
                  </a:lnTo>
                  <a:lnTo>
                    <a:pt x="70535" y="13207"/>
                  </a:lnTo>
                  <a:lnTo>
                    <a:pt x="1032" y="0"/>
                  </a:lnTo>
                  <a:lnTo>
                    <a:pt x="312" y="189"/>
                  </a:lnTo>
                  <a:lnTo>
                    <a:pt x="0" y="868"/>
                  </a:lnTo>
                  <a:lnTo>
                    <a:pt x="0" y="1926"/>
                  </a:lnTo>
                  <a:lnTo>
                    <a:pt x="1736" y="1926"/>
                  </a:lnTo>
                  <a:lnTo>
                    <a:pt x="69502" y="14799"/>
                  </a:lnTo>
                  <a:lnTo>
                    <a:pt x="69502" y="133133"/>
                  </a:lnTo>
                  <a:close/>
                </a:path>
                <a:path w="71755" h="133350">
                  <a:moveTo>
                    <a:pt x="0" y="133133"/>
                  </a:moveTo>
                  <a:lnTo>
                    <a:pt x="1736" y="133133"/>
                  </a:lnTo>
                  <a:lnTo>
                    <a:pt x="1736" y="1926"/>
                  </a:lnTo>
                  <a:lnTo>
                    <a:pt x="0" y="1926"/>
                  </a:lnTo>
                  <a:lnTo>
                    <a:pt x="0" y="1331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2945104" y="9922023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102" y="5364"/>
                  </a:moveTo>
                  <a:lnTo>
                    <a:pt x="67362" y="2639"/>
                  </a:lnTo>
                  <a:lnTo>
                    <a:pt x="67260" y="0"/>
                  </a:lnTo>
                  <a:lnTo>
                    <a:pt x="0" y="2725"/>
                  </a:lnTo>
                  <a:lnTo>
                    <a:pt x="102" y="536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2939088" y="9917391"/>
              <a:ext cx="79375" cy="7620"/>
            </a:xfrm>
            <a:custGeom>
              <a:avLst/>
              <a:gdLst/>
              <a:ahLst/>
              <a:cxnLst/>
              <a:rect l="l" t="t" r="r" b="b"/>
              <a:pathLst>
                <a:path w="79375" h="7620">
                  <a:moveTo>
                    <a:pt x="170" y="7595"/>
                  </a:moveTo>
                  <a:lnTo>
                    <a:pt x="79059" y="4398"/>
                  </a:lnTo>
                  <a:lnTo>
                    <a:pt x="78883" y="0"/>
                  </a:lnTo>
                  <a:lnTo>
                    <a:pt x="0" y="3196"/>
                  </a:lnTo>
                  <a:lnTo>
                    <a:pt x="170" y="759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2938436" y="9916728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822" y="8917"/>
                  </a:moveTo>
                  <a:lnTo>
                    <a:pt x="79735" y="5720"/>
                  </a:lnTo>
                  <a:lnTo>
                    <a:pt x="80365" y="5031"/>
                  </a:lnTo>
                  <a:lnTo>
                    <a:pt x="80189" y="638"/>
                  </a:lnTo>
                  <a:lnTo>
                    <a:pt x="79979" y="178"/>
                  </a:lnTo>
                  <a:lnTo>
                    <a:pt x="79513" y="0"/>
                  </a:lnTo>
                  <a:lnTo>
                    <a:pt x="46230" y="1351"/>
                  </a:lnTo>
                  <a:lnTo>
                    <a:pt x="78912" y="1351"/>
                  </a:lnTo>
                  <a:lnTo>
                    <a:pt x="79031" y="4427"/>
                  </a:lnTo>
                  <a:lnTo>
                    <a:pt x="1447" y="7572"/>
                  </a:lnTo>
                  <a:lnTo>
                    <a:pt x="142" y="7572"/>
                  </a:lnTo>
                  <a:lnTo>
                    <a:pt x="170" y="8285"/>
                  </a:lnTo>
                  <a:lnTo>
                    <a:pt x="380" y="8745"/>
                  </a:lnTo>
                  <a:lnTo>
                    <a:pt x="822" y="8917"/>
                  </a:lnTo>
                  <a:close/>
                </a:path>
                <a:path w="80644" h="9525">
                  <a:moveTo>
                    <a:pt x="142" y="7572"/>
                  </a:moveTo>
                  <a:lnTo>
                    <a:pt x="1447" y="7572"/>
                  </a:lnTo>
                  <a:lnTo>
                    <a:pt x="1328" y="4496"/>
                  </a:lnTo>
                  <a:lnTo>
                    <a:pt x="78912" y="1351"/>
                  </a:lnTo>
                  <a:lnTo>
                    <a:pt x="46230" y="1351"/>
                  </a:lnTo>
                  <a:lnTo>
                    <a:pt x="624" y="3202"/>
                  </a:lnTo>
                  <a:lnTo>
                    <a:pt x="0" y="3886"/>
                  </a:lnTo>
                  <a:lnTo>
                    <a:pt x="142" y="75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2944921" y="9882890"/>
              <a:ext cx="67945" cy="5715"/>
            </a:xfrm>
            <a:custGeom>
              <a:avLst/>
              <a:gdLst/>
              <a:ahLst/>
              <a:cxnLst/>
              <a:rect l="l" t="t" r="r" b="b"/>
              <a:pathLst>
                <a:path w="67944" h="5715">
                  <a:moveTo>
                    <a:pt x="67248" y="5588"/>
                  </a:moveTo>
                  <a:lnTo>
                    <a:pt x="67362" y="2955"/>
                  </a:lnTo>
                  <a:lnTo>
                    <a:pt x="113" y="0"/>
                  </a:lnTo>
                  <a:lnTo>
                    <a:pt x="0" y="2639"/>
                  </a:lnTo>
                  <a:lnTo>
                    <a:pt x="67248" y="5588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2939192" y="9878236"/>
              <a:ext cx="79375" cy="8255"/>
            </a:xfrm>
            <a:custGeom>
              <a:avLst/>
              <a:gdLst/>
              <a:ahLst/>
              <a:cxnLst/>
              <a:rect l="l" t="t" r="r" b="b"/>
              <a:pathLst>
                <a:path w="79375" h="8254">
                  <a:moveTo>
                    <a:pt x="78878" y="7859"/>
                  </a:moveTo>
                  <a:lnTo>
                    <a:pt x="79065" y="3467"/>
                  </a:lnTo>
                  <a:lnTo>
                    <a:pt x="187" y="0"/>
                  </a:lnTo>
                  <a:lnTo>
                    <a:pt x="0" y="4398"/>
                  </a:lnTo>
                  <a:lnTo>
                    <a:pt x="78878" y="785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2938539" y="9877581"/>
              <a:ext cx="80645" cy="9525"/>
            </a:xfrm>
            <a:custGeom>
              <a:avLst/>
              <a:gdLst/>
              <a:ahLst/>
              <a:cxnLst/>
              <a:rect l="l" t="t" r="r" b="b"/>
              <a:pathLst>
                <a:path w="80644" h="9525">
                  <a:moveTo>
                    <a:pt x="79502" y="9176"/>
                  </a:moveTo>
                  <a:lnTo>
                    <a:pt x="79973" y="9004"/>
                  </a:lnTo>
                  <a:lnTo>
                    <a:pt x="80183" y="8544"/>
                  </a:lnTo>
                  <a:lnTo>
                    <a:pt x="80370" y="4145"/>
                  </a:lnTo>
                  <a:lnTo>
                    <a:pt x="79746" y="3461"/>
                  </a:lnTo>
                  <a:lnTo>
                    <a:pt x="868" y="0"/>
                  </a:lnTo>
                  <a:lnTo>
                    <a:pt x="192" y="626"/>
                  </a:lnTo>
                  <a:lnTo>
                    <a:pt x="161" y="1345"/>
                  </a:lnTo>
                  <a:lnTo>
                    <a:pt x="1464" y="1345"/>
                  </a:lnTo>
                  <a:lnTo>
                    <a:pt x="79036" y="4749"/>
                  </a:lnTo>
                  <a:lnTo>
                    <a:pt x="78906" y="7831"/>
                  </a:lnTo>
                  <a:lnTo>
                    <a:pt x="48842" y="7831"/>
                  </a:lnTo>
                  <a:lnTo>
                    <a:pt x="79502" y="9176"/>
                  </a:lnTo>
                  <a:close/>
                </a:path>
                <a:path w="80644" h="9525">
                  <a:moveTo>
                    <a:pt x="48842" y="7831"/>
                  </a:moveTo>
                  <a:lnTo>
                    <a:pt x="78906" y="7831"/>
                  </a:lnTo>
                  <a:lnTo>
                    <a:pt x="1333" y="4421"/>
                  </a:lnTo>
                  <a:lnTo>
                    <a:pt x="1464" y="1345"/>
                  </a:lnTo>
                  <a:lnTo>
                    <a:pt x="161" y="1345"/>
                  </a:lnTo>
                  <a:lnTo>
                    <a:pt x="0" y="5025"/>
                  </a:lnTo>
                  <a:lnTo>
                    <a:pt x="170" y="5502"/>
                  </a:lnTo>
                  <a:lnTo>
                    <a:pt x="624" y="5715"/>
                  </a:lnTo>
                  <a:lnTo>
                    <a:pt x="48842" y="78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2945055" y="9844893"/>
              <a:ext cx="67945" cy="3810"/>
            </a:xfrm>
            <a:custGeom>
              <a:avLst/>
              <a:gdLst/>
              <a:ahLst/>
              <a:cxnLst/>
              <a:rect l="l" t="t" r="r" b="b"/>
              <a:pathLst>
                <a:path w="67944" h="3809">
                  <a:moveTo>
                    <a:pt x="34" y="3547"/>
                  </a:moveTo>
                  <a:lnTo>
                    <a:pt x="67345" y="2639"/>
                  </a:lnTo>
                  <a:lnTo>
                    <a:pt x="67305" y="0"/>
                  </a:lnTo>
                  <a:lnTo>
                    <a:pt x="0" y="908"/>
                  </a:lnTo>
                  <a:lnTo>
                    <a:pt x="34" y="3547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2939151" y="9840410"/>
              <a:ext cx="79375" cy="5715"/>
            </a:xfrm>
            <a:custGeom>
              <a:avLst/>
              <a:gdLst/>
              <a:ahLst/>
              <a:cxnLst/>
              <a:rect l="l" t="t" r="r" b="b"/>
              <a:pathLst>
                <a:path w="79375" h="5715">
                  <a:moveTo>
                    <a:pt x="56" y="5468"/>
                  </a:moveTo>
                  <a:lnTo>
                    <a:pt x="79002" y="4404"/>
                  </a:lnTo>
                  <a:lnTo>
                    <a:pt x="78940" y="0"/>
                  </a:lnTo>
                  <a:lnTo>
                    <a:pt x="0" y="1069"/>
                  </a:lnTo>
                  <a:lnTo>
                    <a:pt x="56" y="546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2938487" y="9839756"/>
              <a:ext cx="80645" cy="73660"/>
            </a:xfrm>
            <a:custGeom>
              <a:avLst/>
              <a:gdLst/>
              <a:ahLst/>
              <a:cxnLst/>
              <a:rect l="l" t="t" r="r" b="b"/>
              <a:pathLst>
                <a:path w="80644" h="73659">
                  <a:moveTo>
                    <a:pt x="64579" y="55765"/>
                  </a:moveTo>
                  <a:lnTo>
                    <a:pt x="63919" y="55105"/>
                  </a:lnTo>
                  <a:lnTo>
                    <a:pt x="63271" y="55105"/>
                  </a:lnTo>
                  <a:lnTo>
                    <a:pt x="63271" y="56426"/>
                  </a:lnTo>
                  <a:lnTo>
                    <a:pt x="63271" y="71831"/>
                  </a:lnTo>
                  <a:lnTo>
                    <a:pt x="53568" y="71831"/>
                  </a:lnTo>
                  <a:lnTo>
                    <a:pt x="53568" y="56426"/>
                  </a:lnTo>
                  <a:lnTo>
                    <a:pt x="63271" y="56426"/>
                  </a:lnTo>
                  <a:lnTo>
                    <a:pt x="63271" y="55105"/>
                  </a:lnTo>
                  <a:lnTo>
                    <a:pt x="52920" y="55105"/>
                  </a:lnTo>
                  <a:lnTo>
                    <a:pt x="52260" y="55765"/>
                  </a:lnTo>
                  <a:lnTo>
                    <a:pt x="52260" y="56426"/>
                  </a:lnTo>
                  <a:lnTo>
                    <a:pt x="52260" y="71831"/>
                  </a:lnTo>
                  <a:lnTo>
                    <a:pt x="52260" y="72491"/>
                  </a:lnTo>
                  <a:lnTo>
                    <a:pt x="52920" y="73152"/>
                  </a:lnTo>
                  <a:lnTo>
                    <a:pt x="63919" y="73152"/>
                  </a:lnTo>
                  <a:lnTo>
                    <a:pt x="64579" y="72491"/>
                  </a:lnTo>
                  <a:lnTo>
                    <a:pt x="64579" y="55765"/>
                  </a:lnTo>
                  <a:close/>
                </a:path>
                <a:path w="80644" h="73659">
                  <a:moveTo>
                    <a:pt x="80251" y="660"/>
                  </a:moveTo>
                  <a:lnTo>
                    <a:pt x="79590" y="0"/>
                  </a:lnTo>
                  <a:lnTo>
                    <a:pt x="78994" y="12"/>
                  </a:lnTo>
                  <a:lnTo>
                    <a:pt x="78994" y="4406"/>
                  </a:lnTo>
                  <a:lnTo>
                    <a:pt x="1358" y="5461"/>
                  </a:lnTo>
                  <a:lnTo>
                    <a:pt x="1320" y="2374"/>
                  </a:lnTo>
                  <a:lnTo>
                    <a:pt x="78955" y="1320"/>
                  </a:lnTo>
                  <a:lnTo>
                    <a:pt x="78994" y="4406"/>
                  </a:lnTo>
                  <a:lnTo>
                    <a:pt x="78994" y="12"/>
                  </a:lnTo>
                  <a:lnTo>
                    <a:pt x="647" y="1066"/>
                  </a:lnTo>
                  <a:lnTo>
                    <a:pt x="393" y="1320"/>
                  </a:lnTo>
                  <a:lnTo>
                    <a:pt x="0" y="1739"/>
                  </a:lnTo>
                  <a:lnTo>
                    <a:pt x="50" y="5461"/>
                  </a:lnTo>
                  <a:lnTo>
                    <a:pt x="63" y="6134"/>
                  </a:lnTo>
                  <a:lnTo>
                    <a:pt x="254" y="6604"/>
                  </a:lnTo>
                  <a:lnTo>
                    <a:pt x="711" y="6794"/>
                  </a:lnTo>
                  <a:lnTo>
                    <a:pt x="79667" y="5715"/>
                  </a:lnTo>
                  <a:lnTo>
                    <a:pt x="80124" y="5524"/>
                  </a:lnTo>
                  <a:lnTo>
                    <a:pt x="8025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2953761" y="9895512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2953109" y="9894856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652" y="18042"/>
                  </a:moveTo>
                  <a:lnTo>
                    <a:pt x="11657" y="18042"/>
                  </a:lnTo>
                  <a:lnTo>
                    <a:pt x="12310" y="17381"/>
                  </a:lnTo>
                  <a:lnTo>
                    <a:pt x="12310" y="661"/>
                  </a:lnTo>
                  <a:lnTo>
                    <a:pt x="11657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0" y="1316"/>
                  </a:lnTo>
                  <a:lnTo>
                    <a:pt x="11004" y="1316"/>
                  </a:lnTo>
                  <a:lnTo>
                    <a:pt x="11004" y="16720"/>
                  </a:lnTo>
                  <a:lnTo>
                    <a:pt x="0" y="16720"/>
                  </a:lnTo>
                  <a:lnTo>
                    <a:pt x="0" y="17381"/>
                  </a:lnTo>
                  <a:lnTo>
                    <a:pt x="652" y="18042"/>
                  </a:lnTo>
                  <a:close/>
                </a:path>
                <a:path w="12700" h="18415">
                  <a:moveTo>
                    <a:pt x="0" y="16720"/>
                  </a:moveTo>
                  <a:lnTo>
                    <a:pt x="1305" y="16720"/>
                  </a:lnTo>
                  <a:lnTo>
                    <a:pt x="1305" y="1316"/>
                  </a:lnTo>
                  <a:lnTo>
                    <a:pt x="0" y="1316"/>
                  </a:lnTo>
                  <a:lnTo>
                    <a:pt x="0" y="167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2991412" y="9854729"/>
              <a:ext cx="11430" cy="17145"/>
            </a:xfrm>
            <a:custGeom>
              <a:avLst/>
              <a:gdLst/>
              <a:ahLst/>
              <a:cxnLst/>
              <a:rect l="l" t="t" r="r" b="b"/>
              <a:pathLst>
                <a:path w="11430" h="17145">
                  <a:moveTo>
                    <a:pt x="0" y="16726"/>
                  </a:moveTo>
                  <a:lnTo>
                    <a:pt x="11004" y="16726"/>
                  </a:lnTo>
                  <a:lnTo>
                    <a:pt x="11004" y="0"/>
                  </a:lnTo>
                  <a:lnTo>
                    <a:pt x="0" y="0"/>
                  </a:lnTo>
                  <a:lnTo>
                    <a:pt x="0" y="1672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2953105" y="9854082"/>
              <a:ext cx="50165" cy="93345"/>
            </a:xfrm>
            <a:custGeom>
              <a:avLst/>
              <a:gdLst/>
              <a:ahLst/>
              <a:cxnLst/>
              <a:rect l="l" t="t" r="r" b="b"/>
              <a:pathLst>
                <a:path w="50164" h="93345">
                  <a:moveTo>
                    <a:pt x="12306" y="77965"/>
                  </a:moveTo>
                  <a:lnTo>
                    <a:pt x="11658" y="77304"/>
                  </a:lnTo>
                  <a:lnTo>
                    <a:pt x="647" y="77304"/>
                  </a:lnTo>
                  <a:lnTo>
                    <a:pt x="0" y="77965"/>
                  </a:lnTo>
                  <a:lnTo>
                    <a:pt x="0" y="78625"/>
                  </a:lnTo>
                  <a:lnTo>
                    <a:pt x="0" y="92735"/>
                  </a:lnTo>
                  <a:lnTo>
                    <a:pt x="1308" y="92735"/>
                  </a:lnTo>
                  <a:lnTo>
                    <a:pt x="1308" y="78625"/>
                  </a:lnTo>
                  <a:lnTo>
                    <a:pt x="10998" y="78625"/>
                  </a:lnTo>
                  <a:lnTo>
                    <a:pt x="10998" y="92735"/>
                  </a:lnTo>
                  <a:lnTo>
                    <a:pt x="12306" y="92735"/>
                  </a:lnTo>
                  <a:lnTo>
                    <a:pt x="12306" y="77965"/>
                  </a:lnTo>
                  <a:close/>
                </a:path>
                <a:path w="50164" h="93345">
                  <a:moveTo>
                    <a:pt x="12306" y="660"/>
                  </a:moveTo>
                  <a:lnTo>
                    <a:pt x="11658" y="0"/>
                  </a:lnTo>
                  <a:lnTo>
                    <a:pt x="10998" y="0"/>
                  </a:lnTo>
                  <a:lnTo>
                    <a:pt x="10998" y="1320"/>
                  </a:lnTo>
                  <a:lnTo>
                    <a:pt x="10998" y="16725"/>
                  </a:lnTo>
                  <a:lnTo>
                    <a:pt x="1308" y="16725"/>
                  </a:lnTo>
                  <a:lnTo>
                    <a:pt x="1308" y="1320"/>
                  </a:lnTo>
                  <a:lnTo>
                    <a:pt x="10998" y="1320"/>
                  </a:lnTo>
                  <a:lnTo>
                    <a:pt x="10998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20"/>
                  </a:lnTo>
                  <a:lnTo>
                    <a:pt x="0" y="16725"/>
                  </a:lnTo>
                  <a:lnTo>
                    <a:pt x="0" y="17386"/>
                  </a:lnTo>
                  <a:lnTo>
                    <a:pt x="647" y="18046"/>
                  </a:lnTo>
                  <a:lnTo>
                    <a:pt x="11658" y="18046"/>
                  </a:lnTo>
                  <a:lnTo>
                    <a:pt x="12306" y="17386"/>
                  </a:lnTo>
                  <a:lnTo>
                    <a:pt x="12306" y="660"/>
                  </a:lnTo>
                  <a:close/>
                </a:path>
                <a:path w="50164" h="93345">
                  <a:moveTo>
                    <a:pt x="49961" y="77965"/>
                  </a:moveTo>
                  <a:lnTo>
                    <a:pt x="49301" y="77304"/>
                  </a:lnTo>
                  <a:lnTo>
                    <a:pt x="38303" y="77304"/>
                  </a:lnTo>
                  <a:lnTo>
                    <a:pt x="37642" y="77965"/>
                  </a:lnTo>
                  <a:lnTo>
                    <a:pt x="37642" y="78625"/>
                  </a:lnTo>
                  <a:lnTo>
                    <a:pt x="37642" y="92735"/>
                  </a:lnTo>
                  <a:lnTo>
                    <a:pt x="38950" y="92735"/>
                  </a:lnTo>
                  <a:lnTo>
                    <a:pt x="38950" y="78625"/>
                  </a:lnTo>
                  <a:lnTo>
                    <a:pt x="48653" y="78625"/>
                  </a:lnTo>
                  <a:lnTo>
                    <a:pt x="48653" y="92735"/>
                  </a:lnTo>
                  <a:lnTo>
                    <a:pt x="49961" y="92735"/>
                  </a:lnTo>
                  <a:lnTo>
                    <a:pt x="49961" y="77965"/>
                  </a:lnTo>
                  <a:close/>
                </a:path>
                <a:path w="50164" h="93345">
                  <a:moveTo>
                    <a:pt x="49961" y="660"/>
                  </a:moveTo>
                  <a:lnTo>
                    <a:pt x="49301" y="0"/>
                  </a:lnTo>
                  <a:lnTo>
                    <a:pt x="48653" y="0"/>
                  </a:lnTo>
                  <a:lnTo>
                    <a:pt x="48653" y="1320"/>
                  </a:lnTo>
                  <a:lnTo>
                    <a:pt x="48653" y="16713"/>
                  </a:lnTo>
                  <a:lnTo>
                    <a:pt x="38950" y="16713"/>
                  </a:lnTo>
                  <a:lnTo>
                    <a:pt x="38950" y="1320"/>
                  </a:lnTo>
                  <a:lnTo>
                    <a:pt x="48653" y="1320"/>
                  </a:lnTo>
                  <a:lnTo>
                    <a:pt x="48653" y="0"/>
                  </a:lnTo>
                  <a:lnTo>
                    <a:pt x="38303" y="0"/>
                  </a:lnTo>
                  <a:lnTo>
                    <a:pt x="37642" y="660"/>
                  </a:lnTo>
                  <a:lnTo>
                    <a:pt x="37642" y="1320"/>
                  </a:lnTo>
                  <a:lnTo>
                    <a:pt x="37642" y="16713"/>
                  </a:lnTo>
                  <a:lnTo>
                    <a:pt x="37642" y="17386"/>
                  </a:lnTo>
                  <a:lnTo>
                    <a:pt x="38303" y="18046"/>
                  </a:lnTo>
                  <a:lnTo>
                    <a:pt x="49301" y="18046"/>
                  </a:lnTo>
                  <a:lnTo>
                    <a:pt x="49961" y="17386"/>
                  </a:lnTo>
                  <a:lnTo>
                    <a:pt x="49961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2954123" y="982400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190" y="9901"/>
                  </a:moveTo>
                  <a:lnTo>
                    <a:pt x="7588" y="9901"/>
                  </a:lnTo>
                  <a:lnTo>
                    <a:pt x="9773" y="7687"/>
                  </a:lnTo>
                  <a:lnTo>
                    <a:pt x="9773" y="2213"/>
                  </a:lnTo>
                  <a:lnTo>
                    <a:pt x="7588" y="0"/>
                  </a:lnTo>
                  <a:lnTo>
                    <a:pt x="2190" y="0"/>
                  </a:lnTo>
                  <a:lnTo>
                    <a:pt x="0" y="2213"/>
                  </a:lnTo>
                  <a:lnTo>
                    <a:pt x="0" y="4950"/>
                  </a:lnTo>
                  <a:lnTo>
                    <a:pt x="0" y="7687"/>
                  </a:lnTo>
                  <a:lnTo>
                    <a:pt x="2190" y="990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2949486" y="9801275"/>
              <a:ext cx="57785" cy="111760"/>
            </a:xfrm>
            <a:custGeom>
              <a:avLst/>
              <a:gdLst/>
              <a:ahLst/>
              <a:cxnLst/>
              <a:rect l="l" t="t" r="r" b="b"/>
              <a:pathLst>
                <a:path w="57785" h="111759">
                  <a:moveTo>
                    <a:pt x="15062" y="24587"/>
                  </a:moveTo>
                  <a:lnTo>
                    <a:pt x="13754" y="23266"/>
                  </a:lnTo>
                  <a:lnTo>
                    <a:pt x="13754" y="25323"/>
                  </a:lnTo>
                  <a:lnTo>
                    <a:pt x="13754" y="30048"/>
                  </a:lnTo>
                  <a:lnTo>
                    <a:pt x="11861" y="31965"/>
                  </a:lnTo>
                  <a:lnTo>
                    <a:pt x="7188" y="31965"/>
                  </a:lnTo>
                  <a:lnTo>
                    <a:pt x="5283" y="30048"/>
                  </a:lnTo>
                  <a:lnTo>
                    <a:pt x="5283" y="25323"/>
                  </a:lnTo>
                  <a:lnTo>
                    <a:pt x="7188" y="23393"/>
                  </a:lnTo>
                  <a:lnTo>
                    <a:pt x="11861" y="23393"/>
                  </a:lnTo>
                  <a:lnTo>
                    <a:pt x="13754" y="25323"/>
                  </a:lnTo>
                  <a:lnTo>
                    <a:pt x="13754" y="23266"/>
                  </a:lnTo>
                  <a:lnTo>
                    <a:pt x="12573" y="22072"/>
                  </a:lnTo>
                  <a:lnTo>
                    <a:pt x="6464" y="22072"/>
                  </a:lnTo>
                  <a:lnTo>
                    <a:pt x="5156" y="23393"/>
                  </a:lnTo>
                  <a:lnTo>
                    <a:pt x="3975" y="24587"/>
                  </a:lnTo>
                  <a:lnTo>
                    <a:pt x="3975" y="30772"/>
                  </a:lnTo>
                  <a:lnTo>
                    <a:pt x="5156" y="31965"/>
                  </a:lnTo>
                  <a:lnTo>
                    <a:pt x="6464" y="33299"/>
                  </a:lnTo>
                  <a:lnTo>
                    <a:pt x="12573" y="33299"/>
                  </a:lnTo>
                  <a:lnTo>
                    <a:pt x="15062" y="30772"/>
                  </a:lnTo>
                  <a:lnTo>
                    <a:pt x="15062" y="24587"/>
                  </a:lnTo>
                  <a:close/>
                </a:path>
                <a:path w="57785" h="111759">
                  <a:moveTo>
                    <a:pt x="19545" y="110985"/>
                  </a:moveTo>
                  <a:lnTo>
                    <a:pt x="18897" y="110324"/>
                  </a:lnTo>
                  <a:lnTo>
                    <a:pt x="647" y="110324"/>
                  </a:lnTo>
                  <a:lnTo>
                    <a:pt x="0" y="110985"/>
                  </a:lnTo>
                  <a:lnTo>
                    <a:pt x="647" y="111645"/>
                  </a:lnTo>
                  <a:lnTo>
                    <a:pt x="18897" y="111645"/>
                  </a:lnTo>
                  <a:lnTo>
                    <a:pt x="19545" y="110985"/>
                  </a:lnTo>
                  <a:close/>
                </a:path>
                <a:path w="57785" h="111759">
                  <a:moveTo>
                    <a:pt x="19545" y="70192"/>
                  </a:moveTo>
                  <a:lnTo>
                    <a:pt x="18897" y="69532"/>
                  </a:lnTo>
                  <a:lnTo>
                    <a:pt x="647" y="69532"/>
                  </a:lnTo>
                  <a:lnTo>
                    <a:pt x="0" y="70192"/>
                  </a:lnTo>
                  <a:lnTo>
                    <a:pt x="647" y="70853"/>
                  </a:lnTo>
                  <a:lnTo>
                    <a:pt x="18897" y="70853"/>
                  </a:lnTo>
                  <a:lnTo>
                    <a:pt x="19545" y="70192"/>
                  </a:lnTo>
                  <a:close/>
                </a:path>
                <a:path w="57785" h="111759">
                  <a:moveTo>
                    <a:pt x="55880" y="6096"/>
                  </a:moveTo>
                  <a:lnTo>
                    <a:pt x="55397" y="5295"/>
                  </a:lnTo>
                  <a:lnTo>
                    <a:pt x="48069" y="3492"/>
                  </a:lnTo>
                  <a:lnTo>
                    <a:pt x="48069" y="660"/>
                  </a:lnTo>
                  <a:lnTo>
                    <a:pt x="47421" y="0"/>
                  </a:lnTo>
                  <a:lnTo>
                    <a:pt x="46774" y="660"/>
                  </a:lnTo>
                  <a:lnTo>
                    <a:pt x="46774" y="3175"/>
                  </a:lnTo>
                  <a:lnTo>
                    <a:pt x="33959" y="12"/>
                  </a:lnTo>
                  <a:lnTo>
                    <a:pt x="33172" y="495"/>
                  </a:lnTo>
                  <a:lnTo>
                    <a:pt x="33655" y="1295"/>
                  </a:lnTo>
                  <a:lnTo>
                    <a:pt x="46774" y="4521"/>
                  </a:lnTo>
                  <a:lnTo>
                    <a:pt x="46774" y="22733"/>
                  </a:lnTo>
                  <a:lnTo>
                    <a:pt x="47421" y="23393"/>
                  </a:lnTo>
                  <a:lnTo>
                    <a:pt x="48069" y="22733"/>
                  </a:lnTo>
                  <a:lnTo>
                    <a:pt x="48069" y="4838"/>
                  </a:lnTo>
                  <a:lnTo>
                    <a:pt x="55245" y="6591"/>
                  </a:lnTo>
                  <a:lnTo>
                    <a:pt x="55880" y="6096"/>
                  </a:lnTo>
                  <a:close/>
                </a:path>
                <a:path w="57785" h="111759">
                  <a:moveTo>
                    <a:pt x="57188" y="110985"/>
                  </a:moveTo>
                  <a:lnTo>
                    <a:pt x="56540" y="110324"/>
                  </a:lnTo>
                  <a:lnTo>
                    <a:pt x="38303" y="110324"/>
                  </a:lnTo>
                  <a:lnTo>
                    <a:pt x="37642" y="110985"/>
                  </a:lnTo>
                  <a:lnTo>
                    <a:pt x="38303" y="111645"/>
                  </a:lnTo>
                  <a:lnTo>
                    <a:pt x="56540" y="111645"/>
                  </a:lnTo>
                  <a:lnTo>
                    <a:pt x="57188" y="110985"/>
                  </a:lnTo>
                  <a:close/>
                </a:path>
                <a:path w="57785" h="111759">
                  <a:moveTo>
                    <a:pt x="57670" y="70192"/>
                  </a:moveTo>
                  <a:lnTo>
                    <a:pt x="57010" y="69519"/>
                  </a:lnTo>
                  <a:lnTo>
                    <a:pt x="38760" y="69519"/>
                  </a:lnTo>
                  <a:lnTo>
                    <a:pt x="38112" y="70192"/>
                  </a:lnTo>
                  <a:lnTo>
                    <a:pt x="38760" y="70853"/>
                  </a:lnTo>
                  <a:lnTo>
                    <a:pt x="57010" y="70853"/>
                  </a:lnTo>
                  <a:lnTo>
                    <a:pt x="57670" y="701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2950413" y="985917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086" y="1003"/>
                  </a:moveTo>
                  <a:lnTo>
                    <a:pt x="2832" y="152"/>
                  </a:lnTo>
                  <a:lnTo>
                    <a:pt x="2095" y="0"/>
                  </a:lnTo>
                  <a:lnTo>
                    <a:pt x="533" y="482"/>
                  </a:lnTo>
                  <a:lnTo>
                    <a:pt x="0" y="1016"/>
                  </a:lnTo>
                  <a:lnTo>
                    <a:pt x="127" y="1447"/>
                  </a:lnTo>
                  <a:lnTo>
                    <a:pt x="254" y="1866"/>
                  </a:lnTo>
                  <a:lnTo>
                    <a:pt x="990" y="2019"/>
                  </a:lnTo>
                  <a:lnTo>
                    <a:pt x="2552" y="1536"/>
                  </a:lnTo>
                  <a:lnTo>
                    <a:pt x="3086" y="1003"/>
                  </a:lnTo>
                  <a:close/>
                </a:path>
                <a:path w="3810" h="5715">
                  <a:moveTo>
                    <a:pt x="3467" y="3924"/>
                  </a:moveTo>
                  <a:lnTo>
                    <a:pt x="2971" y="3403"/>
                  </a:lnTo>
                  <a:lnTo>
                    <a:pt x="1549" y="3098"/>
                  </a:lnTo>
                  <a:lnTo>
                    <a:pt x="889" y="3365"/>
                  </a:lnTo>
                  <a:lnTo>
                    <a:pt x="787" y="3860"/>
                  </a:lnTo>
                  <a:lnTo>
                    <a:pt x="685" y="4343"/>
                  </a:lnTo>
                  <a:lnTo>
                    <a:pt x="1181" y="4864"/>
                  </a:lnTo>
                  <a:lnTo>
                    <a:pt x="2603" y="5181"/>
                  </a:lnTo>
                  <a:lnTo>
                    <a:pt x="3263" y="4902"/>
                  </a:lnTo>
                  <a:lnTo>
                    <a:pt x="3467" y="39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2950252" y="986558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56" y="5123"/>
                  </a:moveTo>
                  <a:lnTo>
                    <a:pt x="5613" y="5123"/>
                  </a:lnTo>
                  <a:lnTo>
                    <a:pt x="6589" y="0"/>
                  </a:lnTo>
                  <a:lnTo>
                    <a:pt x="0" y="0"/>
                  </a:lnTo>
                  <a:lnTo>
                    <a:pt x="556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949854" y="985662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340" y="9410"/>
                  </a:moveTo>
                  <a:lnTo>
                    <a:pt x="7289" y="8674"/>
                  </a:lnTo>
                  <a:lnTo>
                    <a:pt x="6985" y="8534"/>
                  </a:lnTo>
                  <a:lnTo>
                    <a:pt x="6451" y="8534"/>
                  </a:lnTo>
                  <a:lnTo>
                    <a:pt x="6451" y="9410"/>
                  </a:lnTo>
                  <a:lnTo>
                    <a:pt x="5638" y="13652"/>
                  </a:lnTo>
                  <a:lnTo>
                    <a:pt x="1333" y="13652"/>
                  </a:lnTo>
                  <a:lnTo>
                    <a:pt x="876" y="9410"/>
                  </a:lnTo>
                  <a:lnTo>
                    <a:pt x="3479" y="9410"/>
                  </a:lnTo>
                  <a:lnTo>
                    <a:pt x="6451" y="9410"/>
                  </a:lnTo>
                  <a:lnTo>
                    <a:pt x="6451" y="8534"/>
                  </a:lnTo>
                  <a:lnTo>
                    <a:pt x="4038" y="8534"/>
                  </a:lnTo>
                  <a:lnTo>
                    <a:pt x="4724" y="6210"/>
                  </a:lnTo>
                  <a:lnTo>
                    <a:pt x="4432" y="3213"/>
                  </a:lnTo>
                  <a:lnTo>
                    <a:pt x="3022" y="203"/>
                  </a:lnTo>
                  <a:lnTo>
                    <a:pt x="2451" y="0"/>
                  </a:lnTo>
                  <a:lnTo>
                    <a:pt x="2247" y="584"/>
                  </a:lnTo>
                  <a:lnTo>
                    <a:pt x="3556" y="3390"/>
                  </a:lnTo>
                  <a:lnTo>
                    <a:pt x="3835" y="6172"/>
                  </a:lnTo>
                  <a:lnTo>
                    <a:pt x="3149" y="8534"/>
                  </a:lnTo>
                  <a:lnTo>
                    <a:pt x="393" y="8534"/>
                  </a:lnTo>
                  <a:lnTo>
                    <a:pt x="63" y="8674"/>
                  </a:lnTo>
                  <a:lnTo>
                    <a:pt x="0" y="9410"/>
                  </a:lnTo>
                  <a:lnTo>
                    <a:pt x="457" y="13652"/>
                  </a:lnTo>
                  <a:lnTo>
                    <a:pt x="558" y="14173"/>
                  </a:lnTo>
                  <a:lnTo>
                    <a:pt x="952" y="14528"/>
                  </a:lnTo>
                  <a:lnTo>
                    <a:pt x="6007" y="14528"/>
                  </a:lnTo>
                  <a:lnTo>
                    <a:pt x="6426" y="14173"/>
                  </a:lnTo>
                  <a:lnTo>
                    <a:pt x="7340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2949854" y="9854666"/>
              <a:ext cx="56515" cy="50800"/>
            </a:xfrm>
            <a:custGeom>
              <a:avLst/>
              <a:gdLst/>
              <a:ahLst/>
              <a:cxnLst/>
              <a:rect l="l" t="t" r="r" b="b"/>
              <a:pathLst>
                <a:path w="56514" h="50800">
                  <a:moveTo>
                    <a:pt x="3149" y="1308"/>
                  </a:moveTo>
                  <a:lnTo>
                    <a:pt x="2717" y="635"/>
                  </a:lnTo>
                  <a:lnTo>
                    <a:pt x="1955" y="317"/>
                  </a:lnTo>
                  <a:lnTo>
                    <a:pt x="1206" y="0"/>
                  </a:lnTo>
                  <a:lnTo>
                    <a:pt x="431" y="152"/>
                  </a:lnTo>
                  <a:lnTo>
                    <a:pt x="215" y="673"/>
                  </a:lnTo>
                  <a:lnTo>
                    <a:pt x="0" y="1181"/>
                  </a:lnTo>
                  <a:lnTo>
                    <a:pt x="431" y="1854"/>
                  </a:lnTo>
                  <a:lnTo>
                    <a:pt x="1930" y="2501"/>
                  </a:lnTo>
                  <a:lnTo>
                    <a:pt x="2717" y="2336"/>
                  </a:lnTo>
                  <a:lnTo>
                    <a:pt x="3149" y="1308"/>
                  </a:lnTo>
                  <a:close/>
                </a:path>
                <a:path w="56514" h="50800">
                  <a:moveTo>
                    <a:pt x="6159" y="2692"/>
                  </a:moveTo>
                  <a:lnTo>
                    <a:pt x="5664" y="2044"/>
                  </a:lnTo>
                  <a:lnTo>
                    <a:pt x="4940" y="2171"/>
                  </a:lnTo>
                  <a:lnTo>
                    <a:pt x="3644" y="3175"/>
                  </a:lnTo>
                  <a:lnTo>
                    <a:pt x="3314" y="3848"/>
                  </a:lnTo>
                  <a:lnTo>
                    <a:pt x="3568" y="4178"/>
                  </a:lnTo>
                  <a:lnTo>
                    <a:pt x="3810" y="4508"/>
                  </a:lnTo>
                  <a:lnTo>
                    <a:pt x="4533" y="4368"/>
                  </a:lnTo>
                  <a:lnTo>
                    <a:pt x="5829" y="3365"/>
                  </a:lnTo>
                  <a:lnTo>
                    <a:pt x="6159" y="2692"/>
                  </a:lnTo>
                  <a:close/>
                </a:path>
                <a:path w="56514" h="50800">
                  <a:moveTo>
                    <a:pt x="6604" y="5892"/>
                  </a:moveTo>
                  <a:lnTo>
                    <a:pt x="5842" y="5054"/>
                  </a:lnTo>
                  <a:lnTo>
                    <a:pt x="5041" y="5168"/>
                  </a:lnTo>
                  <a:lnTo>
                    <a:pt x="3810" y="6311"/>
                  </a:lnTo>
                  <a:lnTo>
                    <a:pt x="3619" y="7112"/>
                  </a:lnTo>
                  <a:lnTo>
                    <a:pt x="4000" y="7531"/>
                  </a:lnTo>
                  <a:lnTo>
                    <a:pt x="4381" y="7950"/>
                  </a:lnTo>
                  <a:lnTo>
                    <a:pt x="5181" y="7823"/>
                  </a:lnTo>
                  <a:lnTo>
                    <a:pt x="6413" y="6692"/>
                  </a:lnTo>
                  <a:lnTo>
                    <a:pt x="6604" y="5892"/>
                  </a:lnTo>
                  <a:close/>
                </a:path>
                <a:path w="56514" h="50800">
                  <a:moveTo>
                    <a:pt x="55613" y="49822"/>
                  </a:moveTo>
                  <a:lnTo>
                    <a:pt x="55511" y="49339"/>
                  </a:lnTo>
                  <a:lnTo>
                    <a:pt x="55410" y="48844"/>
                  </a:lnTo>
                  <a:lnTo>
                    <a:pt x="54737" y="48577"/>
                  </a:lnTo>
                  <a:lnTo>
                    <a:pt x="54013" y="48729"/>
                  </a:lnTo>
                  <a:lnTo>
                    <a:pt x="53289" y="48882"/>
                  </a:lnTo>
                  <a:lnTo>
                    <a:pt x="52781" y="49403"/>
                  </a:lnTo>
                  <a:lnTo>
                    <a:pt x="52997" y="50380"/>
                  </a:lnTo>
                  <a:lnTo>
                    <a:pt x="53670" y="50660"/>
                  </a:lnTo>
                  <a:lnTo>
                    <a:pt x="55118" y="50342"/>
                  </a:lnTo>
                  <a:lnTo>
                    <a:pt x="55613" y="49822"/>
                  </a:lnTo>
                  <a:close/>
                </a:path>
                <a:path w="56514" h="50800">
                  <a:moveTo>
                    <a:pt x="56311" y="46494"/>
                  </a:moveTo>
                  <a:lnTo>
                    <a:pt x="55765" y="45961"/>
                  </a:lnTo>
                  <a:lnTo>
                    <a:pt x="54178" y="45478"/>
                  </a:lnTo>
                  <a:lnTo>
                    <a:pt x="53428" y="45631"/>
                  </a:lnTo>
                  <a:lnTo>
                    <a:pt x="53174" y="46482"/>
                  </a:lnTo>
                  <a:lnTo>
                    <a:pt x="53721" y="47015"/>
                  </a:lnTo>
                  <a:lnTo>
                    <a:pt x="55295" y="47498"/>
                  </a:lnTo>
                  <a:lnTo>
                    <a:pt x="56045" y="47345"/>
                  </a:lnTo>
                  <a:lnTo>
                    <a:pt x="56184" y="46926"/>
                  </a:lnTo>
                  <a:lnTo>
                    <a:pt x="56311" y="4649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2999641" y="990655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993" y="5123"/>
                  </a:moveTo>
                  <a:lnTo>
                    <a:pt x="6135" y="5123"/>
                  </a:lnTo>
                  <a:lnTo>
                    <a:pt x="6702" y="0"/>
                  </a:lnTo>
                  <a:lnTo>
                    <a:pt x="0" y="0"/>
                  </a:lnTo>
                  <a:lnTo>
                    <a:pt x="993" y="512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2999282" y="989759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4">
                  <a:moveTo>
                    <a:pt x="7442" y="9410"/>
                  </a:moveTo>
                  <a:lnTo>
                    <a:pt x="7378" y="8686"/>
                  </a:lnTo>
                  <a:lnTo>
                    <a:pt x="7048" y="8534"/>
                  </a:lnTo>
                  <a:lnTo>
                    <a:pt x="6565" y="8534"/>
                  </a:lnTo>
                  <a:lnTo>
                    <a:pt x="6565" y="9410"/>
                  </a:lnTo>
                  <a:lnTo>
                    <a:pt x="6096" y="13652"/>
                  </a:lnTo>
                  <a:lnTo>
                    <a:pt x="1701" y="13652"/>
                  </a:lnTo>
                  <a:lnTo>
                    <a:pt x="876" y="9410"/>
                  </a:lnTo>
                  <a:lnTo>
                    <a:pt x="3911" y="9410"/>
                  </a:lnTo>
                  <a:lnTo>
                    <a:pt x="6565" y="9410"/>
                  </a:lnTo>
                  <a:lnTo>
                    <a:pt x="6565" y="8534"/>
                  </a:lnTo>
                  <a:lnTo>
                    <a:pt x="4229" y="8534"/>
                  </a:lnTo>
                  <a:lnTo>
                    <a:pt x="3543" y="6172"/>
                  </a:lnTo>
                  <a:lnTo>
                    <a:pt x="3822" y="3390"/>
                  </a:lnTo>
                  <a:lnTo>
                    <a:pt x="5156" y="584"/>
                  </a:lnTo>
                  <a:lnTo>
                    <a:pt x="4965" y="0"/>
                  </a:lnTo>
                  <a:lnTo>
                    <a:pt x="4381" y="203"/>
                  </a:lnTo>
                  <a:lnTo>
                    <a:pt x="2946" y="3213"/>
                  </a:lnTo>
                  <a:lnTo>
                    <a:pt x="2654" y="6210"/>
                  </a:lnTo>
                  <a:lnTo>
                    <a:pt x="3340" y="8534"/>
                  </a:lnTo>
                  <a:lnTo>
                    <a:pt x="355" y="8534"/>
                  </a:lnTo>
                  <a:lnTo>
                    <a:pt x="38" y="8686"/>
                  </a:lnTo>
                  <a:lnTo>
                    <a:pt x="0" y="9410"/>
                  </a:lnTo>
                  <a:lnTo>
                    <a:pt x="825" y="13652"/>
                  </a:lnTo>
                  <a:lnTo>
                    <a:pt x="927" y="14173"/>
                  </a:lnTo>
                  <a:lnTo>
                    <a:pt x="1346" y="14528"/>
                  </a:lnTo>
                  <a:lnTo>
                    <a:pt x="6489" y="14528"/>
                  </a:lnTo>
                  <a:lnTo>
                    <a:pt x="6883" y="14173"/>
                  </a:lnTo>
                  <a:lnTo>
                    <a:pt x="6972" y="13652"/>
                  </a:lnTo>
                  <a:lnTo>
                    <a:pt x="7442" y="9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000019" y="9895636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3022" y="7112"/>
                  </a:moveTo>
                  <a:lnTo>
                    <a:pt x="2832" y="6311"/>
                  </a:lnTo>
                  <a:lnTo>
                    <a:pt x="1587" y="5168"/>
                  </a:lnTo>
                  <a:lnTo>
                    <a:pt x="774" y="5054"/>
                  </a:lnTo>
                  <a:lnTo>
                    <a:pt x="0" y="5892"/>
                  </a:lnTo>
                  <a:lnTo>
                    <a:pt x="190" y="6692"/>
                  </a:lnTo>
                  <a:lnTo>
                    <a:pt x="1435" y="7823"/>
                  </a:lnTo>
                  <a:lnTo>
                    <a:pt x="2260" y="7950"/>
                  </a:lnTo>
                  <a:lnTo>
                    <a:pt x="2641" y="7531"/>
                  </a:lnTo>
                  <a:lnTo>
                    <a:pt x="3022" y="7112"/>
                  </a:lnTo>
                  <a:close/>
                </a:path>
                <a:path w="6985" h="8254">
                  <a:moveTo>
                    <a:pt x="3340" y="3848"/>
                  </a:moveTo>
                  <a:lnTo>
                    <a:pt x="2997" y="3175"/>
                  </a:lnTo>
                  <a:lnTo>
                    <a:pt x="1689" y="2171"/>
                  </a:lnTo>
                  <a:lnTo>
                    <a:pt x="952" y="2044"/>
                  </a:lnTo>
                  <a:lnTo>
                    <a:pt x="444" y="2692"/>
                  </a:lnTo>
                  <a:lnTo>
                    <a:pt x="774" y="3365"/>
                  </a:lnTo>
                  <a:lnTo>
                    <a:pt x="2095" y="4368"/>
                  </a:lnTo>
                  <a:lnTo>
                    <a:pt x="2844" y="4508"/>
                  </a:lnTo>
                  <a:lnTo>
                    <a:pt x="3086" y="4178"/>
                  </a:lnTo>
                  <a:lnTo>
                    <a:pt x="3340" y="3848"/>
                  </a:lnTo>
                  <a:close/>
                </a:path>
                <a:path w="6985" h="8254">
                  <a:moveTo>
                    <a:pt x="6718" y="1181"/>
                  </a:moveTo>
                  <a:lnTo>
                    <a:pt x="6502" y="673"/>
                  </a:lnTo>
                  <a:lnTo>
                    <a:pt x="6286" y="152"/>
                  </a:lnTo>
                  <a:lnTo>
                    <a:pt x="5486" y="0"/>
                  </a:lnTo>
                  <a:lnTo>
                    <a:pt x="3962" y="635"/>
                  </a:lnTo>
                  <a:lnTo>
                    <a:pt x="3517" y="1308"/>
                  </a:lnTo>
                  <a:lnTo>
                    <a:pt x="3949" y="2336"/>
                  </a:lnTo>
                  <a:lnTo>
                    <a:pt x="4737" y="2501"/>
                  </a:lnTo>
                  <a:lnTo>
                    <a:pt x="6273" y="1854"/>
                  </a:lnTo>
                  <a:lnTo>
                    <a:pt x="6718" y="11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2896735" y="9927649"/>
              <a:ext cx="1905" cy="19685"/>
            </a:xfrm>
            <a:custGeom>
              <a:avLst/>
              <a:gdLst/>
              <a:ahLst/>
              <a:cxnLst/>
              <a:rect l="l" t="t" r="r" b="b"/>
              <a:pathLst>
                <a:path w="1905" h="19684">
                  <a:moveTo>
                    <a:pt x="0" y="19155"/>
                  </a:moveTo>
                  <a:lnTo>
                    <a:pt x="1810" y="19155"/>
                  </a:lnTo>
                  <a:lnTo>
                    <a:pt x="1810" y="919"/>
                  </a:lnTo>
                  <a:lnTo>
                    <a:pt x="902" y="0"/>
                  </a:lnTo>
                  <a:lnTo>
                    <a:pt x="0" y="919"/>
                  </a:lnTo>
                  <a:lnTo>
                    <a:pt x="0" y="191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2888132" y="9888982"/>
              <a:ext cx="24130" cy="38100"/>
            </a:xfrm>
            <a:custGeom>
              <a:avLst/>
              <a:gdLst/>
              <a:ahLst/>
              <a:cxnLst/>
              <a:rect l="l" t="t" r="r" b="b"/>
              <a:pathLst>
                <a:path w="24130" h="38100">
                  <a:moveTo>
                    <a:pt x="23964" y="10248"/>
                  </a:moveTo>
                  <a:lnTo>
                    <a:pt x="22161" y="7391"/>
                  </a:lnTo>
                  <a:lnTo>
                    <a:pt x="19799" y="6096"/>
                  </a:lnTo>
                  <a:lnTo>
                    <a:pt x="19799" y="0"/>
                  </a:lnTo>
                  <a:lnTo>
                    <a:pt x="2755" y="1435"/>
                  </a:lnTo>
                  <a:lnTo>
                    <a:pt x="863" y="5930"/>
                  </a:lnTo>
                  <a:lnTo>
                    <a:pt x="0" y="18986"/>
                  </a:lnTo>
                  <a:lnTo>
                    <a:pt x="1320" y="33655"/>
                  </a:lnTo>
                  <a:lnTo>
                    <a:pt x="3835" y="37960"/>
                  </a:lnTo>
                  <a:lnTo>
                    <a:pt x="15430" y="37960"/>
                  </a:lnTo>
                  <a:lnTo>
                    <a:pt x="16738" y="23837"/>
                  </a:lnTo>
                  <a:lnTo>
                    <a:pt x="17132" y="21996"/>
                  </a:lnTo>
                  <a:lnTo>
                    <a:pt x="20955" y="21285"/>
                  </a:lnTo>
                  <a:lnTo>
                    <a:pt x="23964" y="17767"/>
                  </a:lnTo>
                  <a:lnTo>
                    <a:pt x="23964" y="1024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2900449" y="9894100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5">
                  <a:moveTo>
                    <a:pt x="4665" y="17818"/>
                  </a:moveTo>
                  <a:lnTo>
                    <a:pt x="9307" y="16973"/>
                  </a:lnTo>
                  <a:lnTo>
                    <a:pt x="12559" y="13023"/>
                  </a:lnTo>
                  <a:lnTo>
                    <a:pt x="12559" y="4898"/>
                  </a:lnTo>
                  <a:lnTo>
                    <a:pt x="10675" y="1678"/>
                  </a:lnTo>
                  <a:lnTo>
                    <a:pt x="7633" y="0"/>
                  </a:lnTo>
                  <a:lnTo>
                    <a:pt x="6453" y="281"/>
                  </a:lnTo>
                  <a:lnTo>
                    <a:pt x="5085" y="2282"/>
                  </a:lnTo>
                  <a:lnTo>
                    <a:pt x="3036" y="3628"/>
                  </a:lnTo>
                  <a:lnTo>
                    <a:pt x="686" y="4076"/>
                  </a:lnTo>
                  <a:lnTo>
                    <a:pt x="68" y="4519"/>
                  </a:lnTo>
                  <a:lnTo>
                    <a:pt x="0" y="5289"/>
                  </a:lnTo>
                  <a:lnTo>
                    <a:pt x="363" y="6307"/>
                  </a:lnTo>
                  <a:lnTo>
                    <a:pt x="544" y="7353"/>
                  </a:lnTo>
                  <a:lnTo>
                    <a:pt x="544" y="8406"/>
                  </a:lnTo>
                  <a:lnTo>
                    <a:pt x="1452" y="9320"/>
                  </a:lnTo>
                  <a:lnTo>
                    <a:pt x="2355" y="8406"/>
                  </a:lnTo>
                  <a:lnTo>
                    <a:pt x="2355" y="7474"/>
                  </a:lnTo>
                  <a:lnTo>
                    <a:pt x="2241" y="6554"/>
                  </a:lnTo>
                  <a:lnTo>
                    <a:pt x="2003" y="5640"/>
                  </a:lnTo>
                  <a:lnTo>
                    <a:pt x="4137" y="5025"/>
                  </a:lnTo>
                  <a:lnTo>
                    <a:pt x="6016" y="3771"/>
                  </a:lnTo>
                  <a:lnTo>
                    <a:pt x="7423" y="2023"/>
                  </a:lnTo>
                  <a:lnTo>
                    <a:pt x="9495" y="3455"/>
                  </a:lnTo>
                  <a:lnTo>
                    <a:pt x="10749" y="5835"/>
                  </a:lnTo>
                  <a:lnTo>
                    <a:pt x="10749" y="12131"/>
                  </a:lnTo>
                  <a:lnTo>
                    <a:pt x="8121" y="15328"/>
                  </a:lnTo>
                  <a:lnTo>
                    <a:pt x="4500" y="15995"/>
                  </a:lnTo>
                  <a:lnTo>
                    <a:pt x="3774" y="17065"/>
                  </a:lnTo>
                  <a:lnTo>
                    <a:pt x="4665" y="178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2887273" y="9912076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4">
                  <a:moveTo>
                    <a:pt x="3626" y="12971"/>
                  </a:moveTo>
                  <a:lnTo>
                    <a:pt x="1413" y="0"/>
                  </a:lnTo>
                  <a:lnTo>
                    <a:pt x="522" y="1517"/>
                  </a:lnTo>
                  <a:lnTo>
                    <a:pt x="0" y="3277"/>
                  </a:lnTo>
                  <a:lnTo>
                    <a:pt x="0" y="8308"/>
                  </a:lnTo>
                  <a:lnTo>
                    <a:pt x="1413" y="11114"/>
                  </a:lnTo>
                  <a:lnTo>
                    <a:pt x="3626" y="1297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2886370" y="991129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40">
                  <a:moveTo>
                    <a:pt x="4529" y="14673"/>
                  </a:moveTo>
                  <a:lnTo>
                    <a:pt x="5227" y="14339"/>
                  </a:lnTo>
                  <a:lnTo>
                    <a:pt x="5107" y="13051"/>
                  </a:lnTo>
                  <a:lnTo>
                    <a:pt x="3013" y="11292"/>
                  </a:lnTo>
                  <a:lnTo>
                    <a:pt x="1810" y="8705"/>
                  </a:lnTo>
                  <a:lnTo>
                    <a:pt x="1810" y="4312"/>
                  </a:lnTo>
                  <a:lnTo>
                    <a:pt x="2253" y="2685"/>
                  </a:lnTo>
                  <a:lnTo>
                    <a:pt x="3093" y="1253"/>
                  </a:lnTo>
                  <a:lnTo>
                    <a:pt x="2780" y="0"/>
                  </a:lnTo>
                  <a:lnTo>
                    <a:pt x="1543" y="316"/>
                  </a:lnTo>
                  <a:lnTo>
                    <a:pt x="533" y="2029"/>
                  </a:lnTo>
                  <a:lnTo>
                    <a:pt x="0" y="3978"/>
                  </a:lnTo>
                  <a:lnTo>
                    <a:pt x="0" y="9257"/>
                  </a:lnTo>
                  <a:lnTo>
                    <a:pt x="1441" y="12356"/>
                  </a:lnTo>
                  <a:lnTo>
                    <a:pt x="3950" y="14460"/>
                  </a:lnTo>
                  <a:lnTo>
                    <a:pt x="4529" y="14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2903573" y="991099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56" y="14046"/>
                  </a:moveTo>
                  <a:lnTo>
                    <a:pt x="2270" y="12189"/>
                  </a:lnTo>
                  <a:lnTo>
                    <a:pt x="3683" y="9389"/>
                  </a:lnTo>
                  <a:lnTo>
                    <a:pt x="3683" y="3886"/>
                  </a:lnTo>
                  <a:lnTo>
                    <a:pt x="2877" y="1724"/>
                  </a:lnTo>
                  <a:lnTo>
                    <a:pt x="1543" y="0"/>
                  </a:lnTo>
                  <a:lnTo>
                    <a:pt x="1044" y="91"/>
                  </a:lnTo>
                  <a:lnTo>
                    <a:pt x="527" y="149"/>
                  </a:lnTo>
                  <a:lnTo>
                    <a:pt x="0" y="149"/>
                  </a:lnTo>
                  <a:lnTo>
                    <a:pt x="56" y="140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2902667" y="991009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964" y="15869"/>
                  </a:moveTo>
                  <a:lnTo>
                    <a:pt x="1543" y="15656"/>
                  </a:lnTo>
                  <a:lnTo>
                    <a:pt x="4052" y="13552"/>
                  </a:lnTo>
                  <a:lnTo>
                    <a:pt x="5493" y="10453"/>
                  </a:lnTo>
                  <a:lnTo>
                    <a:pt x="5493" y="4663"/>
                  </a:lnTo>
                  <a:lnTo>
                    <a:pt x="4687" y="2305"/>
                  </a:lnTo>
                  <a:lnTo>
                    <a:pt x="3161" y="339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72"/>
                  </a:lnTo>
                  <a:lnTo>
                    <a:pt x="2048" y="1897"/>
                  </a:lnTo>
                  <a:lnTo>
                    <a:pt x="3121" y="3444"/>
                  </a:lnTo>
                  <a:lnTo>
                    <a:pt x="3683" y="5249"/>
                  </a:lnTo>
                  <a:lnTo>
                    <a:pt x="3683" y="9901"/>
                  </a:lnTo>
                  <a:lnTo>
                    <a:pt x="2480" y="12488"/>
                  </a:lnTo>
                  <a:lnTo>
                    <a:pt x="385" y="14247"/>
                  </a:lnTo>
                  <a:lnTo>
                    <a:pt x="266" y="15535"/>
                  </a:lnTo>
                  <a:lnTo>
                    <a:pt x="964" y="1586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2903572" y="9911000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0" y="149"/>
                  </a:moveTo>
                  <a:lnTo>
                    <a:pt x="527" y="149"/>
                  </a:lnTo>
                  <a:lnTo>
                    <a:pt x="1044" y="91"/>
                  </a:lnTo>
                  <a:lnTo>
                    <a:pt x="1543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2902664" y="991009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908" y="1966"/>
                  </a:moveTo>
                  <a:lnTo>
                    <a:pt x="1464" y="1966"/>
                  </a:lnTo>
                  <a:lnTo>
                    <a:pt x="2020" y="1914"/>
                  </a:lnTo>
                  <a:lnTo>
                    <a:pt x="2616" y="1805"/>
                  </a:lnTo>
                  <a:lnTo>
                    <a:pt x="3342" y="735"/>
                  </a:lnTo>
                  <a:lnTo>
                    <a:pt x="2287" y="0"/>
                  </a:lnTo>
                  <a:lnTo>
                    <a:pt x="908" y="132"/>
                  </a:lnTo>
                  <a:lnTo>
                    <a:pt x="0" y="1052"/>
                  </a:lnTo>
                  <a:lnTo>
                    <a:pt x="908" y="19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2881918" y="989256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6770" y="19508"/>
                  </a:moveTo>
                  <a:lnTo>
                    <a:pt x="8371" y="16789"/>
                  </a:lnTo>
                  <a:lnTo>
                    <a:pt x="8984" y="16053"/>
                  </a:lnTo>
                  <a:lnTo>
                    <a:pt x="11674" y="14926"/>
                  </a:lnTo>
                  <a:lnTo>
                    <a:pt x="8138" y="0"/>
                  </a:lnTo>
                  <a:lnTo>
                    <a:pt x="3507" y="879"/>
                  </a:lnTo>
                  <a:lnTo>
                    <a:pt x="0" y="4990"/>
                  </a:lnTo>
                  <a:lnTo>
                    <a:pt x="0" y="14380"/>
                  </a:lnTo>
                  <a:lnTo>
                    <a:pt x="2837" y="18151"/>
                  </a:lnTo>
                  <a:lnTo>
                    <a:pt x="6770" y="195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2881015" y="9891663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90">
                  <a:moveTo>
                    <a:pt x="7673" y="21331"/>
                  </a:moveTo>
                  <a:lnTo>
                    <a:pt x="8450" y="20883"/>
                  </a:lnTo>
                  <a:lnTo>
                    <a:pt x="10000" y="18255"/>
                  </a:lnTo>
                  <a:lnTo>
                    <a:pt x="10471" y="17703"/>
                  </a:lnTo>
                  <a:lnTo>
                    <a:pt x="12923" y="16680"/>
                  </a:lnTo>
                  <a:lnTo>
                    <a:pt x="13416" y="15478"/>
                  </a:lnTo>
                  <a:lnTo>
                    <a:pt x="12230" y="14983"/>
                  </a:lnTo>
                  <a:lnTo>
                    <a:pt x="9574" y="16093"/>
                  </a:lnTo>
                  <a:lnTo>
                    <a:pt x="8734" y="16909"/>
                  </a:lnTo>
                  <a:lnTo>
                    <a:pt x="7293" y="19284"/>
                  </a:lnTo>
                  <a:lnTo>
                    <a:pt x="3984" y="17835"/>
                  </a:lnTo>
                  <a:lnTo>
                    <a:pt x="1810" y="14529"/>
                  </a:lnTo>
                  <a:lnTo>
                    <a:pt x="1810" y="6422"/>
                  </a:lnTo>
                  <a:lnTo>
                    <a:pt x="4920" y="2616"/>
                  </a:lnTo>
                  <a:lnTo>
                    <a:pt x="9211" y="1805"/>
                  </a:lnTo>
                  <a:lnTo>
                    <a:pt x="9932" y="730"/>
                  </a:lnTo>
                  <a:lnTo>
                    <a:pt x="8876" y="0"/>
                  </a:lnTo>
                  <a:lnTo>
                    <a:pt x="3734" y="977"/>
                  </a:lnTo>
                  <a:lnTo>
                    <a:pt x="0" y="5537"/>
                  </a:lnTo>
                  <a:lnTo>
                    <a:pt x="0" y="15558"/>
                  </a:lnTo>
                  <a:lnTo>
                    <a:pt x="2968" y="19756"/>
                  </a:lnTo>
                  <a:lnTo>
                    <a:pt x="7378" y="21279"/>
                  </a:lnTo>
                  <a:lnTo>
                    <a:pt x="7673" y="213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2889459" y="9879014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8189" y="15892"/>
                  </a:moveTo>
                  <a:lnTo>
                    <a:pt x="19313" y="14253"/>
                  </a:lnTo>
                  <a:lnTo>
                    <a:pt x="19977" y="12269"/>
                  </a:lnTo>
                  <a:lnTo>
                    <a:pt x="19977" y="4530"/>
                  </a:lnTo>
                  <a:lnTo>
                    <a:pt x="15505" y="0"/>
                  </a:lnTo>
                  <a:lnTo>
                    <a:pt x="4472" y="0"/>
                  </a:lnTo>
                  <a:lnTo>
                    <a:pt x="0" y="4530"/>
                  </a:lnTo>
                  <a:lnTo>
                    <a:pt x="0" y="11326"/>
                  </a:lnTo>
                  <a:lnTo>
                    <a:pt x="215" y="12476"/>
                  </a:lnTo>
                  <a:lnTo>
                    <a:pt x="595" y="13552"/>
                  </a:lnTo>
                  <a:lnTo>
                    <a:pt x="1197" y="13431"/>
                  </a:lnTo>
                  <a:lnTo>
                    <a:pt x="1816" y="13368"/>
                  </a:lnTo>
                  <a:lnTo>
                    <a:pt x="2451" y="13368"/>
                  </a:lnTo>
                  <a:lnTo>
                    <a:pt x="18189" y="1589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2888549" y="9878098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79">
                  <a:moveTo>
                    <a:pt x="19098" y="17726"/>
                  </a:moveTo>
                  <a:lnTo>
                    <a:pt x="19841" y="17335"/>
                  </a:lnTo>
                  <a:lnTo>
                    <a:pt x="21118" y="15478"/>
                  </a:lnTo>
                  <a:lnTo>
                    <a:pt x="21793" y="13299"/>
                  </a:lnTo>
                  <a:lnTo>
                    <a:pt x="21793" y="4950"/>
                  </a:lnTo>
                  <a:lnTo>
                    <a:pt x="16907" y="0"/>
                  </a:lnTo>
                  <a:lnTo>
                    <a:pt x="4886" y="0"/>
                  </a:lnTo>
                  <a:lnTo>
                    <a:pt x="0" y="4950"/>
                  </a:lnTo>
                  <a:lnTo>
                    <a:pt x="0" y="12298"/>
                  </a:lnTo>
                  <a:lnTo>
                    <a:pt x="221" y="13557"/>
                  </a:lnTo>
                  <a:lnTo>
                    <a:pt x="652" y="14776"/>
                  </a:lnTo>
                  <a:lnTo>
                    <a:pt x="1674" y="15369"/>
                  </a:lnTo>
                  <a:lnTo>
                    <a:pt x="2247" y="15259"/>
                  </a:lnTo>
                  <a:lnTo>
                    <a:pt x="2815" y="15202"/>
                  </a:lnTo>
                  <a:lnTo>
                    <a:pt x="3359" y="15202"/>
                  </a:lnTo>
                  <a:lnTo>
                    <a:pt x="4267" y="14282"/>
                  </a:lnTo>
                  <a:lnTo>
                    <a:pt x="3359" y="13368"/>
                  </a:lnTo>
                  <a:lnTo>
                    <a:pt x="2133" y="13442"/>
                  </a:lnTo>
                  <a:lnTo>
                    <a:pt x="1918" y="12649"/>
                  </a:lnTo>
                  <a:lnTo>
                    <a:pt x="1810" y="11844"/>
                  </a:lnTo>
                  <a:lnTo>
                    <a:pt x="1810" y="5962"/>
                  </a:lnTo>
                  <a:lnTo>
                    <a:pt x="5885" y="1834"/>
                  </a:lnTo>
                  <a:lnTo>
                    <a:pt x="15908" y="1834"/>
                  </a:lnTo>
                  <a:lnTo>
                    <a:pt x="19983" y="5962"/>
                  </a:lnTo>
                  <a:lnTo>
                    <a:pt x="19983" y="12919"/>
                  </a:lnTo>
                  <a:lnTo>
                    <a:pt x="19421" y="14736"/>
                  </a:lnTo>
                  <a:lnTo>
                    <a:pt x="18354" y="16283"/>
                  </a:lnTo>
                  <a:lnTo>
                    <a:pt x="18581" y="17559"/>
                  </a:lnTo>
                  <a:lnTo>
                    <a:pt x="19098" y="177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2895961" y="989861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2258" y="643"/>
                  </a:moveTo>
                  <a:lnTo>
                    <a:pt x="4120" y="643"/>
                  </a:lnTo>
                  <a:lnTo>
                    <a:pt x="4739" y="580"/>
                  </a:lnTo>
                  <a:lnTo>
                    <a:pt x="5340" y="465"/>
                  </a:lnTo>
                  <a:lnTo>
                    <a:pt x="0" y="0"/>
                  </a:lnTo>
                  <a:lnTo>
                    <a:pt x="1084" y="413"/>
                  </a:lnTo>
                  <a:lnTo>
                    <a:pt x="2258" y="64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2895115" y="989775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3042" y="2420"/>
                  </a:moveTo>
                  <a:lnTo>
                    <a:pt x="4330" y="2420"/>
                  </a:lnTo>
                  <a:lnTo>
                    <a:pt x="4988" y="2420"/>
                  </a:lnTo>
                  <a:lnTo>
                    <a:pt x="5669" y="2357"/>
                  </a:lnTo>
                  <a:lnTo>
                    <a:pt x="6350" y="2225"/>
                  </a:lnTo>
                  <a:lnTo>
                    <a:pt x="7077" y="1155"/>
                  </a:lnTo>
                  <a:lnTo>
                    <a:pt x="6016" y="419"/>
                  </a:lnTo>
                  <a:lnTo>
                    <a:pt x="4313" y="741"/>
                  </a:lnTo>
                  <a:lnTo>
                    <a:pt x="2718" y="586"/>
                  </a:lnTo>
                  <a:lnTo>
                    <a:pt x="1163" y="0"/>
                  </a:lnTo>
                  <a:lnTo>
                    <a:pt x="0" y="534"/>
                  </a:lnTo>
                  <a:lnTo>
                    <a:pt x="527" y="1719"/>
                  </a:lnTo>
                  <a:lnTo>
                    <a:pt x="1765" y="2184"/>
                  </a:lnTo>
                  <a:lnTo>
                    <a:pt x="3042" y="24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2889590" y="9925048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3439" y="12114"/>
                  </a:moveTo>
                  <a:lnTo>
                    <a:pt x="11912" y="12114"/>
                  </a:lnTo>
                  <a:lnTo>
                    <a:pt x="15346" y="8630"/>
                  </a:lnTo>
                  <a:lnTo>
                    <a:pt x="15346" y="2731"/>
                  </a:lnTo>
                  <a:lnTo>
                    <a:pt x="14864" y="1241"/>
                  </a:lnTo>
                  <a:lnTo>
                    <a:pt x="14041" y="0"/>
                  </a:lnTo>
                  <a:lnTo>
                    <a:pt x="1311" y="0"/>
                  </a:lnTo>
                  <a:lnTo>
                    <a:pt x="482" y="1241"/>
                  </a:lnTo>
                  <a:lnTo>
                    <a:pt x="0" y="2731"/>
                  </a:lnTo>
                  <a:lnTo>
                    <a:pt x="0" y="8630"/>
                  </a:lnTo>
                  <a:lnTo>
                    <a:pt x="3439" y="1211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2888689" y="9924285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3847" y="13793"/>
                  </a:moveTo>
                  <a:lnTo>
                    <a:pt x="8575" y="13793"/>
                  </a:lnTo>
                  <a:lnTo>
                    <a:pt x="13303" y="13793"/>
                  </a:lnTo>
                  <a:lnTo>
                    <a:pt x="17157" y="9895"/>
                  </a:lnTo>
                  <a:lnTo>
                    <a:pt x="17157" y="3363"/>
                  </a:lnTo>
                  <a:lnTo>
                    <a:pt x="16651" y="1684"/>
                  </a:lnTo>
                  <a:lnTo>
                    <a:pt x="15692" y="247"/>
                  </a:lnTo>
                  <a:lnTo>
                    <a:pt x="14432" y="0"/>
                  </a:lnTo>
                  <a:lnTo>
                    <a:pt x="14188" y="1276"/>
                  </a:lnTo>
                  <a:lnTo>
                    <a:pt x="14943" y="2409"/>
                  </a:lnTo>
                  <a:lnTo>
                    <a:pt x="15340" y="3731"/>
                  </a:lnTo>
                  <a:lnTo>
                    <a:pt x="15340" y="8883"/>
                  </a:lnTo>
                  <a:lnTo>
                    <a:pt x="12310" y="11959"/>
                  </a:lnTo>
                  <a:lnTo>
                    <a:pt x="4846" y="11959"/>
                  </a:lnTo>
                  <a:lnTo>
                    <a:pt x="1810" y="8883"/>
                  </a:lnTo>
                  <a:lnTo>
                    <a:pt x="1810" y="3731"/>
                  </a:lnTo>
                  <a:lnTo>
                    <a:pt x="2207" y="2409"/>
                  </a:lnTo>
                  <a:lnTo>
                    <a:pt x="2962" y="1276"/>
                  </a:lnTo>
                  <a:lnTo>
                    <a:pt x="2718" y="0"/>
                  </a:lnTo>
                  <a:lnTo>
                    <a:pt x="1458" y="247"/>
                  </a:lnTo>
                  <a:lnTo>
                    <a:pt x="505" y="1684"/>
                  </a:lnTo>
                  <a:lnTo>
                    <a:pt x="0" y="3363"/>
                  </a:lnTo>
                  <a:lnTo>
                    <a:pt x="0" y="9895"/>
                  </a:lnTo>
                  <a:lnTo>
                    <a:pt x="3847" y="137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2899446" y="992133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182" y="3708"/>
                  </a:moveTo>
                  <a:lnTo>
                    <a:pt x="2809" y="1638"/>
                  </a:lnTo>
                  <a:lnTo>
                    <a:pt x="2253" y="781"/>
                  </a:lnTo>
                  <a:lnTo>
                    <a:pt x="0" y="0"/>
                  </a:lnTo>
                  <a:lnTo>
                    <a:pt x="4182" y="37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2898589" y="99204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4250" y="5031"/>
                  </a:moveTo>
                  <a:lnTo>
                    <a:pt x="5039" y="4576"/>
                  </a:lnTo>
                  <a:lnTo>
                    <a:pt x="5794" y="4065"/>
                  </a:lnTo>
                  <a:lnTo>
                    <a:pt x="3672" y="879"/>
                  </a:lnTo>
                  <a:lnTo>
                    <a:pt x="1152" y="0"/>
                  </a:lnTo>
                  <a:lnTo>
                    <a:pt x="0" y="569"/>
                  </a:lnTo>
                  <a:lnTo>
                    <a:pt x="561" y="1736"/>
                  </a:lnTo>
                  <a:lnTo>
                    <a:pt x="2508" y="2414"/>
                  </a:lnTo>
                  <a:lnTo>
                    <a:pt x="4250" y="503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2934487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84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2942451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2935084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4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14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2934431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76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2930668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2929798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1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771" y="270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2948665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2948266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2" y="962"/>
                  </a:lnTo>
                  <a:lnTo>
                    <a:pt x="2843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2947488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2946838" y="994556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043" y="1558"/>
                  </a:moveTo>
                  <a:lnTo>
                    <a:pt x="2661" y="1109"/>
                  </a:lnTo>
                  <a:lnTo>
                    <a:pt x="2253" y="275"/>
                  </a:lnTo>
                  <a:lnTo>
                    <a:pt x="1725" y="91"/>
                  </a:lnTo>
                  <a:lnTo>
                    <a:pt x="1186" y="0"/>
                  </a:lnTo>
                  <a:lnTo>
                    <a:pt x="652" y="0"/>
                  </a:lnTo>
                  <a:lnTo>
                    <a:pt x="0" y="661"/>
                  </a:lnTo>
                  <a:lnTo>
                    <a:pt x="652" y="1322"/>
                  </a:lnTo>
                  <a:lnTo>
                    <a:pt x="2043" y="15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006255" y="9942728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5">
                  <a:moveTo>
                    <a:pt x="14998" y="4076"/>
                  </a:moveTo>
                  <a:lnTo>
                    <a:pt x="14376" y="3683"/>
                  </a:lnTo>
                  <a:lnTo>
                    <a:pt x="14071" y="1625"/>
                  </a:lnTo>
                  <a:lnTo>
                    <a:pt x="12280" y="0"/>
                  </a:lnTo>
                  <a:lnTo>
                    <a:pt x="9563" y="0"/>
                  </a:lnTo>
                  <a:lnTo>
                    <a:pt x="9042" y="101"/>
                  </a:lnTo>
                  <a:lnTo>
                    <a:pt x="8902" y="165"/>
                  </a:lnTo>
                  <a:lnTo>
                    <a:pt x="8661" y="0"/>
                  </a:lnTo>
                  <a:lnTo>
                    <a:pt x="2882" y="1168"/>
                  </a:lnTo>
                  <a:lnTo>
                    <a:pt x="0" y="2349"/>
                  </a:lnTo>
                  <a:lnTo>
                    <a:pt x="0" y="4076"/>
                  </a:lnTo>
                  <a:lnTo>
                    <a:pt x="14998" y="407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014216" y="994206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6430" y="5065"/>
                  </a:moveTo>
                  <a:lnTo>
                    <a:pt x="6844" y="4910"/>
                  </a:lnTo>
                  <a:lnTo>
                    <a:pt x="7077" y="4312"/>
                  </a:lnTo>
                  <a:lnTo>
                    <a:pt x="6719" y="1851"/>
                  </a:lnTo>
                  <a:lnTo>
                    <a:pt x="4602" y="0"/>
                  </a:lnTo>
                  <a:lnTo>
                    <a:pt x="1549" y="0"/>
                  </a:lnTo>
                  <a:lnTo>
                    <a:pt x="953" y="109"/>
                  </a:lnTo>
                  <a:lnTo>
                    <a:pt x="380" y="333"/>
                  </a:lnTo>
                  <a:lnTo>
                    <a:pt x="0" y="1184"/>
                  </a:lnTo>
                  <a:lnTo>
                    <a:pt x="839" y="1569"/>
                  </a:lnTo>
                  <a:lnTo>
                    <a:pt x="2151" y="1316"/>
                  </a:lnTo>
                  <a:lnTo>
                    <a:pt x="3620" y="1316"/>
                  </a:lnTo>
                  <a:lnTo>
                    <a:pt x="4926" y="2219"/>
                  </a:lnTo>
                  <a:lnTo>
                    <a:pt x="5505" y="3530"/>
                  </a:lnTo>
                  <a:lnTo>
                    <a:pt x="5039" y="3507"/>
                  </a:lnTo>
                  <a:lnTo>
                    <a:pt x="4387" y="4168"/>
                  </a:lnTo>
                  <a:lnTo>
                    <a:pt x="5039" y="4829"/>
                  </a:lnTo>
                  <a:lnTo>
                    <a:pt x="6430" y="50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006849" y="994096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0" y="4111"/>
                  </a:moveTo>
                  <a:lnTo>
                    <a:pt x="7979" y="2046"/>
                  </a:lnTo>
                  <a:lnTo>
                    <a:pt x="7207" y="816"/>
                  </a:lnTo>
                  <a:lnTo>
                    <a:pt x="5857" y="0"/>
                  </a:lnTo>
                  <a:lnTo>
                    <a:pt x="2020" y="0"/>
                  </a:lnTo>
                  <a:lnTo>
                    <a:pt x="141" y="1816"/>
                  </a:lnTo>
                  <a:lnTo>
                    <a:pt x="0" y="4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006196" y="994030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52" y="5433"/>
                  </a:moveTo>
                  <a:lnTo>
                    <a:pt x="1305" y="4812"/>
                  </a:lnTo>
                  <a:lnTo>
                    <a:pt x="1424" y="2857"/>
                  </a:lnTo>
                  <a:lnTo>
                    <a:pt x="3036" y="1322"/>
                  </a:lnTo>
                  <a:lnTo>
                    <a:pt x="6237" y="1322"/>
                  </a:lnTo>
                  <a:lnTo>
                    <a:pt x="7395" y="1972"/>
                  </a:lnTo>
                  <a:lnTo>
                    <a:pt x="8081" y="3058"/>
                  </a:lnTo>
                  <a:lnTo>
                    <a:pt x="8978" y="3265"/>
                  </a:lnTo>
                  <a:lnTo>
                    <a:pt x="9182" y="2351"/>
                  </a:lnTo>
                  <a:lnTo>
                    <a:pt x="8257" y="879"/>
                  </a:lnTo>
                  <a:lnTo>
                    <a:pt x="6685" y="0"/>
                  </a:lnTo>
                  <a:lnTo>
                    <a:pt x="2349" y="0"/>
                  </a:lnTo>
                  <a:lnTo>
                    <a:pt x="164" y="2081"/>
                  </a:lnTo>
                  <a:lnTo>
                    <a:pt x="0" y="4732"/>
                  </a:lnTo>
                  <a:lnTo>
                    <a:pt x="612" y="54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002433" y="994505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1745"/>
                  </a:moveTo>
                  <a:lnTo>
                    <a:pt x="4858" y="1745"/>
                  </a:lnTo>
                  <a:lnTo>
                    <a:pt x="4402" y="293"/>
                  </a:lnTo>
                  <a:lnTo>
                    <a:pt x="4413" y="17"/>
                  </a:lnTo>
                  <a:lnTo>
                    <a:pt x="4113" y="0"/>
                  </a:lnTo>
                  <a:lnTo>
                    <a:pt x="1718" y="0"/>
                  </a:lnTo>
                  <a:lnTo>
                    <a:pt x="0" y="174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001564" y="994440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2402"/>
                  </a:moveTo>
                  <a:lnTo>
                    <a:pt x="1935" y="2402"/>
                  </a:lnTo>
                  <a:lnTo>
                    <a:pt x="2820" y="1454"/>
                  </a:lnTo>
                  <a:lnTo>
                    <a:pt x="4739" y="1328"/>
                  </a:lnTo>
                  <a:lnTo>
                    <a:pt x="5272" y="1609"/>
                  </a:lnTo>
                  <a:lnTo>
                    <a:pt x="5925" y="948"/>
                  </a:lnTo>
                  <a:lnTo>
                    <a:pt x="5930" y="787"/>
                  </a:lnTo>
                  <a:lnTo>
                    <a:pt x="5329" y="17"/>
                  </a:lnTo>
                  <a:lnTo>
                    <a:pt x="4983" y="0"/>
                  </a:lnTo>
                  <a:lnTo>
                    <a:pt x="2236" y="0"/>
                  </a:lnTo>
                  <a:lnTo>
                    <a:pt x="0" y="2265"/>
                  </a:lnTo>
                  <a:lnTo>
                    <a:pt x="0" y="2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020430" y="9946467"/>
              <a:ext cx="1270" cy="635"/>
            </a:xfrm>
            <a:custGeom>
              <a:avLst/>
              <a:gdLst/>
              <a:ahLst/>
              <a:cxnLst/>
              <a:rect l="l" t="t" r="r" b="b"/>
              <a:pathLst>
                <a:path w="1269" h="634">
                  <a:moveTo>
                    <a:pt x="0" y="337"/>
                  </a:moveTo>
                  <a:lnTo>
                    <a:pt x="1199" y="337"/>
                  </a:lnTo>
                  <a:lnTo>
                    <a:pt x="216" y="0"/>
                  </a:lnTo>
                  <a:lnTo>
                    <a:pt x="0" y="3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020031" y="994584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64" y="962"/>
                  </a:moveTo>
                  <a:lnTo>
                    <a:pt x="3037" y="962"/>
                  </a:lnTo>
                  <a:lnTo>
                    <a:pt x="2849" y="695"/>
                  </a:lnTo>
                  <a:lnTo>
                    <a:pt x="822" y="0"/>
                  </a:lnTo>
                  <a:lnTo>
                    <a:pt x="0" y="413"/>
                  </a:lnTo>
                  <a:lnTo>
                    <a:pt x="264" y="9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019253" y="9946231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5" h="634">
                  <a:moveTo>
                    <a:pt x="1390" y="235"/>
                  </a:moveTo>
                  <a:lnTo>
                    <a:pt x="0" y="0"/>
                  </a:lnTo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2792095" y="9942322"/>
              <a:ext cx="229235" cy="5080"/>
            </a:xfrm>
            <a:custGeom>
              <a:avLst/>
              <a:gdLst/>
              <a:ahLst/>
              <a:cxnLst/>
              <a:rect l="l" t="t" r="r" b="b"/>
              <a:pathLst>
                <a:path w="229235" h="5079">
                  <a:moveTo>
                    <a:pt x="8877" y="3949"/>
                  </a:moveTo>
                  <a:lnTo>
                    <a:pt x="8737" y="3035"/>
                  </a:lnTo>
                  <a:lnTo>
                    <a:pt x="4826" y="127"/>
                  </a:lnTo>
                  <a:lnTo>
                    <a:pt x="4597" y="165"/>
                  </a:lnTo>
                  <a:lnTo>
                    <a:pt x="4445" y="0"/>
                  </a:lnTo>
                  <a:lnTo>
                    <a:pt x="4279" y="165"/>
                  </a:lnTo>
                  <a:lnTo>
                    <a:pt x="4051" y="127"/>
                  </a:lnTo>
                  <a:lnTo>
                    <a:pt x="139" y="3035"/>
                  </a:lnTo>
                  <a:lnTo>
                    <a:pt x="0" y="3949"/>
                  </a:lnTo>
                  <a:lnTo>
                    <a:pt x="533" y="4229"/>
                  </a:lnTo>
                  <a:lnTo>
                    <a:pt x="914" y="4102"/>
                  </a:lnTo>
                  <a:lnTo>
                    <a:pt x="3784" y="1968"/>
                  </a:lnTo>
                  <a:lnTo>
                    <a:pt x="3784" y="4495"/>
                  </a:lnTo>
                  <a:lnTo>
                    <a:pt x="5092" y="4495"/>
                  </a:lnTo>
                  <a:lnTo>
                    <a:pt x="5092" y="1968"/>
                  </a:lnTo>
                  <a:lnTo>
                    <a:pt x="7962" y="4102"/>
                  </a:lnTo>
                  <a:lnTo>
                    <a:pt x="8343" y="4229"/>
                  </a:lnTo>
                  <a:lnTo>
                    <a:pt x="8877" y="3949"/>
                  </a:lnTo>
                  <a:close/>
                </a:path>
                <a:path w="229235" h="5079">
                  <a:moveTo>
                    <a:pt x="229158" y="4368"/>
                  </a:moveTo>
                  <a:lnTo>
                    <a:pt x="228752" y="3530"/>
                  </a:lnTo>
                  <a:lnTo>
                    <a:pt x="228231" y="3340"/>
                  </a:lnTo>
                  <a:lnTo>
                    <a:pt x="227685" y="3251"/>
                  </a:lnTo>
                  <a:lnTo>
                    <a:pt x="227152" y="3251"/>
                  </a:lnTo>
                  <a:lnTo>
                    <a:pt x="226504" y="3911"/>
                  </a:lnTo>
                  <a:lnTo>
                    <a:pt x="227152" y="4572"/>
                  </a:lnTo>
                  <a:lnTo>
                    <a:pt x="228549" y="4813"/>
                  </a:lnTo>
                  <a:lnTo>
                    <a:pt x="229158" y="4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2794290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2739987" y="9937267"/>
              <a:ext cx="59690" cy="10160"/>
            </a:xfrm>
            <a:custGeom>
              <a:avLst/>
              <a:gdLst/>
              <a:ahLst/>
              <a:cxnLst/>
              <a:rect l="l" t="t" r="r" b="b"/>
              <a:pathLst>
                <a:path w="59689" h="10159">
                  <a:moveTo>
                    <a:pt x="8877" y="9004"/>
                  </a:moveTo>
                  <a:lnTo>
                    <a:pt x="8737" y="8089"/>
                  </a:lnTo>
                  <a:lnTo>
                    <a:pt x="4826" y="5181"/>
                  </a:lnTo>
                  <a:lnTo>
                    <a:pt x="4584" y="5219"/>
                  </a:lnTo>
                  <a:lnTo>
                    <a:pt x="4432" y="5054"/>
                  </a:lnTo>
                  <a:lnTo>
                    <a:pt x="4267" y="5219"/>
                  </a:lnTo>
                  <a:lnTo>
                    <a:pt x="4051" y="5181"/>
                  </a:lnTo>
                  <a:lnTo>
                    <a:pt x="139" y="8089"/>
                  </a:lnTo>
                  <a:lnTo>
                    <a:pt x="0" y="9004"/>
                  </a:lnTo>
                  <a:lnTo>
                    <a:pt x="533" y="9283"/>
                  </a:lnTo>
                  <a:lnTo>
                    <a:pt x="914" y="9156"/>
                  </a:lnTo>
                  <a:lnTo>
                    <a:pt x="3784" y="7023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7023"/>
                  </a:lnTo>
                  <a:lnTo>
                    <a:pt x="7962" y="9156"/>
                  </a:lnTo>
                  <a:lnTo>
                    <a:pt x="8343" y="9283"/>
                  </a:lnTo>
                  <a:lnTo>
                    <a:pt x="8877" y="9004"/>
                  </a:lnTo>
                  <a:close/>
                </a:path>
                <a:path w="59689" h="10159">
                  <a:moveTo>
                    <a:pt x="59232" y="1219"/>
                  </a:moveTo>
                  <a:lnTo>
                    <a:pt x="58369" y="355"/>
                  </a:lnTo>
                  <a:lnTo>
                    <a:pt x="58369" y="1701"/>
                  </a:lnTo>
                  <a:lnTo>
                    <a:pt x="58369" y="3733"/>
                  </a:lnTo>
                  <a:lnTo>
                    <a:pt x="57543" y="4559"/>
                  </a:lnTo>
                  <a:lnTo>
                    <a:pt x="55549" y="4559"/>
                  </a:lnTo>
                  <a:lnTo>
                    <a:pt x="54737" y="3733"/>
                  </a:lnTo>
                  <a:lnTo>
                    <a:pt x="54737" y="1701"/>
                  </a:lnTo>
                  <a:lnTo>
                    <a:pt x="55549" y="876"/>
                  </a:lnTo>
                  <a:lnTo>
                    <a:pt x="57543" y="876"/>
                  </a:lnTo>
                  <a:lnTo>
                    <a:pt x="58369" y="1701"/>
                  </a:lnTo>
                  <a:lnTo>
                    <a:pt x="58369" y="355"/>
                  </a:lnTo>
                  <a:lnTo>
                    <a:pt x="58026" y="0"/>
                  </a:lnTo>
                  <a:lnTo>
                    <a:pt x="55067" y="0"/>
                  </a:lnTo>
                  <a:lnTo>
                    <a:pt x="54203" y="876"/>
                  </a:lnTo>
                  <a:lnTo>
                    <a:pt x="53860" y="1219"/>
                  </a:lnTo>
                  <a:lnTo>
                    <a:pt x="53860" y="4216"/>
                  </a:lnTo>
                  <a:lnTo>
                    <a:pt x="54203" y="4559"/>
                  </a:lnTo>
                  <a:lnTo>
                    <a:pt x="55067" y="5435"/>
                  </a:lnTo>
                  <a:lnTo>
                    <a:pt x="58026" y="5435"/>
                  </a:lnTo>
                  <a:lnTo>
                    <a:pt x="59232" y="4216"/>
                  </a:lnTo>
                  <a:lnTo>
                    <a:pt x="5923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2742179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2700439" y="9937267"/>
              <a:ext cx="46990" cy="10160"/>
            </a:xfrm>
            <a:custGeom>
              <a:avLst/>
              <a:gdLst/>
              <a:ahLst/>
              <a:cxnLst/>
              <a:rect l="l" t="t" r="r" b="b"/>
              <a:pathLst>
                <a:path w="46989" h="10159">
                  <a:moveTo>
                    <a:pt x="8877" y="8763"/>
                  </a:moveTo>
                  <a:lnTo>
                    <a:pt x="8737" y="7848"/>
                  </a:lnTo>
                  <a:lnTo>
                    <a:pt x="4826" y="4940"/>
                  </a:lnTo>
                  <a:lnTo>
                    <a:pt x="4584" y="4978"/>
                  </a:lnTo>
                  <a:lnTo>
                    <a:pt x="4445" y="4813"/>
                  </a:lnTo>
                  <a:lnTo>
                    <a:pt x="4279" y="4978"/>
                  </a:lnTo>
                  <a:lnTo>
                    <a:pt x="4064" y="4940"/>
                  </a:lnTo>
                  <a:lnTo>
                    <a:pt x="152" y="7848"/>
                  </a:lnTo>
                  <a:lnTo>
                    <a:pt x="0" y="8763"/>
                  </a:lnTo>
                  <a:lnTo>
                    <a:pt x="533" y="9029"/>
                  </a:lnTo>
                  <a:lnTo>
                    <a:pt x="914" y="8902"/>
                  </a:lnTo>
                  <a:lnTo>
                    <a:pt x="3784" y="6781"/>
                  </a:lnTo>
                  <a:lnTo>
                    <a:pt x="3784" y="9550"/>
                  </a:lnTo>
                  <a:lnTo>
                    <a:pt x="5092" y="9550"/>
                  </a:lnTo>
                  <a:lnTo>
                    <a:pt x="5092" y="6781"/>
                  </a:lnTo>
                  <a:lnTo>
                    <a:pt x="7962" y="8902"/>
                  </a:lnTo>
                  <a:lnTo>
                    <a:pt x="8356" y="9029"/>
                  </a:lnTo>
                  <a:lnTo>
                    <a:pt x="8877" y="8763"/>
                  </a:lnTo>
                  <a:close/>
                </a:path>
                <a:path w="46989" h="10159">
                  <a:moveTo>
                    <a:pt x="46672" y="1219"/>
                  </a:moveTo>
                  <a:lnTo>
                    <a:pt x="45796" y="342"/>
                  </a:lnTo>
                  <a:lnTo>
                    <a:pt x="45796" y="1701"/>
                  </a:lnTo>
                  <a:lnTo>
                    <a:pt x="45796" y="3733"/>
                  </a:lnTo>
                  <a:lnTo>
                    <a:pt x="44983" y="4559"/>
                  </a:lnTo>
                  <a:lnTo>
                    <a:pt x="42976" y="4559"/>
                  </a:lnTo>
                  <a:lnTo>
                    <a:pt x="42164" y="3733"/>
                  </a:lnTo>
                  <a:lnTo>
                    <a:pt x="42164" y="1701"/>
                  </a:lnTo>
                  <a:lnTo>
                    <a:pt x="42976" y="876"/>
                  </a:lnTo>
                  <a:lnTo>
                    <a:pt x="44983" y="876"/>
                  </a:lnTo>
                  <a:lnTo>
                    <a:pt x="45796" y="1701"/>
                  </a:lnTo>
                  <a:lnTo>
                    <a:pt x="45796" y="342"/>
                  </a:lnTo>
                  <a:lnTo>
                    <a:pt x="45466" y="0"/>
                  </a:lnTo>
                  <a:lnTo>
                    <a:pt x="42506" y="0"/>
                  </a:lnTo>
                  <a:lnTo>
                    <a:pt x="41630" y="876"/>
                  </a:lnTo>
                  <a:lnTo>
                    <a:pt x="41300" y="1219"/>
                  </a:lnTo>
                  <a:lnTo>
                    <a:pt x="41300" y="4216"/>
                  </a:lnTo>
                  <a:lnTo>
                    <a:pt x="41630" y="4559"/>
                  </a:lnTo>
                  <a:lnTo>
                    <a:pt x="42506" y="5435"/>
                  </a:lnTo>
                  <a:lnTo>
                    <a:pt x="45466" y="5435"/>
                  </a:lnTo>
                  <a:lnTo>
                    <a:pt x="46672" y="4216"/>
                  </a:lnTo>
                  <a:lnTo>
                    <a:pt x="46672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2702638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2674772" y="9937026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19" h="10159">
                  <a:moveTo>
                    <a:pt x="8877" y="8597"/>
                  </a:moveTo>
                  <a:lnTo>
                    <a:pt x="8737" y="7683"/>
                  </a:lnTo>
                  <a:lnTo>
                    <a:pt x="4826" y="4775"/>
                  </a:lnTo>
                  <a:lnTo>
                    <a:pt x="4584" y="4813"/>
                  </a:lnTo>
                  <a:lnTo>
                    <a:pt x="4432" y="4635"/>
                  </a:lnTo>
                  <a:lnTo>
                    <a:pt x="4254" y="4813"/>
                  </a:lnTo>
                  <a:lnTo>
                    <a:pt x="4051" y="4775"/>
                  </a:lnTo>
                  <a:lnTo>
                    <a:pt x="139" y="7683"/>
                  </a:lnTo>
                  <a:lnTo>
                    <a:pt x="0" y="8597"/>
                  </a:lnTo>
                  <a:lnTo>
                    <a:pt x="533" y="8864"/>
                  </a:lnTo>
                  <a:lnTo>
                    <a:pt x="914" y="8737"/>
                  </a:lnTo>
                  <a:lnTo>
                    <a:pt x="3784" y="6616"/>
                  </a:lnTo>
                  <a:lnTo>
                    <a:pt x="3784" y="9779"/>
                  </a:lnTo>
                  <a:lnTo>
                    <a:pt x="5092" y="9779"/>
                  </a:lnTo>
                  <a:lnTo>
                    <a:pt x="5092" y="6616"/>
                  </a:lnTo>
                  <a:lnTo>
                    <a:pt x="7962" y="8737"/>
                  </a:lnTo>
                  <a:lnTo>
                    <a:pt x="8343" y="8864"/>
                  </a:lnTo>
                  <a:lnTo>
                    <a:pt x="8877" y="8597"/>
                  </a:lnTo>
                  <a:close/>
                </a:path>
                <a:path w="33019" h="10159">
                  <a:moveTo>
                    <a:pt x="32791" y="1219"/>
                  </a:moveTo>
                  <a:lnTo>
                    <a:pt x="31927" y="355"/>
                  </a:lnTo>
                  <a:lnTo>
                    <a:pt x="31927" y="1701"/>
                  </a:lnTo>
                  <a:lnTo>
                    <a:pt x="31927" y="3733"/>
                  </a:lnTo>
                  <a:lnTo>
                    <a:pt x="31102" y="4559"/>
                  </a:lnTo>
                  <a:lnTo>
                    <a:pt x="29108" y="4559"/>
                  </a:lnTo>
                  <a:lnTo>
                    <a:pt x="28295" y="3733"/>
                  </a:lnTo>
                  <a:lnTo>
                    <a:pt x="28295" y="1701"/>
                  </a:lnTo>
                  <a:lnTo>
                    <a:pt x="29108" y="876"/>
                  </a:lnTo>
                  <a:lnTo>
                    <a:pt x="31102" y="876"/>
                  </a:lnTo>
                  <a:lnTo>
                    <a:pt x="31927" y="1701"/>
                  </a:lnTo>
                  <a:lnTo>
                    <a:pt x="31927" y="355"/>
                  </a:lnTo>
                  <a:lnTo>
                    <a:pt x="31584" y="0"/>
                  </a:lnTo>
                  <a:lnTo>
                    <a:pt x="28625" y="0"/>
                  </a:lnTo>
                  <a:lnTo>
                    <a:pt x="27762" y="876"/>
                  </a:lnTo>
                  <a:lnTo>
                    <a:pt x="27419" y="1219"/>
                  </a:lnTo>
                  <a:lnTo>
                    <a:pt x="27419" y="4216"/>
                  </a:lnTo>
                  <a:lnTo>
                    <a:pt x="27762" y="4559"/>
                  </a:lnTo>
                  <a:lnTo>
                    <a:pt x="28625" y="5435"/>
                  </a:lnTo>
                  <a:lnTo>
                    <a:pt x="31584" y="5435"/>
                  </a:lnTo>
                  <a:lnTo>
                    <a:pt x="32791" y="4216"/>
                  </a:lnTo>
                  <a:lnTo>
                    <a:pt x="32791" y="121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2676965" y="993705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2676525" y="9936619"/>
              <a:ext cx="240029" cy="10795"/>
            </a:xfrm>
            <a:custGeom>
              <a:avLst/>
              <a:gdLst/>
              <a:ahLst/>
              <a:cxnLst/>
              <a:rect l="l" t="t" r="r" b="b"/>
              <a:pathLst>
                <a:path w="240030" h="1079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40030" h="10795">
                  <a:moveTo>
                    <a:pt x="240017" y="9652"/>
                  </a:moveTo>
                  <a:lnTo>
                    <a:pt x="239864" y="8737"/>
                  </a:lnTo>
                  <a:lnTo>
                    <a:pt x="235953" y="5829"/>
                  </a:lnTo>
                  <a:lnTo>
                    <a:pt x="235724" y="5867"/>
                  </a:lnTo>
                  <a:lnTo>
                    <a:pt x="235572" y="5702"/>
                  </a:lnTo>
                  <a:lnTo>
                    <a:pt x="235407" y="5867"/>
                  </a:lnTo>
                  <a:lnTo>
                    <a:pt x="235191" y="5829"/>
                  </a:lnTo>
                  <a:lnTo>
                    <a:pt x="231279" y="8737"/>
                  </a:lnTo>
                  <a:lnTo>
                    <a:pt x="231140" y="9652"/>
                  </a:lnTo>
                  <a:lnTo>
                    <a:pt x="231660" y="9931"/>
                  </a:lnTo>
                  <a:lnTo>
                    <a:pt x="232054" y="9804"/>
                  </a:lnTo>
                  <a:lnTo>
                    <a:pt x="234924" y="7670"/>
                  </a:lnTo>
                  <a:lnTo>
                    <a:pt x="234924" y="10198"/>
                  </a:lnTo>
                  <a:lnTo>
                    <a:pt x="236232" y="10198"/>
                  </a:lnTo>
                  <a:lnTo>
                    <a:pt x="236232" y="7670"/>
                  </a:lnTo>
                  <a:lnTo>
                    <a:pt x="239102" y="9804"/>
                  </a:lnTo>
                  <a:lnTo>
                    <a:pt x="239483" y="9931"/>
                  </a:lnTo>
                  <a:lnTo>
                    <a:pt x="240017" y="96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2909856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6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2909417" y="9937267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4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76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76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7144" h="10159">
                  <a:moveTo>
                    <a:pt x="16751" y="9232"/>
                  </a:moveTo>
                  <a:lnTo>
                    <a:pt x="16598" y="8318"/>
                  </a:lnTo>
                  <a:lnTo>
                    <a:pt x="12687" y="5410"/>
                  </a:lnTo>
                  <a:lnTo>
                    <a:pt x="12458" y="5448"/>
                  </a:lnTo>
                  <a:lnTo>
                    <a:pt x="12306" y="5283"/>
                  </a:lnTo>
                  <a:lnTo>
                    <a:pt x="12141" y="5448"/>
                  </a:lnTo>
                  <a:lnTo>
                    <a:pt x="11925" y="5410"/>
                  </a:lnTo>
                  <a:lnTo>
                    <a:pt x="8013" y="8318"/>
                  </a:lnTo>
                  <a:lnTo>
                    <a:pt x="7874" y="9232"/>
                  </a:lnTo>
                  <a:lnTo>
                    <a:pt x="8394" y="9512"/>
                  </a:lnTo>
                  <a:lnTo>
                    <a:pt x="8788" y="9385"/>
                  </a:lnTo>
                  <a:lnTo>
                    <a:pt x="11658" y="7251"/>
                  </a:lnTo>
                  <a:lnTo>
                    <a:pt x="11658" y="9550"/>
                  </a:lnTo>
                  <a:lnTo>
                    <a:pt x="12966" y="9550"/>
                  </a:lnTo>
                  <a:lnTo>
                    <a:pt x="12966" y="7251"/>
                  </a:lnTo>
                  <a:lnTo>
                    <a:pt x="15836" y="9385"/>
                  </a:lnTo>
                  <a:lnTo>
                    <a:pt x="16217" y="9512"/>
                  </a:lnTo>
                  <a:lnTo>
                    <a:pt x="16751" y="923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2919482" y="993793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2919044" y="9937496"/>
              <a:ext cx="47625" cy="9525"/>
            </a:xfrm>
            <a:custGeom>
              <a:avLst/>
              <a:gdLst/>
              <a:ahLst/>
              <a:cxnLst/>
              <a:rect l="l" t="t" r="r" b="b"/>
              <a:pathLst>
                <a:path w="47625" h="9525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47625" h="9525">
                  <a:moveTo>
                    <a:pt x="47548" y="8775"/>
                  </a:moveTo>
                  <a:lnTo>
                    <a:pt x="47409" y="7861"/>
                  </a:lnTo>
                  <a:lnTo>
                    <a:pt x="43497" y="4953"/>
                  </a:lnTo>
                  <a:lnTo>
                    <a:pt x="43256" y="4991"/>
                  </a:lnTo>
                  <a:lnTo>
                    <a:pt x="43103" y="4826"/>
                  </a:lnTo>
                  <a:lnTo>
                    <a:pt x="42938" y="4991"/>
                  </a:lnTo>
                  <a:lnTo>
                    <a:pt x="42722" y="4953"/>
                  </a:lnTo>
                  <a:lnTo>
                    <a:pt x="38811" y="7861"/>
                  </a:lnTo>
                  <a:lnTo>
                    <a:pt x="38671" y="8775"/>
                  </a:lnTo>
                  <a:lnTo>
                    <a:pt x="39204" y="9055"/>
                  </a:lnTo>
                  <a:lnTo>
                    <a:pt x="39585" y="8928"/>
                  </a:lnTo>
                  <a:lnTo>
                    <a:pt x="42456" y="6794"/>
                  </a:lnTo>
                  <a:lnTo>
                    <a:pt x="42456" y="9321"/>
                  </a:lnTo>
                  <a:lnTo>
                    <a:pt x="43764" y="9321"/>
                  </a:lnTo>
                  <a:lnTo>
                    <a:pt x="43764" y="6794"/>
                  </a:lnTo>
                  <a:lnTo>
                    <a:pt x="46634" y="8928"/>
                  </a:lnTo>
                  <a:lnTo>
                    <a:pt x="47015" y="9055"/>
                  </a:lnTo>
                  <a:lnTo>
                    <a:pt x="47548" y="87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2959908" y="993770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59"/>
                  </a:moveTo>
                  <a:lnTo>
                    <a:pt x="3490" y="4559"/>
                  </a:lnTo>
                  <a:lnTo>
                    <a:pt x="4500" y="3536"/>
                  </a:lnTo>
                  <a:lnTo>
                    <a:pt x="4500" y="1017"/>
                  </a:lnTo>
                  <a:lnTo>
                    <a:pt x="3490" y="0"/>
                  </a:lnTo>
                  <a:lnTo>
                    <a:pt x="1010" y="0"/>
                  </a:lnTo>
                  <a:lnTo>
                    <a:pt x="0" y="1017"/>
                  </a:lnTo>
                  <a:lnTo>
                    <a:pt x="0" y="2276"/>
                  </a:lnTo>
                  <a:lnTo>
                    <a:pt x="0" y="3536"/>
                  </a:lnTo>
                  <a:lnTo>
                    <a:pt x="1010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2959468" y="993726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5372" y="1219"/>
                  </a:moveTo>
                  <a:lnTo>
                    <a:pt x="4495" y="342"/>
                  </a:lnTo>
                  <a:lnTo>
                    <a:pt x="4495" y="1701"/>
                  </a:lnTo>
                  <a:lnTo>
                    <a:pt x="4495" y="3733"/>
                  </a:lnTo>
                  <a:lnTo>
                    <a:pt x="3683" y="4559"/>
                  </a:lnTo>
                  <a:lnTo>
                    <a:pt x="1689" y="4559"/>
                  </a:lnTo>
                  <a:lnTo>
                    <a:pt x="863" y="3733"/>
                  </a:lnTo>
                  <a:lnTo>
                    <a:pt x="863" y="1701"/>
                  </a:lnTo>
                  <a:lnTo>
                    <a:pt x="1689" y="876"/>
                  </a:lnTo>
                  <a:lnTo>
                    <a:pt x="3683" y="876"/>
                  </a:lnTo>
                  <a:lnTo>
                    <a:pt x="4495" y="1701"/>
                  </a:lnTo>
                  <a:lnTo>
                    <a:pt x="4495" y="342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30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30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9050" h="10159">
                  <a:moveTo>
                    <a:pt x="18770" y="9613"/>
                  </a:moveTo>
                  <a:lnTo>
                    <a:pt x="18630" y="8699"/>
                  </a:lnTo>
                  <a:lnTo>
                    <a:pt x="14719" y="5791"/>
                  </a:lnTo>
                  <a:lnTo>
                    <a:pt x="14490" y="5829"/>
                  </a:lnTo>
                  <a:lnTo>
                    <a:pt x="14338" y="5664"/>
                  </a:lnTo>
                  <a:lnTo>
                    <a:pt x="14173" y="5829"/>
                  </a:lnTo>
                  <a:lnTo>
                    <a:pt x="13944" y="5791"/>
                  </a:lnTo>
                  <a:lnTo>
                    <a:pt x="10045" y="8699"/>
                  </a:lnTo>
                  <a:lnTo>
                    <a:pt x="9893" y="9613"/>
                  </a:lnTo>
                  <a:lnTo>
                    <a:pt x="10426" y="9893"/>
                  </a:lnTo>
                  <a:lnTo>
                    <a:pt x="10807" y="9766"/>
                  </a:lnTo>
                  <a:lnTo>
                    <a:pt x="13677" y="7632"/>
                  </a:lnTo>
                  <a:lnTo>
                    <a:pt x="13677" y="9550"/>
                  </a:lnTo>
                  <a:lnTo>
                    <a:pt x="14986" y="9550"/>
                  </a:lnTo>
                  <a:lnTo>
                    <a:pt x="14986" y="7632"/>
                  </a:lnTo>
                  <a:lnTo>
                    <a:pt x="17856" y="9766"/>
                  </a:lnTo>
                  <a:lnTo>
                    <a:pt x="18249" y="9893"/>
                  </a:lnTo>
                  <a:lnTo>
                    <a:pt x="18770" y="96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2971559" y="99383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10" y="4565"/>
                  </a:moveTo>
                  <a:lnTo>
                    <a:pt x="3496" y="4565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6" y="0"/>
                  </a:lnTo>
                  <a:lnTo>
                    <a:pt x="1010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10" y="456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2971114" y="9937877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33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33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20955" h="9525">
                  <a:moveTo>
                    <a:pt x="20815" y="8458"/>
                  </a:moveTo>
                  <a:lnTo>
                    <a:pt x="20675" y="7531"/>
                  </a:lnTo>
                  <a:lnTo>
                    <a:pt x="16764" y="4622"/>
                  </a:lnTo>
                  <a:lnTo>
                    <a:pt x="16522" y="4673"/>
                  </a:lnTo>
                  <a:lnTo>
                    <a:pt x="16383" y="4495"/>
                  </a:lnTo>
                  <a:lnTo>
                    <a:pt x="16217" y="4660"/>
                  </a:lnTo>
                  <a:lnTo>
                    <a:pt x="16002" y="4622"/>
                  </a:lnTo>
                  <a:lnTo>
                    <a:pt x="12090" y="7531"/>
                  </a:lnTo>
                  <a:lnTo>
                    <a:pt x="11938" y="8458"/>
                  </a:lnTo>
                  <a:lnTo>
                    <a:pt x="12471" y="8724"/>
                  </a:lnTo>
                  <a:lnTo>
                    <a:pt x="12852" y="8597"/>
                  </a:lnTo>
                  <a:lnTo>
                    <a:pt x="15722" y="6464"/>
                  </a:lnTo>
                  <a:lnTo>
                    <a:pt x="15722" y="8928"/>
                  </a:lnTo>
                  <a:lnTo>
                    <a:pt x="17030" y="8928"/>
                  </a:lnTo>
                  <a:lnTo>
                    <a:pt x="17030" y="6464"/>
                  </a:lnTo>
                  <a:lnTo>
                    <a:pt x="19900" y="8597"/>
                  </a:lnTo>
                  <a:lnTo>
                    <a:pt x="20294" y="8724"/>
                  </a:lnTo>
                  <a:lnTo>
                    <a:pt x="20815" y="8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2985251" y="99377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2984804" y="9937330"/>
              <a:ext cx="101600" cy="9525"/>
            </a:xfrm>
            <a:custGeom>
              <a:avLst/>
              <a:gdLst/>
              <a:ahLst/>
              <a:cxnLst/>
              <a:rect l="l" t="t" r="r" b="b"/>
              <a:pathLst>
                <a:path w="101600" h="9525">
                  <a:moveTo>
                    <a:pt x="5372" y="1219"/>
                  </a:moveTo>
                  <a:lnTo>
                    <a:pt x="4508" y="355"/>
                  </a:lnTo>
                  <a:lnTo>
                    <a:pt x="4508" y="1701"/>
                  </a:lnTo>
                  <a:lnTo>
                    <a:pt x="4508" y="3721"/>
                  </a:lnTo>
                  <a:lnTo>
                    <a:pt x="3695" y="4559"/>
                  </a:lnTo>
                  <a:lnTo>
                    <a:pt x="1689" y="4559"/>
                  </a:lnTo>
                  <a:lnTo>
                    <a:pt x="876" y="3721"/>
                  </a:lnTo>
                  <a:lnTo>
                    <a:pt x="876" y="1701"/>
                  </a:lnTo>
                  <a:lnTo>
                    <a:pt x="1689" y="876"/>
                  </a:lnTo>
                  <a:lnTo>
                    <a:pt x="3695" y="876"/>
                  </a:lnTo>
                  <a:lnTo>
                    <a:pt x="4508" y="1701"/>
                  </a:lnTo>
                  <a:lnTo>
                    <a:pt x="4508" y="355"/>
                  </a:lnTo>
                  <a:lnTo>
                    <a:pt x="4165" y="0"/>
                  </a:lnTo>
                  <a:lnTo>
                    <a:pt x="1206" y="0"/>
                  </a:lnTo>
                  <a:lnTo>
                    <a:pt x="342" y="876"/>
                  </a:lnTo>
                  <a:lnTo>
                    <a:pt x="0" y="1219"/>
                  </a:lnTo>
                  <a:lnTo>
                    <a:pt x="0" y="4216"/>
                  </a:lnTo>
                  <a:lnTo>
                    <a:pt x="342" y="4559"/>
                  </a:lnTo>
                  <a:lnTo>
                    <a:pt x="1206" y="5435"/>
                  </a:lnTo>
                  <a:lnTo>
                    <a:pt x="4165" y="5435"/>
                  </a:lnTo>
                  <a:lnTo>
                    <a:pt x="5372" y="4216"/>
                  </a:lnTo>
                  <a:lnTo>
                    <a:pt x="5372" y="1219"/>
                  </a:lnTo>
                  <a:close/>
                </a:path>
                <a:path w="101600" h="9525">
                  <a:moveTo>
                    <a:pt x="101079" y="8699"/>
                  </a:moveTo>
                  <a:lnTo>
                    <a:pt x="100939" y="7785"/>
                  </a:lnTo>
                  <a:lnTo>
                    <a:pt x="97028" y="4876"/>
                  </a:lnTo>
                  <a:lnTo>
                    <a:pt x="96799" y="4914"/>
                  </a:lnTo>
                  <a:lnTo>
                    <a:pt x="96647" y="4749"/>
                  </a:lnTo>
                  <a:lnTo>
                    <a:pt x="96481" y="4914"/>
                  </a:lnTo>
                  <a:lnTo>
                    <a:pt x="96253" y="4876"/>
                  </a:lnTo>
                  <a:lnTo>
                    <a:pt x="92354" y="7785"/>
                  </a:lnTo>
                  <a:lnTo>
                    <a:pt x="92202" y="8699"/>
                  </a:lnTo>
                  <a:lnTo>
                    <a:pt x="92735" y="8966"/>
                  </a:lnTo>
                  <a:lnTo>
                    <a:pt x="93116" y="8839"/>
                  </a:lnTo>
                  <a:lnTo>
                    <a:pt x="95986" y="6718"/>
                  </a:lnTo>
                  <a:lnTo>
                    <a:pt x="95986" y="9486"/>
                  </a:lnTo>
                  <a:lnTo>
                    <a:pt x="97294" y="9486"/>
                  </a:lnTo>
                  <a:lnTo>
                    <a:pt x="97294" y="6718"/>
                  </a:lnTo>
                  <a:lnTo>
                    <a:pt x="100164" y="8839"/>
                  </a:lnTo>
                  <a:lnTo>
                    <a:pt x="100558" y="8966"/>
                  </a:lnTo>
                  <a:lnTo>
                    <a:pt x="101079" y="86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079205" y="993745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1004" y="4559"/>
                  </a:moveTo>
                  <a:lnTo>
                    <a:pt x="3490" y="4559"/>
                  </a:lnTo>
                  <a:lnTo>
                    <a:pt x="4500" y="3541"/>
                  </a:lnTo>
                  <a:lnTo>
                    <a:pt x="4500" y="1023"/>
                  </a:lnTo>
                  <a:lnTo>
                    <a:pt x="3490" y="0"/>
                  </a:lnTo>
                  <a:lnTo>
                    <a:pt x="1004" y="0"/>
                  </a:lnTo>
                  <a:lnTo>
                    <a:pt x="0" y="1023"/>
                  </a:lnTo>
                  <a:lnTo>
                    <a:pt x="0" y="2282"/>
                  </a:lnTo>
                  <a:lnTo>
                    <a:pt x="0" y="3541"/>
                  </a:lnTo>
                  <a:lnTo>
                    <a:pt x="1004" y="455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2703626" y="9864344"/>
              <a:ext cx="381000" cy="78740"/>
            </a:xfrm>
            <a:custGeom>
              <a:avLst/>
              <a:gdLst/>
              <a:ahLst/>
              <a:cxnLst/>
              <a:rect l="l" t="t" r="r" b="b"/>
              <a:pathLst>
                <a:path w="381000" h="78740">
                  <a:moveTo>
                    <a:pt x="22733" y="647"/>
                  </a:moveTo>
                  <a:lnTo>
                    <a:pt x="22504" y="152"/>
                  </a:lnTo>
                  <a:lnTo>
                    <a:pt x="21996" y="0"/>
                  </a:lnTo>
                  <a:lnTo>
                    <a:pt x="21424" y="76"/>
                  </a:lnTo>
                  <a:lnTo>
                    <a:pt x="21424" y="1397"/>
                  </a:lnTo>
                  <a:lnTo>
                    <a:pt x="21424" y="8216"/>
                  </a:lnTo>
                  <a:lnTo>
                    <a:pt x="1295" y="8216"/>
                  </a:lnTo>
                  <a:lnTo>
                    <a:pt x="1295" y="3949"/>
                  </a:lnTo>
                  <a:lnTo>
                    <a:pt x="21424" y="1397"/>
                  </a:lnTo>
                  <a:lnTo>
                    <a:pt x="21424" y="76"/>
                  </a:lnTo>
                  <a:lnTo>
                    <a:pt x="10922" y="1397"/>
                  </a:lnTo>
                  <a:lnTo>
                    <a:pt x="571" y="2705"/>
                  </a:lnTo>
                  <a:lnTo>
                    <a:pt x="0" y="3365"/>
                  </a:lnTo>
                  <a:lnTo>
                    <a:pt x="0" y="8216"/>
                  </a:lnTo>
                  <a:lnTo>
                    <a:pt x="0" y="8877"/>
                  </a:lnTo>
                  <a:lnTo>
                    <a:pt x="647" y="9537"/>
                  </a:lnTo>
                  <a:lnTo>
                    <a:pt x="22072" y="9537"/>
                  </a:lnTo>
                  <a:lnTo>
                    <a:pt x="22733" y="8877"/>
                  </a:lnTo>
                  <a:lnTo>
                    <a:pt x="22733" y="647"/>
                  </a:lnTo>
                  <a:close/>
                </a:path>
                <a:path w="381000" h="78740">
                  <a:moveTo>
                    <a:pt x="380504" y="73901"/>
                  </a:moveTo>
                  <a:lnTo>
                    <a:pt x="379641" y="73037"/>
                  </a:lnTo>
                  <a:lnTo>
                    <a:pt x="379641" y="74383"/>
                  </a:lnTo>
                  <a:lnTo>
                    <a:pt x="379641" y="76415"/>
                  </a:lnTo>
                  <a:lnTo>
                    <a:pt x="378828" y="77241"/>
                  </a:lnTo>
                  <a:lnTo>
                    <a:pt x="376821" y="77241"/>
                  </a:lnTo>
                  <a:lnTo>
                    <a:pt x="376008" y="76415"/>
                  </a:lnTo>
                  <a:lnTo>
                    <a:pt x="376008" y="74383"/>
                  </a:lnTo>
                  <a:lnTo>
                    <a:pt x="376821" y="73558"/>
                  </a:lnTo>
                  <a:lnTo>
                    <a:pt x="378828" y="73558"/>
                  </a:lnTo>
                  <a:lnTo>
                    <a:pt x="379641" y="74383"/>
                  </a:lnTo>
                  <a:lnTo>
                    <a:pt x="379641" y="73037"/>
                  </a:lnTo>
                  <a:lnTo>
                    <a:pt x="379298" y="72682"/>
                  </a:lnTo>
                  <a:lnTo>
                    <a:pt x="376339" y="72682"/>
                  </a:lnTo>
                  <a:lnTo>
                    <a:pt x="375475" y="73558"/>
                  </a:lnTo>
                  <a:lnTo>
                    <a:pt x="375132" y="73901"/>
                  </a:lnTo>
                  <a:lnTo>
                    <a:pt x="375132" y="76898"/>
                  </a:lnTo>
                  <a:lnTo>
                    <a:pt x="375475" y="77241"/>
                  </a:lnTo>
                  <a:lnTo>
                    <a:pt x="376339" y="78117"/>
                  </a:lnTo>
                  <a:lnTo>
                    <a:pt x="379298" y="78117"/>
                  </a:lnTo>
                  <a:lnTo>
                    <a:pt x="380504" y="76898"/>
                  </a:lnTo>
                  <a:lnTo>
                    <a:pt x="380504" y="739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2967807" y="9771403"/>
              <a:ext cx="63500" cy="57150"/>
            </a:xfrm>
            <a:custGeom>
              <a:avLst/>
              <a:gdLst/>
              <a:ahLst/>
              <a:cxnLst/>
              <a:rect l="l" t="t" r="r" b="b"/>
              <a:pathLst>
                <a:path w="63500" h="57150">
                  <a:moveTo>
                    <a:pt x="20105" y="21992"/>
                  </a:moveTo>
                  <a:lnTo>
                    <a:pt x="39649" y="21992"/>
                  </a:lnTo>
                  <a:lnTo>
                    <a:pt x="28218" y="0"/>
                  </a:lnTo>
                  <a:lnTo>
                    <a:pt x="20105" y="21992"/>
                  </a:lnTo>
                  <a:close/>
                </a:path>
                <a:path w="63500" h="57150">
                  <a:moveTo>
                    <a:pt x="54535" y="57048"/>
                  </a:moveTo>
                  <a:lnTo>
                    <a:pt x="46510" y="35194"/>
                  </a:lnTo>
                  <a:lnTo>
                    <a:pt x="62969" y="17139"/>
                  </a:lnTo>
                  <a:lnTo>
                    <a:pt x="39649" y="21992"/>
                  </a:lnTo>
                  <a:lnTo>
                    <a:pt x="20105" y="21992"/>
                  </a:lnTo>
                  <a:lnTo>
                    <a:pt x="17204" y="29858"/>
                  </a:lnTo>
                  <a:lnTo>
                    <a:pt x="29109" y="29864"/>
                  </a:lnTo>
                  <a:lnTo>
                    <a:pt x="29756" y="30519"/>
                  </a:lnTo>
                  <a:lnTo>
                    <a:pt x="29756" y="33354"/>
                  </a:lnTo>
                  <a:lnTo>
                    <a:pt x="37078" y="35159"/>
                  </a:lnTo>
                  <a:lnTo>
                    <a:pt x="37560" y="35958"/>
                  </a:lnTo>
                  <a:lnTo>
                    <a:pt x="36924" y="36459"/>
                  </a:lnTo>
                  <a:lnTo>
                    <a:pt x="29756" y="36459"/>
                  </a:lnTo>
                  <a:lnTo>
                    <a:pt x="29756" y="48027"/>
                  </a:lnTo>
                  <a:lnTo>
                    <a:pt x="54535" y="57048"/>
                  </a:lnTo>
                  <a:close/>
                </a:path>
                <a:path w="63500" h="57150">
                  <a:moveTo>
                    <a:pt x="28456" y="33032"/>
                  </a:moveTo>
                  <a:lnTo>
                    <a:pt x="28456" y="30519"/>
                  </a:lnTo>
                  <a:lnTo>
                    <a:pt x="29103" y="29858"/>
                  </a:lnTo>
                  <a:lnTo>
                    <a:pt x="17202" y="29864"/>
                  </a:lnTo>
                  <a:lnTo>
                    <a:pt x="16555" y="30099"/>
                  </a:lnTo>
                  <a:lnTo>
                    <a:pt x="28456" y="33032"/>
                  </a:lnTo>
                  <a:close/>
                </a:path>
                <a:path w="63500" h="57150">
                  <a:moveTo>
                    <a:pt x="28456" y="47556"/>
                  </a:moveTo>
                  <a:lnTo>
                    <a:pt x="28456" y="34394"/>
                  </a:lnTo>
                  <a:lnTo>
                    <a:pt x="15340" y="31163"/>
                  </a:lnTo>
                  <a:lnTo>
                    <a:pt x="15034" y="30651"/>
                  </a:lnTo>
                  <a:lnTo>
                    <a:pt x="0" y="36102"/>
                  </a:lnTo>
                  <a:lnTo>
                    <a:pt x="12928" y="41461"/>
                  </a:lnTo>
                  <a:lnTo>
                    <a:pt x="11066" y="46509"/>
                  </a:lnTo>
                  <a:lnTo>
                    <a:pt x="25573" y="46509"/>
                  </a:lnTo>
                  <a:lnTo>
                    <a:pt x="28456" y="47556"/>
                  </a:lnTo>
                  <a:close/>
                </a:path>
                <a:path w="63500" h="57150">
                  <a:moveTo>
                    <a:pt x="29756" y="36459"/>
                  </a:moveTo>
                  <a:lnTo>
                    <a:pt x="36924" y="36459"/>
                  </a:lnTo>
                  <a:lnTo>
                    <a:pt x="36771" y="36441"/>
                  </a:lnTo>
                  <a:lnTo>
                    <a:pt x="29756" y="34711"/>
                  </a:lnTo>
                  <a:lnTo>
                    <a:pt x="29756" y="36459"/>
                  </a:lnTo>
                  <a:close/>
                </a:path>
                <a:path w="63500" h="57150">
                  <a:moveTo>
                    <a:pt x="20641" y="50701"/>
                  </a:moveTo>
                  <a:lnTo>
                    <a:pt x="25573" y="46509"/>
                  </a:lnTo>
                  <a:lnTo>
                    <a:pt x="11066" y="46509"/>
                  </a:lnTo>
                  <a:lnTo>
                    <a:pt x="10249" y="48723"/>
                  </a:lnTo>
                  <a:lnTo>
                    <a:pt x="20641" y="5070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2972246" y="9821802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4">
                  <a:moveTo>
                    <a:pt x="0" y="14081"/>
                  </a:moveTo>
                  <a:lnTo>
                    <a:pt x="14483" y="1765"/>
                  </a:lnTo>
                  <a:lnTo>
                    <a:pt x="5193" y="0"/>
                  </a:lnTo>
                  <a:lnTo>
                    <a:pt x="0" y="140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2977426" y="980127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39" h="22859">
                  <a:moveTo>
                    <a:pt x="11023" y="20840"/>
                  </a:moveTo>
                  <a:lnTo>
                    <a:pt x="622" y="18859"/>
                  </a:lnTo>
                  <a:lnTo>
                    <a:pt x="0" y="20535"/>
                  </a:lnTo>
                  <a:lnTo>
                    <a:pt x="9296" y="22301"/>
                  </a:lnTo>
                  <a:lnTo>
                    <a:pt x="11023" y="20840"/>
                  </a:lnTo>
                  <a:close/>
                </a:path>
                <a:path w="27939" h="22859">
                  <a:moveTo>
                    <a:pt x="27940" y="6083"/>
                  </a:moveTo>
                  <a:lnTo>
                    <a:pt x="27457" y="5295"/>
                  </a:lnTo>
                  <a:lnTo>
                    <a:pt x="20129" y="3492"/>
                  </a:lnTo>
                  <a:lnTo>
                    <a:pt x="20129" y="660"/>
                  </a:lnTo>
                  <a:lnTo>
                    <a:pt x="19481" y="0"/>
                  </a:lnTo>
                  <a:lnTo>
                    <a:pt x="18834" y="660"/>
                  </a:lnTo>
                  <a:lnTo>
                    <a:pt x="18834" y="3175"/>
                  </a:lnTo>
                  <a:lnTo>
                    <a:pt x="6934" y="241"/>
                  </a:lnTo>
                  <a:lnTo>
                    <a:pt x="5410" y="787"/>
                  </a:lnTo>
                  <a:lnTo>
                    <a:pt x="5715" y="1295"/>
                  </a:lnTo>
                  <a:lnTo>
                    <a:pt x="18834" y="4521"/>
                  </a:lnTo>
                  <a:lnTo>
                    <a:pt x="18834" y="17691"/>
                  </a:lnTo>
                  <a:lnTo>
                    <a:pt x="20129" y="18161"/>
                  </a:lnTo>
                  <a:lnTo>
                    <a:pt x="20129" y="4851"/>
                  </a:lnTo>
                  <a:lnTo>
                    <a:pt x="27292" y="6591"/>
                  </a:lnTo>
                  <a:lnTo>
                    <a:pt x="27940" y="6083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926789" y="99042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9190" y="21383"/>
                  </a:moveTo>
                  <a:lnTo>
                    <a:pt x="12469" y="21383"/>
                  </a:lnTo>
                  <a:lnTo>
                    <a:pt x="12026" y="21205"/>
                  </a:lnTo>
                  <a:lnTo>
                    <a:pt x="11816" y="20750"/>
                  </a:lnTo>
                  <a:lnTo>
                    <a:pt x="11697" y="17668"/>
                  </a:lnTo>
                  <a:lnTo>
                    <a:pt x="11373" y="17680"/>
                  </a:lnTo>
                  <a:lnTo>
                    <a:pt x="11453" y="19664"/>
                  </a:lnTo>
                  <a:lnTo>
                    <a:pt x="9801" y="19727"/>
                  </a:lnTo>
                  <a:lnTo>
                    <a:pt x="9190" y="21383"/>
                  </a:lnTo>
                  <a:close/>
                </a:path>
                <a:path w="16510" h="33654">
                  <a:moveTo>
                    <a:pt x="5346" y="33498"/>
                  </a:moveTo>
                  <a:lnTo>
                    <a:pt x="16260" y="24217"/>
                  </a:lnTo>
                  <a:lnTo>
                    <a:pt x="16260" y="21228"/>
                  </a:lnTo>
                  <a:lnTo>
                    <a:pt x="12469" y="21383"/>
                  </a:lnTo>
                  <a:lnTo>
                    <a:pt x="9190" y="21383"/>
                  </a:lnTo>
                  <a:lnTo>
                    <a:pt x="5346" y="31807"/>
                  </a:lnTo>
                  <a:lnTo>
                    <a:pt x="5346" y="33498"/>
                  </a:lnTo>
                  <a:close/>
                </a:path>
                <a:path w="16510" h="33654">
                  <a:moveTo>
                    <a:pt x="15573" y="15530"/>
                  </a:moveTo>
                  <a:lnTo>
                    <a:pt x="16260" y="15501"/>
                  </a:lnTo>
                  <a:lnTo>
                    <a:pt x="16260" y="0"/>
                  </a:lnTo>
                  <a:lnTo>
                    <a:pt x="12037" y="1529"/>
                  </a:lnTo>
                  <a:lnTo>
                    <a:pt x="12037" y="5922"/>
                  </a:lnTo>
                  <a:lnTo>
                    <a:pt x="11385" y="6583"/>
                  </a:lnTo>
                  <a:lnTo>
                    <a:pt x="1664" y="6583"/>
                  </a:lnTo>
                  <a:lnTo>
                    <a:pt x="12928" y="11252"/>
                  </a:lnTo>
                  <a:lnTo>
                    <a:pt x="12714" y="11821"/>
                  </a:lnTo>
                  <a:lnTo>
                    <a:pt x="14773" y="11821"/>
                  </a:lnTo>
                  <a:lnTo>
                    <a:pt x="15448" y="12453"/>
                  </a:lnTo>
                  <a:lnTo>
                    <a:pt x="15573" y="15530"/>
                  </a:lnTo>
                  <a:close/>
                </a:path>
                <a:path w="16510" h="33654">
                  <a:moveTo>
                    <a:pt x="4897" y="5261"/>
                  </a:moveTo>
                  <a:lnTo>
                    <a:pt x="10732" y="5261"/>
                  </a:lnTo>
                  <a:lnTo>
                    <a:pt x="10732" y="2000"/>
                  </a:lnTo>
                  <a:lnTo>
                    <a:pt x="4897" y="4116"/>
                  </a:lnTo>
                  <a:lnTo>
                    <a:pt x="4897" y="5261"/>
                  </a:lnTo>
                  <a:close/>
                </a:path>
                <a:path w="16510" h="33654">
                  <a:moveTo>
                    <a:pt x="1664" y="6583"/>
                  </a:moveTo>
                  <a:lnTo>
                    <a:pt x="4245" y="6583"/>
                  </a:lnTo>
                  <a:lnTo>
                    <a:pt x="3592" y="5922"/>
                  </a:lnTo>
                  <a:lnTo>
                    <a:pt x="3592" y="4588"/>
                  </a:lnTo>
                  <a:lnTo>
                    <a:pt x="0" y="5893"/>
                  </a:lnTo>
                  <a:lnTo>
                    <a:pt x="1664" y="6583"/>
                  </a:lnTo>
                  <a:close/>
                </a:path>
                <a:path w="16510" h="33654">
                  <a:moveTo>
                    <a:pt x="12684" y="11901"/>
                  </a:moveTo>
                  <a:lnTo>
                    <a:pt x="14773" y="11821"/>
                  </a:lnTo>
                  <a:lnTo>
                    <a:pt x="12714" y="1182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2936591" y="99219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0" y="2046"/>
                  </a:moveTo>
                  <a:lnTo>
                    <a:pt x="1651" y="1977"/>
                  </a:lnTo>
                  <a:lnTo>
                    <a:pt x="1572" y="0"/>
                  </a:lnTo>
                  <a:lnTo>
                    <a:pt x="743" y="34"/>
                  </a:lnTo>
                  <a:lnTo>
                    <a:pt x="0" y="2046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2937829" y="99174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0" y="3208"/>
                  </a:moveTo>
                  <a:lnTo>
                    <a:pt x="607" y="3185"/>
                  </a:lnTo>
                  <a:lnTo>
                    <a:pt x="1231" y="2501"/>
                  </a:lnTo>
                  <a:lnTo>
                    <a:pt x="3229" y="2420"/>
                  </a:lnTo>
                  <a:lnTo>
                    <a:pt x="3132" y="0"/>
                  </a:lnTo>
                  <a:lnTo>
                    <a:pt x="1152" y="80"/>
                  </a:lnTo>
                  <a:lnTo>
                    <a:pt x="0" y="320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2930385" y="9905796"/>
              <a:ext cx="12065" cy="33020"/>
            </a:xfrm>
            <a:custGeom>
              <a:avLst/>
              <a:gdLst/>
              <a:ahLst/>
              <a:cxnLst/>
              <a:rect l="l" t="t" r="r" b="b"/>
              <a:pathLst>
                <a:path w="12064" h="33020">
                  <a:moveTo>
                    <a:pt x="1739" y="30289"/>
                  </a:moveTo>
                  <a:lnTo>
                    <a:pt x="838" y="32740"/>
                  </a:lnTo>
                  <a:lnTo>
                    <a:pt x="1739" y="31978"/>
                  </a:lnTo>
                  <a:lnTo>
                    <a:pt x="1739" y="30289"/>
                  </a:lnTo>
                  <a:close/>
                </a:path>
                <a:path w="12064" h="33020">
                  <a:moveTo>
                    <a:pt x="8089" y="16141"/>
                  </a:moveTo>
                  <a:lnTo>
                    <a:pt x="8039" y="14820"/>
                  </a:lnTo>
                  <a:lnTo>
                    <a:pt x="7442" y="14846"/>
                  </a:lnTo>
                  <a:lnTo>
                    <a:pt x="6946" y="16192"/>
                  </a:lnTo>
                  <a:lnTo>
                    <a:pt x="8089" y="16141"/>
                  </a:lnTo>
                  <a:close/>
                </a:path>
                <a:path w="12064" h="33020">
                  <a:moveTo>
                    <a:pt x="8432" y="0"/>
                  </a:moveTo>
                  <a:lnTo>
                    <a:pt x="7124" y="469"/>
                  </a:lnTo>
                  <a:lnTo>
                    <a:pt x="7124" y="3733"/>
                  </a:lnTo>
                  <a:lnTo>
                    <a:pt x="1295" y="3733"/>
                  </a:lnTo>
                  <a:lnTo>
                    <a:pt x="1295" y="2590"/>
                  </a:lnTo>
                  <a:lnTo>
                    <a:pt x="0" y="3060"/>
                  </a:lnTo>
                  <a:lnTo>
                    <a:pt x="0" y="4394"/>
                  </a:lnTo>
                  <a:lnTo>
                    <a:pt x="647" y="5054"/>
                  </a:lnTo>
                  <a:lnTo>
                    <a:pt x="7785" y="5054"/>
                  </a:lnTo>
                  <a:lnTo>
                    <a:pt x="8432" y="4394"/>
                  </a:lnTo>
                  <a:lnTo>
                    <a:pt x="8432" y="0"/>
                  </a:lnTo>
                  <a:close/>
                </a:path>
                <a:path w="12064" h="33020">
                  <a:moveTo>
                    <a:pt x="11976" y="14008"/>
                  </a:moveTo>
                  <a:lnTo>
                    <a:pt x="11849" y="10922"/>
                  </a:lnTo>
                  <a:lnTo>
                    <a:pt x="11176" y="10287"/>
                  </a:lnTo>
                  <a:lnTo>
                    <a:pt x="9080" y="10375"/>
                  </a:lnTo>
                  <a:lnTo>
                    <a:pt x="8623" y="11633"/>
                  </a:lnTo>
                  <a:lnTo>
                    <a:pt x="10566" y="11633"/>
                  </a:lnTo>
                  <a:lnTo>
                    <a:pt x="10668" y="14058"/>
                  </a:lnTo>
                  <a:lnTo>
                    <a:pt x="11976" y="1400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2944785" y="9874056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36538" y="57048"/>
                  </a:moveTo>
                  <a:lnTo>
                    <a:pt x="34665" y="51943"/>
                  </a:lnTo>
                  <a:lnTo>
                    <a:pt x="23734" y="52385"/>
                  </a:lnTo>
                  <a:lnTo>
                    <a:pt x="36538" y="57048"/>
                  </a:lnTo>
                  <a:close/>
                </a:path>
                <a:path w="45085" h="57150">
                  <a:moveTo>
                    <a:pt x="0" y="52949"/>
                  </a:moveTo>
                  <a:lnTo>
                    <a:pt x="391" y="52615"/>
                  </a:lnTo>
                  <a:lnTo>
                    <a:pt x="340" y="51350"/>
                  </a:lnTo>
                  <a:lnTo>
                    <a:pt x="0" y="51368"/>
                  </a:lnTo>
                  <a:lnTo>
                    <a:pt x="0" y="52949"/>
                  </a:lnTo>
                  <a:close/>
                </a:path>
                <a:path w="45085" h="57150">
                  <a:moveTo>
                    <a:pt x="20636" y="21992"/>
                  </a:moveTo>
                  <a:lnTo>
                    <a:pt x="21652" y="21992"/>
                  </a:lnTo>
                  <a:lnTo>
                    <a:pt x="16561" y="12195"/>
                  </a:lnTo>
                  <a:lnTo>
                    <a:pt x="5896" y="11723"/>
                  </a:lnTo>
                  <a:lnTo>
                    <a:pt x="2552" y="20796"/>
                  </a:lnTo>
                  <a:lnTo>
                    <a:pt x="19983" y="20796"/>
                  </a:lnTo>
                  <a:lnTo>
                    <a:pt x="20636" y="21458"/>
                  </a:lnTo>
                  <a:lnTo>
                    <a:pt x="20636" y="21992"/>
                  </a:lnTo>
                  <a:close/>
                </a:path>
                <a:path w="45085" h="57150">
                  <a:moveTo>
                    <a:pt x="0" y="45641"/>
                  </a:moveTo>
                  <a:lnTo>
                    <a:pt x="31879" y="44347"/>
                  </a:lnTo>
                  <a:lnTo>
                    <a:pt x="28513" y="35194"/>
                  </a:lnTo>
                  <a:lnTo>
                    <a:pt x="44972" y="17139"/>
                  </a:lnTo>
                  <a:lnTo>
                    <a:pt x="21652" y="21992"/>
                  </a:lnTo>
                  <a:lnTo>
                    <a:pt x="20636" y="21992"/>
                  </a:lnTo>
                  <a:lnTo>
                    <a:pt x="20636" y="37540"/>
                  </a:lnTo>
                  <a:lnTo>
                    <a:pt x="23604" y="37540"/>
                  </a:lnTo>
                  <a:lnTo>
                    <a:pt x="24251" y="38201"/>
                  </a:lnTo>
                  <a:lnTo>
                    <a:pt x="23604" y="38862"/>
                  </a:lnTo>
                  <a:lnTo>
                    <a:pt x="0" y="38862"/>
                  </a:lnTo>
                  <a:lnTo>
                    <a:pt x="0" y="45641"/>
                  </a:lnTo>
                  <a:close/>
                </a:path>
                <a:path w="45085" h="57150">
                  <a:moveTo>
                    <a:pt x="0" y="38862"/>
                  </a:moveTo>
                  <a:lnTo>
                    <a:pt x="5357" y="38862"/>
                  </a:lnTo>
                  <a:lnTo>
                    <a:pt x="4704" y="38201"/>
                  </a:lnTo>
                  <a:lnTo>
                    <a:pt x="5357" y="37540"/>
                  </a:lnTo>
                  <a:lnTo>
                    <a:pt x="8325" y="37540"/>
                  </a:lnTo>
                  <a:lnTo>
                    <a:pt x="8325" y="21458"/>
                  </a:lnTo>
                  <a:lnTo>
                    <a:pt x="8978" y="20796"/>
                  </a:lnTo>
                  <a:lnTo>
                    <a:pt x="2552" y="20796"/>
                  </a:lnTo>
                  <a:lnTo>
                    <a:pt x="0" y="27719"/>
                  </a:lnTo>
                  <a:lnTo>
                    <a:pt x="0" y="38862"/>
                  </a:lnTo>
                  <a:close/>
                </a:path>
                <a:path w="45085" h="57150">
                  <a:moveTo>
                    <a:pt x="12457" y="4306"/>
                  </a:moveTo>
                  <a:lnTo>
                    <a:pt x="10221" y="0"/>
                  </a:lnTo>
                  <a:lnTo>
                    <a:pt x="8694" y="4139"/>
                  </a:lnTo>
                  <a:lnTo>
                    <a:pt x="12457" y="430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2943048" y="990177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26707"/>
                  </a:moveTo>
                  <a:lnTo>
                    <a:pt x="1736" y="25229"/>
                  </a:lnTo>
                  <a:lnTo>
                    <a:pt x="1736" y="23648"/>
                  </a:lnTo>
                  <a:lnTo>
                    <a:pt x="0" y="23717"/>
                  </a:lnTo>
                  <a:lnTo>
                    <a:pt x="0" y="26707"/>
                  </a:lnTo>
                  <a:close/>
                </a:path>
                <a:path w="1905" h="27304">
                  <a:moveTo>
                    <a:pt x="0" y="17990"/>
                  </a:moveTo>
                  <a:lnTo>
                    <a:pt x="1736" y="17921"/>
                  </a:lnTo>
                  <a:lnTo>
                    <a:pt x="1736" y="0"/>
                  </a:lnTo>
                  <a:lnTo>
                    <a:pt x="942" y="2150"/>
                  </a:lnTo>
                  <a:lnTo>
                    <a:pt x="0" y="2489"/>
                  </a:lnTo>
                  <a:lnTo>
                    <a:pt x="0" y="1799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2945128" y="9924044"/>
              <a:ext cx="34925" cy="3175"/>
            </a:xfrm>
            <a:custGeom>
              <a:avLst/>
              <a:gdLst/>
              <a:ahLst/>
              <a:cxnLst/>
              <a:rect l="l" t="t" r="r" b="b"/>
              <a:pathLst>
                <a:path w="34925" h="3175">
                  <a:moveTo>
                    <a:pt x="51" y="2627"/>
                  </a:moveTo>
                  <a:lnTo>
                    <a:pt x="1611" y="1299"/>
                  </a:lnTo>
                  <a:lnTo>
                    <a:pt x="0" y="1362"/>
                  </a:lnTo>
                  <a:lnTo>
                    <a:pt x="51" y="2627"/>
                  </a:lnTo>
                  <a:close/>
                </a:path>
                <a:path w="34925" h="3175">
                  <a:moveTo>
                    <a:pt x="23394" y="2397"/>
                  </a:moveTo>
                  <a:lnTo>
                    <a:pt x="34325" y="1954"/>
                  </a:lnTo>
                  <a:lnTo>
                    <a:pt x="33604" y="0"/>
                  </a:lnTo>
                  <a:lnTo>
                    <a:pt x="18490" y="615"/>
                  </a:lnTo>
                  <a:lnTo>
                    <a:pt x="23394" y="239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2939760" y="991970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5" h="5079">
                  <a:moveTo>
                    <a:pt x="124" y="4594"/>
                  </a:moveTo>
                  <a:lnTo>
                    <a:pt x="8609" y="4249"/>
                  </a:lnTo>
                  <a:lnTo>
                    <a:pt x="12417" y="1011"/>
                  </a:lnTo>
                  <a:lnTo>
                    <a:pt x="0" y="1517"/>
                  </a:lnTo>
                  <a:lnTo>
                    <a:pt x="124" y="4594"/>
                  </a:lnTo>
                  <a:close/>
                </a:path>
                <a:path w="38735" h="5079">
                  <a:moveTo>
                    <a:pt x="20596" y="3766"/>
                  </a:moveTo>
                  <a:lnTo>
                    <a:pt x="38496" y="3035"/>
                  </a:lnTo>
                  <a:lnTo>
                    <a:pt x="37378" y="0"/>
                  </a:lnTo>
                  <a:lnTo>
                    <a:pt x="12974" y="988"/>
                  </a:lnTo>
                  <a:lnTo>
                    <a:pt x="20596" y="3766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2938489" y="9918404"/>
              <a:ext cx="40640" cy="7620"/>
            </a:xfrm>
            <a:custGeom>
              <a:avLst/>
              <a:gdLst/>
              <a:ahLst/>
              <a:cxnLst/>
              <a:rect l="l" t="t" r="r" b="b"/>
              <a:pathLst>
                <a:path w="40639" h="7620">
                  <a:moveTo>
                    <a:pt x="14244" y="2294"/>
                  </a:moveTo>
                  <a:lnTo>
                    <a:pt x="38649" y="1305"/>
                  </a:lnTo>
                  <a:lnTo>
                    <a:pt x="38172" y="0"/>
                  </a:lnTo>
                  <a:lnTo>
                    <a:pt x="572" y="1523"/>
                  </a:lnTo>
                  <a:lnTo>
                    <a:pt x="0" y="2156"/>
                  </a:lnTo>
                  <a:lnTo>
                    <a:pt x="13875" y="2156"/>
                  </a:lnTo>
                  <a:lnTo>
                    <a:pt x="14244" y="2294"/>
                  </a:lnTo>
                  <a:close/>
                </a:path>
                <a:path w="40639" h="7620">
                  <a:moveTo>
                    <a:pt x="90" y="5899"/>
                  </a:moveTo>
                  <a:lnTo>
                    <a:pt x="1395" y="5899"/>
                  </a:lnTo>
                  <a:lnTo>
                    <a:pt x="1276" y="2817"/>
                  </a:lnTo>
                  <a:lnTo>
                    <a:pt x="13688" y="2317"/>
                  </a:lnTo>
                  <a:lnTo>
                    <a:pt x="13875" y="2156"/>
                  </a:lnTo>
                  <a:lnTo>
                    <a:pt x="0" y="2156"/>
                  </a:lnTo>
                  <a:lnTo>
                    <a:pt x="90" y="5899"/>
                  </a:lnTo>
                  <a:close/>
                </a:path>
                <a:path w="40639" h="7620">
                  <a:moveTo>
                    <a:pt x="25130" y="6255"/>
                  </a:moveTo>
                  <a:lnTo>
                    <a:pt x="40243" y="5640"/>
                  </a:lnTo>
                  <a:lnTo>
                    <a:pt x="39767" y="4341"/>
                  </a:lnTo>
                  <a:lnTo>
                    <a:pt x="21866" y="5065"/>
                  </a:lnTo>
                  <a:lnTo>
                    <a:pt x="25130" y="6255"/>
                  </a:lnTo>
                  <a:close/>
                </a:path>
                <a:path w="40639" h="7620">
                  <a:moveTo>
                    <a:pt x="793" y="7244"/>
                  </a:moveTo>
                  <a:lnTo>
                    <a:pt x="8251" y="6939"/>
                  </a:lnTo>
                  <a:lnTo>
                    <a:pt x="9880" y="5554"/>
                  </a:lnTo>
                  <a:lnTo>
                    <a:pt x="1395" y="5899"/>
                  </a:lnTo>
                  <a:lnTo>
                    <a:pt x="90" y="5899"/>
                  </a:lnTo>
                  <a:lnTo>
                    <a:pt x="118" y="6612"/>
                  </a:lnTo>
                  <a:lnTo>
                    <a:pt x="328" y="7066"/>
                  </a:lnTo>
                  <a:lnTo>
                    <a:pt x="793" y="724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2950681" y="988383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40">
                  <a:moveTo>
                    <a:pt x="10664" y="2420"/>
                  </a:moveTo>
                  <a:lnTo>
                    <a:pt x="9608" y="390"/>
                  </a:lnTo>
                  <a:lnTo>
                    <a:pt x="720" y="0"/>
                  </a:lnTo>
                  <a:lnTo>
                    <a:pt x="0" y="1949"/>
                  </a:lnTo>
                  <a:lnTo>
                    <a:pt x="10664" y="242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2951883" y="9879497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7701" y="3369"/>
                  </a:moveTo>
                  <a:lnTo>
                    <a:pt x="6067" y="218"/>
                  </a:lnTo>
                  <a:lnTo>
                    <a:pt x="1118" y="0"/>
                  </a:lnTo>
                  <a:lnTo>
                    <a:pt x="0" y="3035"/>
                  </a:lnTo>
                  <a:lnTo>
                    <a:pt x="7701" y="3369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2951401" y="987819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8887" y="6025"/>
                  </a:moveTo>
                  <a:lnTo>
                    <a:pt x="8184" y="4674"/>
                  </a:lnTo>
                  <a:lnTo>
                    <a:pt x="482" y="4335"/>
                  </a:lnTo>
                  <a:lnTo>
                    <a:pt x="0" y="5634"/>
                  </a:lnTo>
                  <a:lnTo>
                    <a:pt x="8887" y="6025"/>
                  </a:lnTo>
                  <a:close/>
                </a:path>
                <a:path w="8889" h="6350">
                  <a:moveTo>
                    <a:pt x="6549" y="1517"/>
                  </a:moveTo>
                  <a:lnTo>
                    <a:pt x="5845" y="166"/>
                  </a:lnTo>
                  <a:lnTo>
                    <a:pt x="2077" y="0"/>
                  </a:lnTo>
                  <a:lnTo>
                    <a:pt x="1600" y="1299"/>
                  </a:lnTo>
                  <a:lnTo>
                    <a:pt x="6549" y="151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2954414" y="9896173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60" h="15875">
                  <a:moveTo>
                    <a:pt x="0" y="15403"/>
                  </a:moveTo>
                  <a:lnTo>
                    <a:pt x="9699" y="15403"/>
                  </a:lnTo>
                  <a:lnTo>
                    <a:pt x="9699" y="0"/>
                  </a:lnTo>
                  <a:lnTo>
                    <a:pt x="0" y="0"/>
                  </a:lnTo>
                  <a:lnTo>
                    <a:pt x="0" y="1540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2949486" y="9894862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5">
                  <a:moveTo>
                    <a:pt x="19545" y="17399"/>
                  </a:moveTo>
                  <a:lnTo>
                    <a:pt x="18897" y="16738"/>
                  </a:lnTo>
                  <a:lnTo>
                    <a:pt x="15925" y="16738"/>
                  </a:lnTo>
                  <a:lnTo>
                    <a:pt x="15925" y="660"/>
                  </a:lnTo>
                  <a:lnTo>
                    <a:pt x="15278" y="0"/>
                  </a:lnTo>
                  <a:lnTo>
                    <a:pt x="14630" y="0"/>
                  </a:lnTo>
                  <a:lnTo>
                    <a:pt x="14630" y="1320"/>
                  </a:lnTo>
                  <a:lnTo>
                    <a:pt x="14630" y="16725"/>
                  </a:lnTo>
                  <a:lnTo>
                    <a:pt x="4927" y="16725"/>
                  </a:lnTo>
                  <a:lnTo>
                    <a:pt x="4927" y="1320"/>
                  </a:lnTo>
                  <a:lnTo>
                    <a:pt x="14630" y="1320"/>
                  </a:lnTo>
                  <a:lnTo>
                    <a:pt x="14630" y="0"/>
                  </a:lnTo>
                  <a:lnTo>
                    <a:pt x="4267" y="0"/>
                  </a:lnTo>
                  <a:lnTo>
                    <a:pt x="3619" y="660"/>
                  </a:lnTo>
                  <a:lnTo>
                    <a:pt x="3619" y="1320"/>
                  </a:lnTo>
                  <a:lnTo>
                    <a:pt x="3619" y="16725"/>
                  </a:lnTo>
                  <a:lnTo>
                    <a:pt x="647" y="16738"/>
                  </a:lnTo>
                  <a:lnTo>
                    <a:pt x="0" y="17399"/>
                  </a:lnTo>
                  <a:lnTo>
                    <a:pt x="647" y="18059"/>
                  </a:lnTo>
                  <a:lnTo>
                    <a:pt x="18897" y="18059"/>
                  </a:lnTo>
                  <a:lnTo>
                    <a:pt x="19545" y="1739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2752365" y="9854843"/>
              <a:ext cx="57785" cy="62230"/>
            </a:xfrm>
            <a:custGeom>
              <a:avLst/>
              <a:gdLst/>
              <a:ahLst/>
              <a:cxnLst/>
              <a:rect l="l" t="t" r="r" b="b"/>
              <a:pathLst>
                <a:path w="57785" h="62229">
                  <a:moveTo>
                    <a:pt x="14379" y="21992"/>
                  </a:moveTo>
                  <a:lnTo>
                    <a:pt x="33922" y="21992"/>
                  </a:lnTo>
                  <a:lnTo>
                    <a:pt x="22491" y="0"/>
                  </a:lnTo>
                  <a:lnTo>
                    <a:pt x="14379" y="21992"/>
                  </a:lnTo>
                  <a:close/>
                </a:path>
                <a:path w="57785" h="62229">
                  <a:moveTo>
                    <a:pt x="38377" y="21320"/>
                  </a:moveTo>
                  <a:lnTo>
                    <a:pt x="38377" y="21067"/>
                  </a:lnTo>
                  <a:lnTo>
                    <a:pt x="37628" y="21222"/>
                  </a:lnTo>
                  <a:lnTo>
                    <a:pt x="38377" y="21320"/>
                  </a:lnTo>
                  <a:close/>
                </a:path>
                <a:path w="57785" h="62229">
                  <a:moveTo>
                    <a:pt x="37639" y="52983"/>
                  </a:moveTo>
                  <a:lnTo>
                    <a:pt x="37639" y="25839"/>
                  </a:lnTo>
                  <a:lnTo>
                    <a:pt x="34302" y="25408"/>
                  </a:lnTo>
                  <a:lnTo>
                    <a:pt x="33871" y="25155"/>
                  </a:lnTo>
                  <a:lnTo>
                    <a:pt x="33740" y="24672"/>
                  </a:lnTo>
                  <a:lnTo>
                    <a:pt x="34081" y="21958"/>
                  </a:lnTo>
                  <a:lnTo>
                    <a:pt x="33922" y="21992"/>
                  </a:lnTo>
                  <a:lnTo>
                    <a:pt x="14379" y="21992"/>
                  </a:lnTo>
                  <a:lnTo>
                    <a:pt x="11475" y="29864"/>
                  </a:lnTo>
                  <a:lnTo>
                    <a:pt x="8206" y="31054"/>
                  </a:lnTo>
                  <a:lnTo>
                    <a:pt x="8121" y="33020"/>
                  </a:lnTo>
                  <a:lnTo>
                    <a:pt x="7911" y="33480"/>
                  </a:lnTo>
                  <a:lnTo>
                    <a:pt x="7446" y="33653"/>
                  </a:lnTo>
                  <a:lnTo>
                    <a:pt x="3477" y="33653"/>
                  </a:lnTo>
                  <a:lnTo>
                    <a:pt x="3399" y="35458"/>
                  </a:lnTo>
                  <a:lnTo>
                    <a:pt x="0" y="35458"/>
                  </a:lnTo>
                  <a:lnTo>
                    <a:pt x="0" y="38477"/>
                  </a:lnTo>
                  <a:lnTo>
                    <a:pt x="7202" y="41461"/>
                  </a:lnTo>
                  <a:lnTo>
                    <a:pt x="5339" y="46509"/>
                  </a:lnTo>
                  <a:lnTo>
                    <a:pt x="19847" y="46509"/>
                  </a:lnTo>
                  <a:lnTo>
                    <a:pt x="37639" y="52983"/>
                  </a:lnTo>
                  <a:close/>
                </a:path>
                <a:path w="57785" h="62229">
                  <a:moveTo>
                    <a:pt x="3477" y="33653"/>
                  </a:moveTo>
                  <a:lnTo>
                    <a:pt x="7446" y="33653"/>
                  </a:lnTo>
                  <a:lnTo>
                    <a:pt x="3484" y="33480"/>
                  </a:lnTo>
                  <a:lnTo>
                    <a:pt x="3477" y="33653"/>
                  </a:lnTo>
                  <a:close/>
                </a:path>
                <a:path w="57785" h="62229">
                  <a:moveTo>
                    <a:pt x="0" y="35458"/>
                  </a:moveTo>
                  <a:lnTo>
                    <a:pt x="3399" y="35458"/>
                  </a:lnTo>
                  <a:lnTo>
                    <a:pt x="0" y="35309"/>
                  </a:lnTo>
                  <a:lnTo>
                    <a:pt x="0" y="35458"/>
                  </a:lnTo>
                  <a:close/>
                </a:path>
                <a:path w="57785" h="62229">
                  <a:moveTo>
                    <a:pt x="0" y="61752"/>
                  </a:moveTo>
                  <a:lnTo>
                    <a:pt x="1923" y="61752"/>
                  </a:lnTo>
                  <a:lnTo>
                    <a:pt x="19847" y="46509"/>
                  </a:lnTo>
                  <a:lnTo>
                    <a:pt x="5339" y="46509"/>
                  </a:lnTo>
                  <a:lnTo>
                    <a:pt x="0" y="60981"/>
                  </a:lnTo>
                  <a:lnTo>
                    <a:pt x="0" y="61752"/>
                  </a:lnTo>
                  <a:close/>
                </a:path>
                <a:path w="57785" h="62229">
                  <a:moveTo>
                    <a:pt x="51845" y="23056"/>
                  </a:moveTo>
                  <a:lnTo>
                    <a:pt x="57243" y="17139"/>
                  </a:lnTo>
                  <a:lnTo>
                    <a:pt x="39683" y="20796"/>
                  </a:lnTo>
                  <a:lnTo>
                    <a:pt x="39683" y="21486"/>
                  </a:lnTo>
                  <a:lnTo>
                    <a:pt x="51845" y="23056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2746633" y="989001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995" y="2587"/>
                  </a:moveTo>
                  <a:lnTo>
                    <a:pt x="3995" y="63"/>
                  </a:lnTo>
                  <a:lnTo>
                    <a:pt x="2570" y="0"/>
                  </a:lnTo>
                  <a:lnTo>
                    <a:pt x="0" y="931"/>
                  </a:lnTo>
                  <a:lnTo>
                    <a:pt x="3995" y="258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2750630" y="9890079"/>
              <a:ext cx="1905" cy="26670"/>
            </a:xfrm>
            <a:custGeom>
              <a:avLst/>
              <a:gdLst/>
              <a:ahLst/>
              <a:cxnLst/>
              <a:rect l="l" t="t" r="r" b="b"/>
              <a:pathLst>
                <a:path w="1905" h="26670">
                  <a:moveTo>
                    <a:pt x="1452" y="26517"/>
                  </a:moveTo>
                  <a:lnTo>
                    <a:pt x="1736" y="26517"/>
                  </a:lnTo>
                  <a:lnTo>
                    <a:pt x="1736" y="25747"/>
                  </a:lnTo>
                  <a:lnTo>
                    <a:pt x="1452" y="26517"/>
                  </a:lnTo>
                  <a:close/>
                </a:path>
                <a:path w="1905" h="26670">
                  <a:moveTo>
                    <a:pt x="1736" y="3242"/>
                  </a:moveTo>
                  <a:lnTo>
                    <a:pt x="1736" y="74"/>
                  </a:lnTo>
                  <a:lnTo>
                    <a:pt x="0" y="0"/>
                  </a:lnTo>
                  <a:lnTo>
                    <a:pt x="0" y="2524"/>
                  </a:lnTo>
                  <a:lnTo>
                    <a:pt x="1736" y="32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2749204" y="988824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6560" y="2058"/>
                  </a:moveTo>
                  <a:lnTo>
                    <a:pt x="6646" y="74"/>
                  </a:lnTo>
                  <a:lnTo>
                    <a:pt x="4880" y="0"/>
                  </a:lnTo>
                  <a:lnTo>
                    <a:pt x="0" y="1770"/>
                  </a:lnTo>
                  <a:lnTo>
                    <a:pt x="6560" y="2058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2757341" y="98863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872" y="770"/>
                  </a:moveTo>
                  <a:lnTo>
                    <a:pt x="1906" y="0"/>
                  </a:lnTo>
                  <a:lnTo>
                    <a:pt x="0" y="689"/>
                  </a:lnTo>
                  <a:lnTo>
                    <a:pt x="1872" y="77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754085" y="9885895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749" y="2604"/>
                  </a:moveTo>
                  <a:lnTo>
                    <a:pt x="6191" y="2426"/>
                  </a:lnTo>
                  <a:lnTo>
                    <a:pt x="6401" y="1972"/>
                  </a:lnTo>
                  <a:lnTo>
                    <a:pt x="6487" y="0"/>
                  </a:lnTo>
                  <a:lnTo>
                    <a:pt x="5164" y="477"/>
                  </a:lnTo>
                  <a:lnTo>
                    <a:pt x="5130" y="1253"/>
                  </a:lnTo>
                  <a:lnTo>
                    <a:pt x="3252" y="1172"/>
                  </a:lnTo>
                  <a:lnTo>
                    <a:pt x="0" y="2351"/>
                  </a:lnTo>
                  <a:lnTo>
                    <a:pt x="5749" y="26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751076" y="9918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971"/>
                  </a:moveTo>
                  <a:lnTo>
                    <a:pt x="1140" y="0"/>
                  </a:lnTo>
                  <a:lnTo>
                    <a:pt x="357" y="0"/>
                  </a:lnTo>
                  <a:lnTo>
                    <a:pt x="0" y="97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751429" y="9875647"/>
              <a:ext cx="40640" cy="43180"/>
            </a:xfrm>
            <a:custGeom>
              <a:avLst/>
              <a:gdLst/>
              <a:ahLst/>
              <a:cxnLst/>
              <a:rect l="l" t="t" r="r" b="b"/>
              <a:pathLst>
                <a:path w="40639" h="43179">
                  <a:moveTo>
                    <a:pt x="2844" y="40957"/>
                  </a:moveTo>
                  <a:lnTo>
                    <a:pt x="647" y="40957"/>
                  </a:lnTo>
                  <a:lnTo>
                    <a:pt x="0" y="42710"/>
                  </a:lnTo>
                  <a:lnTo>
                    <a:pt x="787" y="42710"/>
                  </a:lnTo>
                  <a:lnTo>
                    <a:pt x="2844" y="40957"/>
                  </a:lnTo>
                  <a:close/>
                </a:path>
                <a:path w="40639" h="43179">
                  <a:moveTo>
                    <a:pt x="40614" y="0"/>
                  </a:moveTo>
                  <a:lnTo>
                    <a:pt x="39306" y="266"/>
                  </a:lnTo>
                  <a:lnTo>
                    <a:pt x="39306" y="520"/>
                  </a:lnTo>
                  <a:lnTo>
                    <a:pt x="40614" y="685"/>
                  </a:lnTo>
                  <a:lnTo>
                    <a:pt x="4061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791745" y="9880906"/>
              <a:ext cx="9525" cy="31115"/>
            </a:xfrm>
            <a:custGeom>
              <a:avLst/>
              <a:gdLst/>
              <a:ahLst/>
              <a:cxnLst/>
              <a:rect l="l" t="t" r="r" b="b"/>
              <a:pathLst>
                <a:path w="9525" h="31115">
                  <a:moveTo>
                    <a:pt x="9432" y="30985"/>
                  </a:moveTo>
                  <a:lnTo>
                    <a:pt x="7355" y="25333"/>
                  </a:lnTo>
                  <a:lnTo>
                    <a:pt x="6390" y="25333"/>
                  </a:lnTo>
                  <a:lnTo>
                    <a:pt x="5737" y="24672"/>
                  </a:lnTo>
                  <a:lnTo>
                    <a:pt x="5737" y="20923"/>
                  </a:lnTo>
                  <a:lnTo>
                    <a:pt x="1407" y="9130"/>
                  </a:lnTo>
                  <a:lnTo>
                    <a:pt x="8706" y="1126"/>
                  </a:lnTo>
                  <a:lnTo>
                    <a:pt x="0" y="0"/>
                  </a:lnTo>
                  <a:lnTo>
                    <a:pt x="0" y="27552"/>
                  </a:lnTo>
                  <a:lnTo>
                    <a:pt x="9432" y="3098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790007" y="9880682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5" h="27940">
                  <a:moveTo>
                    <a:pt x="1736" y="27777"/>
                  </a:moveTo>
                  <a:lnTo>
                    <a:pt x="1736" y="224"/>
                  </a:lnTo>
                  <a:lnTo>
                    <a:pt x="0" y="0"/>
                  </a:lnTo>
                  <a:lnTo>
                    <a:pt x="0" y="27144"/>
                  </a:lnTo>
                  <a:lnTo>
                    <a:pt x="1736" y="277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787478" y="9877103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09">
                  <a:moveTo>
                    <a:pt x="14058" y="3737"/>
                  </a:moveTo>
                  <a:lnTo>
                    <a:pt x="15647" y="1989"/>
                  </a:lnTo>
                  <a:lnTo>
                    <a:pt x="244" y="0"/>
                  </a:lnTo>
                  <a:lnTo>
                    <a:pt x="0" y="1920"/>
                  </a:lnTo>
                  <a:lnTo>
                    <a:pt x="14058" y="3737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786100" y="9876078"/>
              <a:ext cx="18415" cy="30480"/>
            </a:xfrm>
            <a:custGeom>
              <a:avLst/>
              <a:gdLst/>
              <a:ahLst/>
              <a:cxnLst/>
              <a:rect l="l" t="t" r="r" b="b"/>
              <a:pathLst>
                <a:path w="18414" h="30479">
                  <a:moveTo>
                    <a:pt x="12992" y="30162"/>
                  </a:moveTo>
                  <a:lnTo>
                    <a:pt x="11379" y="25755"/>
                  </a:lnTo>
                  <a:lnTo>
                    <a:pt x="11379" y="29514"/>
                  </a:lnTo>
                  <a:lnTo>
                    <a:pt x="12026" y="30162"/>
                  </a:lnTo>
                  <a:lnTo>
                    <a:pt x="12992" y="30162"/>
                  </a:lnTo>
                  <a:close/>
                </a:path>
                <a:path w="18414" h="30479">
                  <a:moveTo>
                    <a:pt x="18110" y="1828"/>
                  </a:moveTo>
                  <a:lnTo>
                    <a:pt x="3886" y="0"/>
                  </a:lnTo>
                  <a:lnTo>
                    <a:pt x="342" y="723"/>
                  </a:lnTo>
                  <a:lnTo>
                    <a:pt x="0" y="3441"/>
                  </a:lnTo>
                  <a:lnTo>
                    <a:pt x="127" y="3924"/>
                  </a:lnTo>
                  <a:lnTo>
                    <a:pt x="558" y="4178"/>
                  </a:lnTo>
                  <a:lnTo>
                    <a:pt x="14338" y="5956"/>
                  </a:lnTo>
                  <a:lnTo>
                    <a:pt x="15430" y="4762"/>
                  </a:lnTo>
                  <a:lnTo>
                    <a:pt x="1371" y="2946"/>
                  </a:lnTo>
                  <a:lnTo>
                    <a:pt x="1612" y="1028"/>
                  </a:lnTo>
                  <a:lnTo>
                    <a:pt x="17018" y="3022"/>
                  </a:lnTo>
                  <a:lnTo>
                    <a:pt x="18110" y="18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153539" y="9869518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151533" y="9867567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45" y="488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7" y="3898"/>
                  </a:lnTo>
                  <a:lnTo>
                    <a:pt x="97630" y="3898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898"/>
                  </a:lnTo>
                  <a:lnTo>
                    <a:pt x="9657" y="3898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163925" y="9898766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8038"/>
                  </a:moveTo>
                  <a:lnTo>
                    <a:pt x="0" y="48038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80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161997" y="9897186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631"/>
                  </a:lnTo>
                  <a:lnTo>
                    <a:pt x="3848" y="49631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179447" y="9918998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807"/>
                  </a:moveTo>
                  <a:lnTo>
                    <a:pt x="0" y="27807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8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78000" y="9917533"/>
              <a:ext cx="21590" cy="29845"/>
            </a:xfrm>
            <a:custGeom>
              <a:avLst/>
              <a:gdLst/>
              <a:ahLst/>
              <a:cxnLst/>
              <a:rect l="l" t="t" r="r" b="b"/>
              <a:pathLst>
                <a:path w="21589" h="29845">
                  <a:moveTo>
                    <a:pt x="18258" y="29272"/>
                  </a:moveTo>
                  <a:lnTo>
                    <a:pt x="21141" y="29272"/>
                  </a:lnTo>
                  <a:lnTo>
                    <a:pt x="21141" y="655"/>
                  </a:lnTo>
                  <a:lnTo>
                    <a:pt x="20494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8" y="2926"/>
                  </a:lnTo>
                  <a:lnTo>
                    <a:pt x="18258" y="29272"/>
                  </a:lnTo>
                  <a:close/>
                </a:path>
                <a:path w="21589" h="29845">
                  <a:moveTo>
                    <a:pt x="0" y="29272"/>
                  </a:moveTo>
                  <a:lnTo>
                    <a:pt x="2888" y="29272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92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216929" y="9908437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75002" y="9819805"/>
              <a:ext cx="97790" cy="111125"/>
            </a:xfrm>
            <a:custGeom>
              <a:avLst/>
              <a:gdLst/>
              <a:ahLst/>
              <a:cxnLst/>
              <a:rect l="l" t="t" r="r" b="b"/>
              <a:pathLst>
                <a:path w="97789" h="111125">
                  <a:moveTo>
                    <a:pt x="2882" y="57150"/>
                  </a:moveTo>
                  <a:lnTo>
                    <a:pt x="2247" y="56502"/>
                  </a:lnTo>
                  <a:lnTo>
                    <a:pt x="647" y="56502"/>
                  </a:lnTo>
                  <a:lnTo>
                    <a:pt x="0" y="57150"/>
                  </a:lnTo>
                  <a:lnTo>
                    <a:pt x="0" y="68783"/>
                  </a:lnTo>
                  <a:lnTo>
                    <a:pt x="647" y="69430"/>
                  </a:lnTo>
                  <a:lnTo>
                    <a:pt x="1447" y="69430"/>
                  </a:lnTo>
                  <a:lnTo>
                    <a:pt x="2247" y="69430"/>
                  </a:lnTo>
                  <a:lnTo>
                    <a:pt x="2882" y="68783"/>
                  </a:lnTo>
                  <a:lnTo>
                    <a:pt x="2882" y="57150"/>
                  </a:lnTo>
                  <a:close/>
                </a:path>
                <a:path w="97789" h="111125">
                  <a:moveTo>
                    <a:pt x="10629" y="57150"/>
                  </a:moveTo>
                  <a:lnTo>
                    <a:pt x="9982" y="56502"/>
                  </a:lnTo>
                  <a:lnTo>
                    <a:pt x="8382" y="56502"/>
                  </a:lnTo>
                  <a:lnTo>
                    <a:pt x="7747" y="57150"/>
                  </a:lnTo>
                  <a:lnTo>
                    <a:pt x="7747" y="68783"/>
                  </a:lnTo>
                  <a:lnTo>
                    <a:pt x="8382" y="69430"/>
                  </a:lnTo>
                  <a:lnTo>
                    <a:pt x="9182" y="69430"/>
                  </a:lnTo>
                  <a:lnTo>
                    <a:pt x="9982" y="69430"/>
                  </a:lnTo>
                  <a:lnTo>
                    <a:pt x="10629" y="68783"/>
                  </a:lnTo>
                  <a:lnTo>
                    <a:pt x="10629" y="57150"/>
                  </a:lnTo>
                  <a:close/>
                </a:path>
                <a:path w="97789" h="111125">
                  <a:moveTo>
                    <a:pt x="18364" y="57150"/>
                  </a:moveTo>
                  <a:lnTo>
                    <a:pt x="17716" y="56502"/>
                  </a:lnTo>
                  <a:lnTo>
                    <a:pt x="16129" y="56502"/>
                  </a:lnTo>
                  <a:lnTo>
                    <a:pt x="15481" y="57150"/>
                  </a:lnTo>
                  <a:lnTo>
                    <a:pt x="15481" y="68783"/>
                  </a:lnTo>
                  <a:lnTo>
                    <a:pt x="16129" y="69430"/>
                  </a:lnTo>
                  <a:lnTo>
                    <a:pt x="16929" y="69430"/>
                  </a:lnTo>
                  <a:lnTo>
                    <a:pt x="17716" y="69430"/>
                  </a:lnTo>
                  <a:lnTo>
                    <a:pt x="18364" y="68783"/>
                  </a:lnTo>
                  <a:lnTo>
                    <a:pt x="18364" y="57150"/>
                  </a:lnTo>
                  <a:close/>
                </a:path>
                <a:path w="97789" h="111125">
                  <a:moveTo>
                    <a:pt x="26098" y="57150"/>
                  </a:moveTo>
                  <a:lnTo>
                    <a:pt x="25450" y="56502"/>
                  </a:lnTo>
                  <a:lnTo>
                    <a:pt x="23863" y="56502"/>
                  </a:lnTo>
                  <a:lnTo>
                    <a:pt x="23215" y="57150"/>
                  </a:lnTo>
                  <a:lnTo>
                    <a:pt x="23215" y="68783"/>
                  </a:lnTo>
                  <a:lnTo>
                    <a:pt x="23863" y="69430"/>
                  </a:lnTo>
                  <a:lnTo>
                    <a:pt x="24663" y="69430"/>
                  </a:lnTo>
                  <a:lnTo>
                    <a:pt x="25450" y="69430"/>
                  </a:lnTo>
                  <a:lnTo>
                    <a:pt x="26098" y="68783"/>
                  </a:lnTo>
                  <a:lnTo>
                    <a:pt x="26098" y="57150"/>
                  </a:lnTo>
                  <a:close/>
                </a:path>
                <a:path w="97789" h="111125">
                  <a:moveTo>
                    <a:pt x="33845" y="57150"/>
                  </a:moveTo>
                  <a:lnTo>
                    <a:pt x="33197" y="56502"/>
                  </a:lnTo>
                  <a:lnTo>
                    <a:pt x="31597" y="56502"/>
                  </a:lnTo>
                  <a:lnTo>
                    <a:pt x="30962" y="57150"/>
                  </a:lnTo>
                  <a:lnTo>
                    <a:pt x="30962" y="68783"/>
                  </a:lnTo>
                  <a:lnTo>
                    <a:pt x="31597" y="69430"/>
                  </a:lnTo>
                  <a:lnTo>
                    <a:pt x="32397" y="69430"/>
                  </a:lnTo>
                  <a:lnTo>
                    <a:pt x="33197" y="69430"/>
                  </a:lnTo>
                  <a:lnTo>
                    <a:pt x="33845" y="68783"/>
                  </a:lnTo>
                  <a:lnTo>
                    <a:pt x="33845" y="57150"/>
                  </a:lnTo>
                  <a:close/>
                </a:path>
                <a:path w="97789" h="111125">
                  <a:moveTo>
                    <a:pt x="41579" y="57150"/>
                  </a:moveTo>
                  <a:lnTo>
                    <a:pt x="40932" y="56502"/>
                  </a:lnTo>
                  <a:lnTo>
                    <a:pt x="39344" y="56502"/>
                  </a:lnTo>
                  <a:lnTo>
                    <a:pt x="38696" y="57150"/>
                  </a:lnTo>
                  <a:lnTo>
                    <a:pt x="38696" y="68783"/>
                  </a:lnTo>
                  <a:lnTo>
                    <a:pt x="39344" y="69430"/>
                  </a:lnTo>
                  <a:lnTo>
                    <a:pt x="40144" y="69430"/>
                  </a:lnTo>
                  <a:lnTo>
                    <a:pt x="40932" y="69430"/>
                  </a:lnTo>
                  <a:lnTo>
                    <a:pt x="41579" y="68783"/>
                  </a:lnTo>
                  <a:lnTo>
                    <a:pt x="41579" y="57150"/>
                  </a:lnTo>
                  <a:close/>
                </a:path>
                <a:path w="97789" h="111125">
                  <a:moveTo>
                    <a:pt x="49314" y="57150"/>
                  </a:moveTo>
                  <a:lnTo>
                    <a:pt x="48666" y="56502"/>
                  </a:lnTo>
                  <a:lnTo>
                    <a:pt x="47078" y="56502"/>
                  </a:lnTo>
                  <a:lnTo>
                    <a:pt x="46431" y="57150"/>
                  </a:lnTo>
                  <a:lnTo>
                    <a:pt x="46431" y="68783"/>
                  </a:lnTo>
                  <a:lnTo>
                    <a:pt x="47078" y="69430"/>
                  </a:lnTo>
                  <a:lnTo>
                    <a:pt x="47879" y="69430"/>
                  </a:lnTo>
                  <a:lnTo>
                    <a:pt x="48666" y="69430"/>
                  </a:lnTo>
                  <a:lnTo>
                    <a:pt x="49314" y="68783"/>
                  </a:lnTo>
                  <a:lnTo>
                    <a:pt x="49314" y="57150"/>
                  </a:lnTo>
                  <a:close/>
                </a:path>
                <a:path w="97789" h="111125">
                  <a:moveTo>
                    <a:pt x="56984" y="87833"/>
                  </a:moveTo>
                  <a:lnTo>
                    <a:pt x="56337" y="87185"/>
                  </a:lnTo>
                  <a:lnTo>
                    <a:pt x="54102" y="87185"/>
                  </a:lnTo>
                  <a:lnTo>
                    <a:pt x="54102" y="90106"/>
                  </a:lnTo>
                  <a:lnTo>
                    <a:pt x="54102" y="108000"/>
                  </a:lnTo>
                  <a:lnTo>
                    <a:pt x="43357" y="108000"/>
                  </a:lnTo>
                  <a:lnTo>
                    <a:pt x="43357" y="90106"/>
                  </a:lnTo>
                  <a:lnTo>
                    <a:pt x="54102" y="90106"/>
                  </a:lnTo>
                  <a:lnTo>
                    <a:pt x="54102" y="87185"/>
                  </a:lnTo>
                  <a:lnTo>
                    <a:pt x="41122" y="87185"/>
                  </a:lnTo>
                  <a:lnTo>
                    <a:pt x="40474" y="87833"/>
                  </a:lnTo>
                  <a:lnTo>
                    <a:pt x="40474" y="90106"/>
                  </a:lnTo>
                  <a:lnTo>
                    <a:pt x="40474" y="108000"/>
                  </a:lnTo>
                  <a:lnTo>
                    <a:pt x="40474" y="110261"/>
                  </a:lnTo>
                  <a:lnTo>
                    <a:pt x="41122" y="110921"/>
                  </a:lnTo>
                  <a:lnTo>
                    <a:pt x="56337" y="110921"/>
                  </a:lnTo>
                  <a:lnTo>
                    <a:pt x="56984" y="110261"/>
                  </a:lnTo>
                  <a:lnTo>
                    <a:pt x="56984" y="87833"/>
                  </a:lnTo>
                  <a:close/>
                </a:path>
                <a:path w="97789" h="111125">
                  <a:moveTo>
                    <a:pt x="57061" y="57150"/>
                  </a:moveTo>
                  <a:lnTo>
                    <a:pt x="56413" y="56502"/>
                  </a:lnTo>
                  <a:lnTo>
                    <a:pt x="54825" y="56502"/>
                  </a:lnTo>
                  <a:lnTo>
                    <a:pt x="54178" y="57150"/>
                  </a:lnTo>
                  <a:lnTo>
                    <a:pt x="54178" y="68783"/>
                  </a:lnTo>
                  <a:lnTo>
                    <a:pt x="54825" y="69430"/>
                  </a:lnTo>
                  <a:lnTo>
                    <a:pt x="55613" y="69430"/>
                  </a:lnTo>
                  <a:lnTo>
                    <a:pt x="56413" y="69430"/>
                  </a:lnTo>
                  <a:lnTo>
                    <a:pt x="57061" y="68783"/>
                  </a:lnTo>
                  <a:lnTo>
                    <a:pt x="57061" y="57150"/>
                  </a:lnTo>
                  <a:close/>
                </a:path>
                <a:path w="97789" h="111125">
                  <a:moveTo>
                    <a:pt x="64795" y="57150"/>
                  </a:moveTo>
                  <a:lnTo>
                    <a:pt x="64147" y="56502"/>
                  </a:lnTo>
                  <a:lnTo>
                    <a:pt x="62560" y="56502"/>
                  </a:lnTo>
                  <a:lnTo>
                    <a:pt x="61912" y="57150"/>
                  </a:lnTo>
                  <a:lnTo>
                    <a:pt x="61912" y="68783"/>
                  </a:lnTo>
                  <a:lnTo>
                    <a:pt x="62560" y="69430"/>
                  </a:lnTo>
                  <a:lnTo>
                    <a:pt x="63347" y="69430"/>
                  </a:lnTo>
                  <a:lnTo>
                    <a:pt x="64147" y="69430"/>
                  </a:lnTo>
                  <a:lnTo>
                    <a:pt x="64795" y="68783"/>
                  </a:lnTo>
                  <a:lnTo>
                    <a:pt x="64795" y="57150"/>
                  </a:lnTo>
                  <a:close/>
                </a:path>
                <a:path w="97789" h="111125">
                  <a:moveTo>
                    <a:pt x="97790" y="3860"/>
                  </a:moveTo>
                  <a:lnTo>
                    <a:pt x="97409" y="2286"/>
                  </a:lnTo>
                  <a:lnTo>
                    <a:pt x="96634" y="1790"/>
                  </a:lnTo>
                  <a:lnTo>
                    <a:pt x="67487" y="8991"/>
                  </a:lnTo>
                  <a:lnTo>
                    <a:pt x="67487" y="660"/>
                  </a:lnTo>
                  <a:lnTo>
                    <a:pt x="66852" y="0"/>
                  </a:lnTo>
                  <a:lnTo>
                    <a:pt x="65252" y="0"/>
                  </a:lnTo>
                  <a:lnTo>
                    <a:pt x="64604" y="660"/>
                  </a:lnTo>
                  <a:lnTo>
                    <a:pt x="64604" y="9702"/>
                  </a:lnTo>
                  <a:lnTo>
                    <a:pt x="47612" y="13881"/>
                  </a:lnTo>
                  <a:lnTo>
                    <a:pt x="47142" y="14668"/>
                  </a:lnTo>
                  <a:lnTo>
                    <a:pt x="47485" y="16129"/>
                  </a:lnTo>
                  <a:lnTo>
                    <a:pt x="48069" y="16573"/>
                  </a:lnTo>
                  <a:lnTo>
                    <a:pt x="48729" y="16573"/>
                  </a:lnTo>
                  <a:lnTo>
                    <a:pt x="64604" y="12687"/>
                  </a:lnTo>
                  <a:lnTo>
                    <a:pt x="64604" y="51168"/>
                  </a:lnTo>
                  <a:lnTo>
                    <a:pt x="65252" y="51828"/>
                  </a:lnTo>
                  <a:lnTo>
                    <a:pt x="66052" y="51828"/>
                  </a:lnTo>
                  <a:lnTo>
                    <a:pt x="66852" y="51828"/>
                  </a:lnTo>
                  <a:lnTo>
                    <a:pt x="67487" y="51168"/>
                  </a:lnTo>
                  <a:lnTo>
                    <a:pt x="67487" y="11976"/>
                  </a:lnTo>
                  <a:lnTo>
                    <a:pt x="97307" y="4648"/>
                  </a:lnTo>
                  <a:lnTo>
                    <a:pt x="97790" y="38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080961" y="9728558"/>
              <a:ext cx="121920" cy="218440"/>
            </a:xfrm>
            <a:custGeom>
              <a:avLst/>
              <a:gdLst/>
              <a:ahLst/>
              <a:cxnLst/>
              <a:rect l="l" t="t" r="r" b="b"/>
              <a:pathLst>
                <a:path w="121919" h="218440">
                  <a:moveTo>
                    <a:pt x="0" y="218246"/>
                  </a:moveTo>
                  <a:lnTo>
                    <a:pt x="121455" y="218246"/>
                  </a:lnTo>
                  <a:lnTo>
                    <a:pt x="121455" y="17628"/>
                  </a:lnTo>
                  <a:lnTo>
                    <a:pt x="0" y="0"/>
                  </a:lnTo>
                  <a:lnTo>
                    <a:pt x="0" y="21824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079037" y="9726546"/>
              <a:ext cx="125730" cy="220345"/>
            </a:xfrm>
            <a:custGeom>
              <a:avLst/>
              <a:gdLst/>
              <a:ahLst/>
              <a:cxnLst/>
              <a:rect l="l" t="t" r="r" b="b"/>
              <a:pathLst>
                <a:path w="125730" h="220345">
                  <a:moveTo>
                    <a:pt x="121455" y="220258"/>
                  </a:moveTo>
                  <a:lnTo>
                    <a:pt x="125303" y="220258"/>
                  </a:lnTo>
                  <a:lnTo>
                    <a:pt x="125303" y="18669"/>
                  </a:lnTo>
                  <a:lnTo>
                    <a:pt x="124599" y="17847"/>
                  </a:lnTo>
                  <a:lnTo>
                    <a:pt x="1645" y="0"/>
                  </a:lnTo>
                  <a:lnTo>
                    <a:pt x="1084" y="166"/>
                  </a:lnTo>
                  <a:lnTo>
                    <a:pt x="238" y="908"/>
                  </a:lnTo>
                  <a:lnTo>
                    <a:pt x="0" y="1448"/>
                  </a:lnTo>
                  <a:lnTo>
                    <a:pt x="0" y="4260"/>
                  </a:lnTo>
                  <a:lnTo>
                    <a:pt x="3847" y="4260"/>
                  </a:lnTo>
                  <a:lnTo>
                    <a:pt x="121455" y="21325"/>
                  </a:lnTo>
                  <a:lnTo>
                    <a:pt x="121455" y="220258"/>
                  </a:lnTo>
                  <a:close/>
                </a:path>
                <a:path w="125730" h="220345">
                  <a:moveTo>
                    <a:pt x="0" y="220258"/>
                  </a:moveTo>
                  <a:lnTo>
                    <a:pt x="3847" y="220258"/>
                  </a:lnTo>
                  <a:lnTo>
                    <a:pt x="3847" y="4260"/>
                  </a:lnTo>
                  <a:lnTo>
                    <a:pt x="0" y="4260"/>
                  </a:lnTo>
                  <a:lnTo>
                    <a:pt x="0" y="2202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2110683" y="9878338"/>
              <a:ext cx="88900" cy="9525"/>
            </a:xfrm>
            <a:custGeom>
              <a:avLst/>
              <a:gdLst/>
              <a:ahLst/>
              <a:cxnLst/>
              <a:rect l="l" t="t" r="r" b="b"/>
              <a:pathLst>
                <a:path w="88900" h="9525">
                  <a:moveTo>
                    <a:pt x="88458" y="9429"/>
                  </a:moveTo>
                  <a:lnTo>
                    <a:pt x="88690" y="3587"/>
                  </a:lnTo>
                  <a:lnTo>
                    <a:pt x="227" y="0"/>
                  </a:lnTo>
                  <a:lnTo>
                    <a:pt x="0" y="5841"/>
                  </a:lnTo>
                  <a:lnTo>
                    <a:pt x="88458" y="942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2103359" y="9868288"/>
              <a:ext cx="110489" cy="13335"/>
            </a:xfrm>
            <a:custGeom>
              <a:avLst/>
              <a:gdLst/>
              <a:ahLst/>
              <a:cxnLst/>
              <a:rect l="l" t="t" r="r" b="b"/>
              <a:pathLst>
                <a:path w="110489" h="13334">
                  <a:moveTo>
                    <a:pt x="110104" y="12844"/>
                  </a:moveTo>
                  <a:lnTo>
                    <a:pt x="110433" y="4467"/>
                  </a:lnTo>
                  <a:lnTo>
                    <a:pt x="329" y="0"/>
                  </a:lnTo>
                  <a:lnTo>
                    <a:pt x="0" y="8383"/>
                  </a:lnTo>
                  <a:lnTo>
                    <a:pt x="110104" y="1284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2101884" y="9866830"/>
              <a:ext cx="113664" cy="15875"/>
            </a:xfrm>
            <a:custGeom>
              <a:avLst/>
              <a:gdLst/>
              <a:ahLst/>
              <a:cxnLst/>
              <a:rect l="l" t="t" r="r" b="b"/>
              <a:pathLst>
                <a:path w="113664" h="15875">
                  <a:moveTo>
                    <a:pt x="111523" y="15765"/>
                  </a:moveTo>
                  <a:lnTo>
                    <a:pt x="112352" y="15765"/>
                  </a:lnTo>
                  <a:lnTo>
                    <a:pt x="112987" y="15150"/>
                  </a:lnTo>
                  <a:lnTo>
                    <a:pt x="113350" y="5979"/>
                  </a:lnTo>
                  <a:lnTo>
                    <a:pt x="112970" y="4933"/>
                  </a:lnTo>
                  <a:lnTo>
                    <a:pt x="111966" y="4461"/>
                  </a:lnTo>
                  <a:lnTo>
                    <a:pt x="1861" y="0"/>
                  </a:lnTo>
                  <a:lnTo>
                    <a:pt x="822" y="385"/>
                  </a:lnTo>
                  <a:lnTo>
                    <a:pt x="363" y="1397"/>
                  </a:lnTo>
                  <a:lnTo>
                    <a:pt x="300" y="2978"/>
                  </a:lnTo>
                  <a:lnTo>
                    <a:pt x="3189" y="2978"/>
                  </a:lnTo>
                  <a:lnTo>
                    <a:pt x="110411" y="7325"/>
                  </a:lnTo>
                  <a:lnTo>
                    <a:pt x="110195" y="12781"/>
                  </a:lnTo>
                  <a:lnTo>
                    <a:pt x="37917" y="12781"/>
                  </a:lnTo>
                  <a:lnTo>
                    <a:pt x="111523" y="15765"/>
                  </a:lnTo>
                  <a:close/>
                </a:path>
                <a:path w="113664" h="15875">
                  <a:moveTo>
                    <a:pt x="37917" y="12781"/>
                  </a:moveTo>
                  <a:lnTo>
                    <a:pt x="110195" y="12781"/>
                  </a:lnTo>
                  <a:lnTo>
                    <a:pt x="2973" y="8434"/>
                  </a:lnTo>
                  <a:lnTo>
                    <a:pt x="3189" y="2978"/>
                  </a:lnTo>
                  <a:lnTo>
                    <a:pt x="300" y="2978"/>
                  </a:lnTo>
                  <a:lnTo>
                    <a:pt x="0" y="10585"/>
                  </a:lnTo>
                  <a:lnTo>
                    <a:pt x="618" y="11269"/>
                  </a:lnTo>
                  <a:lnTo>
                    <a:pt x="37917" y="127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2071257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20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2062073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49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2060587" y="9787826"/>
              <a:ext cx="129539" cy="67945"/>
            </a:xfrm>
            <a:custGeom>
              <a:avLst/>
              <a:gdLst/>
              <a:ahLst/>
              <a:cxnLst/>
              <a:rect l="l" t="t" r="r" b="b"/>
              <a:pathLst>
                <a:path w="129539" h="67945">
                  <a:moveTo>
                    <a:pt x="67906" y="32651"/>
                  </a:moveTo>
                  <a:lnTo>
                    <a:pt x="67259" y="31991"/>
                  </a:lnTo>
                  <a:lnTo>
                    <a:pt x="65024" y="31991"/>
                  </a:lnTo>
                  <a:lnTo>
                    <a:pt x="65024" y="34912"/>
                  </a:lnTo>
                  <a:lnTo>
                    <a:pt x="65024" y="64477"/>
                  </a:lnTo>
                  <a:lnTo>
                    <a:pt x="52095" y="64477"/>
                  </a:lnTo>
                  <a:lnTo>
                    <a:pt x="52095" y="34912"/>
                  </a:lnTo>
                  <a:lnTo>
                    <a:pt x="65024" y="34912"/>
                  </a:lnTo>
                  <a:lnTo>
                    <a:pt x="65024" y="31991"/>
                  </a:lnTo>
                  <a:lnTo>
                    <a:pt x="49860" y="31991"/>
                  </a:lnTo>
                  <a:lnTo>
                    <a:pt x="49212" y="32651"/>
                  </a:lnTo>
                  <a:lnTo>
                    <a:pt x="49212" y="34912"/>
                  </a:lnTo>
                  <a:lnTo>
                    <a:pt x="49212" y="64477"/>
                  </a:lnTo>
                  <a:lnTo>
                    <a:pt x="49212" y="66751"/>
                  </a:lnTo>
                  <a:lnTo>
                    <a:pt x="49860" y="67411"/>
                  </a:lnTo>
                  <a:lnTo>
                    <a:pt x="67259" y="67411"/>
                  </a:lnTo>
                  <a:lnTo>
                    <a:pt x="67906" y="66751"/>
                  </a:lnTo>
                  <a:lnTo>
                    <a:pt x="67906" y="32651"/>
                  </a:lnTo>
                  <a:close/>
                </a:path>
                <a:path w="129539" h="67945">
                  <a:moveTo>
                    <a:pt x="98348" y="32651"/>
                  </a:moveTo>
                  <a:lnTo>
                    <a:pt x="97701" y="31991"/>
                  </a:lnTo>
                  <a:lnTo>
                    <a:pt x="95453" y="31991"/>
                  </a:lnTo>
                  <a:lnTo>
                    <a:pt x="95453" y="34912"/>
                  </a:lnTo>
                  <a:lnTo>
                    <a:pt x="95453" y="64477"/>
                  </a:lnTo>
                  <a:lnTo>
                    <a:pt x="82537" y="64477"/>
                  </a:lnTo>
                  <a:lnTo>
                    <a:pt x="82537" y="34912"/>
                  </a:lnTo>
                  <a:lnTo>
                    <a:pt x="95453" y="34912"/>
                  </a:lnTo>
                  <a:lnTo>
                    <a:pt x="95453" y="31991"/>
                  </a:lnTo>
                  <a:lnTo>
                    <a:pt x="80302" y="31991"/>
                  </a:lnTo>
                  <a:lnTo>
                    <a:pt x="79654" y="32651"/>
                  </a:lnTo>
                  <a:lnTo>
                    <a:pt x="79654" y="34912"/>
                  </a:lnTo>
                  <a:lnTo>
                    <a:pt x="79654" y="64477"/>
                  </a:lnTo>
                  <a:lnTo>
                    <a:pt x="79654" y="66751"/>
                  </a:lnTo>
                  <a:lnTo>
                    <a:pt x="80302" y="67411"/>
                  </a:lnTo>
                  <a:lnTo>
                    <a:pt x="97701" y="67411"/>
                  </a:lnTo>
                  <a:lnTo>
                    <a:pt x="98348" y="66751"/>
                  </a:lnTo>
                  <a:lnTo>
                    <a:pt x="98348" y="32651"/>
                  </a:lnTo>
                  <a:close/>
                </a:path>
                <a:path w="129539" h="67945">
                  <a:moveTo>
                    <a:pt x="122961" y="11938"/>
                  </a:moveTo>
                  <a:lnTo>
                    <a:pt x="122516" y="1397"/>
                  </a:lnTo>
                  <a:lnTo>
                    <a:pt x="122047" y="381"/>
                  </a:lnTo>
                  <a:lnTo>
                    <a:pt x="121005" y="0"/>
                  </a:lnTo>
                  <a:lnTo>
                    <a:pt x="119989" y="50"/>
                  </a:lnTo>
                  <a:lnTo>
                    <a:pt x="119989" y="9804"/>
                  </a:lnTo>
                  <a:lnTo>
                    <a:pt x="3276" y="14922"/>
                  </a:lnTo>
                  <a:lnTo>
                    <a:pt x="2984" y="8102"/>
                  </a:lnTo>
                  <a:lnTo>
                    <a:pt x="119697" y="2984"/>
                  </a:lnTo>
                  <a:lnTo>
                    <a:pt x="119989" y="9804"/>
                  </a:lnTo>
                  <a:lnTo>
                    <a:pt x="119989" y="50"/>
                  </a:lnTo>
                  <a:lnTo>
                    <a:pt x="53022" y="2984"/>
                  </a:lnTo>
                  <a:lnTo>
                    <a:pt x="622" y="5283"/>
                  </a:lnTo>
                  <a:lnTo>
                    <a:pt x="0" y="5969"/>
                  </a:lnTo>
                  <a:lnTo>
                    <a:pt x="381" y="14922"/>
                  </a:lnTo>
                  <a:lnTo>
                    <a:pt x="457" y="16510"/>
                  </a:lnTo>
                  <a:lnTo>
                    <a:pt x="914" y="17526"/>
                  </a:lnTo>
                  <a:lnTo>
                    <a:pt x="1892" y="17907"/>
                  </a:lnTo>
                  <a:lnTo>
                    <a:pt x="122339" y="12623"/>
                  </a:lnTo>
                  <a:lnTo>
                    <a:pt x="122961" y="11938"/>
                  </a:lnTo>
                  <a:close/>
                </a:path>
                <a:path w="129539" h="67945">
                  <a:moveTo>
                    <a:pt x="129362" y="32651"/>
                  </a:moveTo>
                  <a:lnTo>
                    <a:pt x="128714" y="31991"/>
                  </a:lnTo>
                  <a:lnTo>
                    <a:pt x="126479" y="31991"/>
                  </a:lnTo>
                  <a:lnTo>
                    <a:pt x="126479" y="34912"/>
                  </a:lnTo>
                  <a:lnTo>
                    <a:pt x="126479" y="64477"/>
                  </a:lnTo>
                  <a:lnTo>
                    <a:pt x="113550" y="64477"/>
                  </a:lnTo>
                  <a:lnTo>
                    <a:pt x="113550" y="34912"/>
                  </a:lnTo>
                  <a:lnTo>
                    <a:pt x="126479" y="34912"/>
                  </a:lnTo>
                  <a:lnTo>
                    <a:pt x="126479" y="31991"/>
                  </a:lnTo>
                  <a:lnTo>
                    <a:pt x="111315" y="31991"/>
                  </a:lnTo>
                  <a:lnTo>
                    <a:pt x="110667" y="32651"/>
                  </a:lnTo>
                  <a:lnTo>
                    <a:pt x="110667" y="34912"/>
                  </a:lnTo>
                  <a:lnTo>
                    <a:pt x="110667" y="64477"/>
                  </a:lnTo>
                  <a:lnTo>
                    <a:pt x="110667" y="66751"/>
                  </a:lnTo>
                  <a:lnTo>
                    <a:pt x="111315" y="67411"/>
                  </a:lnTo>
                  <a:lnTo>
                    <a:pt x="128714" y="67411"/>
                  </a:lnTo>
                  <a:lnTo>
                    <a:pt x="129362" y="66751"/>
                  </a:lnTo>
                  <a:lnTo>
                    <a:pt x="129362" y="32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2126070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2124625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2096534" y="9750336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2022449" y="9748888"/>
              <a:ext cx="97790" cy="198120"/>
            </a:xfrm>
            <a:custGeom>
              <a:avLst/>
              <a:gdLst/>
              <a:ahLst/>
              <a:cxnLst/>
              <a:rect l="l" t="t" r="r" b="b"/>
              <a:pathLst>
                <a:path w="97789" h="198120">
                  <a:moveTo>
                    <a:pt x="3378" y="149199"/>
                  </a:moveTo>
                  <a:lnTo>
                    <a:pt x="2628" y="148437"/>
                  </a:lnTo>
                  <a:lnTo>
                    <a:pt x="762" y="148437"/>
                  </a:lnTo>
                  <a:lnTo>
                    <a:pt x="0" y="149199"/>
                  </a:lnTo>
                  <a:lnTo>
                    <a:pt x="0" y="197929"/>
                  </a:lnTo>
                  <a:lnTo>
                    <a:pt x="3378" y="197929"/>
                  </a:lnTo>
                  <a:lnTo>
                    <a:pt x="3378" y="149199"/>
                  </a:lnTo>
                  <a:close/>
                </a:path>
                <a:path w="97789" h="198120">
                  <a:moveTo>
                    <a:pt x="97167" y="5562"/>
                  </a:moveTo>
                  <a:lnTo>
                    <a:pt x="94284" y="2654"/>
                  </a:lnTo>
                  <a:lnTo>
                    <a:pt x="94284" y="7175"/>
                  </a:lnTo>
                  <a:lnTo>
                    <a:pt x="94284" y="17653"/>
                  </a:lnTo>
                  <a:lnTo>
                    <a:pt x="90068" y="21920"/>
                  </a:lnTo>
                  <a:lnTo>
                    <a:pt x="79730" y="21920"/>
                  </a:lnTo>
                  <a:lnTo>
                    <a:pt x="75526" y="17653"/>
                  </a:lnTo>
                  <a:lnTo>
                    <a:pt x="75526" y="7175"/>
                  </a:lnTo>
                  <a:lnTo>
                    <a:pt x="79730" y="2921"/>
                  </a:lnTo>
                  <a:lnTo>
                    <a:pt x="90068" y="2921"/>
                  </a:lnTo>
                  <a:lnTo>
                    <a:pt x="94284" y="7175"/>
                  </a:lnTo>
                  <a:lnTo>
                    <a:pt x="94284" y="2654"/>
                  </a:lnTo>
                  <a:lnTo>
                    <a:pt x="91668" y="0"/>
                  </a:lnTo>
                  <a:lnTo>
                    <a:pt x="78143" y="0"/>
                  </a:lnTo>
                  <a:lnTo>
                    <a:pt x="75247" y="2921"/>
                  </a:lnTo>
                  <a:lnTo>
                    <a:pt x="72631" y="5562"/>
                  </a:lnTo>
                  <a:lnTo>
                    <a:pt x="72631" y="19278"/>
                  </a:lnTo>
                  <a:lnTo>
                    <a:pt x="75247" y="21920"/>
                  </a:lnTo>
                  <a:lnTo>
                    <a:pt x="78143" y="24841"/>
                  </a:lnTo>
                  <a:lnTo>
                    <a:pt x="91668" y="24841"/>
                  </a:lnTo>
                  <a:lnTo>
                    <a:pt x="97167" y="19278"/>
                  </a:lnTo>
                  <a:lnTo>
                    <a:pt x="97167" y="55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990725" y="9867595"/>
              <a:ext cx="55244" cy="50800"/>
            </a:xfrm>
            <a:custGeom>
              <a:avLst/>
              <a:gdLst/>
              <a:ahLst/>
              <a:cxnLst/>
              <a:rect l="l" t="t" r="r" b="b"/>
              <a:pathLst>
                <a:path w="55244" h="50800">
                  <a:moveTo>
                    <a:pt x="54902" y="18135"/>
                  </a:moveTo>
                  <a:lnTo>
                    <a:pt x="53492" y="11074"/>
                  </a:lnTo>
                  <a:lnTo>
                    <a:pt x="49657" y="5321"/>
                  </a:lnTo>
                  <a:lnTo>
                    <a:pt x="43967" y="1435"/>
                  </a:lnTo>
                  <a:lnTo>
                    <a:pt x="36995" y="0"/>
                  </a:lnTo>
                  <a:lnTo>
                    <a:pt x="30022" y="1435"/>
                  </a:lnTo>
                  <a:lnTo>
                    <a:pt x="24333" y="5321"/>
                  </a:lnTo>
                  <a:lnTo>
                    <a:pt x="20497" y="11074"/>
                  </a:lnTo>
                  <a:lnTo>
                    <a:pt x="20078" y="13195"/>
                  </a:lnTo>
                  <a:lnTo>
                    <a:pt x="19291" y="12103"/>
                  </a:lnTo>
                  <a:lnTo>
                    <a:pt x="0" y="31445"/>
                  </a:lnTo>
                  <a:lnTo>
                    <a:pt x="1498" y="38963"/>
                  </a:lnTo>
                  <a:lnTo>
                    <a:pt x="5588" y="45123"/>
                  </a:lnTo>
                  <a:lnTo>
                    <a:pt x="11658" y="49263"/>
                  </a:lnTo>
                  <a:lnTo>
                    <a:pt x="19100" y="50787"/>
                  </a:lnTo>
                  <a:lnTo>
                    <a:pt x="27724" y="50787"/>
                  </a:lnTo>
                  <a:lnTo>
                    <a:pt x="35013" y="44970"/>
                  </a:lnTo>
                  <a:lnTo>
                    <a:pt x="37376" y="37007"/>
                  </a:lnTo>
                  <a:lnTo>
                    <a:pt x="36804" y="36245"/>
                  </a:lnTo>
                  <a:lnTo>
                    <a:pt x="36995" y="36271"/>
                  </a:lnTo>
                  <a:lnTo>
                    <a:pt x="43967" y="34848"/>
                  </a:lnTo>
                  <a:lnTo>
                    <a:pt x="49657" y="30962"/>
                  </a:lnTo>
                  <a:lnTo>
                    <a:pt x="53492" y="25196"/>
                  </a:lnTo>
                  <a:lnTo>
                    <a:pt x="54902" y="181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989037" y="9877967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20789" y="42122"/>
                  </a:moveTo>
                  <a:lnTo>
                    <a:pt x="29892" y="42122"/>
                  </a:lnTo>
                  <a:lnTo>
                    <a:pt x="38076" y="35953"/>
                  </a:lnTo>
                  <a:lnTo>
                    <a:pt x="40965" y="26213"/>
                  </a:lnTo>
                  <a:lnTo>
                    <a:pt x="40454" y="25258"/>
                  </a:lnTo>
                  <a:lnTo>
                    <a:pt x="38655" y="24706"/>
                  </a:lnTo>
                  <a:lnTo>
                    <a:pt x="37719" y="25229"/>
                  </a:lnTo>
                  <a:lnTo>
                    <a:pt x="35261" y="33526"/>
                  </a:lnTo>
                  <a:lnTo>
                    <a:pt x="28411" y="38695"/>
                  </a:lnTo>
                  <a:lnTo>
                    <a:pt x="11192" y="38695"/>
                  </a:lnTo>
                  <a:lnTo>
                    <a:pt x="3388" y="30784"/>
                  </a:lnTo>
                  <a:lnTo>
                    <a:pt x="3388" y="11338"/>
                  </a:lnTo>
                  <a:lnTo>
                    <a:pt x="11192" y="3432"/>
                  </a:lnTo>
                  <a:lnTo>
                    <a:pt x="21890" y="3438"/>
                  </a:lnTo>
                  <a:lnTo>
                    <a:pt x="22594" y="2719"/>
                  </a:lnTo>
                  <a:lnTo>
                    <a:pt x="22673" y="868"/>
                  </a:lnTo>
                  <a:lnTo>
                    <a:pt x="21930" y="74"/>
                  </a:lnTo>
                  <a:lnTo>
                    <a:pt x="20789" y="0"/>
                  </a:lnTo>
                  <a:lnTo>
                    <a:pt x="12704" y="1657"/>
                  </a:lnTo>
                  <a:lnTo>
                    <a:pt x="6095" y="6175"/>
                  </a:lnTo>
                  <a:lnTo>
                    <a:pt x="1636" y="12870"/>
                  </a:lnTo>
                  <a:lnTo>
                    <a:pt x="0" y="21061"/>
                  </a:lnTo>
                  <a:lnTo>
                    <a:pt x="1636" y="29252"/>
                  </a:lnTo>
                  <a:lnTo>
                    <a:pt x="6095" y="35947"/>
                  </a:lnTo>
                  <a:lnTo>
                    <a:pt x="12704" y="40465"/>
                  </a:lnTo>
                  <a:lnTo>
                    <a:pt x="20789" y="421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993118" y="9855500"/>
              <a:ext cx="34925" cy="36830"/>
            </a:xfrm>
            <a:custGeom>
              <a:avLst/>
              <a:gdLst/>
              <a:ahLst/>
              <a:cxnLst/>
              <a:rect l="l" t="t" r="r" b="b"/>
              <a:pathLst>
                <a:path w="34925" h="36829">
                  <a:moveTo>
                    <a:pt x="4773" y="36275"/>
                  </a:moveTo>
                  <a:lnTo>
                    <a:pt x="11935" y="36275"/>
                  </a:lnTo>
                  <a:lnTo>
                    <a:pt x="34756" y="12074"/>
                  </a:lnTo>
                  <a:lnTo>
                    <a:pt x="32293" y="5042"/>
                  </a:lnTo>
                  <a:lnTo>
                    <a:pt x="25687" y="0"/>
                  </a:lnTo>
                  <a:lnTo>
                    <a:pt x="17900" y="0"/>
                  </a:lnTo>
                  <a:lnTo>
                    <a:pt x="10932" y="1425"/>
                  </a:lnTo>
                  <a:lnTo>
                    <a:pt x="5242" y="5311"/>
                  </a:lnTo>
                  <a:lnTo>
                    <a:pt x="1406" y="11075"/>
                  </a:lnTo>
                  <a:lnTo>
                    <a:pt x="0" y="18134"/>
                  </a:lnTo>
                  <a:lnTo>
                    <a:pt x="0" y="27702"/>
                  </a:lnTo>
                  <a:lnTo>
                    <a:pt x="4773" y="3627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991425" y="9853787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5" h="40004">
                  <a:moveTo>
                    <a:pt x="5857" y="39701"/>
                  </a:moveTo>
                  <a:lnTo>
                    <a:pt x="13626" y="39701"/>
                  </a:lnTo>
                  <a:lnTo>
                    <a:pt x="14563" y="39701"/>
                  </a:lnTo>
                  <a:lnTo>
                    <a:pt x="15323" y="38931"/>
                  </a:lnTo>
                  <a:lnTo>
                    <a:pt x="15323" y="37039"/>
                  </a:lnTo>
                  <a:lnTo>
                    <a:pt x="14563" y="36269"/>
                  </a:lnTo>
                  <a:lnTo>
                    <a:pt x="7219" y="36269"/>
                  </a:lnTo>
                  <a:lnTo>
                    <a:pt x="3382" y="27920"/>
                  </a:lnTo>
                  <a:lnTo>
                    <a:pt x="3382" y="10792"/>
                  </a:lnTo>
                  <a:lnTo>
                    <a:pt x="10658" y="3426"/>
                  </a:lnTo>
                  <a:lnTo>
                    <a:pt x="26430" y="3426"/>
                  </a:lnTo>
                  <a:lnTo>
                    <a:pt x="32560" y="7819"/>
                  </a:lnTo>
                  <a:lnTo>
                    <a:pt x="35171" y="15254"/>
                  </a:lnTo>
                  <a:lnTo>
                    <a:pt x="36135" y="15725"/>
                  </a:lnTo>
                  <a:lnTo>
                    <a:pt x="37900" y="15087"/>
                  </a:lnTo>
                  <a:lnTo>
                    <a:pt x="38360" y="14104"/>
                  </a:lnTo>
                  <a:lnTo>
                    <a:pt x="35273" y="5307"/>
                  </a:lnTo>
                  <a:lnTo>
                    <a:pt x="27861" y="0"/>
                  </a:lnTo>
                  <a:lnTo>
                    <a:pt x="19597" y="0"/>
                  </a:lnTo>
                  <a:lnTo>
                    <a:pt x="11976" y="1561"/>
                  </a:lnTo>
                  <a:lnTo>
                    <a:pt x="5746" y="5818"/>
                  </a:lnTo>
                  <a:lnTo>
                    <a:pt x="1542" y="12128"/>
                  </a:lnTo>
                  <a:lnTo>
                    <a:pt x="0" y="19848"/>
                  </a:lnTo>
                  <a:lnTo>
                    <a:pt x="0" y="31169"/>
                  </a:lnTo>
                  <a:lnTo>
                    <a:pt x="5857" y="397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007440" y="9844619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5">
                  <a:moveTo>
                    <a:pt x="27509" y="29829"/>
                  </a:moveTo>
                  <a:lnTo>
                    <a:pt x="31118" y="26724"/>
                  </a:lnTo>
                  <a:lnTo>
                    <a:pt x="33417" y="22102"/>
                  </a:lnTo>
                  <a:lnTo>
                    <a:pt x="33417" y="7578"/>
                  </a:lnTo>
                  <a:lnTo>
                    <a:pt x="25937" y="0"/>
                  </a:lnTo>
                  <a:lnTo>
                    <a:pt x="7480" y="0"/>
                  </a:lnTo>
                  <a:lnTo>
                    <a:pt x="0" y="7578"/>
                  </a:lnTo>
                  <a:lnTo>
                    <a:pt x="0" y="21538"/>
                  </a:lnTo>
                  <a:lnTo>
                    <a:pt x="2383" y="25390"/>
                  </a:lnTo>
                  <a:lnTo>
                    <a:pt x="27509" y="2982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2005747" y="9842901"/>
              <a:ext cx="36830" cy="33655"/>
            </a:xfrm>
            <a:custGeom>
              <a:avLst/>
              <a:gdLst/>
              <a:ahLst/>
              <a:cxnLst/>
              <a:rect l="l" t="t" r="r" b="b"/>
              <a:pathLst>
                <a:path w="36830" h="33654">
                  <a:moveTo>
                    <a:pt x="29200" y="33262"/>
                  </a:moveTo>
                  <a:lnTo>
                    <a:pt x="30295" y="32854"/>
                  </a:lnTo>
                  <a:lnTo>
                    <a:pt x="34433" y="29300"/>
                  </a:lnTo>
                  <a:lnTo>
                    <a:pt x="36805" y="24120"/>
                  </a:lnTo>
                  <a:lnTo>
                    <a:pt x="36805" y="18646"/>
                  </a:lnTo>
                  <a:lnTo>
                    <a:pt x="35356" y="11395"/>
                  </a:lnTo>
                  <a:lnTo>
                    <a:pt x="31408" y="5468"/>
                  </a:lnTo>
                  <a:lnTo>
                    <a:pt x="25556" y="1467"/>
                  </a:lnTo>
                  <a:lnTo>
                    <a:pt x="18399" y="0"/>
                  </a:lnTo>
                  <a:lnTo>
                    <a:pt x="11243" y="1467"/>
                  </a:lnTo>
                  <a:lnTo>
                    <a:pt x="5394" y="5468"/>
                  </a:lnTo>
                  <a:lnTo>
                    <a:pt x="1447" y="11395"/>
                  </a:lnTo>
                  <a:lnTo>
                    <a:pt x="0" y="18646"/>
                  </a:lnTo>
                  <a:lnTo>
                    <a:pt x="0" y="23694"/>
                  </a:lnTo>
                  <a:lnTo>
                    <a:pt x="3388" y="22717"/>
                  </a:lnTo>
                  <a:lnTo>
                    <a:pt x="3388" y="10257"/>
                  </a:lnTo>
                  <a:lnTo>
                    <a:pt x="10119" y="3432"/>
                  </a:lnTo>
                  <a:lnTo>
                    <a:pt x="26680" y="3432"/>
                  </a:lnTo>
                  <a:lnTo>
                    <a:pt x="33417" y="10257"/>
                  </a:lnTo>
                  <a:lnTo>
                    <a:pt x="33417" y="23108"/>
                  </a:lnTo>
                  <a:lnTo>
                    <a:pt x="31481" y="27340"/>
                  </a:lnTo>
                  <a:lnTo>
                    <a:pt x="27389" y="30853"/>
                  </a:lnTo>
                  <a:lnTo>
                    <a:pt x="27304" y="31934"/>
                  </a:lnTo>
                  <a:lnTo>
                    <a:pt x="27912" y="32658"/>
                  </a:lnTo>
                  <a:lnTo>
                    <a:pt x="29200" y="3326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2019374" y="9880294"/>
              <a:ext cx="36195" cy="38100"/>
            </a:xfrm>
            <a:custGeom>
              <a:avLst/>
              <a:gdLst/>
              <a:ahLst/>
              <a:cxnLst/>
              <a:rect l="l" t="t" r="r" b="b"/>
              <a:pathLst>
                <a:path w="36194" h="38100">
                  <a:moveTo>
                    <a:pt x="7128" y="38080"/>
                  </a:moveTo>
                  <a:lnTo>
                    <a:pt x="16708" y="38080"/>
                  </a:lnTo>
                  <a:lnTo>
                    <a:pt x="24141" y="36560"/>
                  </a:lnTo>
                  <a:lnTo>
                    <a:pt x="30212" y="32414"/>
                  </a:lnTo>
                  <a:lnTo>
                    <a:pt x="34305" y="26265"/>
                  </a:lnTo>
                  <a:lnTo>
                    <a:pt x="35806" y="18732"/>
                  </a:lnTo>
                  <a:lnTo>
                    <a:pt x="35806" y="9688"/>
                  </a:lnTo>
                  <a:lnTo>
                    <a:pt x="29671" y="2115"/>
                  </a:lnTo>
                  <a:lnTo>
                    <a:pt x="21390" y="0"/>
                  </a:lnTo>
                  <a:lnTo>
                    <a:pt x="0" y="25988"/>
                  </a:lnTo>
                  <a:lnTo>
                    <a:pt x="4773" y="35659"/>
                  </a:lnTo>
                  <a:lnTo>
                    <a:pt x="7128" y="380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2017440" y="9878399"/>
              <a:ext cx="40005" cy="41910"/>
            </a:xfrm>
            <a:custGeom>
              <a:avLst/>
              <a:gdLst/>
              <a:ahLst/>
              <a:cxnLst/>
              <a:rect l="l" t="t" r="r" b="b"/>
              <a:pathLst>
                <a:path w="40005" h="41909">
                  <a:moveTo>
                    <a:pt x="8325" y="41691"/>
                  </a:moveTo>
                  <a:lnTo>
                    <a:pt x="18643" y="41691"/>
                  </a:lnTo>
                  <a:lnTo>
                    <a:pt x="26728" y="40033"/>
                  </a:lnTo>
                  <a:lnTo>
                    <a:pt x="33337" y="35516"/>
                  </a:lnTo>
                  <a:lnTo>
                    <a:pt x="37797" y="28820"/>
                  </a:lnTo>
                  <a:lnTo>
                    <a:pt x="39433" y="20630"/>
                  </a:lnTo>
                  <a:lnTo>
                    <a:pt x="38280" y="13704"/>
                  </a:lnTo>
                  <a:lnTo>
                    <a:pt x="35051" y="7698"/>
                  </a:lnTo>
                  <a:lnTo>
                    <a:pt x="30090" y="3057"/>
                  </a:lnTo>
                  <a:lnTo>
                    <a:pt x="23740" y="229"/>
                  </a:lnTo>
                  <a:lnTo>
                    <a:pt x="22843" y="0"/>
                  </a:lnTo>
                  <a:lnTo>
                    <a:pt x="21913" y="557"/>
                  </a:lnTo>
                  <a:lnTo>
                    <a:pt x="21459" y="2391"/>
                  </a:lnTo>
                  <a:lnTo>
                    <a:pt x="22009" y="3323"/>
                  </a:lnTo>
                  <a:lnTo>
                    <a:pt x="30647" y="5537"/>
                  </a:lnTo>
                  <a:lnTo>
                    <a:pt x="36045" y="12557"/>
                  </a:lnTo>
                  <a:lnTo>
                    <a:pt x="36045" y="30352"/>
                  </a:lnTo>
                  <a:lnTo>
                    <a:pt x="28241" y="38258"/>
                  </a:lnTo>
                  <a:lnTo>
                    <a:pt x="9784" y="38258"/>
                  </a:lnTo>
                  <a:lnTo>
                    <a:pt x="7974" y="36292"/>
                  </a:lnTo>
                  <a:lnTo>
                    <a:pt x="3030" y="26270"/>
                  </a:lnTo>
                  <a:lnTo>
                    <a:pt x="2014" y="25925"/>
                  </a:lnTo>
                  <a:lnTo>
                    <a:pt x="340" y="26776"/>
                  </a:lnTo>
                  <a:lnTo>
                    <a:pt x="0" y="27805"/>
                  </a:lnTo>
                  <a:lnTo>
                    <a:pt x="5488" y="38914"/>
                  </a:lnTo>
                  <a:lnTo>
                    <a:pt x="8325" y="416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2024150" y="9853083"/>
              <a:ext cx="29209" cy="33655"/>
            </a:xfrm>
            <a:custGeom>
              <a:avLst/>
              <a:gdLst/>
              <a:ahLst/>
              <a:cxnLst/>
              <a:rect l="l" t="t" r="r" b="b"/>
              <a:pathLst>
                <a:path w="29210" h="33654">
                  <a:moveTo>
                    <a:pt x="14364" y="33653"/>
                  </a:moveTo>
                  <a:lnTo>
                    <a:pt x="22440" y="32457"/>
                  </a:lnTo>
                  <a:lnTo>
                    <a:pt x="28644" y="25436"/>
                  </a:lnTo>
                  <a:lnTo>
                    <a:pt x="28644" y="7578"/>
                  </a:lnTo>
                  <a:lnTo>
                    <a:pt x="21163" y="0"/>
                  </a:lnTo>
                  <a:lnTo>
                    <a:pt x="4665" y="0"/>
                  </a:lnTo>
                  <a:lnTo>
                    <a:pt x="2383" y="2414"/>
                  </a:lnTo>
                  <a:lnTo>
                    <a:pt x="0" y="4835"/>
                  </a:lnTo>
                  <a:lnTo>
                    <a:pt x="4960" y="18307"/>
                  </a:lnTo>
                  <a:lnTo>
                    <a:pt x="9182" y="20595"/>
                  </a:lnTo>
                  <a:lnTo>
                    <a:pt x="12474" y="24315"/>
                  </a:lnTo>
                  <a:lnTo>
                    <a:pt x="14211" y="30881"/>
                  </a:lnTo>
                  <a:lnTo>
                    <a:pt x="14370" y="32284"/>
                  </a:lnTo>
                  <a:lnTo>
                    <a:pt x="14364" y="33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2022949" y="9851367"/>
              <a:ext cx="31750" cy="37465"/>
            </a:xfrm>
            <a:custGeom>
              <a:avLst/>
              <a:gdLst/>
              <a:ahLst/>
              <a:cxnLst/>
              <a:rect l="l" t="t" r="r" b="b"/>
              <a:pathLst>
                <a:path w="31750" h="37465">
                  <a:moveTo>
                    <a:pt x="15567" y="37085"/>
                  </a:moveTo>
                  <a:lnTo>
                    <a:pt x="24779" y="35740"/>
                  </a:lnTo>
                  <a:lnTo>
                    <a:pt x="31538" y="27817"/>
                  </a:lnTo>
                  <a:lnTo>
                    <a:pt x="31538" y="18640"/>
                  </a:lnTo>
                  <a:lnTo>
                    <a:pt x="30089" y="11390"/>
                  </a:lnTo>
                  <a:lnTo>
                    <a:pt x="26141" y="5465"/>
                  </a:lnTo>
                  <a:lnTo>
                    <a:pt x="20290" y="1466"/>
                  </a:lnTo>
                  <a:lnTo>
                    <a:pt x="13133" y="0"/>
                  </a:lnTo>
                  <a:lnTo>
                    <a:pt x="5272" y="0"/>
                  </a:lnTo>
                  <a:lnTo>
                    <a:pt x="0" y="5335"/>
                  </a:lnTo>
                  <a:lnTo>
                    <a:pt x="1197" y="6548"/>
                  </a:lnTo>
                  <a:lnTo>
                    <a:pt x="2502" y="7652"/>
                  </a:lnTo>
                  <a:lnTo>
                    <a:pt x="6674" y="3426"/>
                  </a:lnTo>
                  <a:lnTo>
                    <a:pt x="21413" y="3426"/>
                  </a:lnTo>
                  <a:lnTo>
                    <a:pt x="28150" y="10251"/>
                  </a:lnTo>
                  <a:lnTo>
                    <a:pt x="28150" y="25488"/>
                  </a:lnTo>
                  <a:lnTo>
                    <a:pt x="23536" y="31479"/>
                  </a:lnTo>
                  <a:lnTo>
                    <a:pt x="17151" y="33279"/>
                  </a:lnTo>
                  <a:lnTo>
                    <a:pt x="16895" y="31566"/>
                  </a:lnTo>
                  <a:lnTo>
                    <a:pt x="15267" y="25419"/>
                  </a:lnTo>
                  <a:lnTo>
                    <a:pt x="11907" y="21193"/>
                  </a:lnTo>
                  <a:lnTo>
                    <a:pt x="6135" y="18059"/>
                  </a:lnTo>
                  <a:lnTo>
                    <a:pt x="5107" y="18381"/>
                  </a:lnTo>
                  <a:lnTo>
                    <a:pt x="4228" y="20049"/>
                  </a:lnTo>
                  <a:lnTo>
                    <a:pt x="4540" y="21090"/>
                  </a:lnTo>
                  <a:lnTo>
                    <a:pt x="9461" y="23757"/>
                  </a:lnTo>
                  <a:lnTo>
                    <a:pt x="12247" y="27248"/>
                  </a:lnTo>
                  <a:lnTo>
                    <a:pt x="13717" y="32819"/>
                  </a:lnTo>
                  <a:lnTo>
                    <a:pt x="13876" y="34072"/>
                  </a:lnTo>
                  <a:lnTo>
                    <a:pt x="13876" y="35366"/>
                  </a:lnTo>
                  <a:lnTo>
                    <a:pt x="14461" y="36666"/>
                  </a:lnTo>
                  <a:lnTo>
                    <a:pt x="15567" y="370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994268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60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70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994235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8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7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7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008558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195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006910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204" y="6801"/>
                  </a:lnTo>
                  <a:lnTo>
                    <a:pt x="1543" y="7664"/>
                  </a:lnTo>
                  <a:lnTo>
                    <a:pt x="2440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021498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020722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393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13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47" y="3225"/>
                  </a:lnTo>
                  <a:lnTo>
                    <a:pt x="14312" y="6819"/>
                  </a:lnTo>
                  <a:lnTo>
                    <a:pt x="14312" y="15735"/>
                  </a:lnTo>
                  <a:lnTo>
                    <a:pt x="12814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98915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987711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995668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994042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51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017112" y="9869913"/>
              <a:ext cx="108585" cy="29845"/>
            </a:xfrm>
            <a:custGeom>
              <a:avLst/>
              <a:gdLst/>
              <a:ahLst/>
              <a:cxnLst/>
              <a:rect l="l" t="t" r="r" b="b"/>
              <a:pathLst>
                <a:path w="108585" h="29845">
                  <a:moveTo>
                    <a:pt x="0" y="29248"/>
                  </a:moveTo>
                  <a:lnTo>
                    <a:pt x="108237" y="29248"/>
                  </a:lnTo>
                  <a:lnTo>
                    <a:pt x="96937" y="0"/>
                  </a:lnTo>
                  <a:lnTo>
                    <a:pt x="10386" y="0"/>
                  </a:lnTo>
                  <a:lnTo>
                    <a:pt x="0" y="292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15104" y="9867962"/>
              <a:ext cx="112395" cy="33655"/>
            </a:xfrm>
            <a:custGeom>
              <a:avLst/>
              <a:gdLst/>
              <a:ahLst/>
              <a:cxnLst/>
              <a:rect l="l" t="t" r="r" b="b"/>
              <a:pathLst>
                <a:path w="112394" h="33654">
                  <a:moveTo>
                    <a:pt x="1379" y="33147"/>
                  </a:moveTo>
                  <a:lnTo>
                    <a:pt x="110882" y="33147"/>
                  </a:lnTo>
                  <a:lnTo>
                    <a:pt x="111478" y="32831"/>
                  </a:lnTo>
                  <a:lnTo>
                    <a:pt x="112170" y="31801"/>
                  </a:lnTo>
                  <a:lnTo>
                    <a:pt x="112273" y="31088"/>
                  </a:lnTo>
                  <a:lnTo>
                    <a:pt x="100451" y="494"/>
                  </a:lnTo>
                  <a:lnTo>
                    <a:pt x="99736" y="0"/>
                  </a:lnTo>
                  <a:lnTo>
                    <a:pt x="11578" y="0"/>
                  </a:lnTo>
                  <a:lnTo>
                    <a:pt x="10857" y="517"/>
                  </a:lnTo>
                  <a:lnTo>
                    <a:pt x="9655" y="3904"/>
                  </a:lnTo>
                  <a:lnTo>
                    <a:pt x="97630" y="3904"/>
                  </a:lnTo>
                  <a:lnTo>
                    <a:pt x="107426" y="29248"/>
                  </a:lnTo>
                  <a:lnTo>
                    <a:pt x="653" y="29248"/>
                  </a:lnTo>
                  <a:lnTo>
                    <a:pt x="0" y="31088"/>
                  </a:lnTo>
                  <a:lnTo>
                    <a:pt x="68" y="31801"/>
                  </a:lnTo>
                  <a:lnTo>
                    <a:pt x="789" y="32836"/>
                  </a:lnTo>
                  <a:lnTo>
                    <a:pt x="1379" y="33147"/>
                  </a:lnTo>
                  <a:close/>
                </a:path>
                <a:path w="112394" h="33654">
                  <a:moveTo>
                    <a:pt x="653" y="29248"/>
                  </a:moveTo>
                  <a:lnTo>
                    <a:pt x="4739" y="29248"/>
                  </a:lnTo>
                  <a:lnTo>
                    <a:pt x="13746" y="3904"/>
                  </a:lnTo>
                  <a:lnTo>
                    <a:pt x="9655" y="3904"/>
                  </a:lnTo>
                  <a:lnTo>
                    <a:pt x="653" y="292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27498" y="9899157"/>
              <a:ext cx="86995" cy="48260"/>
            </a:xfrm>
            <a:custGeom>
              <a:avLst/>
              <a:gdLst/>
              <a:ahLst/>
              <a:cxnLst/>
              <a:rect l="l" t="t" r="r" b="b"/>
              <a:pathLst>
                <a:path w="86994" h="48259">
                  <a:moveTo>
                    <a:pt x="86551" y="47647"/>
                  </a:moveTo>
                  <a:lnTo>
                    <a:pt x="0" y="47647"/>
                  </a:lnTo>
                  <a:lnTo>
                    <a:pt x="0" y="0"/>
                  </a:lnTo>
                  <a:lnTo>
                    <a:pt x="86551" y="0"/>
                  </a:lnTo>
                  <a:lnTo>
                    <a:pt x="86551" y="476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025573" y="9897579"/>
              <a:ext cx="90805" cy="50165"/>
            </a:xfrm>
            <a:custGeom>
              <a:avLst/>
              <a:gdLst/>
              <a:ahLst/>
              <a:cxnLst/>
              <a:rect l="l" t="t" r="r" b="b"/>
              <a:pathLst>
                <a:path w="90805" h="50165">
                  <a:moveTo>
                    <a:pt x="90398" y="0"/>
                  </a:moveTo>
                  <a:lnTo>
                    <a:pt x="0" y="0"/>
                  </a:lnTo>
                  <a:lnTo>
                    <a:pt x="0" y="3530"/>
                  </a:lnTo>
                  <a:lnTo>
                    <a:pt x="0" y="3835"/>
                  </a:lnTo>
                  <a:lnTo>
                    <a:pt x="0" y="49237"/>
                  </a:lnTo>
                  <a:lnTo>
                    <a:pt x="3848" y="49237"/>
                  </a:lnTo>
                  <a:lnTo>
                    <a:pt x="3848" y="3835"/>
                  </a:lnTo>
                  <a:lnTo>
                    <a:pt x="86550" y="3835"/>
                  </a:lnTo>
                  <a:lnTo>
                    <a:pt x="86550" y="49847"/>
                  </a:lnTo>
                  <a:lnTo>
                    <a:pt x="90398" y="49847"/>
                  </a:lnTo>
                  <a:lnTo>
                    <a:pt x="90398" y="3835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043019" y="9919393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40">
                  <a:moveTo>
                    <a:pt x="18252" y="27412"/>
                  </a:moveTo>
                  <a:lnTo>
                    <a:pt x="0" y="27412"/>
                  </a:lnTo>
                  <a:lnTo>
                    <a:pt x="0" y="0"/>
                  </a:lnTo>
                  <a:lnTo>
                    <a:pt x="18252" y="0"/>
                  </a:lnTo>
                  <a:lnTo>
                    <a:pt x="18252" y="274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41578" y="9917928"/>
              <a:ext cx="21590" cy="29209"/>
            </a:xfrm>
            <a:custGeom>
              <a:avLst/>
              <a:gdLst/>
              <a:ahLst/>
              <a:cxnLst/>
              <a:rect l="l" t="t" r="r" b="b"/>
              <a:pathLst>
                <a:path w="21589" h="29209">
                  <a:moveTo>
                    <a:pt x="18252" y="28876"/>
                  </a:moveTo>
                  <a:lnTo>
                    <a:pt x="21135" y="28876"/>
                  </a:lnTo>
                  <a:lnTo>
                    <a:pt x="21135" y="655"/>
                  </a:lnTo>
                  <a:lnTo>
                    <a:pt x="2048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8252" y="2926"/>
                  </a:lnTo>
                  <a:lnTo>
                    <a:pt x="18252" y="28876"/>
                  </a:lnTo>
                  <a:close/>
                </a:path>
                <a:path w="21589" h="29209">
                  <a:moveTo>
                    <a:pt x="0" y="28876"/>
                  </a:moveTo>
                  <a:lnTo>
                    <a:pt x="2883" y="28876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88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80501" y="9908834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819"/>
                  </a:moveTo>
                  <a:lnTo>
                    <a:pt x="13621" y="20819"/>
                  </a:lnTo>
                  <a:lnTo>
                    <a:pt x="13621" y="0"/>
                  </a:lnTo>
                  <a:lnTo>
                    <a:pt x="0" y="0"/>
                  </a:lnTo>
                  <a:lnTo>
                    <a:pt x="0" y="2081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799551" y="9732860"/>
              <a:ext cx="304165" cy="198755"/>
            </a:xfrm>
            <a:custGeom>
              <a:avLst/>
              <a:gdLst/>
              <a:ahLst/>
              <a:cxnLst/>
              <a:rect l="l" t="t" r="r" b="b"/>
              <a:pathLst>
                <a:path w="304164" h="198754">
                  <a:moveTo>
                    <a:pt x="111099" y="74790"/>
                  </a:moveTo>
                  <a:lnTo>
                    <a:pt x="106756" y="63550"/>
                  </a:lnTo>
                  <a:lnTo>
                    <a:pt x="106756" y="73139"/>
                  </a:lnTo>
                  <a:lnTo>
                    <a:pt x="99441" y="73139"/>
                  </a:lnTo>
                  <a:lnTo>
                    <a:pt x="99441" y="72936"/>
                  </a:lnTo>
                  <a:lnTo>
                    <a:pt x="10731" y="72936"/>
                  </a:lnTo>
                  <a:lnTo>
                    <a:pt x="10731" y="73139"/>
                  </a:lnTo>
                  <a:lnTo>
                    <a:pt x="4254" y="73139"/>
                  </a:lnTo>
                  <a:lnTo>
                    <a:pt x="13322" y="47586"/>
                  </a:lnTo>
                  <a:lnTo>
                    <a:pt x="96888" y="47586"/>
                  </a:lnTo>
                  <a:lnTo>
                    <a:pt x="106756" y="73139"/>
                  </a:lnTo>
                  <a:lnTo>
                    <a:pt x="106756" y="63550"/>
                  </a:lnTo>
                  <a:lnTo>
                    <a:pt x="99415" y="44538"/>
                  </a:lnTo>
                  <a:lnTo>
                    <a:pt x="98780" y="44107"/>
                  </a:lnTo>
                  <a:lnTo>
                    <a:pt x="11391" y="44107"/>
                  </a:lnTo>
                  <a:lnTo>
                    <a:pt x="10744" y="44564"/>
                  </a:lnTo>
                  <a:lnTo>
                    <a:pt x="9664" y="47586"/>
                  </a:lnTo>
                  <a:lnTo>
                    <a:pt x="584" y="73139"/>
                  </a:lnTo>
                  <a:lnTo>
                    <a:pt x="0" y="74790"/>
                  </a:lnTo>
                  <a:lnTo>
                    <a:pt x="63" y="75438"/>
                  </a:lnTo>
                  <a:lnTo>
                    <a:pt x="711" y="76365"/>
                  </a:lnTo>
                  <a:lnTo>
                    <a:pt x="1231" y="76644"/>
                  </a:lnTo>
                  <a:lnTo>
                    <a:pt x="10388" y="76644"/>
                  </a:lnTo>
                  <a:lnTo>
                    <a:pt x="10388" y="76771"/>
                  </a:lnTo>
                  <a:lnTo>
                    <a:pt x="10388" y="126149"/>
                  </a:lnTo>
                  <a:lnTo>
                    <a:pt x="13843" y="126149"/>
                  </a:lnTo>
                  <a:lnTo>
                    <a:pt x="13843" y="76771"/>
                  </a:lnTo>
                  <a:lnTo>
                    <a:pt x="96342" y="76771"/>
                  </a:lnTo>
                  <a:lnTo>
                    <a:pt x="96342" y="126619"/>
                  </a:lnTo>
                  <a:lnTo>
                    <a:pt x="10388" y="126619"/>
                  </a:lnTo>
                  <a:lnTo>
                    <a:pt x="10388" y="129171"/>
                  </a:lnTo>
                  <a:lnTo>
                    <a:pt x="99783" y="129171"/>
                  </a:lnTo>
                  <a:lnTo>
                    <a:pt x="99783" y="126619"/>
                  </a:lnTo>
                  <a:lnTo>
                    <a:pt x="99783" y="76771"/>
                  </a:lnTo>
                  <a:lnTo>
                    <a:pt x="99783" y="76644"/>
                  </a:lnTo>
                  <a:lnTo>
                    <a:pt x="109855" y="76644"/>
                  </a:lnTo>
                  <a:lnTo>
                    <a:pt x="110388" y="76352"/>
                  </a:lnTo>
                  <a:lnTo>
                    <a:pt x="111010" y="75438"/>
                  </a:lnTo>
                  <a:lnTo>
                    <a:pt x="111099" y="74790"/>
                  </a:lnTo>
                  <a:close/>
                </a:path>
                <a:path w="304164" h="198754">
                  <a:moveTo>
                    <a:pt x="224777" y="3860"/>
                  </a:moveTo>
                  <a:lnTo>
                    <a:pt x="224396" y="2286"/>
                  </a:lnTo>
                  <a:lnTo>
                    <a:pt x="223621" y="1803"/>
                  </a:lnTo>
                  <a:lnTo>
                    <a:pt x="194475" y="8991"/>
                  </a:lnTo>
                  <a:lnTo>
                    <a:pt x="194475" y="660"/>
                  </a:lnTo>
                  <a:lnTo>
                    <a:pt x="193827" y="0"/>
                  </a:lnTo>
                  <a:lnTo>
                    <a:pt x="192239" y="0"/>
                  </a:lnTo>
                  <a:lnTo>
                    <a:pt x="191592" y="660"/>
                  </a:lnTo>
                  <a:lnTo>
                    <a:pt x="191592" y="9702"/>
                  </a:lnTo>
                  <a:lnTo>
                    <a:pt x="174599" y="13881"/>
                  </a:lnTo>
                  <a:lnTo>
                    <a:pt x="174129" y="14668"/>
                  </a:lnTo>
                  <a:lnTo>
                    <a:pt x="174472" y="16129"/>
                  </a:lnTo>
                  <a:lnTo>
                    <a:pt x="175056" y="16573"/>
                  </a:lnTo>
                  <a:lnTo>
                    <a:pt x="175717" y="16573"/>
                  </a:lnTo>
                  <a:lnTo>
                    <a:pt x="191592" y="12687"/>
                  </a:lnTo>
                  <a:lnTo>
                    <a:pt x="191592" y="51168"/>
                  </a:lnTo>
                  <a:lnTo>
                    <a:pt x="192239" y="51828"/>
                  </a:lnTo>
                  <a:lnTo>
                    <a:pt x="193040" y="51828"/>
                  </a:lnTo>
                  <a:lnTo>
                    <a:pt x="193827" y="51828"/>
                  </a:lnTo>
                  <a:lnTo>
                    <a:pt x="194475" y="51168"/>
                  </a:lnTo>
                  <a:lnTo>
                    <a:pt x="194475" y="11976"/>
                  </a:lnTo>
                  <a:lnTo>
                    <a:pt x="224294" y="4648"/>
                  </a:lnTo>
                  <a:lnTo>
                    <a:pt x="224777" y="3860"/>
                  </a:lnTo>
                  <a:close/>
                </a:path>
                <a:path w="304164" h="198754">
                  <a:moveTo>
                    <a:pt x="241909" y="144487"/>
                  </a:moveTo>
                  <a:lnTo>
                    <a:pt x="241261" y="143840"/>
                  </a:lnTo>
                  <a:lnTo>
                    <a:pt x="239674" y="143840"/>
                  </a:lnTo>
                  <a:lnTo>
                    <a:pt x="239026" y="144487"/>
                  </a:lnTo>
                  <a:lnTo>
                    <a:pt x="239026" y="156121"/>
                  </a:lnTo>
                  <a:lnTo>
                    <a:pt x="239674" y="156768"/>
                  </a:lnTo>
                  <a:lnTo>
                    <a:pt x="240474" y="156768"/>
                  </a:lnTo>
                  <a:lnTo>
                    <a:pt x="241261" y="156768"/>
                  </a:lnTo>
                  <a:lnTo>
                    <a:pt x="241909" y="156121"/>
                  </a:lnTo>
                  <a:lnTo>
                    <a:pt x="241909" y="144487"/>
                  </a:lnTo>
                  <a:close/>
                </a:path>
                <a:path w="304164" h="198754">
                  <a:moveTo>
                    <a:pt x="249656" y="144487"/>
                  </a:moveTo>
                  <a:lnTo>
                    <a:pt x="249008" y="143840"/>
                  </a:lnTo>
                  <a:lnTo>
                    <a:pt x="247408" y="143840"/>
                  </a:lnTo>
                  <a:lnTo>
                    <a:pt x="246773" y="144487"/>
                  </a:lnTo>
                  <a:lnTo>
                    <a:pt x="246773" y="156121"/>
                  </a:lnTo>
                  <a:lnTo>
                    <a:pt x="247408" y="156768"/>
                  </a:lnTo>
                  <a:lnTo>
                    <a:pt x="248208" y="156768"/>
                  </a:lnTo>
                  <a:lnTo>
                    <a:pt x="249008" y="156768"/>
                  </a:lnTo>
                  <a:lnTo>
                    <a:pt x="249656" y="156121"/>
                  </a:lnTo>
                  <a:lnTo>
                    <a:pt x="249656" y="144487"/>
                  </a:lnTo>
                  <a:close/>
                </a:path>
                <a:path w="304164" h="198754">
                  <a:moveTo>
                    <a:pt x="257390" y="144487"/>
                  </a:moveTo>
                  <a:lnTo>
                    <a:pt x="256743" y="143840"/>
                  </a:lnTo>
                  <a:lnTo>
                    <a:pt x="255155" y="143840"/>
                  </a:lnTo>
                  <a:lnTo>
                    <a:pt x="254508" y="144487"/>
                  </a:lnTo>
                  <a:lnTo>
                    <a:pt x="254508" y="156121"/>
                  </a:lnTo>
                  <a:lnTo>
                    <a:pt x="255155" y="156768"/>
                  </a:lnTo>
                  <a:lnTo>
                    <a:pt x="255943" y="156768"/>
                  </a:lnTo>
                  <a:lnTo>
                    <a:pt x="256743" y="156768"/>
                  </a:lnTo>
                  <a:lnTo>
                    <a:pt x="257390" y="156121"/>
                  </a:lnTo>
                  <a:lnTo>
                    <a:pt x="257390" y="144487"/>
                  </a:lnTo>
                  <a:close/>
                </a:path>
                <a:path w="304164" h="198754">
                  <a:moveTo>
                    <a:pt x="265125" y="144487"/>
                  </a:moveTo>
                  <a:lnTo>
                    <a:pt x="264477" y="143840"/>
                  </a:lnTo>
                  <a:lnTo>
                    <a:pt x="262890" y="143840"/>
                  </a:lnTo>
                  <a:lnTo>
                    <a:pt x="262242" y="144487"/>
                  </a:lnTo>
                  <a:lnTo>
                    <a:pt x="262242" y="156121"/>
                  </a:lnTo>
                  <a:lnTo>
                    <a:pt x="262890" y="156768"/>
                  </a:lnTo>
                  <a:lnTo>
                    <a:pt x="263690" y="156768"/>
                  </a:lnTo>
                  <a:lnTo>
                    <a:pt x="264477" y="156768"/>
                  </a:lnTo>
                  <a:lnTo>
                    <a:pt x="265125" y="156121"/>
                  </a:lnTo>
                  <a:lnTo>
                    <a:pt x="265125" y="144487"/>
                  </a:lnTo>
                  <a:close/>
                </a:path>
                <a:path w="304164" h="198754">
                  <a:moveTo>
                    <a:pt x="272859" y="144487"/>
                  </a:moveTo>
                  <a:lnTo>
                    <a:pt x="272211" y="143840"/>
                  </a:lnTo>
                  <a:lnTo>
                    <a:pt x="270624" y="143840"/>
                  </a:lnTo>
                  <a:lnTo>
                    <a:pt x="269976" y="144487"/>
                  </a:lnTo>
                  <a:lnTo>
                    <a:pt x="269976" y="156121"/>
                  </a:lnTo>
                  <a:lnTo>
                    <a:pt x="270624" y="156768"/>
                  </a:lnTo>
                  <a:lnTo>
                    <a:pt x="271424" y="156768"/>
                  </a:lnTo>
                  <a:lnTo>
                    <a:pt x="272211" y="156768"/>
                  </a:lnTo>
                  <a:lnTo>
                    <a:pt x="272859" y="156121"/>
                  </a:lnTo>
                  <a:lnTo>
                    <a:pt x="272859" y="144487"/>
                  </a:lnTo>
                  <a:close/>
                </a:path>
                <a:path w="304164" h="198754">
                  <a:moveTo>
                    <a:pt x="280606" y="144487"/>
                  </a:moveTo>
                  <a:lnTo>
                    <a:pt x="279958" y="143840"/>
                  </a:lnTo>
                  <a:lnTo>
                    <a:pt x="278371" y="143840"/>
                  </a:lnTo>
                  <a:lnTo>
                    <a:pt x="277723" y="144487"/>
                  </a:lnTo>
                  <a:lnTo>
                    <a:pt x="277723" y="156121"/>
                  </a:lnTo>
                  <a:lnTo>
                    <a:pt x="278371" y="156768"/>
                  </a:lnTo>
                  <a:lnTo>
                    <a:pt x="279158" y="156768"/>
                  </a:lnTo>
                  <a:lnTo>
                    <a:pt x="279958" y="156768"/>
                  </a:lnTo>
                  <a:lnTo>
                    <a:pt x="280606" y="156121"/>
                  </a:lnTo>
                  <a:lnTo>
                    <a:pt x="280606" y="144487"/>
                  </a:lnTo>
                  <a:close/>
                </a:path>
                <a:path w="304164" h="198754">
                  <a:moveTo>
                    <a:pt x="288340" y="144487"/>
                  </a:moveTo>
                  <a:lnTo>
                    <a:pt x="287693" y="143840"/>
                  </a:lnTo>
                  <a:lnTo>
                    <a:pt x="286105" y="143840"/>
                  </a:lnTo>
                  <a:lnTo>
                    <a:pt x="285457" y="144487"/>
                  </a:lnTo>
                  <a:lnTo>
                    <a:pt x="285457" y="156121"/>
                  </a:lnTo>
                  <a:lnTo>
                    <a:pt x="286105" y="156768"/>
                  </a:lnTo>
                  <a:lnTo>
                    <a:pt x="286905" y="156768"/>
                  </a:lnTo>
                  <a:lnTo>
                    <a:pt x="287693" y="156768"/>
                  </a:lnTo>
                  <a:lnTo>
                    <a:pt x="288340" y="156121"/>
                  </a:lnTo>
                  <a:lnTo>
                    <a:pt x="288340" y="144487"/>
                  </a:lnTo>
                  <a:close/>
                </a:path>
                <a:path w="304164" h="198754">
                  <a:moveTo>
                    <a:pt x="296011" y="175171"/>
                  </a:moveTo>
                  <a:lnTo>
                    <a:pt x="295363" y="174523"/>
                  </a:lnTo>
                  <a:lnTo>
                    <a:pt x="293128" y="174523"/>
                  </a:lnTo>
                  <a:lnTo>
                    <a:pt x="293128" y="177444"/>
                  </a:lnTo>
                  <a:lnTo>
                    <a:pt x="293128" y="195338"/>
                  </a:lnTo>
                  <a:lnTo>
                    <a:pt x="282384" y="195338"/>
                  </a:lnTo>
                  <a:lnTo>
                    <a:pt x="282384" y="177444"/>
                  </a:lnTo>
                  <a:lnTo>
                    <a:pt x="293128" y="177444"/>
                  </a:lnTo>
                  <a:lnTo>
                    <a:pt x="293128" y="174523"/>
                  </a:lnTo>
                  <a:lnTo>
                    <a:pt x="280149" y="174523"/>
                  </a:lnTo>
                  <a:lnTo>
                    <a:pt x="279501" y="175171"/>
                  </a:lnTo>
                  <a:lnTo>
                    <a:pt x="279501" y="177444"/>
                  </a:lnTo>
                  <a:lnTo>
                    <a:pt x="279501" y="195338"/>
                  </a:lnTo>
                  <a:lnTo>
                    <a:pt x="279501" y="197599"/>
                  </a:lnTo>
                  <a:lnTo>
                    <a:pt x="280149" y="198259"/>
                  </a:lnTo>
                  <a:lnTo>
                    <a:pt x="295363" y="198259"/>
                  </a:lnTo>
                  <a:lnTo>
                    <a:pt x="296011" y="197599"/>
                  </a:lnTo>
                  <a:lnTo>
                    <a:pt x="296011" y="175171"/>
                  </a:lnTo>
                  <a:close/>
                </a:path>
                <a:path w="304164" h="198754">
                  <a:moveTo>
                    <a:pt x="296075" y="144487"/>
                  </a:moveTo>
                  <a:lnTo>
                    <a:pt x="295427" y="143840"/>
                  </a:lnTo>
                  <a:lnTo>
                    <a:pt x="293839" y="143840"/>
                  </a:lnTo>
                  <a:lnTo>
                    <a:pt x="293192" y="144487"/>
                  </a:lnTo>
                  <a:lnTo>
                    <a:pt x="293192" y="156121"/>
                  </a:lnTo>
                  <a:lnTo>
                    <a:pt x="293839" y="156768"/>
                  </a:lnTo>
                  <a:lnTo>
                    <a:pt x="294640" y="156768"/>
                  </a:lnTo>
                  <a:lnTo>
                    <a:pt x="295427" y="156768"/>
                  </a:lnTo>
                  <a:lnTo>
                    <a:pt x="296075" y="156121"/>
                  </a:lnTo>
                  <a:lnTo>
                    <a:pt x="296075" y="144487"/>
                  </a:lnTo>
                  <a:close/>
                </a:path>
                <a:path w="304164" h="198754">
                  <a:moveTo>
                    <a:pt x="303822" y="144487"/>
                  </a:moveTo>
                  <a:lnTo>
                    <a:pt x="303174" y="143840"/>
                  </a:lnTo>
                  <a:lnTo>
                    <a:pt x="301586" y="143840"/>
                  </a:lnTo>
                  <a:lnTo>
                    <a:pt x="300939" y="144487"/>
                  </a:lnTo>
                  <a:lnTo>
                    <a:pt x="300939" y="156121"/>
                  </a:lnTo>
                  <a:lnTo>
                    <a:pt x="301586" y="156768"/>
                  </a:lnTo>
                  <a:lnTo>
                    <a:pt x="302374" y="156768"/>
                  </a:lnTo>
                  <a:lnTo>
                    <a:pt x="303174" y="156768"/>
                  </a:lnTo>
                  <a:lnTo>
                    <a:pt x="303822" y="156121"/>
                  </a:lnTo>
                  <a:lnTo>
                    <a:pt x="303822" y="14448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827085" y="982783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0" y="31169"/>
                  </a:moveTo>
                  <a:lnTo>
                    <a:pt x="18127" y="31169"/>
                  </a:lnTo>
                  <a:lnTo>
                    <a:pt x="18127" y="0"/>
                  </a:lnTo>
                  <a:lnTo>
                    <a:pt x="0" y="0"/>
                  </a:lnTo>
                  <a:lnTo>
                    <a:pt x="0" y="3116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25637" y="9826383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21005" y="647"/>
                  </a:moveTo>
                  <a:lnTo>
                    <a:pt x="20358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33439"/>
                  </a:lnTo>
                  <a:lnTo>
                    <a:pt x="647" y="34086"/>
                  </a:lnTo>
                  <a:lnTo>
                    <a:pt x="2235" y="34086"/>
                  </a:lnTo>
                  <a:lnTo>
                    <a:pt x="2882" y="33439"/>
                  </a:lnTo>
                  <a:lnTo>
                    <a:pt x="2882" y="2921"/>
                  </a:lnTo>
                  <a:lnTo>
                    <a:pt x="18122" y="2921"/>
                  </a:lnTo>
                  <a:lnTo>
                    <a:pt x="18122" y="33439"/>
                  </a:lnTo>
                  <a:lnTo>
                    <a:pt x="18770" y="34086"/>
                  </a:lnTo>
                  <a:lnTo>
                    <a:pt x="19570" y="34086"/>
                  </a:lnTo>
                  <a:lnTo>
                    <a:pt x="20358" y="34086"/>
                  </a:lnTo>
                  <a:lnTo>
                    <a:pt x="21005" y="33439"/>
                  </a:lnTo>
                  <a:lnTo>
                    <a:pt x="21005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64305" y="9817355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0" y="20670"/>
                  </a:moveTo>
                  <a:lnTo>
                    <a:pt x="13530" y="20670"/>
                  </a:lnTo>
                  <a:lnTo>
                    <a:pt x="13530" y="0"/>
                  </a:lnTo>
                  <a:lnTo>
                    <a:pt x="0" y="0"/>
                  </a:lnTo>
                  <a:lnTo>
                    <a:pt x="0" y="2067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22818" y="9785578"/>
              <a:ext cx="64135" cy="53975"/>
            </a:xfrm>
            <a:custGeom>
              <a:avLst/>
              <a:gdLst/>
              <a:ahLst/>
              <a:cxnLst/>
              <a:rect l="l" t="t" r="r" b="b"/>
              <a:pathLst>
                <a:path w="64135" h="53975">
                  <a:moveTo>
                    <a:pt x="2578" y="584"/>
                  </a:moveTo>
                  <a:lnTo>
                    <a:pt x="2006" y="0"/>
                  </a:lnTo>
                  <a:lnTo>
                    <a:pt x="571" y="0"/>
                  </a:lnTo>
                  <a:lnTo>
                    <a:pt x="0" y="584"/>
                  </a:lnTo>
                  <a:lnTo>
                    <a:pt x="0" y="11976"/>
                  </a:lnTo>
                  <a:lnTo>
                    <a:pt x="571" y="12560"/>
                  </a:lnTo>
                  <a:lnTo>
                    <a:pt x="1295" y="12560"/>
                  </a:lnTo>
                  <a:lnTo>
                    <a:pt x="2006" y="12560"/>
                  </a:lnTo>
                  <a:lnTo>
                    <a:pt x="2578" y="11976"/>
                  </a:lnTo>
                  <a:lnTo>
                    <a:pt x="2578" y="584"/>
                  </a:lnTo>
                  <a:close/>
                </a:path>
                <a:path w="64135" h="53975">
                  <a:moveTo>
                    <a:pt x="10274" y="584"/>
                  </a:moveTo>
                  <a:lnTo>
                    <a:pt x="9690" y="0"/>
                  </a:lnTo>
                  <a:lnTo>
                    <a:pt x="8255" y="0"/>
                  </a:lnTo>
                  <a:lnTo>
                    <a:pt x="7683" y="584"/>
                  </a:lnTo>
                  <a:lnTo>
                    <a:pt x="7683" y="11976"/>
                  </a:lnTo>
                  <a:lnTo>
                    <a:pt x="8255" y="12560"/>
                  </a:lnTo>
                  <a:lnTo>
                    <a:pt x="8978" y="12560"/>
                  </a:lnTo>
                  <a:lnTo>
                    <a:pt x="9690" y="12560"/>
                  </a:lnTo>
                  <a:lnTo>
                    <a:pt x="10274" y="11976"/>
                  </a:lnTo>
                  <a:lnTo>
                    <a:pt x="10274" y="584"/>
                  </a:lnTo>
                  <a:close/>
                </a:path>
                <a:path w="64135" h="53975">
                  <a:moveTo>
                    <a:pt x="17957" y="584"/>
                  </a:moveTo>
                  <a:lnTo>
                    <a:pt x="17373" y="0"/>
                  </a:lnTo>
                  <a:lnTo>
                    <a:pt x="15938" y="0"/>
                  </a:lnTo>
                  <a:lnTo>
                    <a:pt x="15367" y="584"/>
                  </a:lnTo>
                  <a:lnTo>
                    <a:pt x="15367" y="11976"/>
                  </a:lnTo>
                  <a:lnTo>
                    <a:pt x="15938" y="12560"/>
                  </a:lnTo>
                  <a:lnTo>
                    <a:pt x="16662" y="12560"/>
                  </a:lnTo>
                  <a:lnTo>
                    <a:pt x="17373" y="12560"/>
                  </a:lnTo>
                  <a:lnTo>
                    <a:pt x="17957" y="11976"/>
                  </a:lnTo>
                  <a:lnTo>
                    <a:pt x="17957" y="584"/>
                  </a:lnTo>
                  <a:close/>
                </a:path>
                <a:path w="64135" h="53975">
                  <a:moveTo>
                    <a:pt x="25641" y="584"/>
                  </a:moveTo>
                  <a:lnTo>
                    <a:pt x="25057" y="0"/>
                  </a:lnTo>
                  <a:lnTo>
                    <a:pt x="23634" y="0"/>
                  </a:lnTo>
                  <a:lnTo>
                    <a:pt x="23050" y="584"/>
                  </a:lnTo>
                  <a:lnTo>
                    <a:pt x="23050" y="11976"/>
                  </a:lnTo>
                  <a:lnTo>
                    <a:pt x="23634" y="12560"/>
                  </a:lnTo>
                  <a:lnTo>
                    <a:pt x="24345" y="12560"/>
                  </a:lnTo>
                  <a:lnTo>
                    <a:pt x="25057" y="12560"/>
                  </a:lnTo>
                  <a:lnTo>
                    <a:pt x="25641" y="11976"/>
                  </a:lnTo>
                  <a:lnTo>
                    <a:pt x="25641" y="584"/>
                  </a:lnTo>
                  <a:close/>
                </a:path>
                <a:path w="64135" h="53975">
                  <a:moveTo>
                    <a:pt x="33324" y="584"/>
                  </a:moveTo>
                  <a:lnTo>
                    <a:pt x="32740" y="0"/>
                  </a:lnTo>
                  <a:lnTo>
                    <a:pt x="31318" y="0"/>
                  </a:lnTo>
                  <a:lnTo>
                    <a:pt x="30734" y="584"/>
                  </a:lnTo>
                  <a:lnTo>
                    <a:pt x="30734" y="11976"/>
                  </a:lnTo>
                  <a:lnTo>
                    <a:pt x="31318" y="12560"/>
                  </a:lnTo>
                  <a:lnTo>
                    <a:pt x="32029" y="12560"/>
                  </a:lnTo>
                  <a:lnTo>
                    <a:pt x="32740" y="12560"/>
                  </a:lnTo>
                  <a:lnTo>
                    <a:pt x="33324" y="11976"/>
                  </a:lnTo>
                  <a:lnTo>
                    <a:pt x="33324" y="584"/>
                  </a:lnTo>
                  <a:close/>
                </a:path>
                <a:path w="64135" h="53975">
                  <a:moveTo>
                    <a:pt x="41008" y="584"/>
                  </a:moveTo>
                  <a:lnTo>
                    <a:pt x="40424" y="0"/>
                  </a:lnTo>
                  <a:lnTo>
                    <a:pt x="39001" y="0"/>
                  </a:lnTo>
                  <a:lnTo>
                    <a:pt x="38417" y="584"/>
                  </a:lnTo>
                  <a:lnTo>
                    <a:pt x="38417" y="11976"/>
                  </a:lnTo>
                  <a:lnTo>
                    <a:pt x="39001" y="12560"/>
                  </a:lnTo>
                  <a:lnTo>
                    <a:pt x="39712" y="12560"/>
                  </a:lnTo>
                  <a:lnTo>
                    <a:pt x="40424" y="12560"/>
                  </a:lnTo>
                  <a:lnTo>
                    <a:pt x="41008" y="11976"/>
                  </a:lnTo>
                  <a:lnTo>
                    <a:pt x="41008" y="584"/>
                  </a:lnTo>
                  <a:close/>
                </a:path>
                <a:path w="64135" h="53975">
                  <a:moveTo>
                    <a:pt x="48691" y="584"/>
                  </a:moveTo>
                  <a:lnTo>
                    <a:pt x="48107" y="0"/>
                  </a:lnTo>
                  <a:lnTo>
                    <a:pt x="46685" y="0"/>
                  </a:lnTo>
                  <a:lnTo>
                    <a:pt x="46101" y="584"/>
                  </a:lnTo>
                  <a:lnTo>
                    <a:pt x="46101" y="11976"/>
                  </a:lnTo>
                  <a:lnTo>
                    <a:pt x="46685" y="12560"/>
                  </a:lnTo>
                  <a:lnTo>
                    <a:pt x="47396" y="12560"/>
                  </a:lnTo>
                  <a:lnTo>
                    <a:pt x="48107" y="12560"/>
                  </a:lnTo>
                  <a:lnTo>
                    <a:pt x="48691" y="11976"/>
                  </a:lnTo>
                  <a:lnTo>
                    <a:pt x="48691" y="584"/>
                  </a:lnTo>
                  <a:close/>
                </a:path>
                <a:path w="64135" h="53975">
                  <a:moveTo>
                    <a:pt x="56299" y="31064"/>
                  </a:moveTo>
                  <a:lnTo>
                    <a:pt x="55727" y="30467"/>
                  </a:lnTo>
                  <a:lnTo>
                    <a:pt x="53708" y="30467"/>
                  </a:lnTo>
                  <a:lnTo>
                    <a:pt x="53708" y="33096"/>
                  </a:lnTo>
                  <a:lnTo>
                    <a:pt x="53708" y="51142"/>
                  </a:lnTo>
                  <a:lnTo>
                    <a:pt x="42773" y="51142"/>
                  </a:lnTo>
                  <a:lnTo>
                    <a:pt x="42773" y="33096"/>
                  </a:lnTo>
                  <a:lnTo>
                    <a:pt x="53708" y="33096"/>
                  </a:lnTo>
                  <a:lnTo>
                    <a:pt x="53708" y="30467"/>
                  </a:lnTo>
                  <a:lnTo>
                    <a:pt x="40767" y="30467"/>
                  </a:lnTo>
                  <a:lnTo>
                    <a:pt x="40182" y="31064"/>
                  </a:lnTo>
                  <a:lnTo>
                    <a:pt x="40182" y="33096"/>
                  </a:lnTo>
                  <a:lnTo>
                    <a:pt x="40182" y="51142"/>
                  </a:lnTo>
                  <a:lnTo>
                    <a:pt x="40182" y="53174"/>
                  </a:lnTo>
                  <a:lnTo>
                    <a:pt x="40767" y="53759"/>
                  </a:lnTo>
                  <a:lnTo>
                    <a:pt x="55727" y="53759"/>
                  </a:lnTo>
                  <a:lnTo>
                    <a:pt x="56299" y="53174"/>
                  </a:lnTo>
                  <a:lnTo>
                    <a:pt x="56299" y="31064"/>
                  </a:lnTo>
                  <a:close/>
                </a:path>
                <a:path w="64135" h="53975">
                  <a:moveTo>
                    <a:pt x="56375" y="584"/>
                  </a:moveTo>
                  <a:lnTo>
                    <a:pt x="55803" y="0"/>
                  </a:lnTo>
                  <a:lnTo>
                    <a:pt x="54368" y="0"/>
                  </a:lnTo>
                  <a:lnTo>
                    <a:pt x="53784" y="584"/>
                  </a:lnTo>
                  <a:lnTo>
                    <a:pt x="53784" y="11976"/>
                  </a:lnTo>
                  <a:lnTo>
                    <a:pt x="54368" y="12560"/>
                  </a:lnTo>
                  <a:lnTo>
                    <a:pt x="55079" y="12560"/>
                  </a:lnTo>
                  <a:lnTo>
                    <a:pt x="55803" y="12560"/>
                  </a:lnTo>
                  <a:lnTo>
                    <a:pt x="56375" y="11976"/>
                  </a:lnTo>
                  <a:lnTo>
                    <a:pt x="56375" y="584"/>
                  </a:lnTo>
                  <a:close/>
                </a:path>
                <a:path w="64135" h="53975">
                  <a:moveTo>
                    <a:pt x="64058" y="584"/>
                  </a:moveTo>
                  <a:lnTo>
                    <a:pt x="63487" y="0"/>
                  </a:lnTo>
                  <a:lnTo>
                    <a:pt x="62052" y="0"/>
                  </a:lnTo>
                  <a:lnTo>
                    <a:pt x="61468" y="584"/>
                  </a:lnTo>
                  <a:lnTo>
                    <a:pt x="61468" y="11976"/>
                  </a:lnTo>
                  <a:lnTo>
                    <a:pt x="62052" y="12560"/>
                  </a:lnTo>
                  <a:lnTo>
                    <a:pt x="62763" y="12560"/>
                  </a:lnTo>
                  <a:lnTo>
                    <a:pt x="63487" y="12560"/>
                  </a:lnTo>
                  <a:lnTo>
                    <a:pt x="64058" y="11976"/>
                  </a:lnTo>
                  <a:lnTo>
                    <a:pt x="64058" y="5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863195" y="9784727"/>
              <a:ext cx="130810" cy="162560"/>
            </a:xfrm>
            <a:custGeom>
              <a:avLst/>
              <a:gdLst/>
              <a:ahLst/>
              <a:cxnLst/>
              <a:rect l="l" t="t" r="r" b="b"/>
              <a:pathLst>
                <a:path w="130810" h="162559">
                  <a:moveTo>
                    <a:pt x="8752" y="162077"/>
                  </a:moveTo>
                  <a:lnTo>
                    <a:pt x="130547" y="162077"/>
                  </a:lnTo>
                  <a:lnTo>
                    <a:pt x="130547" y="0"/>
                  </a:lnTo>
                  <a:lnTo>
                    <a:pt x="0" y="14092"/>
                  </a:lnTo>
                  <a:lnTo>
                    <a:pt x="8752" y="16207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61210" y="9782721"/>
              <a:ext cx="134620" cy="164465"/>
            </a:xfrm>
            <a:custGeom>
              <a:avLst/>
              <a:gdLst/>
              <a:ahLst/>
              <a:cxnLst/>
              <a:rect l="l" t="t" r="r" b="b"/>
              <a:pathLst>
                <a:path w="134619" h="164465">
                  <a:moveTo>
                    <a:pt x="130610" y="164084"/>
                  </a:moveTo>
                  <a:lnTo>
                    <a:pt x="134458" y="164084"/>
                  </a:lnTo>
                  <a:lnTo>
                    <a:pt x="134458" y="1454"/>
                  </a:lnTo>
                  <a:lnTo>
                    <a:pt x="134225" y="925"/>
                  </a:lnTo>
                  <a:lnTo>
                    <a:pt x="133413" y="189"/>
                  </a:lnTo>
                  <a:lnTo>
                    <a:pt x="132869" y="0"/>
                  </a:lnTo>
                  <a:lnTo>
                    <a:pt x="94226" y="4174"/>
                  </a:lnTo>
                  <a:lnTo>
                    <a:pt x="130610" y="4174"/>
                  </a:lnTo>
                  <a:lnTo>
                    <a:pt x="130610" y="164084"/>
                  </a:lnTo>
                  <a:close/>
                </a:path>
                <a:path w="134619" h="164465">
                  <a:moveTo>
                    <a:pt x="8808" y="164084"/>
                  </a:moveTo>
                  <a:lnTo>
                    <a:pt x="12665" y="164084"/>
                  </a:lnTo>
                  <a:lnTo>
                    <a:pt x="4012" y="17841"/>
                  </a:lnTo>
                  <a:lnTo>
                    <a:pt x="130610" y="4174"/>
                  </a:lnTo>
                  <a:lnTo>
                    <a:pt x="94226" y="4174"/>
                  </a:lnTo>
                  <a:lnTo>
                    <a:pt x="760" y="14270"/>
                  </a:lnTo>
                  <a:lnTo>
                    <a:pt x="0" y="15179"/>
                  </a:lnTo>
                  <a:lnTo>
                    <a:pt x="8808" y="16408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02751" y="987835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39" y="9630"/>
                  </a:moveTo>
                  <a:lnTo>
                    <a:pt x="93571" y="3789"/>
                  </a:lnTo>
                  <a:lnTo>
                    <a:pt x="227" y="0"/>
                  </a:lnTo>
                  <a:lnTo>
                    <a:pt x="0" y="5847"/>
                  </a:lnTo>
                  <a:lnTo>
                    <a:pt x="93339" y="963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950" y="9868290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3511" y="9866742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921" y="17191"/>
                  </a:moveTo>
                  <a:lnTo>
                    <a:pt x="111898" y="16800"/>
                  </a:lnTo>
                  <a:lnTo>
                    <a:pt x="112363" y="15783"/>
                  </a:lnTo>
                  <a:lnTo>
                    <a:pt x="112777" y="5238"/>
                  </a:lnTo>
                  <a:lnTo>
                    <a:pt x="112159" y="4559"/>
                  </a:lnTo>
                  <a:lnTo>
                    <a:pt x="1884" y="86"/>
                  </a:lnTo>
                  <a:lnTo>
                    <a:pt x="1084" y="0"/>
                  </a:lnTo>
                  <a:lnTo>
                    <a:pt x="414" y="684"/>
                  </a:lnTo>
                  <a:lnTo>
                    <a:pt x="320" y="3064"/>
                  </a:lnTo>
                  <a:lnTo>
                    <a:pt x="3212" y="3064"/>
                  </a:lnTo>
                  <a:lnTo>
                    <a:pt x="109803" y="7388"/>
                  </a:lnTo>
                  <a:lnTo>
                    <a:pt x="109537" y="14207"/>
                  </a:lnTo>
                  <a:lnTo>
                    <a:pt x="37377" y="14207"/>
                  </a:lnTo>
                  <a:lnTo>
                    <a:pt x="110921" y="17191"/>
                  </a:lnTo>
                  <a:close/>
                </a:path>
                <a:path w="113030" h="17779">
                  <a:moveTo>
                    <a:pt x="37377" y="14207"/>
                  </a:moveTo>
                  <a:lnTo>
                    <a:pt x="109537" y="14207"/>
                  </a:lnTo>
                  <a:lnTo>
                    <a:pt x="2939" y="9883"/>
                  </a:lnTo>
                  <a:lnTo>
                    <a:pt x="3212" y="3064"/>
                  </a:lnTo>
                  <a:lnTo>
                    <a:pt x="320" y="3064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47"/>
                  </a:lnTo>
                  <a:lnTo>
                    <a:pt x="37377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5725" y="9778861"/>
              <a:ext cx="147320" cy="26670"/>
            </a:xfrm>
            <a:custGeom>
              <a:avLst/>
              <a:gdLst/>
              <a:ahLst/>
              <a:cxnLst/>
              <a:rect l="l" t="t" r="r" b="b"/>
              <a:pathLst>
                <a:path w="147319" h="26670">
                  <a:moveTo>
                    <a:pt x="902" y="26046"/>
                  </a:moveTo>
                  <a:lnTo>
                    <a:pt x="147148" y="7152"/>
                  </a:lnTo>
                  <a:lnTo>
                    <a:pt x="146246" y="0"/>
                  </a:lnTo>
                  <a:lnTo>
                    <a:pt x="0" y="18887"/>
                  </a:lnTo>
                  <a:lnTo>
                    <a:pt x="902" y="2604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289" y="9777323"/>
              <a:ext cx="150495" cy="67945"/>
            </a:xfrm>
            <a:custGeom>
              <a:avLst/>
              <a:gdLst/>
              <a:ahLst/>
              <a:cxnLst/>
              <a:rect l="l" t="t" r="r" b="b"/>
              <a:pathLst>
                <a:path w="150494" h="67945">
                  <a:moveTo>
                    <a:pt x="40919" y="32956"/>
                  </a:moveTo>
                  <a:lnTo>
                    <a:pt x="40271" y="32296"/>
                  </a:lnTo>
                  <a:lnTo>
                    <a:pt x="38036" y="32296"/>
                  </a:lnTo>
                  <a:lnTo>
                    <a:pt x="38036" y="35217"/>
                  </a:lnTo>
                  <a:lnTo>
                    <a:pt x="38036" y="64782"/>
                  </a:lnTo>
                  <a:lnTo>
                    <a:pt x="30086" y="64782"/>
                  </a:lnTo>
                  <a:lnTo>
                    <a:pt x="30086" y="35217"/>
                  </a:lnTo>
                  <a:lnTo>
                    <a:pt x="38036" y="35217"/>
                  </a:lnTo>
                  <a:lnTo>
                    <a:pt x="38036" y="32296"/>
                  </a:lnTo>
                  <a:lnTo>
                    <a:pt x="27851" y="32296"/>
                  </a:lnTo>
                  <a:lnTo>
                    <a:pt x="27203" y="32956"/>
                  </a:lnTo>
                  <a:lnTo>
                    <a:pt x="27203" y="35217"/>
                  </a:lnTo>
                  <a:lnTo>
                    <a:pt x="27203" y="64782"/>
                  </a:lnTo>
                  <a:lnTo>
                    <a:pt x="27203" y="67056"/>
                  </a:lnTo>
                  <a:lnTo>
                    <a:pt x="27851" y="67703"/>
                  </a:lnTo>
                  <a:lnTo>
                    <a:pt x="40271" y="67703"/>
                  </a:lnTo>
                  <a:lnTo>
                    <a:pt x="40919" y="67056"/>
                  </a:lnTo>
                  <a:lnTo>
                    <a:pt x="40919" y="32956"/>
                  </a:lnTo>
                  <a:close/>
                </a:path>
                <a:path w="150494" h="67945">
                  <a:moveTo>
                    <a:pt x="68884" y="32956"/>
                  </a:moveTo>
                  <a:lnTo>
                    <a:pt x="68237" y="32296"/>
                  </a:lnTo>
                  <a:lnTo>
                    <a:pt x="66001" y="32296"/>
                  </a:lnTo>
                  <a:lnTo>
                    <a:pt x="66001" y="35217"/>
                  </a:lnTo>
                  <a:lnTo>
                    <a:pt x="66001" y="64782"/>
                  </a:lnTo>
                  <a:lnTo>
                    <a:pt x="58064" y="64782"/>
                  </a:lnTo>
                  <a:lnTo>
                    <a:pt x="58064" y="35217"/>
                  </a:lnTo>
                  <a:lnTo>
                    <a:pt x="66001" y="35217"/>
                  </a:lnTo>
                  <a:lnTo>
                    <a:pt x="66001" y="32296"/>
                  </a:lnTo>
                  <a:lnTo>
                    <a:pt x="55816" y="32296"/>
                  </a:lnTo>
                  <a:lnTo>
                    <a:pt x="55168" y="32956"/>
                  </a:lnTo>
                  <a:lnTo>
                    <a:pt x="55168" y="35217"/>
                  </a:lnTo>
                  <a:lnTo>
                    <a:pt x="55168" y="64782"/>
                  </a:lnTo>
                  <a:lnTo>
                    <a:pt x="55168" y="67056"/>
                  </a:lnTo>
                  <a:lnTo>
                    <a:pt x="55816" y="67703"/>
                  </a:lnTo>
                  <a:lnTo>
                    <a:pt x="68237" y="67703"/>
                  </a:lnTo>
                  <a:lnTo>
                    <a:pt x="68884" y="67056"/>
                  </a:lnTo>
                  <a:lnTo>
                    <a:pt x="68884" y="32956"/>
                  </a:lnTo>
                  <a:close/>
                </a:path>
                <a:path w="150494" h="67945">
                  <a:moveTo>
                    <a:pt x="96850" y="32956"/>
                  </a:moveTo>
                  <a:lnTo>
                    <a:pt x="96202" y="32296"/>
                  </a:lnTo>
                  <a:lnTo>
                    <a:pt x="93954" y="32296"/>
                  </a:lnTo>
                  <a:lnTo>
                    <a:pt x="93954" y="35217"/>
                  </a:lnTo>
                  <a:lnTo>
                    <a:pt x="93954" y="64782"/>
                  </a:lnTo>
                  <a:lnTo>
                    <a:pt x="86029" y="64782"/>
                  </a:lnTo>
                  <a:lnTo>
                    <a:pt x="86029" y="35217"/>
                  </a:lnTo>
                  <a:lnTo>
                    <a:pt x="93954" y="35217"/>
                  </a:lnTo>
                  <a:lnTo>
                    <a:pt x="93954" y="32296"/>
                  </a:lnTo>
                  <a:lnTo>
                    <a:pt x="83781" y="32296"/>
                  </a:lnTo>
                  <a:lnTo>
                    <a:pt x="83134" y="32956"/>
                  </a:lnTo>
                  <a:lnTo>
                    <a:pt x="83134" y="35217"/>
                  </a:lnTo>
                  <a:lnTo>
                    <a:pt x="83134" y="64782"/>
                  </a:lnTo>
                  <a:lnTo>
                    <a:pt x="83134" y="67056"/>
                  </a:lnTo>
                  <a:lnTo>
                    <a:pt x="83781" y="67703"/>
                  </a:lnTo>
                  <a:lnTo>
                    <a:pt x="96202" y="67703"/>
                  </a:lnTo>
                  <a:lnTo>
                    <a:pt x="96850" y="67056"/>
                  </a:lnTo>
                  <a:lnTo>
                    <a:pt x="96850" y="32956"/>
                  </a:lnTo>
                  <a:close/>
                </a:path>
                <a:path w="150494" h="67945">
                  <a:moveTo>
                    <a:pt x="124815" y="32956"/>
                  </a:moveTo>
                  <a:lnTo>
                    <a:pt x="124167" y="32296"/>
                  </a:lnTo>
                  <a:lnTo>
                    <a:pt x="121932" y="32296"/>
                  </a:lnTo>
                  <a:lnTo>
                    <a:pt x="121932" y="35217"/>
                  </a:lnTo>
                  <a:lnTo>
                    <a:pt x="121932" y="64782"/>
                  </a:lnTo>
                  <a:lnTo>
                    <a:pt x="113995" y="64782"/>
                  </a:lnTo>
                  <a:lnTo>
                    <a:pt x="113995" y="35217"/>
                  </a:lnTo>
                  <a:lnTo>
                    <a:pt x="121932" y="35217"/>
                  </a:lnTo>
                  <a:lnTo>
                    <a:pt x="121932" y="32296"/>
                  </a:lnTo>
                  <a:lnTo>
                    <a:pt x="111747" y="32296"/>
                  </a:lnTo>
                  <a:lnTo>
                    <a:pt x="111099" y="32956"/>
                  </a:lnTo>
                  <a:lnTo>
                    <a:pt x="111099" y="35217"/>
                  </a:lnTo>
                  <a:lnTo>
                    <a:pt x="111099" y="64782"/>
                  </a:lnTo>
                  <a:lnTo>
                    <a:pt x="111099" y="67056"/>
                  </a:lnTo>
                  <a:lnTo>
                    <a:pt x="111747" y="67703"/>
                  </a:lnTo>
                  <a:lnTo>
                    <a:pt x="124167" y="67703"/>
                  </a:lnTo>
                  <a:lnTo>
                    <a:pt x="124815" y="67056"/>
                  </a:lnTo>
                  <a:lnTo>
                    <a:pt x="124815" y="32956"/>
                  </a:lnTo>
                  <a:close/>
                </a:path>
                <a:path w="150494" h="67945">
                  <a:moveTo>
                    <a:pt x="150012" y="8521"/>
                  </a:moveTo>
                  <a:lnTo>
                    <a:pt x="149009" y="558"/>
                  </a:lnTo>
                  <a:lnTo>
                    <a:pt x="148285" y="0"/>
                  </a:lnTo>
                  <a:lnTo>
                    <a:pt x="146964" y="177"/>
                  </a:lnTo>
                  <a:lnTo>
                    <a:pt x="146964" y="7429"/>
                  </a:lnTo>
                  <a:lnTo>
                    <a:pt x="3581" y="25958"/>
                  </a:lnTo>
                  <a:lnTo>
                    <a:pt x="3048" y="21704"/>
                  </a:lnTo>
                  <a:lnTo>
                    <a:pt x="146431" y="3175"/>
                  </a:lnTo>
                  <a:lnTo>
                    <a:pt x="146964" y="7429"/>
                  </a:lnTo>
                  <a:lnTo>
                    <a:pt x="146964" y="177"/>
                  </a:lnTo>
                  <a:lnTo>
                    <a:pt x="123710" y="3175"/>
                  </a:lnTo>
                  <a:lnTo>
                    <a:pt x="1244" y="18986"/>
                  </a:lnTo>
                  <a:lnTo>
                    <a:pt x="292" y="19532"/>
                  </a:lnTo>
                  <a:lnTo>
                    <a:pt x="0" y="20624"/>
                  </a:lnTo>
                  <a:lnTo>
                    <a:pt x="673" y="25958"/>
                  </a:lnTo>
                  <a:lnTo>
                    <a:pt x="990" y="28511"/>
                  </a:lnTo>
                  <a:lnTo>
                    <a:pt x="1612" y="29057"/>
                  </a:lnTo>
                  <a:lnTo>
                    <a:pt x="2514" y="29044"/>
                  </a:lnTo>
                  <a:lnTo>
                    <a:pt x="148755" y="10147"/>
                  </a:lnTo>
                  <a:lnTo>
                    <a:pt x="149720" y="9588"/>
                  </a:lnTo>
                  <a:lnTo>
                    <a:pt x="150012" y="852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2077" y="9906971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0623" y="9905517"/>
              <a:ext cx="75565" cy="41910"/>
            </a:xfrm>
            <a:custGeom>
              <a:avLst/>
              <a:gdLst/>
              <a:ahLst/>
              <a:cxnLst/>
              <a:rect l="l" t="t" r="r" b="b"/>
              <a:pathLst>
                <a:path w="75564" h="41909">
                  <a:moveTo>
                    <a:pt x="24536" y="5575"/>
                  </a:moveTo>
                  <a:lnTo>
                    <a:pt x="21653" y="2654"/>
                  </a:lnTo>
                  <a:lnTo>
                    <a:pt x="21653" y="7188"/>
                  </a:lnTo>
                  <a:lnTo>
                    <a:pt x="21653" y="17665"/>
                  </a:lnTo>
                  <a:lnTo>
                    <a:pt x="17437" y="21932"/>
                  </a:lnTo>
                  <a:lnTo>
                    <a:pt x="7099" y="21932"/>
                  </a:lnTo>
                  <a:lnTo>
                    <a:pt x="2895" y="17665"/>
                  </a:lnTo>
                  <a:lnTo>
                    <a:pt x="2895" y="7188"/>
                  </a:lnTo>
                  <a:lnTo>
                    <a:pt x="7099" y="2921"/>
                  </a:lnTo>
                  <a:lnTo>
                    <a:pt x="17437" y="2921"/>
                  </a:lnTo>
                  <a:lnTo>
                    <a:pt x="21653" y="7188"/>
                  </a:lnTo>
                  <a:lnTo>
                    <a:pt x="21653" y="2654"/>
                  </a:lnTo>
                  <a:lnTo>
                    <a:pt x="19037" y="0"/>
                  </a:lnTo>
                  <a:lnTo>
                    <a:pt x="5511" y="0"/>
                  </a:lnTo>
                  <a:lnTo>
                    <a:pt x="2616" y="2921"/>
                  </a:lnTo>
                  <a:lnTo>
                    <a:pt x="0" y="5575"/>
                  </a:lnTo>
                  <a:lnTo>
                    <a:pt x="0" y="19278"/>
                  </a:lnTo>
                  <a:lnTo>
                    <a:pt x="2616" y="21932"/>
                  </a:lnTo>
                  <a:lnTo>
                    <a:pt x="5511" y="24853"/>
                  </a:lnTo>
                  <a:lnTo>
                    <a:pt x="19037" y="24853"/>
                  </a:lnTo>
                  <a:lnTo>
                    <a:pt x="24536" y="19278"/>
                  </a:lnTo>
                  <a:lnTo>
                    <a:pt x="24536" y="5575"/>
                  </a:lnTo>
                  <a:close/>
                </a:path>
                <a:path w="75564" h="41909">
                  <a:moveTo>
                    <a:pt x="75095" y="2438"/>
                  </a:moveTo>
                  <a:lnTo>
                    <a:pt x="74434" y="1778"/>
                  </a:lnTo>
                  <a:lnTo>
                    <a:pt x="72809" y="1778"/>
                  </a:lnTo>
                  <a:lnTo>
                    <a:pt x="72161" y="2438"/>
                  </a:lnTo>
                  <a:lnTo>
                    <a:pt x="72161" y="41300"/>
                  </a:lnTo>
                  <a:lnTo>
                    <a:pt x="75095" y="41300"/>
                  </a:lnTo>
                  <a:lnTo>
                    <a:pt x="75095" y="24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35200" y="9881450"/>
              <a:ext cx="48260" cy="44450"/>
            </a:xfrm>
            <a:custGeom>
              <a:avLst/>
              <a:gdLst/>
              <a:ahLst/>
              <a:cxnLst/>
              <a:rect l="l" t="t" r="r" b="b"/>
              <a:pathLst>
                <a:path w="48260" h="44450">
                  <a:moveTo>
                    <a:pt x="47726" y="7061"/>
                  </a:moveTo>
                  <a:lnTo>
                    <a:pt x="40754" y="0"/>
                  </a:lnTo>
                  <a:lnTo>
                    <a:pt x="23571" y="0"/>
                  </a:lnTo>
                  <a:lnTo>
                    <a:pt x="16598" y="7061"/>
                  </a:lnTo>
                  <a:lnTo>
                    <a:pt x="16598" y="10528"/>
                  </a:lnTo>
                  <a:lnTo>
                    <a:pt x="7429" y="10515"/>
                  </a:lnTo>
                  <a:lnTo>
                    <a:pt x="0" y="18046"/>
                  </a:lnTo>
                  <a:lnTo>
                    <a:pt x="0" y="36626"/>
                  </a:lnTo>
                  <a:lnTo>
                    <a:pt x="7429" y="44145"/>
                  </a:lnTo>
                  <a:lnTo>
                    <a:pt x="24104" y="44145"/>
                  </a:lnTo>
                  <a:lnTo>
                    <a:pt x="30441" y="39103"/>
                  </a:lnTo>
                  <a:lnTo>
                    <a:pt x="32499" y="32169"/>
                  </a:lnTo>
                  <a:lnTo>
                    <a:pt x="32029" y="31534"/>
                  </a:lnTo>
                  <a:lnTo>
                    <a:pt x="40754" y="31534"/>
                  </a:lnTo>
                  <a:lnTo>
                    <a:pt x="47726" y="24472"/>
                  </a:lnTo>
                  <a:lnTo>
                    <a:pt x="47726" y="706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33736" y="9890470"/>
              <a:ext cx="36195" cy="36830"/>
            </a:xfrm>
            <a:custGeom>
              <a:avLst/>
              <a:gdLst/>
              <a:ahLst/>
              <a:cxnLst/>
              <a:rect l="l" t="t" r="r" b="b"/>
              <a:pathLst>
                <a:path w="36194" h="36829">
                  <a:moveTo>
                    <a:pt x="18070" y="36614"/>
                  </a:moveTo>
                  <a:lnTo>
                    <a:pt x="25982" y="36614"/>
                  </a:lnTo>
                  <a:lnTo>
                    <a:pt x="33099" y="31249"/>
                  </a:lnTo>
                  <a:lnTo>
                    <a:pt x="35608" y="22786"/>
                  </a:lnTo>
                  <a:lnTo>
                    <a:pt x="35165" y="21958"/>
                  </a:lnTo>
                  <a:lnTo>
                    <a:pt x="33604" y="21475"/>
                  </a:lnTo>
                  <a:lnTo>
                    <a:pt x="32787" y="21929"/>
                  </a:lnTo>
                  <a:lnTo>
                    <a:pt x="30653" y="29145"/>
                  </a:lnTo>
                  <a:lnTo>
                    <a:pt x="24694" y="33630"/>
                  </a:lnTo>
                  <a:lnTo>
                    <a:pt x="9727" y="33630"/>
                  </a:lnTo>
                  <a:lnTo>
                    <a:pt x="2939" y="26759"/>
                  </a:lnTo>
                  <a:lnTo>
                    <a:pt x="2939" y="9855"/>
                  </a:lnTo>
                  <a:lnTo>
                    <a:pt x="9727" y="2978"/>
                  </a:lnTo>
                  <a:lnTo>
                    <a:pt x="19029" y="2989"/>
                  </a:lnTo>
                  <a:lnTo>
                    <a:pt x="19637" y="2363"/>
                  </a:lnTo>
                  <a:lnTo>
                    <a:pt x="19705" y="753"/>
                  </a:lnTo>
                  <a:lnTo>
                    <a:pt x="19058" y="63"/>
                  </a:lnTo>
                  <a:lnTo>
                    <a:pt x="18070" y="0"/>
                  </a:lnTo>
                  <a:lnTo>
                    <a:pt x="11042" y="1440"/>
                  </a:lnTo>
                  <a:lnTo>
                    <a:pt x="5298" y="5367"/>
                  </a:lnTo>
                  <a:lnTo>
                    <a:pt x="1422" y="11187"/>
                  </a:lnTo>
                  <a:lnTo>
                    <a:pt x="0" y="18307"/>
                  </a:lnTo>
                  <a:lnTo>
                    <a:pt x="1422" y="25427"/>
                  </a:lnTo>
                  <a:lnTo>
                    <a:pt x="5298" y="31246"/>
                  </a:lnTo>
                  <a:lnTo>
                    <a:pt x="11042" y="35173"/>
                  </a:lnTo>
                  <a:lnTo>
                    <a:pt x="18070" y="3661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37279" y="9870936"/>
              <a:ext cx="30480" cy="31750"/>
            </a:xfrm>
            <a:custGeom>
              <a:avLst/>
              <a:gdLst/>
              <a:ahLst/>
              <a:cxnLst/>
              <a:rect l="l" t="t" r="r" b="b"/>
              <a:pathLst>
                <a:path w="30480" h="31750">
                  <a:moveTo>
                    <a:pt x="4154" y="31531"/>
                  </a:moveTo>
                  <a:lnTo>
                    <a:pt x="10374" y="31531"/>
                  </a:lnTo>
                  <a:lnTo>
                    <a:pt x="30216" y="10499"/>
                  </a:lnTo>
                  <a:lnTo>
                    <a:pt x="28070" y="4387"/>
                  </a:lnTo>
                  <a:lnTo>
                    <a:pt x="22333" y="0"/>
                  </a:lnTo>
                  <a:lnTo>
                    <a:pt x="6969" y="0"/>
                  </a:lnTo>
                  <a:lnTo>
                    <a:pt x="0" y="7060"/>
                  </a:lnTo>
                  <a:lnTo>
                    <a:pt x="0" y="24079"/>
                  </a:lnTo>
                  <a:lnTo>
                    <a:pt x="4154" y="315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935811" y="9869446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5090" y="34515"/>
                  </a:moveTo>
                  <a:lnTo>
                    <a:pt x="11844" y="34515"/>
                  </a:lnTo>
                  <a:lnTo>
                    <a:pt x="12656" y="34515"/>
                  </a:lnTo>
                  <a:lnTo>
                    <a:pt x="13314" y="33848"/>
                  </a:lnTo>
                  <a:lnTo>
                    <a:pt x="13314" y="32204"/>
                  </a:lnTo>
                  <a:lnTo>
                    <a:pt x="12656" y="31531"/>
                  </a:lnTo>
                  <a:lnTo>
                    <a:pt x="6271" y="31531"/>
                  </a:lnTo>
                  <a:lnTo>
                    <a:pt x="2939" y="24275"/>
                  </a:lnTo>
                  <a:lnTo>
                    <a:pt x="2939" y="9389"/>
                  </a:lnTo>
                  <a:lnTo>
                    <a:pt x="9262" y="2984"/>
                  </a:lnTo>
                  <a:lnTo>
                    <a:pt x="22974" y="2984"/>
                  </a:lnTo>
                  <a:lnTo>
                    <a:pt x="28303" y="6801"/>
                  </a:lnTo>
                  <a:lnTo>
                    <a:pt x="30568" y="13264"/>
                  </a:lnTo>
                  <a:lnTo>
                    <a:pt x="31408" y="13672"/>
                  </a:lnTo>
                  <a:lnTo>
                    <a:pt x="32946" y="13115"/>
                  </a:lnTo>
                  <a:lnTo>
                    <a:pt x="33343" y="12264"/>
                  </a:lnTo>
                  <a:lnTo>
                    <a:pt x="30664" y="4617"/>
                  </a:lnTo>
                  <a:lnTo>
                    <a:pt x="24217" y="0"/>
                  </a:lnTo>
                  <a:lnTo>
                    <a:pt x="7639" y="0"/>
                  </a:lnTo>
                  <a:lnTo>
                    <a:pt x="0" y="7739"/>
                  </a:lnTo>
                  <a:lnTo>
                    <a:pt x="0" y="27098"/>
                  </a:lnTo>
                  <a:lnTo>
                    <a:pt x="5090" y="345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949733" y="986147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10" h="26034">
                  <a:moveTo>
                    <a:pt x="23910" y="25931"/>
                  </a:moveTo>
                  <a:lnTo>
                    <a:pt x="27049" y="23234"/>
                  </a:lnTo>
                  <a:lnTo>
                    <a:pt x="29047" y="19209"/>
                  </a:lnTo>
                  <a:lnTo>
                    <a:pt x="29047" y="6589"/>
                  </a:lnTo>
                  <a:lnTo>
                    <a:pt x="22543" y="0"/>
                  </a:lnTo>
                  <a:lnTo>
                    <a:pt x="6498" y="0"/>
                  </a:lnTo>
                  <a:lnTo>
                    <a:pt x="0" y="6589"/>
                  </a:lnTo>
                  <a:lnTo>
                    <a:pt x="0" y="18721"/>
                  </a:lnTo>
                  <a:lnTo>
                    <a:pt x="2071" y="22073"/>
                  </a:lnTo>
                  <a:lnTo>
                    <a:pt x="23910" y="259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948257" y="9859986"/>
              <a:ext cx="32384" cy="29209"/>
            </a:xfrm>
            <a:custGeom>
              <a:avLst/>
              <a:gdLst/>
              <a:ahLst/>
              <a:cxnLst/>
              <a:rect l="l" t="t" r="r" b="b"/>
              <a:pathLst>
                <a:path w="32385" h="29209">
                  <a:moveTo>
                    <a:pt x="25386" y="28915"/>
                  </a:moveTo>
                  <a:lnTo>
                    <a:pt x="26339" y="28558"/>
                  </a:lnTo>
                  <a:lnTo>
                    <a:pt x="29932" y="25471"/>
                  </a:lnTo>
                  <a:lnTo>
                    <a:pt x="31998" y="20969"/>
                  </a:lnTo>
                  <a:lnTo>
                    <a:pt x="31998" y="7273"/>
                  </a:lnTo>
                  <a:lnTo>
                    <a:pt x="24818" y="0"/>
                  </a:lnTo>
                  <a:lnTo>
                    <a:pt x="7179" y="0"/>
                  </a:lnTo>
                  <a:lnTo>
                    <a:pt x="0" y="7273"/>
                  </a:lnTo>
                  <a:lnTo>
                    <a:pt x="0" y="20595"/>
                  </a:lnTo>
                  <a:lnTo>
                    <a:pt x="2945" y="19750"/>
                  </a:lnTo>
                  <a:lnTo>
                    <a:pt x="2945" y="8917"/>
                  </a:lnTo>
                  <a:lnTo>
                    <a:pt x="8802" y="2984"/>
                  </a:lnTo>
                  <a:lnTo>
                    <a:pt x="23195" y="2984"/>
                  </a:lnTo>
                  <a:lnTo>
                    <a:pt x="29052" y="8917"/>
                  </a:lnTo>
                  <a:lnTo>
                    <a:pt x="29052" y="20089"/>
                  </a:lnTo>
                  <a:lnTo>
                    <a:pt x="27367" y="23763"/>
                  </a:lnTo>
                  <a:lnTo>
                    <a:pt x="23814" y="26822"/>
                  </a:lnTo>
                  <a:lnTo>
                    <a:pt x="23740" y="27759"/>
                  </a:lnTo>
                  <a:lnTo>
                    <a:pt x="24262" y="28392"/>
                  </a:lnTo>
                  <a:lnTo>
                    <a:pt x="25386" y="289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960106" y="9892492"/>
              <a:ext cx="31750" cy="33655"/>
            </a:xfrm>
            <a:custGeom>
              <a:avLst/>
              <a:gdLst/>
              <a:ahLst/>
              <a:cxnLst/>
              <a:rect l="l" t="t" r="r" b="b"/>
              <a:pathLst>
                <a:path w="31750" h="33654">
                  <a:moveTo>
                    <a:pt x="6197" y="33101"/>
                  </a:moveTo>
                  <a:lnTo>
                    <a:pt x="23695" y="33101"/>
                  </a:lnTo>
                  <a:lnTo>
                    <a:pt x="31124" y="25574"/>
                  </a:lnTo>
                  <a:lnTo>
                    <a:pt x="31124" y="8423"/>
                  </a:lnTo>
                  <a:lnTo>
                    <a:pt x="25789" y="1839"/>
                  </a:lnTo>
                  <a:lnTo>
                    <a:pt x="18592" y="0"/>
                  </a:lnTo>
                  <a:lnTo>
                    <a:pt x="0" y="22590"/>
                  </a:lnTo>
                  <a:lnTo>
                    <a:pt x="4148" y="30996"/>
                  </a:lnTo>
                  <a:lnTo>
                    <a:pt x="6197" y="3310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958427" y="9890844"/>
              <a:ext cx="34290" cy="36830"/>
            </a:xfrm>
            <a:custGeom>
              <a:avLst/>
              <a:gdLst/>
              <a:ahLst/>
              <a:cxnLst/>
              <a:rect l="l" t="t" r="r" b="b"/>
              <a:pathLst>
                <a:path w="34289" h="36829">
                  <a:moveTo>
                    <a:pt x="7236" y="36240"/>
                  </a:moveTo>
                  <a:lnTo>
                    <a:pt x="16203" y="36240"/>
                  </a:lnTo>
                  <a:lnTo>
                    <a:pt x="23231" y="34799"/>
                  </a:lnTo>
                  <a:lnTo>
                    <a:pt x="28976" y="30873"/>
                  </a:lnTo>
                  <a:lnTo>
                    <a:pt x="32852" y="25053"/>
                  </a:lnTo>
                  <a:lnTo>
                    <a:pt x="34274" y="17933"/>
                  </a:lnTo>
                  <a:lnTo>
                    <a:pt x="34274" y="9544"/>
                  </a:lnTo>
                  <a:lnTo>
                    <a:pt x="28666" y="2253"/>
                  </a:lnTo>
                  <a:lnTo>
                    <a:pt x="19858" y="0"/>
                  </a:lnTo>
                  <a:lnTo>
                    <a:pt x="19046" y="482"/>
                  </a:lnTo>
                  <a:lnTo>
                    <a:pt x="18649" y="2081"/>
                  </a:lnTo>
                  <a:lnTo>
                    <a:pt x="19126" y="2892"/>
                  </a:lnTo>
                  <a:lnTo>
                    <a:pt x="26635" y="4812"/>
                  </a:lnTo>
                  <a:lnTo>
                    <a:pt x="31334" y="10913"/>
                  </a:lnTo>
                  <a:lnTo>
                    <a:pt x="31334" y="26385"/>
                  </a:lnTo>
                  <a:lnTo>
                    <a:pt x="24546" y="33256"/>
                  </a:lnTo>
                  <a:lnTo>
                    <a:pt x="8501" y="33256"/>
                  </a:lnTo>
                  <a:lnTo>
                    <a:pt x="6929" y="31548"/>
                  </a:lnTo>
                  <a:lnTo>
                    <a:pt x="2633" y="22837"/>
                  </a:lnTo>
                  <a:lnTo>
                    <a:pt x="1748" y="22538"/>
                  </a:lnTo>
                  <a:lnTo>
                    <a:pt x="295" y="23274"/>
                  </a:lnTo>
                  <a:lnTo>
                    <a:pt x="0" y="24166"/>
                  </a:lnTo>
                  <a:lnTo>
                    <a:pt x="4767" y="33825"/>
                  </a:lnTo>
                  <a:lnTo>
                    <a:pt x="7236" y="362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964256" y="9868836"/>
              <a:ext cx="25400" cy="29845"/>
            </a:xfrm>
            <a:custGeom>
              <a:avLst/>
              <a:gdLst/>
              <a:ahLst/>
              <a:cxnLst/>
              <a:rect l="l" t="t" r="r" b="b"/>
              <a:pathLst>
                <a:path w="25400" h="29845">
                  <a:moveTo>
                    <a:pt x="12491" y="29254"/>
                  </a:moveTo>
                  <a:lnTo>
                    <a:pt x="19506" y="28213"/>
                  </a:lnTo>
                  <a:lnTo>
                    <a:pt x="24898" y="22113"/>
                  </a:lnTo>
                  <a:lnTo>
                    <a:pt x="24898" y="6589"/>
                  </a:lnTo>
                  <a:lnTo>
                    <a:pt x="18394" y="0"/>
                  </a:lnTo>
                  <a:lnTo>
                    <a:pt x="4057" y="0"/>
                  </a:lnTo>
                  <a:lnTo>
                    <a:pt x="2071" y="2104"/>
                  </a:lnTo>
                  <a:lnTo>
                    <a:pt x="0" y="4203"/>
                  </a:lnTo>
                  <a:lnTo>
                    <a:pt x="4313" y="15915"/>
                  </a:lnTo>
                  <a:lnTo>
                    <a:pt x="7985" y="17904"/>
                  </a:lnTo>
                  <a:lnTo>
                    <a:pt x="10845" y="21141"/>
                  </a:lnTo>
                  <a:lnTo>
                    <a:pt x="12355" y="26845"/>
                  </a:lnTo>
                  <a:lnTo>
                    <a:pt x="12491" y="28064"/>
                  </a:lnTo>
                  <a:lnTo>
                    <a:pt x="12491" y="2925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963215" y="9867344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4">
                  <a:moveTo>
                    <a:pt x="13530" y="32238"/>
                  </a:moveTo>
                  <a:lnTo>
                    <a:pt x="21538" y="31065"/>
                  </a:lnTo>
                  <a:lnTo>
                    <a:pt x="27412" y="24183"/>
                  </a:lnTo>
                  <a:lnTo>
                    <a:pt x="27412" y="7273"/>
                  </a:lnTo>
                  <a:lnTo>
                    <a:pt x="20238" y="0"/>
                  </a:lnTo>
                  <a:lnTo>
                    <a:pt x="4580" y="0"/>
                  </a:lnTo>
                  <a:lnTo>
                    <a:pt x="0" y="4640"/>
                  </a:lnTo>
                  <a:lnTo>
                    <a:pt x="1038" y="5697"/>
                  </a:lnTo>
                  <a:lnTo>
                    <a:pt x="2173" y="6658"/>
                  </a:lnTo>
                  <a:lnTo>
                    <a:pt x="5800" y="2984"/>
                  </a:lnTo>
                  <a:lnTo>
                    <a:pt x="18609" y="2984"/>
                  </a:lnTo>
                  <a:lnTo>
                    <a:pt x="24467" y="8917"/>
                  </a:lnTo>
                  <a:lnTo>
                    <a:pt x="24467" y="22159"/>
                  </a:lnTo>
                  <a:lnTo>
                    <a:pt x="20454" y="27368"/>
                  </a:lnTo>
                  <a:lnTo>
                    <a:pt x="14903" y="28932"/>
                  </a:lnTo>
                  <a:lnTo>
                    <a:pt x="14682" y="27443"/>
                  </a:lnTo>
                  <a:lnTo>
                    <a:pt x="13269" y="22102"/>
                  </a:lnTo>
                  <a:lnTo>
                    <a:pt x="10352" y="18427"/>
                  </a:lnTo>
                  <a:lnTo>
                    <a:pt x="5329" y="15702"/>
                  </a:lnTo>
                  <a:lnTo>
                    <a:pt x="4438" y="15978"/>
                  </a:lnTo>
                  <a:lnTo>
                    <a:pt x="3672" y="17433"/>
                  </a:lnTo>
                  <a:lnTo>
                    <a:pt x="3944" y="18335"/>
                  </a:lnTo>
                  <a:lnTo>
                    <a:pt x="8223" y="20653"/>
                  </a:lnTo>
                  <a:lnTo>
                    <a:pt x="10641" y="23688"/>
                  </a:lnTo>
                  <a:lnTo>
                    <a:pt x="11924" y="28530"/>
                  </a:lnTo>
                  <a:lnTo>
                    <a:pt x="12060" y="29622"/>
                  </a:lnTo>
                  <a:lnTo>
                    <a:pt x="12060" y="30749"/>
                  </a:lnTo>
                  <a:lnTo>
                    <a:pt x="12565" y="31876"/>
                  </a:lnTo>
                  <a:lnTo>
                    <a:pt x="13530" y="322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759144" y="9860976"/>
              <a:ext cx="177165" cy="33020"/>
            </a:xfrm>
            <a:custGeom>
              <a:avLst/>
              <a:gdLst/>
              <a:ahLst/>
              <a:cxnLst/>
              <a:rect l="l" t="t" r="r" b="b"/>
              <a:pathLst>
                <a:path w="177164" h="33020">
                  <a:moveTo>
                    <a:pt x="0" y="32411"/>
                  </a:moveTo>
                  <a:lnTo>
                    <a:pt x="176876" y="32411"/>
                  </a:lnTo>
                  <a:lnTo>
                    <a:pt x="165843" y="0"/>
                  </a:lnTo>
                  <a:lnTo>
                    <a:pt x="0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757222" y="9859023"/>
              <a:ext cx="180975" cy="36830"/>
            </a:xfrm>
            <a:custGeom>
              <a:avLst/>
              <a:gdLst/>
              <a:ahLst/>
              <a:cxnLst/>
              <a:rect l="l" t="t" r="r" b="b"/>
              <a:pathLst>
                <a:path w="180975" h="36829">
                  <a:moveTo>
                    <a:pt x="862" y="36309"/>
                  </a:moveTo>
                  <a:lnTo>
                    <a:pt x="179419" y="36309"/>
                  </a:lnTo>
                  <a:lnTo>
                    <a:pt x="180003" y="36004"/>
                  </a:lnTo>
                  <a:lnTo>
                    <a:pt x="180730" y="34981"/>
                  </a:lnTo>
                  <a:lnTo>
                    <a:pt x="180821" y="34320"/>
                  </a:lnTo>
                  <a:lnTo>
                    <a:pt x="169317" y="528"/>
                  </a:lnTo>
                  <a:lnTo>
                    <a:pt x="168584" y="0"/>
                  </a:lnTo>
                  <a:lnTo>
                    <a:pt x="862" y="0"/>
                  </a:lnTo>
                  <a:lnTo>
                    <a:pt x="0" y="873"/>
                  </a:lnTo>
                  <a:lnTo>
                    <a:pt x="0" y="3898"/>
                  </a:lnTo>
                  <a:lnTo>
                    <a:pt x="166394" y="3898"/>
                  </a:lnTo>
                  <a:lnTo>
                    <a:pt x="176099" y="32411"/>
                  </a:lnTo>
                  <a:lnTo>
                    <a:pt x="0" y="32411"/>
                  </a:lnTo>
                  <a:lnTo>
                    <a:pt x="51" y="35493"/>
                  </a:lnTo>
                  <a:lnTo>
                    <a:pt x="862" y="36309"/>
                  </a:lnTo>
                  <a:close/>
                </a:path>
                <a:path w="180975" h="36829">
                  <a:moveTo>
                    <a:pt x="0" y="32411"/>
                  </a:moveTo>
                  <a:lnTo>
                    <a:pt x="3847" y="32411"/>
                  </a:lnTo>
                  <a:lnTo>
                    <a:pt x="3847" y="3898"/>
                  </a:lnTo>
                  <a:lnTo>
                    <a:pt x="0" y="3898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759149" y="9893384"/>
              <a:ext cx="166370" cy="53975"/>
            </a:xfrm>
            <a:custGeom>
              <a:avLst/>
              <a:gdLst/>
              <a:ahLst/>
              <a:cxnLst/>
              <a:rect l="l" t="t" r="r" b="b"/>
              <a:pathLst>
                <a:path w="166369" h="53975">
                  <a:moveTo>
                    <a:pt x="165837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165837" y="0"/>
                  </a:lnTo>
                  <a:lnTo>
                    <a:pt x="165837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757222" y="9891191"/>
              <a:ext cx="170180" cy="56515"/>
            </a:xfrm>
            <a:custGeom>
              <a:avLst/>
              <a:gdLst/>
              <a:ahLst/>
              <a:cxnLst/>
              <a:rect l="l" t="t" r="r" b="b"/>
              <a:pathLst>
                <a:path w="17018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70180" h="56515">
                  <a:moveTo>
                    <a:pt x="169684" y="1282"/>
                  </a:moveTo>
                  <a:lnTo>
                    <a:pt x="169202" y="1282"/>
                  </a:lnTo>
                  <a:lnTo>
                    <a:pt x="169202" y="0"/>
                  </a:lnTo>
                  <a:lnTo>
                    <a:pt x="469" y="0"/>
                  </a:lnTo>
                  <a:lnTo>
                    <a:pt x="469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165836" y="3835"/>
                  </a:lnTo>
                  <a:lnTo>
                    <a:pt x="165836" y="56235"/>
                  </a:lnTo>
                  <a:lnTo>
                    <a:pt x="169684" y="56235"/>
                  </a:lnTo>
                  <a:lnTo>
                    <a:pt x="169684" y="3835"/>
                  </a:lnTo>
                  <a:lnTo>
                    <a:pt x="169684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776348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774906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9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817879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816440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2" y="25994"/>
                  </a:lnTo>
                  <a:lnTo>
                    <a:pt x="17979" y="25339"/>
                  </a:lnTo>
                  <a:lnTo>
                    <a:pt x="17979" y="655"/>
                  </a:lnTo>
                  <a:lnTo>
                    <a:pt x="1733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1" y="2926"/>
                  </a:lnTo>
                  <a:lnTo>
                    <a:pt x="15091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3" y="23073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85666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855213" y="9902644"/>
              <a:ext cx="18415" cy="26034"/>
            </a:xfrm>
            <a:custGeom>
              <a:avLst/>
              <a:gdLst/>
              <a:ahLst/>
              <a:cxnLst/>
              <a:rect l="l" t="t" r="r" b="b"/>
              <a:pathLst>
                <a:path w="18414" h="26034">
                  <a:moveTo>
                    <a:pt x="647" y="25994"/>
                  </a:moveTo>
                  <a:lnTo>
                    <a:pt x="17338" y="25994"/>
                  </a:lnTo>
                  <a:lnTo>
                    <a:pt x="17985" y="25339"/>
                  </a:lnTo>
                  <a:lnTo>
                    <a:pt x="17985" y="655"/>
                  </a:lnTo>
                  <a:lnTo>
                    <a:pt x="17338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15096" y="2926"/>
                  </a:lnTo>
                  <a:lnTo>
                    <a:pt x="15096" y="23073"/>
                  </a:lnTo>
                  <a:lnTo>
                    <a:pt x="0" y="23073"/>
                  </a:lnTo>
                  <a:lnTo>
                    <a:pt x="0" y="25339"/>
                  </a:lnTo>
                  <a:lnTo>
                    <a:pt x="647" y="25994"/>
                  </a:lnTo>
                  <a:close/>
                </a:path>
                <a:path w="18414" h="26034">
                  <a:moveTo>
                    <a:pt x="0" y="23073"/>
                  </a:moveTo>
                  <a:lnTo>
                    <a:pt x="2888" y="23073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230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895435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768983" y="9868649"/>
              <a:ext cx="148590" cy="60325"/>
            </a:xfrm>
            <a:custGeom>
              <a:avLst/>
              <a:gdLst/>
              <a:ahLst/>
              <a:cxnLst/>
              <a:rect l="l" t="t" r="r" b="b"/>
              <a:pathLst>
                <a:path w="148589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148589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148589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148589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148589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148589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148589" h="60325">
                  <a:moveTo>
                    <a:pt x="54330" y="647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148589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148589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  <a:path w="148589" h="60325">
                  <a:moveTo>
                    <a:pt x="79603" y="647"/>
                  </a:moveTo>
                  <a:lnTo>
                    <a:pt x="78955" y="0"/>
                  </a:lnTo>
                  <a:lnTo>
                    <a:pt x="77368" y="0"/>
                  </a:lnTo>
                  <a:lnTo>
                    <a:pt x="76720" y="647"/>
                  </a:lnTo>
                  <a:lnTo>
                    <a:pt x="76720" y="13360"/>
                  </a:lnTo>
                  <a:lnTo>
                    <a:pt x="77368" y="14020"/>
                  </a:lnTo>
                  <a:lnTo>
                    <a:pt x="78155" y="14020"/>
                  </a:lnTo>
                  <a:lnTo>
                    <a:pt x="78955" y="14020"/>
                  </a:lnTo>
                  <a:lnTo>
                    <a:pt x="79603" y="13360"/>
                  </a:lnTo>
                  <a:lnTo>
                    <a:pt x="79603" y="647"/>
                  </a:lnTo>
                  <a:close/>
                </a:path>
                <a:path w="148589" h="60325">
                  <a:moveTo>
                    <a:pt x="88176" y="647"/>
                  </a:moveTo>
                  <a:lnTo>
                    <a:pt x="87528" y="0"/>
                  </a:lnTo>
                  <a:lnTo>
                    <a:pt x="85940" y="0"/>
                  </a:lnTo>
                  <a:lnTo>
                    <a:pt x="85293" y="647"/>
                  </a:lnTo>
                  <a:lnTo>
                    <a:pt x="85293" y="13360"/>
                  </a:lnTo>
                  <a:lnTo>
                    <a:pt x="85940" y="14020"/>
                  </a:lnTo>
                  <a:lnTo>
                    <a:pt x="86741" y="14020"/>
                  </a:lnTo>
                  <a:lnTo>
                    <a:pt x="87528" y="14020"/>
                  </a:lnTo>
                  <a:lnTo>
                    <a:pt x="88176" y="13360"/>
                  </a:lnTo>
                  <a:lnTo>
                    <a:pt x="88176" y="647"/>
                  </a:lnTo>
                  <a:close/>
                </a:path>
                <a:path w="148589" h="60325">
                  <a:moveTo>
                    <a:pt x="96748" y="647"/>
                  </a:moveTo>
                  <a:lnTo>
                    <a:pt x="96100" y="0"/>
                  </a:lnTo>
                  <a:lnTo>
                    <a:pt x="94513" y="0"/>
                  </a:lnTo>
                  <a:lnTo>
                    <a:pt x="93865" y="647"/>
                  </a:lnTo>
                  <a:lnTo>
                    <a:pt x="93865" y="13360"/>
                  </a:lnTo>
                  <a:lnTo>
                    <a:pt x="94513" y="14020"/>
                  </a:lnTo>
                  <a:lnTo>
                    <a:pt x="95313" y="14020"/>
                  </a:lnTo>
                  <a:lnTo>
                    <a:pt x="96100" y="14020"/>
                  </a:lnTo>
                  <a:lnTo>
                    <a:pt x="96748" y="13360"/>
                  </a:lnTo>
                  <a:lnTo>
                    <a:pt x="96748" y="647"/>
                  </a:lnTo>
                  <a:close/>
                </a:path>
                <a:path w="148589" h="60325">
                  <a:moveTo>
                    <a:pt x="105333" y="647"/>
                  </a:moveTo>
                  <a:lnTo>
                    <a:pt x="104686" y="0"/>
                  </a:lnTo>
                  <a:lnTo>
                    <a:pt x="103098" y="0"/>
                  </a:lnTo>
                  <a:lnTo>
                    <a:pt x="102450" y="647"/>
                  </a:lnTo>
                  <a:lnTo>
                    <a:pt x="102450" y="13360"/>
                  </a:lnTo>
                  <a:lnTo>
                    <a:pt x="103098" y="14020"/>
                  </a:lnTo>
                  <a:lnTo>
                    <a:pt x="103886" y="14020"/>
                  </a:lnTo>
                  <a:lnTo>
                    <a:pt x="104686" y="14020"/>
                  </a:lnTo>
                  <a:lnTo>
                    <a:pt x="105333" y="13360"/>
                  </a:lnTo>
                  <a:lnTo>
                    <a:pt x="105333" y="647"/>
                  </a:lnTo>
                  <a:close/>
                </a:path>
                <a:path w="148589" h="60325">
                  <a:moveTo>
                    <a:pt x="113906" y="647"/>
                  </a:moveTo>
                  <a:lnTo>
                    <a:pt x="113258" y="0"/>
                  </a:lnTo>
                  <a:lnTo>
                    <a:pt x="111671" y="0"/>
                  </a:lnTo>
                  <a:lnTo>
                    <a:pt x="111023" y="647"/>
                  </a:lnTo>
                  <a:lnTo>
                    <a:pt x="111023" y="13360"/>
                  </a:lnTo>
                  <a:lnTo>
                    <a:pt x="111671" y="14020"/>
                  </a:lnTo>
                  <a:lnTo>
                    <a:pt x="112458" y="14020"/>
                  </a:lnTo>
                  <a:lnTo>
                    <a:pt x="113258" y="14020"/>
                  </a:lnTo>
                  <a:lnTo>
                    <a:pt x="113906" y="13360"/>
                  </a:lnTo>
                  <a:lnTo>
                    <a:pt x="113906" y="647"/>
                  </a:lnTo>
                  <a:close/>
                </a:path>
                <a:path w="148589" h="60325">
                  <a:moveTo>
                    <a:pt x="122478" y="647"/>
                  </a:moveTo>
                  <a:lnTo>
                    <a:pt x="121831" y="0"/>
                  </a:lnTo>
                  <a:lnTo>
                    <a:pt x="120243" y="0"/>
                  </a:lnTo>
                  <a:lnTo>
                    <a:pt x="119595" y="647"/>
                  </a:lnTo>
                  <a:lnTo>
                    <a:pt x="119595" y="13360"/>
                  </a:lnTo>
                  <a:lnTo>
                    <a:pt x="120243" y="14020"/>
                  </a:lnTo>
                  <a:lnTo>
                    <a:pt x="121043" y="14020"/>
                  </a:lnTo>
                  <a:lnTo>
                    <a:pt x="121831" y="14020"/>
                  </a:lnTo>
                  <a:lnTo>
                    <a:pt x="122478" y="13360"/>
                  </a:lnTo>
                  <a:lnTo>
                    <a:pt x="122478" y="647"/>
                  </a:lnTo>
                  <a:close/>
                </a:path>
                <a:path w="148589" h="60325">
                  <a:moveTo>
                    <a:pt x="131051" y="647"/>
                  </a:moveTo>
                  <a:lnTo>
                    <a:pt x="130403" y="0"/>
                  </a:lnTo>
                  <a:lnTo>
                    <a:pt x="128816" y="0"/>
                  </a:lnTo>
                  <a:lnTo>
                    <a:pt x="128168" y="647"/>
                  </a:lnTo>
                  <a:lnTo>
                    <a:pt x="128168" y="13360"/>
                  </a:lnTo>
                  <a:lnTo>
                    <a:pt x="128816" y="14020"/>
                  </a:lnTo>
                  <a:lnTo>
                    <a:pt x="129616" y="14020"/>
                  </a:lnTo>
                  <a:lnTo>
                    <a:pt x="130403" y="14020"/>
                  </a:lnTo>
                  <a:lnTo>
                    <a:pt x="131051" y="13360"/>
                  </a:lnTo>
                  <a:lnTo>
                    <a:pt x="131051" y="647"/>
                  </a:lnTo>
                  <a:close/>
                </a:path>
                <a:path w="148589" h="60325">
                  <a:moveTo>
                    <a:pt x="139623" y="647"/>
                  </a:moveTo>
                  <a:lnTo>
                    <a:pt x="138988" y="0"/>
                  </a:lnTo>
                  <a:lnTo>
                    <a:pt x="137388" y="0"/>
                  </a:lnTo>
                  <a:lnTo>
                    <a:pt x="136740" y="647"/>
                  </a:lnTo>
                  <a:lnTo>
                    <a:pt x="136740" y="13360"/>
                  </a:lnTo>
                  <a:lnTo>
                    <a:pt x="137388" y="14020"/>
                  </a:lnTo>
                  <a:lnTo>
                    <a:pt x="138188" y="14020"/>
                  </a:lnTo>
                  <a:lnTo>
                    <a:pt x="138988" y="14020"/>
                  </a:lnTo>
                  <a:lnTo>
                    <a:pt x="139623" y="13360"/>
                  </a:lnTo>
                  <a:lnTo>
                    <a:pt x="139623" y="647"/>
                  </a:lnTo>
                  <a:close/>
                </a:path>
                <a:path w="148589" h="60325">
                  <a:moveTo>
                    <a:pt x="142989" y="34658"/>
                  </a:moveTo>
                  <a:lnTo>
                    <a:pt x="142341" y="33997"/>
                  </a:lnTo>
                  <a:lnTo>
                    <a:pt x="140093" y="33997"/>
                  </a:lnTo>
                  <a:lnTo>
                    <a:pt x="140093" y="36931"/>
                  </a:lnTo>
                  <a:lnTo>
                    <a:pt x="140093" y="57073"/>
                  </a:lnTo>
                  <a:lnTo>
                    <a:pt x="127889" y="57073"/>
                  </a:lnTo>
                  <a:lnTo>
                    <a:pt x="127889" y="36931"/>
                  </a:lnTo>
                  <a:lnTo>
                    <a:pt x="140093" y="36931"/>
                  </a:lnTo>
                  <a:lnTo>
                    <a:pt x="140093" y="33997"/>
                  </a:lnTo>
                  <a:lnTo>
                    <a:pt x="125653" y="33997"/>
                  </a:lnTo>
                  <a:lnTo>
                    <a:pt x="125006" y="34658"/>
                  </a:lnTo>
                  <a:lnTo>
                    <a:pt x="125006" y="36931"/>
                  </a:lnTo>
                  <a:lnTo>
                    <a:pt x="125006" y="57073"/>
                  </a:lnTo>
                  <a:lnTo>
                    <a:pt x="125006" y="59334"/>
                  </a:lnTo>
                  <a:lnTo>
                    <a:pt x="125653" y="59994"/>
                  </a:lnTo>
                  <a:lnTo>
                    <a:pt x="142341" y="59994"/>
                  </a:lnTo>
                  <a:lnTo>
                    <a:pt x="142989" y="59334"/>
                  </a:lnTo>
                  <a:lnTo>
                    <a:pt x="142989" y="34658"/>
                  </a:lnTo>
                  <a:close/>
                </a:path>
                <a:path w="148589" h="60325">
                  <a:moveTo>
                    <a:pt x="148209" y="647"/>
                  </a:moveTo>
                  <a:lnTo>
                    <a:pt x="147561" y="0"/>
                  </a:lnTo>
                  <a:lnTo>
                    <a:pt x="145973" y="0"/>
                  </a:lnTo>
                  <a:lnTo>
                    <a:pt x="145326" y="647"/>
                  </a:lnTo>
                  <a:lnTo>
                    <a:pt x="145326" y="13360"/>
                  </a:lnTo>
                  <a:lnTo>
                    <a:pt x="145973" y="14020"/>
                  </a:lnTo>
                  <a:lnTo>
                    <a:pt x="146761" y="14020"/>
                  </a:lnTo>
                  <a:lnTo>
                    <a:pt x="147561" y="14020"/>
                  </a:lnTo>
                  <a:lnTo>
                    <a:pt x="148209" y="13360"/>
                  </a:lnTo>
                  <a:lnTo>
                    <a:pt x="148209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805635" y="99256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26"/>
                  </a:moveTo>
                  <a:lnTo>
                    <a:pt x="5943" y="8547"/>
                  </a:lnTo>
                  <a:lnTo>
                    <a:pt x="5715" y="7467"/>
                  </a:lnTo>
                  <a:lnTo>
                    <a:pt x="4241" y="6858"/>
                  </a:lnTo>
                  <a:lnTo>
                    <a:pt x="1092" y="7543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26"/>
                  </a:lnTo>
                  <a:close/>
                </a:path>
                <a:path w="8255" h="12065">
                  <a:moveTo>
                    <a:pt x="7670" y="2247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30"/>
                  </a:lnTo>
                  <a:lnTo>
                    <a:pt x="850" y="2209"/>
                  </a:lnTo>
                  <a:lnTo>
                    <a:pt x="2019" y="3403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4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799100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798154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43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04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39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799933" y="9915652"/>
              <a:ext cx="92710" cy="21590"/>
            </a:xfrm>
            <a:custGeom>
              <a:avLst/>
              <a:gdLst/>
              <a:ahLst/>
              <a:cxnLst/>
              <a:rect l="l" t="t" r="r" b="b"/>
              <a:pathLst>
                <a:path w="92710" h="21590">
                  <a:moveTo>
                    <a:pt x="6591" y="15760"/>
                  </a:moveTo>
                  <a:lnTo>
                    <a:pt x="6172" y="13982"/>
                  </a:lnTo>
                  <a:lnTo>
                    <a:pt x="3454" y="11468"/>
                  </a:lnTo>
                  <a:lnTo>
                    <a:pt x="1676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02" y="17614"/>
                  </a:lnTo>
                  <a:lnTo>
                    <a:pt x="5740" y="16687"/>
                  </a:lnTo>
                  <a:lnTo>
                    <a:pt x="6591" y="15760"/>
                  </a:lnTo>
                  <a:close/>
                </a:path>
                <a:path w="92710" h="21590">
                  <a:moveTo>
                    <a:pt x="7264" y="8534"/>
                  </a:moveTo>
                  <a:lnTo>
                    <a:pt x="6540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689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18" y="9258"/>
                  </a:lnTo>
                  <a:lnTo>
                    <a:pt x="7264" y="8534"/>
                  </a:lnTo>
                  <a:close/>
                </a:path>
                <a:path w="92710" h="21590">
                  <a:moveTo>
                    <a:pt x="14617" y="2628"/>
                  </a:moveTo>
                  <a:lnTo>
                    <a:pt x="14147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17" y="2628"/>
                  </a:lnTo>
                  <a:close/>
                </a:path>
                <a:path w="92710" h="21590">
                  <a:moveTo>
                    <a:pt x="90944" y="19621"/>
                  </a:moveTo>
                  <a:lnTo>
                    <a:pt x="90716" y="18542"/>
                  </a:lnTo>
                  <a:lnTo>
                    <a:pt x="90487" y="17462"/>
                  </a:lnTo>
                  <a:lnTo>
                    <a:pt x="89027" y="16852"/>
                  </a:lnTo>
                  <a:lnTo>
                    <a:pt x="85864" y="17538"/>
                  </a:lnTo>
                  <a:lnTo>
                    <a:pt x="84772" y="18694"/>
                  </a:lnTo>
                  <a:lnTo>
                    <a:pt x="85229" y="20853"/>
                  </a:lnTo>
                  <a:lnTo>
                    <a:pt x="86690" y="21463"/>
                  </a:lnTo>
                  <a:lnTo>
                    <a:pt x="89839" y="20777"/>
                  </a:lnTo>
                  <a:lnTo>
                    <a:pt x="90944" y="19621"/>
                  </a:lnTo>
                  <a:close/>
                </a:path>
                <a:path w="92710" h="21590">
                  <a:moveTo>
                    <a:pt x="92456" y="12242"/>
                  </a:moveTo>
                  <a:lnTo>
                    <a:pt x="91274" y="11061"/>
                  </a:lnTo>
                  <a:lnTo>
                    <a:pt x="87820" y="9994"/>
                  </a:lnTo>
                  <a:lnTo>
                    <a:pt x="86194" y="10325"/>
                  </a:lnTo>
                  <a:lnTo>
                    <a:pt x="85623" y="12204"/>
                  </a:lnTo>
                  <a:lnTo>
                    <a:pt x="86791" y="13398"/>
                  </a:lnTo>
                  <a:lnTo>
                    <a:pt x="90258" y="14465"/>
                  </a:lnTo>
                  <a:lnTo>
                    <a:pt x="91884" y="14135"/>
                  </a:lnTo>
                  <a:lnTo>
                    <a:pt x="92163" y="13195"/>
                  </a:lnTo>
                  <a:lnTo>
                    <a:pt x="92456" y="122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878173" y="9939862"/>
              <a:ext cx="14604" cy="6985"/>
            </a:xfrm>
            <a:custGeom>
              <a:avLst/>
              <a:gdLst/>
              <a:ahLst/>
              <a:cxnLst/>
              <a:rect l="l" t="t" r="r" b="b"/>
              <a:pathLst>
                <a:path w="14605" h="6984">
                  <a:moveTo>
                    <a:pt x="1327" y="6942"/>
                  </a:moveTo>
                  <a:lnTo>
                    <a:pt x="13837" y="6942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1327" y="694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877225" y="9919970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6484" y="20002"/>
                  </a:moveTo>
                  <a:lnTo>
                    <a:pt x="16256" y="19253"/>
                  </a:lnTo>
                  <a:lnTo>
                    <a:pt x="15532" y="18923"/>
                  </a:lnTo>
                  <a:lnTo>
                    <a:pt x="9423" y="18923"/>
                  </a:lnTo>
                  <a:lnTo>
                    <a:pt x="7912" y="13690"/>
                  </a:lnTo>
                  <a:lnTo>
                    <a:pt x="8521" y="7531"/>
                  </a:lnTo>
                  <a:lnTo>
                    <a:pt x="11430" y="1308"/>
                  </a:lnTo>
                  <a:lnTo>
                    <a:pt x="10972" y="0"/>
                  </a:lnTo>
                  <a:lnTo>
                    <a:pt x="9690" y="469"/>
                  </a:lnTo>
                  <a:lnTo>
                    <a:pt x="6578" y="7137"/>
                  </a:lnTo>
                  <a:lnTo>
                    <a:pt x="5930" y="13766"/>
                  </a:lnTo>
                  <a:lnTo>
                    <a:pt x="7416" y="18923"/>
                  </a:lnTo>
                  <a:lnTo>
                    <a:pt x="939" y="18923"/>
                  </a:lnTo>
                  <a:lnTo>
                    <a:pt x="203" y="19278"/>
                  </a:lnTo>
                  <a:lnTo>
                    <a:pt x="0" y="20078"/>
                  </a:lnTo>
                  <a:lnTo>
                    <a:pt x="152" y="20866"/>
                  </a:lnTo>
                  <a:lnTo>
                    <a:pt x="1282" y="26847"/>
                  </a:lnTo>
                  <a:lnTo>
                    <a:pt x="3251" y="26847"/>
                  </a:lnTo>
                  <a:lnTo>
                    <a:pt x="2108" y="20866"/>
                  </a:lnTo>
                  <a:lnTo>
                    <a:pt x="8699" y="20866"/>
                  </a:lnTo>
                  <a:lnTo>
                    <a:pt x="14465" y="20866"/>
                  </a:lnTo>
                  <a:lnTo>
                    <a:pt x="13817" y="26847"/>
                  </a:lnTo>
                  <a:lnTo>
                    <a:pt x="15748" y="26847"/>
                  </a:lnTo>
                  <a:lnTo>
                    <a:pt x="16484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879003" y="99156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6591" y="15760"/>
                  </a:moveTo>
                  <a:lnTo>
                    <a:pt x="6172" y="13982"/>
                  </a:lnTo>
                  <a:lnTo>
                    <a:pt x="3467" y="11468"/>
                  </a:lnTo>
                  <a:lnTo>
                    <a:pt x="1689" y="11201"/>
                  </a:lnTo>
                  <a:lnTo>
                    <a:pt x="0" y="13055"/>
                  </a:lnTo>
                  <a:lnTo>
                    <a:pt x="419" y="14820"/>
                  </a:lnTo>
                  <a:lnTo>
                    <a:pt x="3124" y="17348"/>
                  </a:lnTo>
                  <a:lnTo>
                    <a:pt x="4914" y="17614"/>
                  </a:lnTo>
                  <a:lnTo>
                    <a:pt x="5753" y="16687"/>
                  </a:lnTo>
                  <a:lnTo>
                    <a:pt x="6591" y="15760"/>
                  </a:lnTo>
                  <a:close/>
                </a:path>
                <a:path w="15239" h="17779">
                  <a:moveTo>
                    <a:pt x="7264" y="8534"/>
                  </a:moveTo>
                  <a:lnTo>
                    <a:pt x="6553" y="7048"/>
                  </a:lnTo>
                  <a:lnTo>
                    <a:pt x="3670" y="4838"/>
                  </a:lnTo>
                  <a:lnTo>
                    <a:pt x="2057" y="4521"/>
                  </a:lnTo>
                  <a:lnTo>
                    <a:pt x="965" y="5981"/>
                  </a:lnTo>
                  <a:lnTo>
                    <a:pt x="1701" y="7467"/>
                  </a:lnTo>
                  <a:lnTo>
                    <a:pt x="4572" y="9677"/>
                  </a:lnTo>
                  <a:lnTo>
                    <a:pt x="6184" y="9982"/>
                  </a:lnTo>
                  <a:lnTo>
                    <a:pt x="6731" y="9258"/>
                  </a:lnTo>
                  <a:lnTo>
                    <a:pt x="7264" y="8534"/>
                  </a:lnTo>
                  <a:close/>
                </a:path>
                <a:path w="15239" h="17779">
                  <a:moveTo>
                    <a:pt x="14630" y="2628"/>
                  </a:moveTo>
                  <a:lnTo>
                    <a:pt x="14160" y="1485"/>
                  </a:lnTo>
                  <a:lnTo>
                    <a:pt x="13677" y="342"/>
                  </a:lnTo>
                  <a:lnTo>
                    <a:pt x="11950" y="0"/>
                  </a:lnTo>
                  <a:lnTo>
                    <a:pt x="8610" y="1422"/>
                  </a:lnTo>
                  <a:lnTo>
                    <a:pt x="7645" y="2921"/>
                  </a:lnTo>
                  <a:lnTo>
                    <a:pt x="8597" y="5194"/>
                  </a:lnTo>
                  <a:lnTo>
                    <a:pt x="10325" y="5549"/>
                  </a:lnTo>
                  <a:lnTo>
                    <a:pt x="13665" y="4127"/>
                  </a:lnTo>
                  <a:lnTo>
                    <a:pt x="14630" y="26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884883" y="9810445"/>
              <a:ext cx="246379" cy="136525"/>
            </a:xfrm>
            <a:custGeom>
              <a:avLst/>
              <a:gdLst/>
              <a:ahLst/>
              <a:cxnLst/>
              <a:rect l="l" t="t" r="r" b="b"/>
              <a:pathLst>
                <a:path w="246380" h="136525">
                  <a:moveTo>
                    <a:pt x="50647" y="3848"/>
                  </a:moveTo>
                  <a:lnTo>
                    <a:pt x="50266" y="2273"/>
                  </a:lnTo>
                  <a:lnTo>
                    <a:pt x="49491" y="1790"/>
                  </a:lnTo>
                  <a:lnTo>
                    <a:pt x="20345" y="8991"/>
                  </a:lnTo>
                  <a:lnTo>
                    <a:pt x="20345" y="647"/>
                  </a:lnTo>
                  <a:lnTo>
                    <a:pt x="19697" y="0"/>
                  </a:lnTo>
                  <a:lnTo>
                    <a:pt x="18110" y="0"/>
                  </a:lnTo>
                  <a:lnTo>
                    <a:pt x="17462" y="647"/>
                  </a:lnTo>
                  <a:lnTo>
                    <a:pt x="17462" y="9702"/>
                  </a:lnTo>
                  <a:lnTo>
                    <a:pt x="469" y="13881"/>
                  </a:lnTo>
                  <a:lnTo>
                    <a:pt x="0" y="14668"/>
                  </a:lnTo>
                  <a:lnTo>
                    <a:pt x="342" y="16116"/>
                  </a:lnTo>
                  <a:lnTo>
                    <a:pt x="939" y="16560"/>
                  </a:lnTo>
                  <a:lnTo>
                    <a:pt x="1587" y="16560"/>
                  </a:lnTo>
                  <a:lnTo>
                    <a:pt x="17462" y="12674"/>
                  </a:lnTo>
                  <a:lnTo>
                    <a:pt x="17462" y="51168"/>
                  </a:lnTo>
                  <a:lnTo>
                    <a:pt x="18110" y="51816"/>
                  </a:lnTo>
                  <a:lnTo>
                    <a:pt x="18910" y="51816"/>
                  </a:lnTo>
                  <a:lnTo>
                    <a:pt x="19697" y="51816"/>
                  </a:lnTo>
                  <a:lnTo>
                    <a:pt x="20345" y="51168"/>
                  </a:lnTo>
                  <a:lnTo>
                    <a:pt x="20345" y="11963"/>
                  </a:lnTo>
                  <a:lnTo>
                    <a:pt x="50165" y="4635"/>
                  </a:lnTo>
                  <a:lnTo>
                    <a:pt x="50647" y="3848"/>
                  </a:lnTo>
                  <a:close/>
                </a:path>
                <a:path w="246380" h="136525">
                  <a:moveTo>
                    <a:pt x="245783" y="84061"/>
                  </a:moveTo>
                  <a:lnTo>
                    <a:pt x="244881" y="83146"/>
                  </a:lnTo>
                  <a:lnTo>
                    <a:pt x="242658" y="83146"/>
                  </a:lnTo>
                  <a:lnTo>
                    <a:pt x="241769" y="84061"/>
                  </a:lnTo>
                  <a:lnTo>
                    <a:pt x="241769" y="136359"/>
                  </a:lnTo>
                  <a:lnTo>
                    <a:pt x="245783" y="136359"/>
                  </a:lnTo>
                  <a:lnTo>
                    <a:pt x="245783" y="840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096605" y="9807943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86" y="42024"/>
                  </a:moveTo>
                  <a:lnTo>
                    <a:pt x="51168" y="13131"/>
                  </a:lnTo>
                  <a:lnTo>
                    <a:pt x="46977" y="3162"/>
                  </a:lnTo>
                  <a:lnTo>
                    <a:pt x="9245" y="0"/>
                  </a:lnTo>
                  <a:lnTo>
                    <a:pt x="9245" y="13487"/>
                  </a:lnTo>
                  <a:lnTo>
                    <a:pt x="4000" y="16370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80" y="47142"/>
                  </a:lnTo>
                  <a:lnTo>
                    <a:pt x="15125" y="48717"/>
                  </a:lnTo>
                  <a:lnTo>
                    <a:pt x="16014" y="52793"/>
                  </a:lnTo>
                  <a:lnTo>
                    <a:pt x="18897" y="84061"/>
                  </a:lnTo>
                  <a:lnTo>
                    <a:pt x="44589" y="84061"/>
                  </a:lnTo>
                  <a:lnTo>
                    <a:pt x="50177" y="74536"/>
                  </a:lnTo>
                  <a:lnTo>
                    <a:pt x="53086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094608" y="9818784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6"/>
                  </a:moveTo>
                  <a:lnTo>
                    <a:pt x="17491" y="39960"/>
                  </a:lnTo>
                  <a:lnTo>
                    <a:pt x="18439" y="39960"/>
                  </a:lnTo>
                  <a:lnTo>
                    <a:pt x="19285" y="39276"/>
                  </a:lnTo>
                  <a:lnTo>
                    <a:pt x="19665" y="37189"/>
                  </a:lnTo>
                  <a:lnTo>
                    <a:pt x="18939" y="36131"/>
                  </a:lnTo>
                  <a:lnTo>
                    <a:pt x="9829" y="34440"/>
                  </a:lnTo>
                  <a:lnTo>
                    <a:pt x="4012" y="27368"/>
                  </a:lnTo>
                  <a:lnTo>
                    <a:pt x="4012" y="13419"/>
                  </a:lnTo>
                  <a:lnTo>
                    <a:pt x="6793" y="8147"/>
                  </a:lnTo>
                  <a:lnTo>
                    <a:pt x="11373" y="4973"/>
                  </a:lnTo>
                  <a:lnTo>
                    <a:pt x="14500" y="8848"/>
                  </a:lnTo>
                  <a:lnTo>
                    <a:pt x="18661" y="11625"/>
                  </a:lnTo>
                  <a:lnTo>
                    <a:pt x="23388" y="12994"/>
                  </a:lnTo>
                  <a:lnTo>
                    <a:pt x="22866" y="15006"/>
                  </a:lnTo>
                  <a:lnTo>
                    <a:pt x="22605" y="17053"/>
                  </a:lnTo>
                  <a:lnTo>
                    <a:pt x="22605" y="20233"/>
                  </a:lnTo>
                  <a:lnTo>
                    <a:pt x="23502" y="21141"/>
                  </a:lnTo>
                  <a:lnTo>
                    <a:pt x="25715" y="21141"/>
                  </a:lnTo>
                  <a:lnTo>
                    <a:pt x="26612" y="20233"/>
                  </a:lnTo>
                  <a:lnTo>
                    <a:pt x="26612" y="16783"/>
                  </a:lnTo>
                  <a:lnTo>
                    <a:pt x="27021" y="14460"/>
                  </a:lnTo>
                  <a:lnTo>
                    <a:pt x="28025" y="11643"/>
                  </a:lnTo>
                  <a:lnTo>
                    <a:pt x="27968" y="11022"/>
                  </a:lnTo>
                  <a:lnTo>
                    <a:pt x="27389" y="9993"/>
                  </a:lnTo>
                  <a:lnTo>
                    <a:pt x="26884" y="9630"/>
                  </a:lnTo>
                  <a:lnTo>
                    <a:pt x="21107" y="8526"/>
                  </a:lnTo>
                  <a:lnTo>
                    <a:pt x="16566" y="5548"/>
                  </a:lnTo>
                  <a:lnTo>
                    <a:pt x="12945" y="270"/>
                  </a:lnTo>
                  <a:lnTo>
                    <a:pt x="11822" y="0"/>
                  </a:lnTo>
                  <a:lnTo>
                    <a:pt x="4188" y="4214"/>
                  </a:lnTo>
                  <a:lnTo>
                    <a:pt x="0" y="11344"/>
                  </a:lnTo>
                  <a:lnTo>
                    <a:pt x="0" y="19106"/>
                  </a:lnTo>
                  <a:lnTo>
                    <a:pt x="1280" y="26416"/>
                  </a:lnTo>
                  <a:lnTo>
                    <a:pt x="4841" y="32662"/>
                  </a:lnTo>
                  <a:lnTo>
                    <a:pt x="10264" y="37335"/>
                  </a:lnTo>
                  <a:lnTo>
                    <a:pt x="17128" y="399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143584" y="9859100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25"/>
                  </a:moveTo>
                  <a:lnTo>
                    <a:pt x="4903" y="24614"/>
                  </a:lnTo>
                  <a:lnTo>
                    <a:pt x="8030" y="18404"/>
                  </a:lnTo>
                  <a:lnTo>
                    <a:pt x="8030" y="7261"/>
                  </a:lnTo>
                  <a:lnTo>
                    <a:pt x="6873" y="3352"/>
                  </a:lnTo>
                  <a:lnTo>
                    <a:pt x="4897" y="0"/>
                  </a:lnTo>
                  <a:lnTo>
                    <a:pt x="0" y="2872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141333" y="9856780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7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1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92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1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107359" y="9856713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105350" y="9854572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6" y="4502"/>
                  </a:lnTo>
                  <a:lnTo>
                    <a:pt x="11271" y="4502"/>
                  </a:lnTo>
                  <a:lnTo>
                    <a:pt x="12173" y="3587"/>
                  </a:lnTo>
                  <a:lnTo>
                    <a:pt x="12173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95" y="30151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112098" y="98567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109924" y="985451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9" y="3651"/>
                  </a:lnTo>
                  <a:lnTo>
                    <a:pt x="7599" y="1402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6" y="3996"/>
                  </a:lnTo>
                  <a:lnTo>
                    <a:pt x="3127" y="4438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137619" y="9815877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7"/>
                  </a:lnTo>
                  <a:lnTo>
                    <a:pt x="20687" y="7631"/>
                  </a:lnTo>
                  <a:lnTo>
                    <a:pt x="14974" y="2723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56"/>
                  </a:lnTo>
                  <a:lnTo>
                    <a:pt x="7310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135343" y="9813670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9" y="8626"/>
                  </a:lnTo>
                  <a:lnTo>
                    <a:pt x="18356" y="3227"/>
                  </a:lnTo>
                  <a:lnTo>
                    <a:pt x="10482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05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102525" y="9785865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91"/>
                  </a:lnTo>
                  <a:lnTo>
                    <a:pt x="44257" y="22418"/>
                  </a:lnTo>
                  <a:lnTo>
                    <a:pt x="42518" y="13692"/>
                  </a:lnTo>
                  <a:lnTo>
                    <a:pt x="37775" y="6566"/>
                  </a:lnTo>
                  <a:lnTo>
                    <a:pt x="30741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2100521" y="978383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14" y="30519"/>
                  </a:lnTo>
                  <a:lnTo>
                    <a:pt x="38814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42"/>
                  </a:lnTo>
                  <a:lnTo>
                    <a:pt x="41192" y="7169"/>
                  </a:lnTo>
                  <a:lnTo>
                    <a:pt x="33518" y="1924"/>
                  </a:lnTo>
                  <a:lnTo>
                    <a:pt x="24132" y="0"/>
                  </a:lnTo>
                  <a:lnTo>
                    <a:pt x="14749" y="1924"/>
                  </a:lnTo>
                  <a:lnTo>
                    <a:pt x="7077" y="7169"/>
                  </a:lnTo>
                  <a:lnTo>
                    <a:pt x="1899" y="14942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2" y="34279"/>
                  </a:lnTo>
                  <a:lnTo>
                    <a:pt x="4710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2120546" y="982927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2118372" y="9826972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4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65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4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2112490" y="988782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2110484" y="9885512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89" y="29659"/>
                  </a:lnTo>
                  <a:lnTo>
                    <a:pt x="32428" y="25530"/>
                  </a:lnTo>
                  <a:lnTo>
                    <a:pt x="36502" y="19410"/>
                  </a:lnTo>
                  <a:lnTo>
                    <a:pt x="37997" y="11924"/>
                  </a:lnTo>
                  <a:lnTo>
                    <a:pt x="37997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2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2115387" y="987960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2113723" y="9877327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0" y="5703"/>
                  </a:lnTo>
                  <a:lnTo>
                    <a:pt x="12627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733562" y="9790710"/>
              <a:ext cx="92710" cy="25400"/>
            </a:xfrm>
            <a:custGeom>
              <a:avLst/>
              <a:gdLst/>
              <a:ahLst/>
              <a:cxnLst/>
              <a:rect l="l" t="t" r="r" b="b"/>
              <a:pathLst>
                <a:path w="92710" h="25400">
                  <a:moveTo>
                    <a:pt x="0" y="24879"/>
                  </a:moveTo>
                  <a:lnTo>
                    <a:pt x="92084" y="24879"/>
                  </a:lnTo>
                  <a:lnTo>
                    <a:pt x="82470" y="0"/>
                  </a:lnTo>
                  <a:lnTo>
                    <a:pt x="8836" y="0"/>
                  </a:lnTo>
                  <a:lnTo>
                    <a:pt x="0" y="2487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732173" y="9789216"/>
              <a:ext cx="95250" cy="27940"/>
            </a:xfrm>
            <a:custGeom>
              <a:avLst/>
              <a:gdLst/>
              <a:ahLst/>
              <a:cxnLst/>
              <a:rect l="l" t="t" r="r" b="b"/>
              <a:pathLst>
                <a:path w="95250" h="27940">
                  <a:moveTo>
                    <a:pt x="1390" y="27874"/>
                  </a:moveTo>
                  <a:lnTo>
                    <a:pt x="93475" y="27874"/>
                  </a:lnTo>
                  <a:lnTo>
                    <a:pt x="94695" y="27219"/>
                  </a:lnTo>
                  <a:lnTo>
                    <a:pt x="94848" y="25833"/>
                  </a:lnTo>
                  <a:lnTo>
                    <a:pt x="85013" y="373"/>
                  </a:lnTo>
                  <a:lnTo>
                    <a:pt x="84468" y="0"/>
                  </a:lnTo>
                  <a:lnTo>
                    <a:pt x="9602" y="0"/>
                  </a:lnTo>
                  <a:lnTo>
                    <a:pt x="9046" y="396"/>
                  </a:lnTo>
                  <a:lnTo>
                    <a:pt x="8125" y="2989"/>
                  </a:lnTo>
                  <a:lnTo>
                    <a:pt x="82850" y="2989"/>
                  </a:lnTo>
                  <a:lnTo>
                    <a:pt x="91313" y="24879"/>
                  </a:lnTo>
                  <a:lnTo>
                    <a:pt x="351" y="24879"/>
                  </a:lnTo>
                  <a:lnTo>
                    <a:pt x="0" y="25868"/>
                  </a:lnTo>
                  <a:lnTo>
                    <a:pt x="181" y="27236"/>
                  </a:lnTo>
                  <a:lnTo>
                    <a:pt x="1390" y="27874"/>
                  </a:lnTo>
                  <a:close/>
                </a:path>
                <a:path w="95250" h="27940">
                  <a:moveTo>
                    <a:pt x="351" y="24879"/>
                  </a:moveTo>
                  <a:lnTo>
                    <a:pt x="3490" y="24879"/>
                  </a:lnTo>
                  <a:lnTo>
                    <a:pt x="11265" y="2989"/>
                  </a:lnTo>
                  <a:lnTo>
                    <a:pt x="8125" y="2989"/>
                  </a:lnTo>
                  <a:lnTo>
                    <a:pt x="351" y="2487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742401" y="9815590"/>
              <a:ext cx="73660" cy="45720"/>
            </a:xfrm>
            <a:custGeom>
              <a:avLst/>
              <a:gdLst/>
              <a:ahLst/>
              <a:cxnLst/>
              <a:rect l="l" t="t" r="r" b="b"/>
              <a:pathLst>
                <a:path w="73660" h="45720">
                  <a:moveTo>
                    <a:pt x="0" y="45411"/>
                  </a:moveTo>
                  <a:lnTo>
                    <a:pt x="73633" y="45411"/>
                  </a:lnTo>
                  <a:lnTo>
                    <a:pt x="73633" y="0"/>
                  </a:lnTo>
                  <a:lnTo>
                    <a:pt x="0" y="0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740920" y="9814098"/>
              <a:ext cx="76835" cy="48895"/>
            </a:xfrm>
            <a:custGeom>
              <a:avLst/>
              <a:gdLst/>
              <a:ahLst/>
              <a:cxnLst/>
              <a:rect l="l" t="t" r="r" b="b"/>
              <a:pathLst>
                <a:path w="76835" h="48895">
                  <a:moveTo>
                    <a:pt x="664" y="48401"/>
                  </a:moveTo>
                  <a:lnTo>
                    <a:pt x="75926" y="48401"/>
                  </a:lnTo>
                  <a:lnTo>
                    <a:pt x="76590" y="47734"/>
                  </a:lnTo>
                  <a:lnTo>
                    <a:pt x="76590" y="666"/>
                  </a:lnTo>
                  <a:lnTo>
                    <a:pt x="75926" y="0"/>
                  </a:lnTo>
                  <a:lnTo>
                    <a:pt x="664" y="0"/>
                  </a:lnTo>
                  <a:lnTo>
                    <a:pt x="0" y="666"/>
                  </a:lnTo>
                  <a:lnTo>
                    <a:pt x="0" y="2989"/>
                  </a:lnTo>
                  <a:lnTo>
                    <a:pt x="73633" y="2989"/>
                  </a:lnTo>
                  <a:lnTo>
                    <a:pt x="73633" y="45411"/>
                  </a:lnTo>
                  <a:lnTo>
                    <a:pt x="0" y="45411"/>
                  </a:lnTo>
                  <a:lnTo>
                    <a:pt x="0" y="47734"/>
                  </a:lnTo>
                  <a:lnTo>
                    <a:pt x="664" y="48401"/>
                  </a:lnTo>
                  <a:close/>
                </a:path>
                <a:path w="76835" h="48895">
                  <a:moveTo>
                    <a:pt x="0" y="45411"/>
                  </a:moveTo>
                  <a:lnTo>
                    <a:pt x="2956" y="45411"/>
                  </a:lnTo>
                  <a:lnTo>
                    <a:pt x="2956" y="2989"/>
                  </a:lnTo>
                  <a:lnTo>
                    <a:pt x="0" y="2989"/>
                  </a:lnTo>
                  <a:lnTo>
                    <a:pt x="0" y="45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755605" y="9832800"/>
              <a:ext cx="15875" cy="27305"/>
            </a:xfrm>
            <a:custGeom>
              <a:avLst/>
              <a:gdLst/>
              <a:ahLst/>
              <a:cxnLst/>
              <a:rect l="l" t="t" r="r" b="b"/>
              <a:pathLst>
                <a:path w="15875" h="27304">
                  <a:moveTo>
                    <a:pt x="0" y="26707"/>
                  </a:moveTo>
                  <a:lnTo>
                    <a:pt x="15528" y="26707"/>
                  </a:lnTo>
                  <a:lnTo>
                    <a:pt x="15528" y="0"/>
                  </a:lnTo>
                  <a:lnTo>
                    <a:pt x="0" y="0"/>
                  </a:lnTo>
                  <a:lnTo>
                    <a:pt x="0" y="2670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754498" y="9831680"/>
              <a:ext cx="17780" cy="29209"/>
            </a:xfrm>
            <a:custGeom>
              <a:avLst/>
              <a:gdLst/>
              <a:ahLst/>
              <a:cxnLst/>
              <a:rect l="l" t="t" r="r" b="b"/>
              <a:pathLst>
                <a:path w="17780" h="29209">
                  <a:moveTo>
                    <a:pt x="493" y="28949"/>
                  </a:moveTo>
                  <a:lnTo>
                    <a:pt x="1719" y="28949"/>
                  </a:lnTo>
                  <a:lnTo>
                    <a:pt x="2213" y="28449"/>
                  </a:lnTo>
                  <a:lnTo>
                    <a:pt x="2213" y="2248"/>
                  </a:lnTo>
                  <a:lnTo>
                    <a:pt x="15528" y="2248"/>
                  </a:lnTo>
                  <a:lnTo>
                    <a:pt x="15528" y="28449"/>
                  </a:lnTo>
                  <a:lnTo>
                    <a:pt x="16021" y="28949"/>
                  </a:lnTo>
                  <a:lnTo>
                    <a:pt x="16634" y="28949"/>
                  </a:lnTo>
                  <a:lnTo>
                    <a:pt x="17247" y="28949"/>
                  </a:lnTo>
                  <a:lnTo>
                    <a:pt x="17741" y="28449"/>
                  </a:lnTo>
                  <a:lnTo>
                    <a:pt x="17741" y="505"/>
                  </a:lnTo>
                  <a:lnTo>
                    <a:pt x="17247" y="0"/>
                  </a:lnTo>
                  <a:lnTo>
                    <a:pt x="493" y="0"/>
                  </a:lnTo>
                  <a:lnTo>
                    <a:pt x="0" y="505"/>
                  </a:lnTo>
                  <a:lnTo>
                    <a:pt x="0" y="28449"/>
                  </a:lnTo>
                  <a:lnTo>
                    <a:pt x="493" y="289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787487" y="9823824"/>
              <a:ext cx="12065" cy="17780"/>
            </a:xfrm>
            <a:custGeom>
              <a:avLst/>
              <a:gdLst/>
              <a:ahLst/>
              <a:cxnLst/>
              <a:rect l="l" t="t" r="r" b="b"/>
              <a:pathLst>
                <a:path w="12064" h="17779">
                  <a:moveTo>
                    <a:pt x="0" y="17709"/>
                  </a:moveTo>
                  <a:lnTo>
                    <a:pt x="11589" y="17709"/>
                  </a:lnTo>
                  <a:lnTo>
                    <a:pt x="11589" y="0"/>
                  </a:lnTo>
                  <a:lnTo>
                    <a:pt x="0" y="0"/>
                  </a:lnTo>
                  <a:lnTo>
                    <a:pt x="0" y="177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594472" y="9640811"/>
              <a:ext cx="212725" cy="201930"/>
            </a:xfrm>
            <a:custGeom>
              <a:avLst/>
              <a:gdLst/>
              <a:ahLst/>
              <a:cxnLst/>
              <a:rect l="l" t="t" r="r" b="b"/>
              <a:pathLst>
                <a:path w="212725" h="201929">
                  <a:moveTo>
                    <a:pt x="123977" y="34251"/>
                  </a:moveTo>
                  <a:lnTo>
                    <a:pt x="119138" y="21729"/>
                  </a:lnTo>
                  <a:lnTo>
                    <a:pt x="119138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07505" y="32156"/>
                  </a:lnTo>
                  <a:lnTo>
                    <a:pt x="107505" y="36309"/>
                  </a:lnTo>
                  <a:lnTo>
                    <a:pt x="107505" y="90957"/>
                  </a:lnTo>
                  <a:lnTo>
                    <a:pt x="52387" y="90957"/>
                  </a:lnTo>
                  <a:lnTo>
                    <a:pt x="52387" y="55981"/>
                  </a:lnTo>
                  <a:lnTo>
                    <a:pt x="51739" y="55321"/>
                  </a:lnTo>
                  <a:lnTo>
                    <a:pt x="49504" y="55321"/>
                  </a:lnTo>
                  <a:lnTo>
                    <a:pt x="49504" y="58242"/>
                  </a:lnTo>
                  <a:lnTo>
                    <a:pt x="49504" y="90957"/>
                  </a:lnTo>
                  <a:lnTo>
                    <a:pt x="32156" y="90957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55321"/>
                  </a:lnTo>
                  <a:lnTo>
                    <a:pt x="29921" y="55321"/>
                  </a:lnTo>
                  <a:lnTo>
                    <a:pt x="29273" y="55981"/>
                  </a:lnTo>
                  <a:lnTo>
                    <a:pt x="29273" y="90957"/>
                  </a:lnTo>
                  <a:lnTo>
                    <a:pt x="15443" y="90957"/>
                  </a:lnTo>
                  <a:lnTo>
                    <a:pt x="15443" y="36309"/>
                  </a:lnTo>
                  <a:lnTo>
                    <a:pt x="107505" y="36309"/>
                  </a:lnTo>
                  <a:lnTo>
                    <a:pt x="107505" y="32156"/>
                  </a:lnTo>
                  <a:lnTo>
                    <a:pt x="12077" y="32156"/>
                  </a:lnTo>
                  <a:lnTo>
                    <a:pt x="12077" y="32410"/>
                  </a:lnTo>
                  <a:lnTo>
                    <a:pt x="4749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38" y="32410"/>
                  </a:lnTo>
                  <a:lnTo>
                    <a:pt x="119138" y="21729"/>
                  </a:lnTo>
                  <a:lnTo>
                    <a:pt x="110934" y="495"/>
                  </a:lnTo>
                  <a:lnTo>
                    <a:pt x="110223" y="0"/>
                  </a:lnTo>
                  <a:lnTo>
                    <a:pt x="12712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76" y="34963"/>
                  </a:lnTo>
                  <a:lnTo>
                    <a:pt x="800" y="36004"/>
                  </a:lnTo>
                  <a:lnTo>
                    <a:pt x="1384" y="36309"/>
                  </a:lnTo>
                  <a:lnTo>
                    <a:pt x="11595" y="36309"/>
                  </a:lnTo>
                  <a:lnTo>
                    <a:pt x="11595" y="90957"/>
                  </a:lnTo>
                  <a:lnTo>
                    <a:pt x="11595" y="91567"/>
                  </a:lnTo>
                  <a:lnTo>
                    <a:pt x="11595" y="94792"/>
                  </a:lnTo>
                  <a:lnTo>
                    <a:pt x="12420" y="94792"/>
                  </a:lnTo>
                  <a:lnTo>
                    <a:pt x="12420" y="96075"/>
                  </a:lnTo>
                  <a:lnTo>
                    <a:pt x="110528" y="96075"/>
                  </a:lnTo>
                  <a:lnTo>
                    <a:pt x="110528" y="94792"/>
                  </a:lnTo>
                  <a:lnTo>
                    <a:pt x="111353" y="94792"/>
                  </a:lnTo>
                  <a:lnTo>
                    <a:pt x="111353" y="90957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212725" h="201929">
                  <a:moveTo>
                    <a:pt x="159689" y="156298"/>
                  </a:moveTo>
                  <a:lnTo>
                    <a:pt x="159194" y="155790"/>
                  </a:lnTo>
                  <a:lnTo>
                    <a:pt x="157975" y="155790"/>
                  </a:lnTo>
                  <a:lnTo>
                    <a:pt x="157480" y="156298"/>
                  </a:lnTo>
                  <a:lnTo>
                    <a:pt x="157480" y="166052"/>
                  </a:lnTo>
                  <a:lnTo>
                    <a:pt x="157975" y="166560"/>
                  </a:lnTo>
                  <a:lnTo>
                    <a:pt x="158584" y="166560"/>
                  </a:lnTo>
                  <a:lnTo>
                    <a:pt x="159194" y="166560"/>
                  </a:lnTo>
                  <a:lnTo>
                    <a:pt x="159689" y="166052"/>
                  </a:lnTo>
                  <a:lnTo>
                    <a:pt x="159689" y="156298"/>
                  </a:lnTo>
                  <a:close/>
                </a:path>
                <a:path w="212725" h="201929">
                  <a:moveTo>
                    <a:pt x="166268" y="156298"/>
                  </a:moveTo>
                  <a:lnTo>
                    <a:pt x="165773" y="155790"/>
                  </a:lnTo>
                  <a:lnTo>
                    <a:pt x="164553" y="155790"/>
                  </a:lnTo>
                  <a:lnTo>
                    <a:pt x="164058" y="156298"/>
                  </a:lnTo>
                  <a:lnTo>
                    <a:pt x="164058" y="166052"/>
                  </a:lnTo>
                  <a:lnTo>
                    <a:pt x="164553" y="166560"/>
                  </a:lnTo>
                  <a:lnTo>
                    <a:pt x="165163" y="166560"/>
                  </a:lnTo>
                  <a:lnTo>
                    <a:pt x="165773" y="166560"/>
                  </a:lnTo>
                  <a:lnTo>
                    <a:pt x="166268" y="166052"/>
                  </a:lnTo>
                  <a:lnTo>
                    <a:pt x="166268" y="156298"/>
                  </a:lnTo>
                  <a:close/>
                </a:path>
                <a:path w="212725" h="201929">
                  <a:moveTo>
                    <a:pt x="172859" y="156298"/>
                  </a:moveTo>
                  <a:lnTo>
                    <a:pt x="172364" y="155790"/>
                  </a:lnTo>
                  <a:lnTo>
                    <a:pt x="171132" y="155790"/>
                  </a:lnTo>
                  <a:lnTo>
                    <a:pt x="170637" y="156298"/>
                  </a:lnTo>
                  <a:lnTo>
                    <a:pt x="170637" y="166052"/>
                  </a:lnTo>
                  <a:lnTo>
                    <a:pt x="171132" y="166560"/>
                  </a:lnTo>
                  <a:lnTo>
                    <a:pt x="171754" y="166560"/>
                  </a:lnTo>
                  <a:lnTo>
                    <a:pt x="172364" y="166560"/>
                  </a:lnTo>
                  <a:lnTo>
                    <a:pt x="172859" y="166052"/>
                  </a:lnTo>
                  <a:lnTo>
                    <a:pt x="172859" y="156298"/>
                  </a:lnTo>
                  <a:close/>
                </a:path>
                <a:path w="212725" h="201929">
                  <a:moveTo>
                    <a:pt x="179438" y="156298"/>
                  </a:moveTo>
                  <a:lnTo>
                    <a:pt x="178943" y="155790"/>
                  </a:lnTo>
                  <a:lnTo>
                    <a:pt x="177723" y="155790"/>
                  </a:lnTo>
                  <a:lnTo>
                    <a:pt x="177228" y="156298"/>
                  </a:lnTo>
                  <a:lnTo>
                    <a:pt x="177228" y="166052"/>
                  </a:lnTo>
                  <a:lnTo>
                    <a:pt x="177723" y="166560"/>
                  </a:lnTo>
                  <a:lnTo>
                    <a:pt x="178333" y="166560"/>
                  </a:lnTo>
                  <a:lnTo>
                    <a:pt x="178943" y="166560"/>
                  </a:lnTo>
                  <a:lnTo>
                    <a:pt x="179438" y="166052"/>
                  </a:lnTo>
                  <a:lnTo>
                    <a:pt x="179438" y="156298"/>
                  </a:lnTo>
                  <a:close/>
                </a:path>
                <a:path w="212725" h="201929">
                  <a:moveTo>
                    <a:pt x="186016" y="156298"/>
                  </a:moveTo>
                  <a:lnTo>
                    <a:pt x="185534" y="155790"/>
                  </a:lnTo>
                  <a:lnTo>
                    <a:pt x="184302" y="155790"/>
                  </a:lnTo>
                  <a:lnTo>
                    <a:pt x="183807" y="156298"/>
                  </a:lnTo>
                  <a:lnTo>
                    <a:pt x="183807" y="166052"/>
                  </a:lnTo>
                  <a:lnTo>
                    <a:pt x="184302" y="166560"/>
                  </a:lnTo>
                  <a:lnTo>
                    <a:pt x="184912" y="166560"/>
                  </a:lnTo>
                  <a:lnTo>
                    <a:pt x="185534" y="166560"/>
                  </a:lnTo>
                  <a:lnTo>
                    <a:pt x="186016" y="166052"/>
                  </a:lnTo>
                  <a:lnTo>
                    <a:pt x="186016" y="156298"/>
                  </a:lnTo>
                  <a:close/>
                </a:path>
                <a:path w="212725" h="201929">
                  <a:moveTo>
                    <a:pt x="192608" y="156298"/>
                  </a:moveTo>
                  <a:lnTo>
                    <a:pt x="192112" y="155790"/>
                  </a:lnTo>
                  <a:lnTo>
                    <a:pt x="190881" y="155790"/>
                  </a:lnTo>
                  <a:lnTo>
                    <a:pt x="190385" y="156298"/>
                  </a:lnTo>
                  <a:lnTo>
                    <a:pt x="190385" y="166052"/>
                  </a:lnTo>
                  <a:lnTo>
                    <a:pt x="190881" y="166560"/>
                  </a:lnTo>
                  <a:lnTo>
                    <a:pt x="191503" y="166560"/>
                  </a:lnTo>
                  <a:lnTo>
                    <a:pt x="192112" y="166560"/>
                  </a:lnTo>
                  <a:lnTo>
                    <a:pt x="192608" y="166052"/>
                  </a:lnTo>
                  <a:lnTo>
                    <a:pt x="192608" y="156298"/>
                  </a:lnTo>
                  <a:close/>
                </a:path>
                <a:path w="212725" h="201929">
                  <a:moveTo>
                    <a:pt x="199186" y="156298"/>
                  </a:moveTo>
                  <a:lnTo>
                    <a:pt x="198691" y="155790"/>
                  </a:lnTo>
                  <a:lnTo>
                    <a:pt x="197472" y="155790"/>
                  </a:lnTo>
                  <a:lnTo>
                    <a:pt x="196977" y="156298"/>
                  </a:lnTo>
                  <a:lnTo>
                    <a:pt x="196977" y="166052"/>
                  </a:lnTo>
                  <a:lnTo>
                    <a:pt x="197472" y="166560"/>
                  </a:lnTo>
                  <a:lnTo>
                    <a:pt x="198081" y="166560"/>
                  </a:lnTo>
                  <a:lnTo>
                    <a:pt x="198691" y="166560"/>
                  </a:lnTo>
                  <a:lnTo>
                    <a:pt x="199186" y="166052"/>
                  </a:lnTo>
                  <a:lnTo>
                    <a:pt x="199186" y="156298"/>
                  </a:lnTo>
                  <a:close/>
                </a:path>
                <a:path w="212725" h="201929">
                  <a:moveTo>
                    <a:pt x="205714" y="182397"/>
                  </a:moveTo>
                  <a:lnTo>
                    <a:pt x="205219" y="181902"/>
                  </a:lnTo>
                  <a:lnTo>
                    <a:pt x="203492" y="181902"/>
                  </a:lnTo>
                  <a:lnTo>
                    <a:pt x="203492" y="184137"/>
                  </a:lnTo>
                  <a:lnTo>
                    <a:pt x="203492" y="199605"/>
                  </a:lnTo>
                  <a:lnTo>
                    <a:pt x="194119" y="199605"/>
                  </a:lnTo>
                  <a:lnTo>
                    <a:pt x="194119" y="184137"/>
                  </a:lnTo>
                  <a:lnTo>
                    <a:pt x="203492" y="184137"/>
                  </a:lnTo>
                  <a:lnTo>
                    <a:pt x="203492" y="181902"/>
                  </a:lnTo>
                  <a:lnTo>
                    <a:pt x="192405" y="181902"/>
                  </a:lnTo>
                  <a:lnTo>
                    <a:pt x="191909" y="182397"/>
                  </a:lnTo>
                  <a:lnTo>
                    <a:pt x="191909" y="184137"/>
                  </a:lnTo>
                  <a:lnTo>
                    <a:pt x="191909" y="199605"/>
                  </a:lnTo>
                  <a:lnTo>
                    <a:pt x="191909" y="201345"/>
                  </a:lnTo>
                  <a:lnTo>
                    <a:pt x="192405" y="201853"/>
                  </a:lnTo>
                  <a:lnTo>
                    <a:pt x="205219" y="201853"/>
                  </a:lnTo>
                  <a:lnTo>
                    <a:pt x="205714" y="201345"/>
                  </a:lnTo>
                  <a:lnTo>
                    <a:pt x="205714" y="182397"/>
                  </a:lnTo>
                  <a:close/>
                </a:path>
                <a:path w="212725" h="201929">
                  <a:moveTo>
                    <a:pt x="205765" y="156298"/>
                  </a:moveTo>
                  <a:lnTo>
                    <a:pt x="205282" y="155790"/>
                  </a:lnTo>
                  <a:lnTo>
                    <a:pt x="204050" y="155790"/>
                  </a:lnTo>
                  <a:lnTo>
                    <a:pt x="203555" y="156298"/>
                  </a:lnTo>
                  <a:lnTo>
                    <a:pt x="203555" y="166052"/>
                  </a:lnTo>
                  <a:lnTo>
                    <a:pt x="204050" y="166560"/>
                  </a:lnTo>
                  <a:lnTo>
                    <a:pt x="204660" y="166560"/>
                  </a:lnTo>
                  <a:lnTo>
                    <a:pt x="205282" y="166560"/>
                  </a:lnTo>
                  <a:lnTo>
                    <a:pt x="205765" y="166052"/>
                  </a:lnTo>
                  <a:lnTo>
                    <a:pt x="205765" y="156298"/>
                  </a:lnTo>
                  <a:close/>
                </a:path>
                <a:path w="212725" h="201929">
                  <a:moveTo>
                    <a:pt x="212356" y="156298"/>
                  </a:moveTo>
                  <a:lnTo>
                    <a:pt x="211861" y="155790"/>
                  </a:lnTo>
                  <a:lnTo>
                    <a:pt x="210629" y="155790"/>
                  </a:lnTo>
                  <a:lnTo>
                    <a:pt x="210146" y="156298"/>
                  </a:lnTo>
                  <a:lnTo>
                    <a:pt x="210146" y="166052"/>
                  </a:lnTo>
                  <a:lnTo>
                    <a:pt x="210629" y="166560"/>
                  </a:lnTo>
                  <a:lnTo>
                    <a:pt x="211251" y="166560"/>
                  </a:lnTo>
                  <a:lnTo>
                    <a:pt x="211861" y="166560"/>
                  </a:lnTo>
                  <a:lnTo>
                    <a:pt x="212356" y="166052"/>
                  </a:lnTo>
                  <a:lnTo>
                    <a:pt x="212356" y="1562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666729" y="9685887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39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620431" y="965042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47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68" y="660"/>
                  </a:moveTo>
                  <a:lnTo>
                    <a:pt x="10820" y="0"/>
                  </a:lnTo>
                  <a:lnTo>
                    <a:pt x="9220" y="0"/>
                  </a:lnTo>
                  <a:lnTo>
                    <a:pt x="8585" y="660"/>
                  </a:lnTo>
                  <a:lnTo>
                    <a:pt x="8585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20" y="14020"/>
                  </a:lnTo>
                  <a:lnTo>
                    <a:pt x="11468" y="13373"/>
                  </a:lnTo>
                  <a:lnTo>
                    <a:pt x="11468" y="660"/>
                  </a:lnTo>
                  <a:close/>
                </a:path>
                <a:path w="71755" h="60325">
                  <a:moveTo>
                    <a:pt x="20040" y="660"/>
                  </a:moveTo>
                  <a:lnTo>
                    <a:pt x="19392" y="0"/>
                  </a:lnTo>
                  <a:lnTo>
                    <a:pt x="17805" y="0"/>
                  </a:lnTo>
                  <a:lnTo>
                    <a:pt x="17157" y="660"/>
                  </a:lnTo>
                  <a:lnTo>
                    <a:pt x="17157" y="13373"/>
                  </a:lnTo>
                  <a:lnTo>
                    <a:pt x="17805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40" y="13373"/>
                  </a:lnTo>
                  <a:lnTo>
                    <a:pt x="20040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50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43" y="660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60" y="660"/>
                  </a:lnTo>
                  <a:lnTo>
                    <a:pt x="51460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43" y="13373"/>
                  </a:lnTo>
                  <a:lnTo>
                    <a:pt x="54343" y="660"/>
                  </a:lnTo>
                  <a:close/>
                </a:path>
                <a:path w="71755" h="60325">
                  <a:moveTo>
                    <a:pt x="62826" y="34671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39" y="57073"/>
                  </a:lnTo>
                  <a:lnTo>
                    <a:pt x="47739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71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71"/>
                  </a:lnTo>
                  <a:close/>
                </a:path>
                <a:path w="71755" h="60325">
                  <a:moveTo>
                    <a:pt x="62915" y="660"/>
                  </a:moveTo>
                  <a:lnTo>
                    <a:pt x="62268" y="0"/>
                  </a:lnTo>
                  <a:lnTo>
                    <a:pt x="60680" y="0"/>
                  </a:lnTo>
                  <a:lnTo>
                    <a:pt x="60032" y="660"/>
                  </a:lnTo>
                  <a:lnTo>
                    <a:pt x="60032" y="13373"/>
                  </a:lnTo>
                  <a:lnTo>
                    <a:pt x="60680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73"/>
                  </a:lnTo>
                  <a:lnTo>
                    <a:pt x="62915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53" y="14020"/>
                  </a:lnTo>
                  <a:lnTo>
                    <a:pt x="70053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637204" y="9705277"/>
              <a:ext cx="121920" cy="241935"/>
            </a:xfrm>
            <a:custGeom>
              <a:avLst/>
              <a:gdLst/>
              <a:ahLst/>
              <a:cxnLst/>
              <a:rect l="l" t="t" r="r" b="b"/>
              <a:pathLst>
                <a:path w="121919" h="241934">
                  <a:moveTo>
                    <a:pt x="0" y="241527"/>
                  </a:moveTo>
                  <a:lnTo>
                    <a:pt x="121455" y="241527"/>
                  </a:lnTo>
                  <a:lnTo>
                    <a:pt x="121455" y="0"/>
                  </a:lnTo>
                  <a:lnTo>
                    <a:pt x="0" y="23280"/>
                  </a:lnTo>
                  <a:lnTo>
                    <a:pt x="0" y="241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635280" y="9703253"/>
              <a:ext cx="125730" cy="243840"/>
            </a:xfrm>
            <a:custGeom>
              <a:avLst/>
              <a:gdLst/>
              <a:ahLst/>
              <a:cxnLst/>
              <a:rect l="l" t="t" r="r" b="b"/>
              <a:pathLst>
                <a:path w="125730" h="243840">
                  <a:moveTo>
                    <a:pt x="121455" y="243551"/>
                  </a:moveTo>
                  <a:lnTo>
                    <a:pt x="125303" y="243551"/>
                  </a:lnTo>
                  <a:lnTo>
                    <a:pt x="125303" y="1448"/>
                  </a:lnTo>
                  <a:lnTo>
                    <a:pt x="125048" y="896"/>
                  </a:lnTo>
                  <a:lnTo>
                    <a:pt x="124162" y="155"/>
                  </a:lnTo>
                  <a:lnTo>
                    <a:pt x="123583" y="0"/>
                  </a:lnTo>
                  <a:lnTo>
                    <a:pt x="100725" y="4381"/>
                  </a:lnTo>
                  <a:lnTo>
                    <a:pt x="121455" y="4381"/>
                  </a:lnTo>
                  <a:lnTo>
                    <a:pt x="121455" y="243551"/>
                  </a:lnTo>
                  <a:close/>
                </a:path>
                <a:path w="125730" h="243840">
                  <a:moveTo>
                    <a:pt x="0" y="243551"/>
                  </a:moveTo>
                  <a:lnTo>
                    <a:pt x="3847" y="243551"/>
                  </a:lnTo>
                  <a:lnTo>
                    <a:pt x="3847" y="26920"/>
                  </a:lnTo>
                  <a:lnTo>
                    <a:pt x="121455" y="4381"/>
                  </a:lnTo>
                  <a:lnTo>
                    <a:pt x="100725" y="4381"/>
                  </a:lnTo>
                  <a:lnTo>
                    <a:pt x="652" y="23562"/>
                  </a:lnTo>
                  <a:lnTo>
                    <a:pt x="0" y="24367"/>
                  </a:lnTo>
                  <a:lnTo>
                    <a:pt x="0" y="2435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667341" y="9878358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344" y="9625"/>
                  </a:moveTo>
                  <a:lnTo>
                    <a:pt x="93577" y="3783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93344" y="962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659545" y="9868289"/>
              <a:ext cx="110489" cy="14604"/>
            </a:xfrm>
            <a:custGeom>
              <a:avLst/>
              <a:gdLst/>
              <a:ahLst/>
              <a:cxnLst/>
              <a:rect l="l" t="t" r="r" b="b"/>
              <a:pathLst>
                <a:path w="110489" h="14604">
                  <a:moveTo>
                    <a:pt x="109480" y="14178"/>
                  </a:moveTo>
                  <a:lnTo>
                    <a:pt x="109866" y="4438"/>
                  </a:lnTo>
                  <a:lnTo>
                    <a:pt x="385" y="0"/>
                  </a:lnTo>
                  <a:lnTo>
                    <a:pt x="0" y="9740"/>
                  </a:lnTo>
                  <a:lnTo>
                    <a:pt x="109480" y="14178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658104" y="9866739"/>
              <a:ext cx="113030" cy="17780"/>
            </a:xfrm>
            <a:custGeom>
              <a:avLst/>
              <a:gdLst/>
              <a:ahLst/>
              <a:cxnLst/>
              <a:rect l="l" t="t" r="r" b="b"/>
              <a:pathLst>
                <a:path w="113030" h="17779">
                  <a:moveTo>
                    <a:pt x="110865" y="17191"/>
                  </a:moveTo>
                  <a:lnTo>
                    <a:pt x="111693" y="17191"/>
                  </a:lnTo>
                  <a:lnTo>
                    <a:pt x="112335" y="16576"/>
                  </a:lnTo>
                  <a:lnTo>
                    <a:pt x="112749" y="6048"/>
                  </a:lnTo>
                  <a:lnTo>
                    <a:pt x="112369" y="4996"/>
                  </a:lnTo>
                  <a:lnTo>
                    <a:pt x="111364" y="4530"/>
                  </a:lnTo>
                  <a:lnTo>
                    <a:pt x="1884" y="91"/>
                  </a:lnTo>
                  <a:lnTo>
                    <a:pt x="1084" y="0"/>
                  </a:lnTo>
                  <a:lnTo>
                    <a:pt x="419" y="684"/>
                  </a:lnTo>
                  <a:lnTo>
                    <a:pt x="324" y="3070"/>
                  </a:lnTo>
                  <a:lnTo>
                    <a:pt x="3212" y="3070"/>
                  </a:lnTo>
                  <a:lnTo>
                    <a:pt x="109803" y="7394"/>
                  </a:lnTo>
                  <a:lnTo>
                    <a:pt x="109537" y="14207"/>
                  </a:lnTo>
                  <a:lnTo>
                    <a:pt x="37263" y="14207"/>
                  </a:lnTo>
                  <a:lnTo>
                    <a:pt x="110865" y="17191"/>
                  </a:lnTo>
                  <a:close/>
                </a:path>
                <a:path w="113030" h="17779">
                  <a:moveTo>
                    <a:pt x="37263" y="14207"/>
                  </a:moveTo>
                  <a:lnTo>
                    <a:pt x="109537" y="14207"/>
                  </a:lnTo>
                  <a:lnTo>
                    <a:pt x="2939" y="9889"/>
                  </a:lnTo>
                  <a:lnTo>
                    <a:pt x="3212" y="3070"/>
                  </a:lnTo>
                  <a:lnTo>
                    <a:pt x="324" y="3070"/>
                  </a:lnTo>
                  <a:lnTo>
                    <a:pt x="0" y="11229"/>
                  </a:lnTo>
                  <a:lnTo>
                    <a:pt x="380" y="12281"/>
                  </a:lnTo>
                  <a:lnTo>
                    <a:pt x="1384" y="12752"/>
                  </a:lnTo>
                  <a:lnTo>
                    <a:pt x="37263" y="1420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627500" y="9799408"/>
              <a:ext cx="102235" cy="10795"/>
            </a:xfrm>
            <a:custGeom>
              <a:avLst/>
              <a:gdLst/>
              <a:ahLst/>
              <a:cxnLst/>
              <a:rect l="l" t="t" r="r" b="b"/>
              <a:pathLst>
                <a:path w="102235" h="10795">
                  <a:moveTo>
                    <a:pt x="249" y="10315"/>
                  </a:moveTo>
                  <a:lnTo>
                    <a:pt x="102215" y="5841"/>
                  </a:lnTo>
                  <a:lnTo>
                    <a:pt x="101965" y="0"/>
                  </a:lnTo>
                  <a:lnTo>
                    <a:pt x="0" y="4473"/>
                  </a:lnTo>
                  <a:lnTo>
                    <a:pt x="249" y="1031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618316" y="978927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414" y="14989"/>
                  </a:moveTo>
                  <a:lnTo>
                    <a:pt x="120008" y="9740"/>
                  </a:lnTo>
                  <a:lnTo>
                    <a:pt x="119594" y="0"/>
                  </a:lnTo>
                  <a:lnTo>
                    <a:pt x="0" y="5255"/>
                  </a:lnTo>
                  <a:lnTo>
                    <a:pt x="414" y="1498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616837" y="9729495"/>
              <a:ext cx="129539" cy="126364"/>
            </a:xfrm>
            <a:custGeom>
              <a:avLst/>
              <a:gdLst/>
              <a:ahLst/>
              <a:cxnLst/>
              <a:rect l="l" t="t" r="r" b="b"/>
              <a:pathLst>
                <a:path w="129539" h="126365">
                  <a:moveTo>
                    <a:pt x="67906" y="90982"/>
                  </a:moveTo>
                  <a:lnTo>
                    <a:pt x="67259" y="90322"/>
                  </a:lnTo>
                  <a:lnTo>
                    <a:pt x="65024" y="90322"/>
                  </a:lnTo>
                  <a:lnTo>
                    <a:pt x="65024" y="93243"/>
                  </a:lnTo>
                  <a:lnTo>
                    <a:pt x="65024" y="122809"/>
                  </a:lnTo>
                  <a:lnTo>
                    <a:pt x="52095" y="122809"/>
                  </a:lnTo>
                  <a:lnTo>
                    <a:pt x="52095" y="93243"/>
                  </a:lnTo>
                  <a:lnTo>
                    <a:pt x="65024" y="93243"/>
                  </a:lnTo>
                  <a:lnTo>
                    <a:pt x="65024" y="90322"/>
                  </a:lnTo>
                  <a:lnTo>
                    <a:pt x="49860" y="90322"/>
                  </a:lnTo>
                  <a:lnTo>
                    <a:pt x="49212" y="90982"/>
                  </a:lnTo>
                  <a:lnTo>
                    <a:pt x="49212" y="93243"/>
                  </a:lnTo>
                  <a:lnTo>
                    <a:pt x="49212" y="122809"/>
                  </a:lnTo>
                  <a:lnTo>
                    <a:pt x="49212" y="125082"/>
                  </a:lnTo>
                  <a:lnTo>
                    <a:pt x="49860" y="125730"/>
                  </a:lnTo>
                  <a:lnTo>
                    <a:pt x="67259" y="125730"/>
                  </a:lnTo>
                  <a:lnTo>
                    <a:pt x="67906" y="125082"/>
                  </a:lnTo>
                  <a:lnTo>
                    <a:pt x="67906" y="90982"/>
                  </a:lnTo>
                  <a:close/>
                </a:path>
                <a:path w="129539" h="126365">
                  <a:moveTo>
                    <a:pt x="98336" y="90982"/>
                  </a:moveTo>
                  <a:lnTo>
                    <a:pt x="97688" y="90322"/>
                  </a:lnTo>
                  <a:lnTo>
                    <a:pt x="95453" y="90322"/>
                  </a:lnTo>
                  <a:lnTo>
                    <a:pt x="95453" y="93243"/>
                  </a:lnTo>
                  <a:lnTo>
                    <a:pt x="95453" y="122809"/>
                  </a:lnTo>
                  <a:lnTo>
                    <a:pt x="82524" y="122809"/>
                  </a:lnTo>
                  <a:lnTo>
                    <a:pt x="82524" y="93243"/>
                  </a:lnTo>
                  <a:lnTo>
                    <a:pt x="95453" y="93243"/>
                  </a:lnTo>
                  <a:lnTo>
                    <a:pt x="95453" y="90322"/>
                  </a:lnTo>
                  <a:lnTo>
                    <a:pt x="80289" y="90322"/>
                  </a:lnTo>
                  <a:lnTo>
                    <a:pt x="79641" y="90982"/>
                  </a:lnTo>
                  <a:lnTo>
                    <a:pt x="79641" y="93243"/>
                  </a:lnTo>
                  <a:lnTo>
                    <a:pt x="79641" y="122809"/>
                  </a:lnTo>
                  <a:lnTo>
                    <a:pt x="79641" y="125082"/>
                  </a:lnTo>
                  <a:lnTo>
                    <a:pt x="80289" y="125730"/>
                  </a:lnTo>
                  <a:lnTo>
                    <a:pt x="97688" y="125730"/>
                  </a:lnTo>
                  <a:lnTo>
                    <a:pt x="98336" y="125082"/>
                  </a:lnTo>
                  <a:lnTo>
                    <a:pt x="98336" y="90982"/>
                  </a:lnTo>
                  <a:close/>
                </a:path>
                <a:path w="129539" h="126365">
                  <a:moveTo>
                    <a:pt x="98336" y="660"/>
                  </a:moveTo>
                  <a:lnTo>
                    <a:pt x="97688" y="0"/>
                  </a:lnTo>
                  <a:lnTo>
                    <a:pt x="95453" y="0"/>
                  </a:lnTo>
                  <a:lnTo>
                    <a:pt x="95453" y="2921"/>
                  </a:lnTo>
                  <a:lnTo>
                    <a:pt x="95453" y="37033"/>
                  </a:lnTo>
                  <a:lnTo>
                    <a:pt x="82524" y="37033"/>
                  </a:lnTo>
                  <a:lnTo>
                    <a:pt x="82524" y="2921"/>
                  </a:lnTo>
                  <a:lnTo>
                    <a:pt x="95453" y="2921"/>
                  </a:lnTo>
                  <a:lnTo>
                    <a:pt x="95453" y="0"/>
                  </a:lnTo>
                  <a:lnTo>
                    <a:pt x="80289" y="0"/>
                  </a:lnTo>
                  <a:lnTo>
                    <a:pt x="79641" y="660"/>
                  </a:lnTo>
                  <a:lnTo>
                    <a:pt x="79641" y="2921"/>
                  </a:lnTo>
                  <a:lnTo>
                    <a:pt x="79641" y="37033"/>
                  </a:lnTo>
                  <a:lnTo>
                    <a:pt x="79641" y="39306"/>
                  </a:lnTo>
                  <a:lnTo>
                    <a:pt x="80289" y="39954"/>
                  </a:lnTo>
                  <a:lnTo>
                    <a:pt x="97688" y="39954"/>
                  </a:lnTo>
                  <a:lnTo>
                    <a:pt x="98336" y="39306"/>
                  </a:lnTo>
                  <a:lnTo>
                    <a:pt x="98336" y="660"/>
                  </a:lnTo>
                  <a:close/>
                </a:path>
                <a:path w="129539" h="126365">
                  <a:moveTo>
                    <a:pt x="122961" y="70269"/>
                  </a:moveTo>
                  <a:lnTo>
                    <a:pt x="122504" y="59728"/>
                  </a:lnTo>
                  <a:lnTo>
                    <a:pt x="122034" y="58712"/>
                  </a:lnTo>
                  <a:lnTo>
                    <a:pt x="121005" y="58331"/>
                  </a:lnTo>
                  <a:lnTo>
                    <a:pt x="119976" y="58381"/>
                  </a:lnTo>
                  <a:lnTo>
                    <a:pt x="119976" y="68135"/>
                  </a:lnTo>
                  <a:lnTo>
                    <a:pt x="3263" y="73253"/>
                  </a:lnTo>
                  <a:lnTo>
                    <a:pt x="2971" y="66446"/>
                  </a:lnTo>
                  <a:lnTo>
                    <a:pt x="119684" y="61315"/>
                  </a:lnTo>
                  <a:lnTo>
                    <a:pt x="119976" y="68135"/>
                  </a:lnTo>
                  <a:lnTo>
                    <a:pt x="119976" y="58381"/>
                  </a:lnTo>
                  <a:lnTo>
                    <a:pt x="52882" y="61315"/>
                  </a:lnTo>
                  <a:lnTo>
                    <a:pt x="609" y="63614"/>
                  </a:lnTo>
                  <a:lnTo>
                    <a:pt x="0" y="64300"/>
                  </a:lnTo>
                  <a:lnTo>
                    <a:pt x="381" y="73253"/>
                  </a:lnTo>
                  <a:lnTo>
                    <a:pt x="444" y="74841"/>
                  </a:lnTo>
                  <a:lnTo>
                    <a:pt x="914" y="75857"/>
                  </a:lnTo>
                  <a:lnTo>
                    <a:pt x="1892" y="76238"/>
                  </a:lnTo>
                  <a:lnTo>
                    <a:pt x="122339" y="70954"/>
                  </a:lnTo>
                  <a:lnTo>
                    <a:pt x="122961" y="70269"/>
                  </a:lnTo>
                  <a:close/>
                </a:path>
                <a:path w="129539" h="126365">
                  <a:moveTo>
                    <a:pt x="129349" y="90982"/>
                  </a:moveTo>
                  <a:lnTo>
                    <a:pt x="128714" y="90322"/>
                  </a:lnTo>
                  <a:lnTo>
                    <a:pt x="126466" y="90322"/>
                  </a:lnTo>
                  <a:lnTo>
                    <a:pt x="126466" y="93243"/>
                  </a:lnTo>
                  <a:lnTo>
                    <a:pt x="126466" y="122809"/>
                  </a:lnTo>
                  <a:lnTo>
                    <a:pt x="113538" y="122809"/>
                  </a:lnTo>
                  <a:lnTo>
                    <a:pt x="113538" y="93243"/>
                  </a:lnTo>
                  <a:lnTo>
                    <a:pt x="126466" y="93243"/>
                  </a:lnTo>
                  <a:lnTo>
                    <a:pt x="126466" y="90322"/>
                  </a:lnTo>
                  <a:lnTo>
                    <a:pt x="111302" y="90322"/>
                  </a:lnTo>
                  <a:lnTo>
                    <a:pt x="110655" y="90982"/>
                  </a:lnTo>
                  <a:lnTo>
                    <a:pt x="110655" y="93243"/>
                  </a:lnTo>
                  <a:lnTo>
                    <a:pt x="110655" y="122809"/>
                  </a:lnTo>
                  <a:lnTo>
                    <a:pt x="110655" y="125082"/>
                  </a:lnTo>
                  <a:lnTo>
                    <a:pt x="111302" y="125742"/>
                  </a:lnTo>
                  <a:lnTo>
                    <a:pt x="128714" y="125742"/>
                  </a:lnTo>
                  <a:lnTo>
                    <a:pt x="129349" y="125082"/>
                  </a:lnTo>
                  <a:lnTo>
                    <a:pt x="129349" y="90982"/>
                  </a:lnTo>
                  <a:close/>
                </a:path>
                <a:path w="129539" h="126365">
                  <a:moveTo>
                    <a:pt x="129349" y="660"/>
                  </a:moveTo>
                  <a:lnTo>
                    <a:pt x="128714" y="0"/>
                  </a:lnTo>
                  <a:lnTo>
                    <a:pt x="126466" y="0"/>
                  </a:lnTo>
                  <a:lnTo>
                    <a:pt x="126466" y="2921"/>
                  </a:lnTo>
                  <a:lnTo>
                    <a:pt x="126466" y="37033"/>
                  </a:lnTo>
                  <a:lnTo>
                    <a:pt x="113538" y="37033"/>
                  </a:lnTo>
                  <a:lnTo>
                    <a:pt x="113538" y="2921"/>
                  </a:lnTo>
                  <a:lnTo>
                    <a:pt x="126466" y="2921"/>
                  </a:lnTo>
                  <a:lnTo>
                    <a:pt x="126466" y="0"/>
                  </a:lnTo>
                  <a:lnTo>
                    <a:pt x="111302" y="0"/>
                  </a:lnTo>
                  <a:lnTo>
                    <a:pt x="110655" y="660"/>
                  </a:lnTo>
                  <a:lnTo>
                    <a:pt x="110655" y="2921"/>
                  </a:lnTo>
                  <a:lnTo>
                    <a:pt x="110655" y="37033"/>
                  </a:lnTo>
                  <a:lnTo>
                    <a:pt x="110655" y="39306"/>
                  </a:lnTo>
                  <a:lnTo>
                    <a:pt x="111302" y="39954"/>
                  </a:lnTo>
                  <a:lnTo>
                    <a:pt x="128714" y="39954"/>
                  </a:lnTo>
                  <a:lnTo>
                    <a:pt x="129349" y="39306"/>
                  </a:lnTo>
                  <a:lnTo>
                    <a:pt x="129349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682314" y="9903745"/>
              <a:ext cx="61594" cy="14604"/>
            </a:xfrm>
            <a:custGeom>
              <a:avLst/>
              <a:gdLst/>
              <a:ahLst/>
              <a:cxnLst/>
              <a:rect l="l" t="t" r="r" b="b"/>
              <a:pathLst>
                <a:path w="61594" h="14604">
                  <a:moveTo>
                    <a:pt x="0" y="14190"/>
                  </a:moveTo>
                  <a:lnTo>
                    <a:pt x="61448" y="14190"/>
                  </a:lnTo>
                  <a:lnTo>
                    <a:pt x="61448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680868" y="9902285"/>
              <a:ext cx="64769" cy="17145"/>
            </a:xfrm>
            <a:custGeom>
              <a:avLst/>
              <a:gdLst/>
              <a:ahLst/>
              <a:cxnLst/>
              <a:rect l="l" t="t" r="r" b="b"/>
              <a:pathLst>
                <a:path w="64769" h="17145">
                  <a:moveTo>
                    <a:pt x="647" y="17111"/>
                  </a:moveTo>
                  <a:lnTo>
                    <a:pt x="63690" y="17111"/>
                  </a:lnTo>
                  <a:lnTo>
                    <a:pt x="64337" y="16455"/>
                  </a:lnTo>
                  <a:lnTo>
                    <a:pt x="64337" y="655"/>
                  </a:lnTo>
                  <a:lnTo>
                    <a:pt x="63690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61454" y="2926"/>
                  </a:lnTo>
                  <a:lnTo>
                    <a:pt x="61454" y="14190"/>
                  </a:lnTo>
                  <a:lnTo>
                    <a:pt x="0" y="14190"/>
                  </a:lnTo>
                  <a:lnTo>
                    <a:pt x="0" y="16455"/>
                  </a:lnTo>
                  <a:lnTo>
                    <a:pt x="647" y="17111"/>
                  </a:lnTo>
                  <a:close/>
                </a:path>
                <a:path w="64769" h="17145">
                  <a:moveTo>
                    <a:pt x="0" y="14190"/>
                  </a:moveTo>
                  <a:lnTo>
                    <a:pt x="2888" y="14190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656673" y="9742808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655216" y="9659480"/>
              <a:ext cx="107314" cy="107314"/>
            </a:xfrm>
            <a:custGeom>
              <a:avLst/>
              <a:gdLst/>
              <a:ahLst/>
              <a:cxnLst/>
              <a:rect l="l" t="t" r="r" b="b"/>
              <a:pathLst>
                <a:path w="107314" h="107315">
                  <a:moveTo>
                    <a:pt x="24536" y="87439"/>
                  </a:moveTo>
                  <a:lnTo>
                    <a:pt x="21653" y="84531"/>
                  </a:lnTo>
                  <a:lnTo>
                    <a:pt x="21653" y="89065"/>
                  </a:lnTo>
                  <a:lnTo>
                    <a:pt x="21653" y="99542"/>
                  </a:lnTo>
                  <a:lnTo>
                    <a:pt x="17449" y="103797"/>
                  </a:lnTo>
                  <a:lnTo>
                    <a:pt x="7099" y="103797"/>
                  </a:lnTo>
                  <a:lnTo>
                    <a:pt x="2895" y="99542"/>
                  </a:lnTo>
                  <a:lnTo>
                    <a:pt x="2895" y="89065"/>
                  </a:lnTo>
                  <a:lnTo>
                    <a:pt x="7099" y="84797"/>
                  </a:lnTo>
                  <a:lnTo>
                    <a:pt x="17449" y="84797"/>
                  </a:lnTo>
                  <a:lnTo>
                    <a:pt x="21653" y="89065"/>
                  </a:lnTo>
                  <a:lnTo>
                    <a:pt x="21653" y="84531"/>
                  </a:lnTo>
                  <a:lnTo>
                    <a:pt x="19037" y="81876"/>
                  </a:lnTo>
                  <a:lnTo>
                    <a:pt x="5511" y="81876"/>
                  </a:lnTo>
                  <a:lnTo>
                    <a:pt x="2628" y="84797"/>
                  </a:lnTo>
                  <a:lnTo>
                    <a:pt x="0" y="87439"/>
                  </a:lnTo>
                  <a:lnTo>
                    <a:pt x="0" y="101155"/>
                  </a:lnTo>
                  <a:lnTo>
                    <a:pt x="2628" y="103797"/>
                  </a:lnTo>
                  <a:lnTo>
                    <a:pt x="5511" y="106718"/>
                  </a:lnTo>
                  <a:lnTo>
                    <a:pt x="19037" y="106718"/>
                  </a:lnTo>
                  <a:lnTo>
                    <a:pt x="24536" y="101155"/>
                  </a:lnTo>
                  <a:lnTo>
                    <a:pt x="24536" y="87439"/>
                  </a:lnTo>
                  <a:close/>
                </a:path>
                <a:path w="107314" h="107315">
                  <a:moveTo>
                    <a:pt x="106946" y="3848"/>
                  </a:moveTo>
                  <a:lnTo>
                    <a:pt x="106578" y="2273"/>
                  </a:lnTo>
                  <a:lnTo>
                    <a:pt x="105791" y="1790"/>
                  </a:lnTo>
                  <a:lnTo>
                    <a:pt x="76657" y="8978"/>
                  </a:lnTo>
                  <a:lnTo>
                    <a:pt x="76657" y="647"/>
                  </a:lnTo>
                  <a:lnTo>
                    <a:pt x="76009" y="0"/>
                  </a:lnTo>
                  <a:lnTo>
                    <a:pt x="74422" y="0"/>
                  </a:lnTo>
                  <a:lnTo>
                    <a:pt x="73774" y="647"/>
                  </a:lnTo>
                  <a:lnTo>
                    <a:pt x="73774" y="9690"/>
                  </a:lnTo>
                  <a:lnTo>
                    <a:pt x="56781" y="13868"/>
                  </a:lnTo>
                  <a:lnTo>
                    <a:pt x="56299" y="14655"/>
                  </a:lnTo>
                  <a:lnTo>
                    <a:pt x="56654" y="16116"/>
                  </a:lnTo>
                  <a:lnTo>
                    <a:pt x="57251" y="16560"/>
                  </a:lnTo>
                  <a:lnTo>
                    <a:pt x="57899" y="16560"/>
                  </a:lnTo>
                  <a:lnTo>
                    <a:pt x="73774" y="12674"/>
                  </a:lnTo>
                  <a:lnTo>
                    <a:pt x="73774" y="51168"/>
                  </a:lnTo>
                  <a:lnTo>
                    <a:pt x="74422" y="51816"/>
                  </a:lnTo>
                  <a:lnTo>
                    <a:pt x="75209" y="51816"/>
                  </a:lnTo>
                  <a:lnTo>
                    <a:pt x="76009" y="51816"/>
                  </a:lnTo>
                  <a:lnTo>
                    <a:pt x="76657" y="51168"/>
                  </a:lnTo>
                  <a:lnTo>
                    <a:pt x="76657" y="11963"/>
                  </a:lnTo>
                  <a:lnTo>
                    <a:pt x="106476" y="4635"/>
                  </a:lnTo>
                  <a:lnTo>
                    <a:pt x="106946" y="384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403502" y="9741065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24" y="2743"/>
                  </a:lnTo>
                  <a:lnTo>
                    <a:pt x="14947" y="0"/>
                  </a:lnTo>
                  <a:lnTo>
                    <a:pt x="14363" y="381"/>
                  </a:lnTo>
                  <a:lnTo>
                    <a:pt x="14046" y="241"/>
                  </a:lnTo>
                  <a:lnTo>
                    <a:pt x="12827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98" y="8661"/>
                  </a:lnTo>
                  <a:lnTo>
                    <a:pt x="0" y="9626"/>
                  </a:lnTo>
                  <a:lnTo>
                    <a:pt x="10871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403562" y="9739594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29"/>
                  </a:moveTo>
                  <a:lnTo>
                    <a:pt x="1895" y="11648"/>
                  </a:lnTo>
                  <a:lnTo>
                    <a:pt x="2815" y="11332"/>
                  </a:lnTo>
                  <a:lnTo>
                    <a:pt x="3757" y="11177"/>
                  </a:lnTo>
                  <a:lnTo>
                    <a:pt x="5499" y="11177"/>
                  </a:lnTo>
                  <a:lnTo>
                    <a:pt x="6146" y="10522"/>
                  </a:lnTo>
                  <a:lnTo>
                    <a:pt x="6146" y="8906"/>
                  </a:lnTo>
                  <a:lnTo>
                    <a:pt x="5499" y="8250"/>
                  </a:lnTo>
                  <a:lnTo>
                    <a:pt x="4704" y="8250"/>
                  </a:lnTo>
                  <a:lnTo>
                    <a:pt x="3456" y="8319"/>
                  </a:lnTo>
                  <a:lnTo>
                    <a:pt x="4801" y="5128"/>
                  </a:lnTo>
                  <a:lnTo>
                    <a:pt x="7951" y="2920"/>
                  </a:lnTo>
                  <a:lnTo>
                    <a:pt x="12542" y="2920"/>
                  </a:lnTo>
                  <a:lnTo>
                    <a:pt x="13592" y="3122"/>
                  </a:lnTo>
                  <a:lnTo>
                    <a:pt x="15340" y="3794"/>
                  </a:lnTo>
                  <a:lnTo>
                    <a:pt x="16175" y="3421"/>
                  </a:lnTo>
                  <a:lnTo>
                    <a:pt x="16742" y="1908"/>
                  </a:lnTo>
                  <a:lnTo>
                    <a:pt x="16368" y="1063"/>
                  </a:lnTo>
                  <a:lnTo>
                    <a:pt x="14290" y="258"/>
                  </a:lnTo>
                  <a:lnTo>
                    <a:pt x="12900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56"/>
                  </a:lnTo>
                  <a:lnTo>
                    <a:pt x="505" y="11390"/>
                  </a:lnTo>
                  <a:lnTo>
                    <a:pt x="1430" y="117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418674" y="9736927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417028" y="9735463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69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73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431881" y="9746556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84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84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430255" y="9745095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2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42"/>
                  </a:lnTo>
                  <a:lnTo>
                    <a:pt x="5743" y="1747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81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2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415734" y="9765000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414133" y="9763331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1" y="0"/>
                  </a:lnTo>
                  <a:lnTo>
                    <a:pt x="16935" y="212"/>
                  </a:lnTo>
                  <a:lnTo>
                    <a:pt x="14909" y="3559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16" y="1707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98080" y="9749862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96637" y="9748215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9" y="23188"/>
                  </a:lnTo>
                  <a:lnTo>
                    <a:pt x="14847" y="23188"/>
                  </a:lnTo>
                  <a:lnTo>
                    <a:pt x="17957" y="21808"/>
                  </a:lnTo>
                  <a:lnTo>
                    <a:pt x="20698" y="18807"/>
                  </a:lnTo>
                  <a:lnTo>
                    <a:pt x="20664" y="17881"/>
                  </a:lnTo>
                  <a:lnTo>
                    <a:pt x="19495" y="16789"/>
                  </a:lnTo>
                  <a:lnTo>
                    <a:pt x="18581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10" y="20262"/>
                  </a:lnTo>
                  <a:lnTo>
                    <a:pt x="2888" y="16294"/>
                  </a:lnTo>
                  <a:lnTo>
                    <a:pt x="2888" y="7618"/>
                  </a:lnTo>
                  <a:lnTo>
                    <a:pt x="5272" y="4249"/>
                  </a:lnTo>
                  <a:lnTo>
                    <a:pt x="9574" y="2771"/>
                  </a:lnTo>
                  <a:lnTo>
                    <a:pt x="9977" y="1943"/>
                  </a:lnTo>
                  <a:lnTo>
                    <a:pt x="9466" y="408"/>
                  </a:lnTo>
                  <a:lnTo>
                    <a:pt x="8649" y="0"/>
                  </a:lnTo>
                  <a:lnTo>
                    <a:pt x="3172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404991" y="974930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403369" y="974784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24"/>
                  </a:lnTo>
                  <a:lnTo>
                    <a:pt x="459" y="3099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25600" y="9838613"/>
              <a:ext cx="35560" cy="26670"/>
            </a:xfrm>
            <a:custGeom>
              <a:avLst/>
              <a:gdLst/>
              <a:ahLst/>
              <a:cxnLst/>
              <a:rect l="l" t="t" r="r" b="b"/>
              <a:pathLst>
                <a:path w="35559" h="26670">
                  <a:moveTo>
                    <a:pt x="35306" y="5537"/>
                  </a:moveTo>
                  <a:lnTo>
                    <a:pt x="28511" y="2743"/>
                  </a:lnTo>
                  <a:lnTo>
                    <a:pt x="14935" y="0"/>
                  </a:lnTo>
                  <a:lnTo>
                    <a:pt x="14363" y="368"/>
                  </a:lnTo>
                  <a:lnTo>
                    <a:pt x="14033" y="241"/>
                  </a:lnTo>
                  <a:lnTo>
                    <a:pt x="12814" y="0"/>
                  </a:lnTo>
                  <a:lnTo>
                    <a:pt x="6426" y="0"/>
                  </a:lnTo>
                  <a:lnTo>
                    <a:pt x="2209" y="3822"/>
                  </a:lnTo>
                  <a:lnTo>
                    <a:pt x="1485" y="8674"/>
                  </a:lnTo>
                  <a:lnTo>
                    <a:pt x="0" y="9626"/>
                  </a:lnTo>
                  <a:lnTo>
                    <a:pt x="10858" y="26136"/>
                  </a:lnTo>
                  <a:lnTo>
                    <a:pt x="29222" y="24549"/>
                  </a:lnTo>
                  <a:lnTo>
                    <a:pt x="35306" y="19253"/>
                  </a:lnTo>
                  <a:lnTo>
                    <a:pt x="35306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25654" y="9837137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430" y="11735"/>
                  </a:moveTo>
                  <a:lnTo>
                    <a:pt x="1895" y="11654"/>
                  </a:lnTo>
                  <a:lnTo>
                    <a:pt x="2815" y="11338"/>
                  </a:lnTo>
                  <a:lnTo>
                    <a:pt x="3757" y="11183"/>
                  </a:lnTo>
                  <a:lnTo>
                    <a:pt x="5499" y="11183"/>
                  </a:lnTo>
                  <a:lnTo>
                    <a:pt x="6146" y="10527"/>
                  </a:lnTo>
                  <a:lnTo>
                    <a:pt x="6146" y="8912"/>
                  </a:lnTo>
                  <a:lnTo>
                    <a:pt x="5499" y="8256"/>
                  </a:lnTo>
                  <a:lnTo>
                    <a:pt x="4704" y="8256"/>
                  </a:lnTo>
                  <a:lnTo>
                    <a:pt x="3456" y="8325"/>
                  </a:lnTo>
                  <a:lnTo>
                    <a:pt x="4807" y="5134"/>
                  </a:lnTo>
                  <a:lnTo>
                    <a:pt x="7951" y="2926"/>
                  </a:lnTo>
                  <a:lnTo>
                    <a:pt x="12542" y="2926"/>
                  </a:lnTo>
                  <a:lnTo>
                    <a:pt x="13587" y="3122"/>
                  </a:lnTo>
                  <a:lnTo>
                    <a:pt x="15346" y="3800"/>
                  </a:lnTo>
                  <a:lnTo>
                    <a:pt x="16175" y="3426"/>
                  </a:lnTo>
                  <a:lnTo>
                    <a:pt x="16742" y="1914"/>
                  </a:lnTo>
                  <a:lnTo>
                    <a:pt x="16373" y="1069"/>
                  </a:lnTo>
                  <a:lnTo>
                    <a:pt x="14285" y="264"/>
                  </a:lnTo>
                  <a:lnTo>
                    <a:pt x="12894" y="0"/>
                  </a:lnTo>
                  <a:lnTo>
                    <a:pt x="5771" y="0"/>
                  </a:lnTo>
                  <a:lnTo>
                    <a:pt x="834" y="4323"/>
                  </a:lnTo>
                  <a:lnTo>
                    <a:pt x="0" y="10062"/>
                  </a:lnTo>
                  <a:lnTo>
                    <a:pt x="505" y="11395"/>
                  </a:lnTo>
                  <a:lnTo>
                    <a:pt x="1430" y="117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340767" y="9834476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51" y="9665"/>
                  </a:moveTo>
                  <a:lnTo>
                    <a:pt x="18416" y="4272"/>
                  </a:lnTo>
                  <a:lnTo>
                    <a:pt x="14007" y="0"/>
                  </a:lnTo>
                  <a:lnTo>
                    <a:pt x="4977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51" y="9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39120" y="9833012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9642" y="12591"/>
                  </a:moveTo>
                  <a:lnTo>
                    <a:pt x="20397" y="12591"/>
                  </a:lnTo>
                  <a:lnTo>
                    <a:pt x="21283" y="12540"/>
                  </a:lnTo>
                  <a:lnTo>
                    <a:pt x="21890" y="11844"/>
                  </a:lnTo>
                  <a:lnTo>
                    <a:pt x="21459" y="4847"/>
                  </a:lnTo>
                  <a:lnTo>
                    <a:pt x="16362" y="0"/>
                  </a:lnTo>
                  <a:lnTo>
                    <a:pt x="6248" y="0"/>
                  </a:lnTo>
                  <a:lnTo>
                    <a:pt x="2576" y="2052"/>
                  </a:lnTo>
                  <a:lnTo>
                    <a:pt x="0" y="6175"/>
                  </a:lnTo>
                  <a:lnTo>
                    <a:pt x="198" y="7077"/>
                  </a:lnTo>
                  <a:lnTo>
                    <a:pt x="1543" y="7940"/>
                  </a:lnTo>
                  <a:lnTo>
                    <a:pt x="2440" y="7739"/>
                  </a:lnTo>
                  <a:lnTo>
                    <a:pt x="4483" y="4467"/>
                  </a:lnTo>
                  <a:lnTo>
                    <a:pt x="7241" y="2926"/>
                  </a:lnTo>
                  <a:lnTo>
                    <a:pt x="14847" y="2926"/>
                  </a:lnTo>
                  <a:lnTo>
                    <a:pt x="18672" y="6571"/>
                  </a:lnTo>
                  <a:lnTo>
                    <a:pt x="19007" y="11993"/>
                  </a:lnTo>
                  <a:lnTo>
                    <a:pt x="19642" y="125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53973" y="9844104"/>
              <a:ext cx="16510" cy="20955"/>
            </a:xfrm>
            <a:custGeom>
              <a:avLst/>
              <a:gdLst/>
              <a:ahLst/>
              <a:cxnLst/>
              <a:rect l="l" t="t" r="r" b="b"/>
              <a:pathLst>
                <a:path w="16509" h="20954">
                  <a:moveTo>
                    <a:pt x="3893" y="20635"/>
                  </a:moveTo>
                  <a:lnTo>
                    <a:pt x="11878" y="20635"/>
                  </a:lnTo>
                  <a:lnTo>
                    <a:pt x="16441" y="16013"/>
                  </a:lnTo>
                  <a:lnTo>
                    <a:pt x="16441" y="4617"/>
                  </a:lnTo>
                  <a:lnTo>
                    <a:pt x="11878" y="0"/>
                  </a:lnTo>
                  <a:lnTo>
                    <a:pt x="6260" y="0"/>
                  </a:lnTo>
                  <a:lnTo>
                    <a:pt x="5544" y="34"/>
                  </a:lnTo>
                  <a:lnTo>
                    <a:pt x="5579" y="689"/>
                  </a:lnTo>
                  <a:lnTo>
                    <a:pt x="0" y="18445"/>
                  </a:lnTo>
                  <a:lnTo>
                    <a:pt x="1725" y="19813"/>
                  </a:lnTo>
                  <a:lnTo>
                    <a:pt x="3893" y="2063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52347" y="9842644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5278" y="23556"/>
                  </a:moveTo>
                  <a:lnTo>
                    <a:pt x="7883" y="23556"/>
                  </a:lnTo>
                  <a:lnTo>
                    <a:pt x="14296" y="23556"/>
                  </a:lnTo>
                  <a:lnTo>
                    <a:pt x="19512" y="18272"/>
                  </a:lnTo>
                  <a:lnTo>
                    <a:pt x="19512" y="5284"/>
                  </a:lnTo>
                  <a:lnTo>
                    <a:pt x="14296" y="0"/>
                  </a:lnTo>
                  <a:lnTo>
                    <a:pt x="7883" y="0"/>
                  </a:lnTo>
                  <a:lnTo>
                    <a:pt x="6277" y="97"/>
                  </a:lnTo>
                  <a:lnTo>
                    <a:pt x="5686" y="925"/>
                  </a:lnTo>
                  <a:lnTo>
                    <a:pt x="5760" y="2955"/>
                  </a:lnTo>
                  <a:lnTo>
                    <a:pt x="6407" y="3610"/>
                  </a:lnTo>
                  <a:lnTo>
                    <a:pt x="7202" y="3610"/>
                  </a:lnTo>
                  <a:lnTo>
                    <a:pt x="8416" y="2938"/>
                  </a:lnTo>
                  <a:lnTo>
                    <a:pt x="12991" y="3219"/>
                  </a:lnTo>
                  <a:lnTo>
                    <a:pt x="16623" y="7077"/>
                  </a:lnTo>
                  <a:lnTo>
                    <a:pt x="16623" y="16662"/>
                  </a:lnTo>
                  <a:lnTo>
                    <a:pt x="12701" y="20630"/>
                  </a:lnTo>
                  <a:lnTo>
                    <a:pt x="5925" y="20630"/>
                  </a:lnTo>
                  <a:lnTo>
                    <a:pt x="4069" y="19986"/>
                  </a:lnTo>
                  <a:lnTo>
                    <a:pt x="1884" y="18255"/>
                  </a:lnTo>
                  <a:lnTo>
                    <a:pt x="976" y="18364"/>
                  </a:lnTo>
                  <a:lnTo>
                    <a:pt x="0" y="19641"/>
                  </a:lnTo>
                  <a:lnTo>
                    <a:pt x="107" y="20561"/>
                  </a:lnTo>
                  <a:lnTo>
                    <a:pt x="2803" y="22694"/>
                  </a:lnTo>
                  <a:lnTo>
                    <a:pt x="5278" y="235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337826" y="9862548"/>
              <a:ext cx="16510" cy="5080"/>
            </a:xfrm>
            <a:custGeom>
              <a:avLst/>
              <a:gdLst/>
              <a:ahLst/>
              <a:cxnLst/>
              <a:rect l="l" t="t" r="r" b="b"/>
              <a:pathLst>
                <a:path w="16509" h="5079">
                  <a:moveTo>
                    <a:pt x="4512" y="4939"/>
                  </a:moveTo>
                  <a:lnTo>
                    <a:pt x="11146" y="4939"/>
                  </a:lnTo>
                  <a:lnTo>
                    <a:pt x="14359" y="2961"/>
                  </a:lnTo>
                  <a:lnTo>
                    <a:pt x="16146" y="0"/>
                  </a:lnTo>
                  <a:lnTo>
                    <a:pt x="0" y="1621"/>
                  </a:lnTo>
                  <a:lnTo>
                    <a:pt x="1861" y="3656"/>
                  </a:lnTo>
                  <a:lnTo>
                    <a:pt x="4512" y="493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336224" y="9860879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5851" y="8072"/>
                  </a:moveTo>
                  <a:lnTo>
                    <a:pt x="9069" y="8072"/>
                  </a:lnTo>
                  <a:lnTo>
                    <a:pt x="13138" y="8072"/>
                  </a:lnTo>
                  <a:lnTo>
                    <a:pt x="16844" y="5962"/>
                  </a:lnTo>
                  <a:lnTo>
                    <a:pt x="19393" y="1747"/>
                  </a:lnTo>
                  <a:lnTo>
                    <a:pt x="19183" y="845"/>
                  </a:lnTo>
                  <a:lnTo>
                    <a:pt x="17826" y="0"/>
                  </a:lnTo>
                  <a:lnTo>
                    <a:pt x="16935" y="212"/>
                  </a:lnTo>
                  <a:lnTo>
                    <a:pt x="14909" y="3564"/>
                  </a:lnTo>
                  <a:lnTo>
                    <a:pt x="12128" y="5146"/>
                  </a:lnTo>
                  <a:lnTo>
                    <a:pt x="6617" y="5146"/>
                  </a:lnTo>
                  <a:lnTo>
                    <a:pt x="4341" y="4134"/>
                  </a:lnTo>
                  <a:lnTo>
                    <a:pt x="2122" y="1701"/>
                  </a:lnTo>
                  <a:lnTo>
                    <a:pt x="1203" y="1673"/>
                  </a:lnTo>
                  <a:lnTo>
                    <a:pt x="34" y="2765"/>
                  </a:lnTo>
                  <a:lnTo>
                    <a:pt x="0" y="3691"/>
                  </a:lnTo>
                  <a:lnTo>
                    <a:pt x="2741" y="6692"/>
                  </a:lnTo>
                  <a:lnTo>
                    <a:pt x="5851" y="807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320172" y="9847410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20">
                  <a:moveTo>
                    <a:pt x="4563" y="20078"/>
                  </a:moveTo>
                  <a:lnTo>
                    <a:pt x="13138" y="20078"/>
                  </a:lnTo>
                  <a:lnTo>
                    <a:pt x="15794" y="18795"/>
                  </a:lnTo>
                  <a:lnTo>
                    <a:pt x="17656" y="16760"/>
                  </a:lnTo>
                  <a:lnTo>
                    <a:pt x="6912" y="0"/>
                  </a:lnTo>
                  <a:lnTo>
                    <a:pt x="2894" y="1379"/>
                  </a:lnTo>
                  <a:lnTo>
                    <a:pt x="0" y="5226"/>
                  </a:lnTo>
                  <a:lnTo>
                    <a:pt x="0" y="15461"/>
                  </a:lnTo>
                  <a:lnTo>
                    <a:pt x="4563" y="200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318733" y="9845763"/>
              <a:ext cx="20955" cy="23495"/>
            </a:xfrm>
            <a:custGeom>
              <a:avLst/>
              <a:gdLst/>
              <a:ahLst/>
              <a:cxnLst/>
              <a:rect l="l" t="t" r="r" b="b"/>
              <a:pathLst>
                <a:path w="20955" h="23495">
                  <a:moveTo>
                    <a:pt x="5215" y="23188"/>
                  </a:moveTo>
                  <a:lnTo>
                    <a:pt x="11623" y="23188"/>
                  </a:lnTo>
                  <a:lnTo>
                    <a:pt x="14847" y="23188"/>
                  </a:lnTo>
                  <a:lnTo>
                    <a:pt x="17951" y="21808"/>
                  </a:lnTo>
                  <a:lnTo>
                    <a:pt x="20692" y="18807"/>
                  </a:lnTo>
                  <a:lnTo>
                    <a:pt x="20658" y="17881"/>
                  </a:lnTo>
                  <a:lnTo>
                    <a:pt x="19483" y="16789"/>
                  </a:lnTo>
                  <a:lnTo>
                    <a:pt x="18575" y="16823"/>
                  </a:lnTo>
                  <a:lnTo>
                    <a:pt x="16356" y="19250"/>
                  </a:lnTo>
                  <a:lnTo>
                    <a:pt x="14080" y="20262"/>
                  </a:lnTo>
                  <a:lnTo>
                    <a:pt x="6804" y="20262"/>
                  </a:lnTo>
                  <a:lnTo>
                    <a:pt x="2883" y="16294"/>
                  </a:lnTo>
                  <a:lnTo>
                    <a:pt x="2883" y="7618"/>
                  </a:lnTo>
                  <a:lnTo>
                    <a:pt x="5266" y="4249"/>
                  </a:lnTo>
                  <a:lnTo>
                    <a:pt x="9568" y="2771"/>
                  </a:lnTo>
                  <a:lnTo>
                    <a:pt x="9971" y="1943"/>
                  </a:lnTo>
                  <a:lnTo>
                    <a:pt x="9461" y="413"/>
                  </a:lnTo>
                  <a:lnTo>
                    <a:pt x="8643" y="0"/>
                  </a:lnTo>
                  <a:lnTo>
                    <a:pt x="3166" y="1885"/>
                  </a:lnTo>
                  <a:lnTo>
                    <a:pt x="0" y="6364"/>
                  </a:lnTo>
                  <a:lnTo>
                    <a:pt x="0" y="17904"/>
                  </a:lnTo>
                  <a:lnTo>
                    <a:pt x="5215" y="231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327084" y="98468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74" y="0"/>
                  </a:lnTo>
                  <a:lnTo>
                    <a:pt x="2128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325461" y="9845394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78"/>
                  </a:moveTo>
                  <a:lnTo>
                    <a:pt x="1623" y="3478"/>
                  </a:lnTo>
                  <a:lnTo>
                    <a:pt x="2088" y="3398"/>
                  </a:lnTo>
                  <a:lnTo>
                    <a:pt x="3008" y="3081"/>
                  </a:lnTo>
                  <a:lnTo>
                    <a:pt x="3950" y="2926"/>
                  </a:lnTo>
                  <a:lnTo>
                    <a:pt x="5692" y="2926"/>
                  </a:lnTo>
                  <a:lnTo>
                    <a:pt x="6339" y="2271"/>
                  </a:lnTo>
                  <a:lnTo>
                    <a:pt x="6339" y="655"/>
                  </a:lnTo>
                  <a:lnTo>
                    <a:pt x="5692" y="0"/>
                  </a:lnTo>
                  <a:lnTo>
                    <a:pt x="3632" y="0"/>
                  </a:lnTo>
                  <a:lnTo>
                    <a:pt x="2378" y="212"/>
                  </a:lnTo>
                  <a:lnTo>
                    <a:pt x="402" y="891"/>
                  </a:lnTo>
                  <a:lnTo>
                    <a:pt x="0" y="1719"/>
                  </a:lnTo>
                  <a:lnTo>
                    <a:pt x="459" y="3093"/>
                  </a:lnTo>
                  <a:lnTo>
                    <a:pt x="1021" y="34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5825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817" y="9859035"/>
              <a:ext cx="124460" cy="88900"/>
            </a:xfrm>
            <a:custGeom>
              <a:avLst/>
              <a:gdLst/>
              <a:ahLst/>
              <a:cxnLst/>
              <a:rect l="l" t="t" r="r" b="b"/>
              <a:pathLst>
                <a:path w="124459" h="88900">
                  <a:moveTo>
                    <a:pt x="52387" y="55968"/>
                  </a:moveTo>
                  <a:lnTo>
                    <a:pt x="51739" y="55308"/>
                  </a:lnTo>
                  <a:lnTo>
                    <a:pt x="29921" y="55308"/>
                  </a:lnTo>
                  <a:lnTo>
                    <a:pt x="29273" y="55968"/>
                  </a:lnTo>
                  <a:lnTo>
                    <a:pt x="29273" y="58242"/>
                  </a:lnTo>
                  <a:lnTo>
                    <a:pt x="29273" y="87769"/>
                  </a:lnTo>
                  <a:lnTo>
                    <a:pt x="32156" y="87769"/>
                  </a:lnTo>
                  <a:lnTo>
                    <a:pt x="32156" y="58242"/>
                  </a:lnTo>
                  <a:lnTo>
                    <a:pt x="49504" y="58242"/>
                  </a:lnTo>
                  <a:lnTo>
                    <a:pt x="49504" y="87769"/>
                  </a:lnTo>
                  <a:lnTo>
                    <a:pt x="52387" y="87769"/>
                  </a:lnTo>
                  <a:lnTo>
                    <a:pt x="52387" y="55968"/>
                  </a:lnTo>
                  <a:close/>
                </a:path>
                <a:path w="124459" h="88900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110871" y="32410"/>
                  </a:lnTo>
                  <a:lnTo>
                    <a:pt x="110871" y="32156"/>
                  </a:lnTo>
                  <a:lnTo>
                    <a:pt x="12065" y="32156"/>
                  </a:lnTo>
                  <a:lnTo>
                    <a:pt x="12065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08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5991"/>
                  </a:lnTo>
                  <a:lnTo>
                    <a:pt x="1371" y="36309"/>
                  </a:lnTo>
                  <a:lnTo>
                    <a:pt x="11582" y="36309"/>
                  </a:lnTo>
                  <a:lnTo>
                    <a:pt x="11582" y="87782"/>
                  </a:lnTo>
                  <a:lnTo>
                    <a:pt x="15430" y="87782"/>
                  </a:lnTo>
                  <a:lnTo>
                    <a:pt x="15430" y="36309"/>
                  </a:lnTo>
                  <a:lnTo>
                    <a:pt x="107505" y="36309"/>
                  </a:lnTo>
                  <a:lnTo>
                    <a:pt x="107505" y="88392"/>
                  </a:lnTo>
                  <a:lnTo>
                    <a:pt x="111353" y="88392"/>
                  </a:lnTo>
                  <a:lnTo>
                    <a:pt x="111353" y="36309"/>
                  </a:lnTo>
                  <a:lnTo>
                    <a:pt x="122593" y="36309"/>
                  </a:lnTo>
                  <a:lnTo>
                    <a:pt x="123190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35607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309776" y="9868649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47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47"/>
                  </a:lnTo>
                  <a:lnTo>
                    <a:pt x="0" y="13360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60"/>
                  </a:lnTo>
                  <a:lnTo>
                    <a:pt x="2882" y="647"/>
                  </a:lnTo>
                  <a:close/>
                </a:path>
                <a:path w="71755" h="60325">
                  <a:moveTo>
                    <a:pt x="11455" y="647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47"/>
                  </a:lnTo>
                  <a:lnTo>
                    <a:pt x="8572" y="13360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60"/>
                  </a:lnTo>
                  <a:lnTo>
                    <a:pt x="11455" y="647"/>
                  </a:lnTo>
                  <a:close/>
                </a:path>
                <a:path w="71755" h="60325">
                  <a:moveTo>
                    <a:pt x="20027" y="647"/>
                  </a:moveTo>
                  <a:lnTo>
                    <a:pt x="19392" y="0"/>
                  </a:lnTo>
                  <a:lnTo>
                    <a:pt x="17792" y="0"/>
                  </a:lnTo>
                  <a:lnTo>
                    <a:pt x="17145" y="647"/>
                  </a:lnTo>
                  <a:lnTo>
                    <a:pt x="17145" y="13360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92" y="14020"/>
                  </a:lnTo>
                  <a:lnTo>
                    <a:pt x="20027" y="13360"/>
                  </a:lnTo>
                  <a:lnTo>
                    <a:pt x="20027" y="647"/>
                  </a:lnTo>
                  <a:close/>
                </a:path>
                <a:path w="71755" h="60325">
                  <a:moveTo>
                    <a:pt x="28613" y="647"/>
                  </a:moveTo>
                  <a:lnTo>
                    <a:pt x="27965" y="0"/>
                  </a:lnTo>
                  <a:lnTo>
                    <a:pt x="26377" y="0"/>
                  </a:lnTo>
                  <a:lnTo>
                    <a:pt x="25730" y="647"/>
                  </a:lnTo>
                  <a:lnTo>
                    <a:pt x="25730" y="13360"/>
                  </a:lnTo>
                  <a:lnTo>
                    <a:pt x="26377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60"/>
                  </a:lnTo>
                  <a:lnTo>
                    <a:pt x="28613" y="647"/>
                  </a:lnTo>
                  <a:close/>
                </a:path>
                <a:path w="71755" h="60325">
                  <a:moveTo>
                    <a:pt x="37185" y="647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47"/>
                  </a:lnTo>
                  <a:lnTo>
                    <a:pt x="34302" y="13360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60"/>
                  </a:lnTo>
                  <a:lnTo>
                    <a:pt x="37185" y="647"/>
                  </a:lnTo>
                  <a:close/>
                </a:path>
                <a:path w="71755" h="60325">
                  <a:moveTo>
                    <a:pt x="45758" y="647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47"/>
                  </a:lnTo>
                  <a:lnTo>
                    <a:pt x="42875" y="13360"/>
                  </a:lnTo>
                  <a:lnTo>
                    <a:pt x="43522" y="14020"/>
                  </a:lnTo>
                  <a:lnTo>
                    <a:pt x="44323" y="14020"/>
                  </a:lnTo>
                  <a:lnTo>
                    <a:pt x="45110" y="14020"/>
                  </a:lnTo>
                  <a:lnTo>
                    <a:pt x="45758" y="13360"/>
                  </a:lnTo>
                  <a:lnTo>
                    <a:pt x="45758" y="647"/>
                  </a:lnTo>
                  <a:close/>
                </a:path>
                <a:path w="71755" h="60325">
                  <a:moveTo>
                    <a:pt x="54330" y="647"/>
                  </a:moveTo>
                  <a:lnTo>
                    <a:pt x="53695" y="0"/>
                  </a:lnTo>
                  <a:lnTo>
                    <a:pt x="52095" y="0"/>
                  </a:lnTo>
                  <a:lnTo>
                    <a:pt x="51447" y="647"/>
                  </a:lnTo>
                  <a:lnTo>
                    <a:pt x="51447" y="13360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95" y="14020"/>
                  </a:lnTo>
                  <a:lnTo>
                    <a:pt x="54330" y="13360"/>
                  </a:lnTo>
                  <a:lnTo>
                    <a:pt x="54330" y="647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3997"/>
                  </a:lnTo>
                  <a:lnTo>
                    <a:pt x="59944" y="33997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3997"/>
                  </a:lnTo>
                  <a:lnTo>
                    <a:pt x="45491" y="33997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34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34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15" y="647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32" y="647"/>
                  </a:lnTo>
                  <a:lnTo>
                    <a:pt x="60032" y="13360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15" y="13360"/>
                  </a:lnTo>
                  <a:lnTo>
                    <a:pt x="62915" y="647"/>
                  </a:lnTo>
                  <a:close/>
                </a:path>
                <a:path w="71755" h="60325">
                  <a:moveTo>
                    <a:pt x="71488" y="647"/>
                  </a:moveTo>
                  <a:lnTo>
                    <a:pt x="70840" y="0"/>
                  </a:lnTo>
                  <a:lnTo>
                    <a:pt x="69253" y="0"/>
                  </a:lnTo>
                  <a:lnTo>
                    <a:pt x="68605" y="647"/>
                  </a:lnTo>
                  <a:lnTo>
                    <a:pt x="68605" y="13360"/>
                  </a:lnTo>
                  <a:lnTo>
                    <a:pt x="69253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60"/>
                  </a:lnTo>
                  <a:lnTo>
                    <a:pt x="71488" y="6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372078" y="9860976"/>
              <a:ext cx="120014" cy="33020"/>
            </a:xfrm>
            <a:custGeom>
              <a:avLst/>
              <a:gdLst/>
              <a:ahLst/>
              <a:cxnLst/>
              <a:rect l="l" t="t" r="r" b="b"/>
              <a:pathLst>
                <a:path w="120015" h="33020">
                  <a:moveTo>
                    <a:pt x="0" y="32411"/>
                  </a:moveTo>
                  <a:lnTo>
                    <a:pt x="119951" y="32411"/>
                  </a:lnTo>
                  <a:lnTo>
                    <a:pt x="107425" y="0"/>
                  </a:lnTo>
                  <a:lnTo>
                    <a:pt x="11509" y="0"/>
                  </a:lnTo>
                  <a:lnTo>
                    <a:pt x="0" y="3241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370073" y="9859025"/>
              <a:ext cx="124460" cy="36830"/>
            </a:xfrm>
            <a:custGeom>
              <a:avLst/>
              <a:gdLst/>
              <a:ahLst/>
              <a:cxnLst/>
              <a:rect l="l" t="t" r="r" b="b"/>
              <a:pathLst>
                <a:path w="124459" h="36829">
                  <a:moveTo>
                    <a:pt x="1379" y="36309"/>
                  </a:moveTo>
                  <a:lnTo>
                    <a:pt x="122591" y="36309"/>
                  </a:lnTo>
                  <a:lnTo>
                    <a:pt x="123187" y="35993"/>
                  </a:lnTo>
                  <a:lnTo>
                    <a:pt x="123879" y="34964"/>
                  </a:lnTo>
                  <a:lnTo>
                    <a:pt x="123976" y="34251"/>
                  </a:lnTo>
                  <a:lnTo>
                    <a:pt x="110933" y="488"/>
                  </a:lnTo>
                  <a:lnTo>
                    <a:pt x="110224" y="0"/>
                  </a:lnTo>
                  <a:lnTo>
                    <a:pt x="12708" y="0"/>
                  </a:lnTo>
                  <a:lnTo>
                    <a:pt x="11981" y="517"/>
                  </a:lnTo>
                  <a:lnTo>
                    <a:pt x="10780" y="3898"/>
                  </a:lnTo>
                  <a:lnTo>
                    <a:pt x="108118" y="3898"/>
                  </a:lnTo>
                  <a:lnTo>
                    <a:pt x="119134" y="32411"/>
                  </a:lnTo>
                  <a:lnTo>
                    <a:pt x="653" y="32411"/>
                  </a:lnTo>
                  <a:lnTo>
                    <a:pt x="0" y="34251"/>
                  </a:lnTo>
                  <a:lnTo>
                    <a:pt x="74" y="34964"/>
                  </a:lnTo>
                  <a:lnTo>
                    <a:pt x="795" y="35999"/>
                  </a:lnTo>
                  <a:lnTo>
                    <a:pt x="1379" y="36309"/>
                  </a:lnTo>
                  <a:close/>
                </a:path>
                <a:path w="124459" h="36829">
                  <a:moveTo>
                    <a:pt x="653" y="32411"/>
                  </a:moveTo>
                  <a:lnTo>
                    <a:pt x="4745" y="32411"/>
                  </a:lnTo>
                  <a:lnTo>
                    <a:pt x="14870" y="3898"/>
                  </a:lnTo>
                  <a:lnTo>
                    <a:pt x="10780" y="3898"/>
                  </a:lnTo>
                  <a:lnTo>
                    <a:pt x="653" y="324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383590" y="9893384"/>
              <a:ext cx="96520" cy="53975"/>
            </a:xfrm>
            <a:custGeom>
              <a:avLst/>
              <a:gdLst/>
              <a:ahLst/>
              <a:cxnLst/>
              <a:rect l="l" t="t" r="r" b="b"/>
              <a:pathLst>
                <a:path w="96519" h="53975">
                  <a:moveTo>
                    <a:pt x="95915" y="53420"/>
                  </a:moveTo>
                  <a:lnTo>
                    <a:pt x="0" y="53420"/>
                  </a:lnTo>
                  <a:lnTo>
                    <a:pt x="0" y="0"/>
                  </a:lnTo>
                  <a:lnTo>
                    <a:pt x="95915" y="0"/>
                  </a:lnTo>
                  <a:lnTo>
                    <a:pt x="95915" y="5342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381658" y="9891191"/>
              <a:ext cx="100330" cy="56515"/>
            </a:xfrm>
            <a:custGeom>
              <a:avLst/>
              <a:gdLst/>
              <a:ahLst/>
              <a:cxnLst/>
              <a:rect l="l" t="t" r="r" b="b"/>
              <a:pathLst>
                <a:path w="100330" h="56515">
                  <a:moveTo>
                    <a:pt x="3848" y="4152"/>
                  </a:moveTo>
                  <a:lnTo>
                    <a:pt x="0" y="4152"/>
                  </a:lnTo>
                  <a:lnTo>
                    <a:pt x="0" y="55626"/>
                  </a:lnTo>
                  <a:lnTo>
                    <a:pt x="3848" y="55626"/>
                  </a:lnTo>
                  <a:lnTo>
                    <a:pt x="3848" y="4152"/>
                  </a:lnTo>
                  <a:close/>
                </a:path>
                <a:path w="100330" h="56515">
                  <a:moveTo>
                    <a:pt x="99758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10" y="3835"/>
                  </a:lnTo>
                  <a:lnTo>
                    <a:pt x="95910" y="56235"/>
                  </a:lnTo>
                  <a:lnTo>
                    <a:pt x="99758" y="56235"/>
                  </a:lnTo>
                  <a:lnTo>
                    <a:pt x="99758" y="3835"/>
                  </a:lnTo>
                  <a:lnTo>
                    <a:pt x="99758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400790" y="9915804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20227" y="31000"/>
                  </a:moveTo>
                  <a:lnTo>
                    <a:pt x="0" y="31000"/>
                  </a:lnTo>
                  <a:lnTo>
                    <a:pt x="0" y="0"/>
                  </a:lnTo>
                  <a:lnTo>
                    <a:pt x="20227" y="0"/>
                  </a:lnTo>
                  <a:lnTo>
                    <a:pt x="20227" y="310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399349" y="9914340"/>
              <a:ext cx="23495" cy="33020"/>
            </a:xfrm>
            <a:custGeom>
              <a:avLst/>
              <a:gdLst/>
              <a:ahLst/>
              <a:cxnLst/>
              <a:rect l="l" t="t" r="r" b="b"/>
              <a:pathLst>
                <a:path w="23494" h="33020">
                  <a:moveTo>
                    <a:pt x="20227" y="32464"/>
                  </a:moveTo>
                  <a:lnTo>
                    <a:pt x="23110" y="32464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0227" y="2926"/>
                  </a:lnTo>
                  <a:lnTo>
                    <a:pt x="20227" y="32464"/>
                  </a:lnTo>
                  <a:close/>
                </a:path>
                <a:path w="23494" h="33020">
                  <a:moveTo>
                    <a:pt x="0" y="32464"/>
                  </a:moveTo>
                  <a:lnTo>
                    <a:pt x="2883" y="32464"/>
                  </a:lnTo>
                  <a:lnTo>
                    <a:pt x="2883" y="2926"/>
                  </a:lnTo>
                  <a:lnTo>
                    <a:pt x="0" y="2926"/>
                  </a:lnTo>
                  <a:lnTo>
                    <a:pt x="0" y="324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442320" y="9904108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335493" y="9767341"/>
              <a:ext cx="132080" cy="161925"/>
            </a:xfrm>
            <a:custGeom>
              <a:avLst/>
              <a:gdLst/>
              <a:ahLst/>
              <a:cxnLst/>
              <a:rect l="l" t="t" r="r" b="b"/>
              <a:pathLst>
                <a:path w="132080" h="161925">
                  <a:moveTo>
                    <a:pt x="63423" y="101955"/>
                  </a:moveTo>
                  <a:lnTo>
                    <a:pt x="62776" y="101307"/>
                  </a:lnTo>
                  <a:lnTo>
                    <a:pt x="61175" y="101307"/>
                  </a:lnTo>
                  <a:lnTo>
                    <a:pt x="60540" y="101955"/>
                  </a:lnTo>
                  <a:lnTo>
                    <a:pt x="60540" y="114668"/>
                  </a:lnTo>
                  <a:lnTo>
                    <a:pt x="61175" y="115328"/>
                  </a:lnTo>
                  <a:lnTo>
                    <a:pt x="61976" y="115328"/>
                  </a:lnTo>
                  <a:lnTo>
                    <a:pt x="62776" y="115328"/>
                  </a:lnTo>
                  <a:lnTo>
                    <a:pt x="63423" y="114668"/>
                  </a:lnTo>
                  <a:lnTo>
                    <a:pt x="63423" y="101955"/>
                  </a:lnTo>
                  <a:close/>
                </a:path>
                <a:path w="132080" h="161925">
                  <a:moveTo>
                    <a:pt x="71996" y="101955"/>
                  </a:moveTo>
                  <a:lnTo>
                    <a:pt x="71348" y="101307"/>
                  </a:lnTo>
                  <a:lnTo>
                    <a:pt x="69761" y="101307"/>
                  </a:lnTo>
                  <a:lnTo>
                    <a:pt x="69113" y="101955"/>
                  </a:lnTo>
                  <a:lnTo>
                    <a:pt x="69113" y="114668"/>
                  </a:lnTo>
                  <a:lnTo>
                    <a:pt x="69761" y="115328"/>
                  </a:lnTo>
                  <a:lnTo>
                    <a:pt x="70548" y="115328"/>
                  </a:lnTo>
                  <a:lnTo>
                    <a:pt x="71348" y="115328"/>
                  </a:lnTo>
                  <a:lnTo>
                    <a:pt x="71996" y="114668"/>
                  </a:lnTo>
                  <a:lnTo>
                    <a:pt x="71996" y="101955"/>
                  </a:lnTo>
                  <a:close/>
                </a:path>
                <a:path w="132080" h="161925">
                  <a:moveTo>
                    <a:pt x="80568" y="101955"/>
                  </a:moveTo>
                  <a:lnTo>
                    <a:pt x="79921" y="101307"/>
                  </a:lnTo>
                  <a:lnTo>
                    <a:pt x="78333" y="101307"/>
                  </a:lnTo>
                  <a:lnTo>
                    <a:pt x="77685" y="101955"/>
                  </a:lnTo>
                  <a:lnTo>
                    <a:pt x="77685" y="114668"/>
                  </a:lnTo>
                  <a:lnTo>
                    <a:pt x="78333" y="115328"/>
                  </a:lnTo>
                  <a:lnTo>
                    <a:pt x="79121" y="115328"/>
                  </a:lnTo>
                  <a:lnTo>
                    <a:pt x="79921" y="115328"/>
                  </a:lnTo>
                  <a:lnTo>
                    <a:pt x="80568" y="114668"/>
                  </a:lnTo>
                  <a:lnTo>
                    <a:pt x="80568" y="101955"/>
                  </a:lnTo>
                  <a:close/>
                </a:path>
                <a:path w="132080" h="161925">
                  <a:moveTo>
                    <a:pt x="89141" y="101955"/>
                  </a:moveTo>
                  <a:lnTo>
                    <a:pt x="88493" y="101307"/>
                  </a:lnTo>
                  <a:lnTo>
                    <a:pt x="86906" y="101307"/>
                  </a:lnTo>
                  <a:lnTo>
                    <a:pt x="86258" y="101955"/>
                  </a:lnTo>
                  <a:lnTo>
                    <a:pt x="86258" y="114668"/>
                  </a:lnTo>
                  <a:lnTo>
                    <a:pt x="86906" y="115328"/>
                  </a:lnTo>
                  <a:lnTo>
                    <a:pt x="87706" y="115328"/>
                  </a:lnTo>
                  <a:lnTo>
                    <a:pt x="88493" y="115328"/>
                  </a:lnTo>
                  <a:lnTo>
                    <a:pt x="89141" y="114668"/>
                  </a:lnTo>
                  <a:lnTo>
                    <a:pt x="89141" y="101955"/>
                  </a:lnTo>
                  <a:close/>
                </a:path>
                <a:path w="132080" h="161925">
                  <a:moveTo>
                    <a:pt x="97713" y="101955"/>
                  </a:moveTo>
                  <a:lnTo>
                    <a:pt x="97066" y="101307"/>
                  </a:lnTo>
                  <a:lnTo>
                    <a:pt x="95478" y="101307"/>
                  </a:lnTo>
                  <a:lnTo>
                    <a:pt x="94830" y="101955"/>
                  </a:lnTo>
                  <a:lnTo>
                    <a:pt x="94830" y="114668"/>
                  </a:lnTo>
                  <a:lnTo>
                    <a:pt x="95478" y="115328"/>
                  </a:lnTo>
                  <a:lnTo>
                    <a:pt x="96278" y="115328"/>
                  </a:lnTo>
                  <a:lnTo>
                    <a:pt x="97066" y="115328"/>
                  </a:lnTo>
                  <a:lnTo>
                    <a:pt x="97713" y="114668"/>
                  </a:lnTo>
                  <a:lnTo>
                    <a:pt x="97713" y="101955"/>
                  </a:lnTo>
                  <a:close/>
                </a:path>
                <a:path w="132080" h="161925">
                  <a:moveTo>
                    <a:pt x="106299" y="101955"/>
                  </a:moveTo>
                  <a:lnTo>
                    <a:pt x="105651" y="101307"/>
                  </a:lnTo>
                  <a:lnTo>
                    <a:pt x="104063" y="101307"/>
                  </a:lnTo>
                  <a:lnTo>
                    <a:pt x="103416" y="101955"/>
                  </a:lnTo>
                  <a:lnTo>
                    <a:pt x="103416" y="114668"/>
                  </a:lnTo>
                  <a:lnTo>
                    <a:pt x="104063" y="115328"/>
                  </a:lnTo>
                  <a:lnTo>
                    <a:pt x="104851" y="115328"/>
                  </a:lnTo>
                  <a:lnTo>
                    <a:pt x="105651" y="115328"/>
                  </a:lnTo>
                  <a:lnTo>
                    <a:pt x="106299" y="114668"/>
                  </a:lnTo>
                  <a:lnTo>
                    <a:pt x="106299" y="101955"/>
                  </a:lnTo>
                  <a:close/>
                </a:path>
                <a:path w="132080" h="161925">
                  <a:moveTo>
                    <a:pt x="114871" y="101955"/>
                  </a:moveTo>
                  <a:lnTo>
                    <a:pt x="114223" y="101307"/>
                  </a:lnTo>
                  <a:lnTo>
                    <a:pt x="112636" y="101307"/>
                  </a:lnTo>
                  <a:lnTo>
                    <a:pt x="111988" y="101955"/>
                  </a:lnTo>
                  <a:lnTo>
                    <a:pt x="111988" y="114668"/>
                  </a:lnTo>
                  <a:lnTo>
                    <a:pt x="112636" y="115328"/>
                  </a:lnTo>
                  <a:lnTo>
                    <a:pt x="113423" y="115328"/>
                  </a:lnTo>
                  <a:lnTo>
                    <a:pt x="114223" y="115328"/>
                  </a:lnTo>
                  <a:lnTo>
                    <a:pt x="114871" y="114668"/>
                  </a:lnTo>
                  <a:lnTo>
                    <a:pt x="114871" y="101955"/>
                  </a:lnTo>
                  <a:close/>
                </a:path>
                <a:path w="132080" h="161925">
                  <a:moveTo>
                    <a:pt x="123367" y="135966"/>
                  </a:moveTo>
                  <a:lnTo>
                    <a:pt x="122720" y="135305"/>
                  </a:lnTo>
                  <a:lnTo>
                    <a:pt x="120472" y="135305"/>
                  </a:lnTo>
                  <a:lnTo>
                    <a:pt x="120472" y="138239"/>
                  </a:lnTo>
                  <a:lnTo>
                    <a:pt x="120472" y="158381"/>
                  </a:lnTo>
                  <a:lnTo>
                    <a:pt x="108267" y="158381"/>
                  </a:lnTo>
                  <a:lnTo>
                    <a:pt x="108267" y="138239"/>
                  </a:lnTo>
                  <a:lnTo>
                    <a:pt x="120472" y="138239"/>
                  </a:lnTo>
                  <a:lnTo>
                    <a:pt x="120472" y="135305"/>
                  </a:lnTo>
                  <a:lnTo>
                    <a:pt x="106019" y="135305"/>
                  </a:lnTo>
                  <a:lnTo>
                    <a:pt x="105371" y="135966"/>
                  </a:lnTo>
                  <a:lnTo>
                    <a:pt x="105371" y="138239"/>
                  </a:lnTo>
                  <a:lnTo>
                    <a:pt x="105371" y="158381"/>
                  </a:lnTo>
                  <a:lnTo>
                    <a:pt x="105371" y="160642"/>
                  </a:lnTo>
                  <a:lnTo>
                    <a:pt x="106019" y="161302"/>
                  </a:lnTo>
                  <a:lnTo>
                    <a:pt x="122720" y="161302"/>
                  </a:lnTo>
                  <a:lnTo>
                    <a:pt x="123367" y="160642"/>
                  </a:lnTo>
                  <a:lnTo>
                    <a:pt x="123367" y="135966"/>
                  </a:lnTo>
                  <a:close/>
                </a:path>
                <a:path w="132080" h="161925">
                  <a:moveTo>
                    <a:pt x="123444" y="101955"/>
                  </a:moveTo>
                  <a:lnTo>
                    <a:pt x="122796" y="101307"/>
                  </a:lnTo>
                  <a:lnTo>
                    <a:pt x="121208" y="101307"/>
                  </a:lnTo>
                  <a:lnTo>
                    <a:pt x="120561" y="101955"/>
                  </a:lnTo>
                  <a:lnTo>
                    <a:pt x="120561" y="114668"/>
                  </a:lnTo>
                  <a:lnTo>
                    <a:pt x="121208" y="115328"/>
                  </a:lnTo>
                  <a:lnTo>
                    <a:pt x="121996" y="115328"/>
                  </a:lnTo>
                  <a:lnTo>
                    <a:pt x="122796" y="115328"/>
                  </a:lnTo>
                  <a:lnTo>
                    <a:pt x="123444" y="114668"/>
                  </a:lnTo>
                  <a:lnTo>
                    <a:pt x="123444" y="101955"/>
                  </a:lnTo>
                  <a:close/>
                </a:path>
                <a:path w="132080" h="161925">
                  <a:moveTo>
                    <a:pt x="123977" y="34251"/>
                  </a:moveTo>
                  <a:lnTo>
                    <a:pt x="119126" y="21691"/>
                  </a:lnTo>
                  <a:lnTo>
                    <a:pt x="119126" y="32410"/>
                  </a:lnTo>
                  <a:lnTo>
                    <a:pt x="4737" y="32410"/>
                  </a:lnTo>
                  <a:lnTo>
                    <a:pt x="14871" y="3898"/>
                  </a:lnTo>
                  <a:lnTo>
                    <a:pt x="108115" y="3898"/>
                  </a:lnTo>
                  <a:lnTo>
                    <a:pt x="119126" y="32410"/>
                  </a:lnTo>
                  <a:lnTo>
                    <a:pt x="119126" y="21691"/>
                  </a:lnTo>
                  <a:lnTo>
                    <a:pt x="110934" y="482"/>
                  </a:lnTo>
                  <a:lnTo>
                    <a:pt x="110223" y="0"/>
                  </a:lnTo>
                  <a:lnTo>
                    <a:pt x="12700" y="0"/>
                  </a:lnTo>
                  <a:lnTo>
                    <a:pt x="11976" y="520"/>
                  </a:lnTo>
                  <a:lnTo>
                    <a:pt x="10782" y="3898"/>
                  </a:lnTo>
                  <a:lnTo>
                    <a:pt x="647" y="32410"/>
                  </a:lnTo>
                  <a:lnTo>
                    <a:pt x="0" y="34251"/>
                  </a:lnTo>
                  <a:lnTo>
                    <a:pt x="63" y="34963"/>
                  </a:lnTo>
                  <a:lnTo>
                    <a:pt x="787" y="36004"/>
                  </a:lnTo>
                  <a:lnTo>
                    <a:pt x="1371" y="36309"/>
                  </a:lnTo>
                  <a:lnTo>
                    <a:pt x="122593" y="36309"/>
                  </a:lnTo>
                  <a:lnTo>
                    <a:pt x="123177" y="35991"/>
                  </a:lnTo>
                  <a:lnTo>
                    <a:pt x="123875" y="34963"/>
                  </a:lnTo>
                  <a:lnTo>
                    <a:pt x="123977" y="34251"/>
                  </a:lnTo>
                  <a:close/>
                </a:path>
                <a:path w="132080" h="161925">
                  <a:moveTo>
                    <a:pt x="132016" y="101955"/>
                  </a:moveTo>
                  <a:lnTo>
                    <a:pt x="131368" y="101307"/>
                  </a:lnTo>
                  <a:lnTo>
                    <a:pt x="129781" y="101307"/>
                  </a:lnTo>
                  <a:lnTo>
                    <a:pt x="129133" y="101955"/>
                  </a:lnTo>
                  <a:lnTo>
                    <a:pt x="129133" y="114668"/>
                  </a:lnTo>
                  <a:lnTo>
                    <a:pt x="129781" y="115328"/>
                  </a:lnTo>
                  <a:lnTo>
                    <a:pt x="130581" y="115328"/>
                  </a:lnTo>
                  <a:lnTo>
                    <a:pt x="131368" y="115328"/>
                  </a:lnTo>
                  <a:lnTo>
                    <a:pt x="132016" y="114668"/>
                  </a:lnTo>
                  <a:lnTo>
                    <a:pt x="132016" y="10195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349009" y="9801693"/>
              <a:ext cx="96520" cy="59690"/>
            </a:xfrm>
            <a:custGeom>
              <a:avLst/>
              <a:gdLst/>
              <a:ahLst/>
              <a:cxnLst/>
              <a:rect l="l" t="t" r="r" b="b"/>
              <a:pathLst>
                <a:path w="96519" h="59690">
                  <a:moveTo>
                    <a:pt x="0" y="59153"/>
                  </a:moveTo>
                  <a:lnTo>
                    <a:pt x="95915" y="59153"/>
                  </a:lnTo>
                  <a:lnTo>
                    <a:pt x="95915" y="0"/>
                  </a:lnTo>
                  <a:lnTo>
                    <a:pt x="0" y="0"/>
                  </a:lnTo>
                  <a:lnTo>
                    <a:pt x="0" y="591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347076" y="9799497"/>
              <a:ext cx="100330" cy="64135"/>
            </a:xfrm>
            <a:custGeom>
              <a:avLst/>
              <a:gdLst/>
              <a:ahLst/>
              <a:cxnLst/>
              <a:rect l="l" t="t" r="r" b="b"/>
              <a:pathLst>
                <a:path w="100330" h="64134">
                  <a:moveTo>
                    <a:pt x="99771" y="1282"/>
                  </a:moveTo>
                  <a:lnTo>
                    <a:pt x="99288" y="1282"/>
                  </a:lnTo>
                  <a:lnTo>
                    <a:pt x="99288" y="0"/>
                  </a:lnTo>
                  <a:lnTo>
                    <a:pt x="482" y="0"/>
                  </a:lnTo>
                  <a:lnTo>
                    <a:pt x="482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5923" y="3835"/>
                  </a:lnTo>
                  <a:lnTo>
                    <a:pt x="95923" y="58801"/>
                  </a:lnTo>
                  <a:lnTo>
                    <a:pt x="3848" y="58801"/>
                  </a:lnTo>
                  <a:lnTo>
                    <a:pt x="3848" y="4152"/>
                  </a:lnTo>
                  <a:lnTo>
                    <a:pt x="0" y="4152"/>
                  </a:lnTo>
                  <a:lnTo>
                    <a:pt x="0" y="58801"/>
                  </a:lnTo>
                  <a:lnTo>
                    <a:pt x="0" y="59410"/>
                  </a:lnTo>
                  <a:lnTo>
                    <a:pt x="0" y="62636"/>
                  </a:lnTo>
                  <a:lnTo>
                    <a:pt x="838" y="62636"/>
                  </a:lnTo>
                  <a:lnTo>
                    <a:pt x="838" y="63919"/>
                  </a:lnTo>
                  <a:lnTo>
                    <a:pt x="98933" y="63919"/>
                  </a:lnTo>
                  <a:lnTo>
                    <a:pt x="98933" y="62636"/>
                  </a:lnTo>
                  <a:lnTo>
                    <a:pt x="99771" y="62636"/>
                  </a:lnTo>
                  <a:lnTo>
                    <a:pt x="99771" y="58801"/>
                  </a:lnTo>
                  <a:lnTo>
                    <a:pt x="99771" y="3835"/>
                  </a:lnTo>
                  <a:lnTo>
                    <a:pt x="99771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366213" y="9824112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19" h="34925">
                  <a:moveTo>
                    <a:pt x="0" y="34785"/>
                  </a:moveTo>
                  <a:lnTo>
                    <a:pt x="20227" y="34785"/>
                  </a:lnTo>
                  <a:lnTo>
                    <a:pt x="20227" y="0"/>
                  </a:lnTo>
                  <a:lnTo>
                    <a:pt x="0" y="0"/>
                  </a:lnTo>
                  <a:lnTo>
                    <a:pt x="0" y="3478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364772" y="9822653"/>
              <a:ext cx="23495" cy="38100"/>
            </a:xfrm>
            <a:custGeom>
              <a:avLst/>
              <a:gdLst/>
              <a:ahLst/>
              <a:cxnLst/>
              <a:rect l="l" t="t" r="r" b="b"/>
              <a:pathLst>
                <a:path w="23494" h="38100">
                  <a:moveTo>
                    <a:pt x="641" y="37706"/>
                  </a:moveTo>
                  <a:lnTo>
                    <a:pt x="2236" y="37706"/>
                  </a:lnTo>
                  <a:lnTo>
                    <a:pt x="2883" y="37051"/>
                  </a:lnTo>
                  <a:lnTo>
                    <a:pt x="2883" y="2920"/>
                  </a:lnTo>
                  <a:lnTo>
                    <a:pt x="20227" y="2920"/>
                  </a:lnTo>
                  <a:lnTo>
                    <a:pt x="20227" y="37051"/>
                  </a:lnTo>
                  <a:lnTo>
                    <a:pt x="20874" y="37706"/>
                  </a:lnTo>
                  <a:lnTo>
                    <a:pt x="21669" y="37706"/>
                  </a:lnTo>
                  <a:lnTo>
                    <a:pt x="22463" y="37706"/>
                  </a:lnTo>
                  <a:lnTo>
                    <a:pt x="23110" y="37051"/>
                  </a:lnTo>
                  <a:lnTo>
                    <a:pt x="23110" y="655"/>
                  </a:lnTo>
                  <a:lnTo>
                    <a:pt x="22463" y="0"/>
                  </a:lnTo>
                  <a:lnTo>
                    <a:pt x="641" y="0"/>
                  </a:lnTo>
                  <a:lnTo>
                    <a:pt x="0" y="655"/>
                  </a:lnTo>
                  <a:lnTo>
                    <a:pt x="0" y="37051"/>
                  </a:lnTo>
                  <a:lnTo>
                    <a:pt x="641" y="377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407745" y="9812416"/>
              <a:ext cx="15240" cy="23495"/>
            </a:xfrm>
            <a:custGeom>
              <a:avLst/>
              <a:gdLst/>
              <a:ahLst/>
              <a:cxnLst/>
              <a:rect l="l" t="t" r="r" b="b"/>
              <a:pathLst>
                <a:path w="15240" h="23495">
                  <a:moveTo>
                    <a:pt x="0" y="23067"/>
                  </a:moveTo>
                  <a:lnTo>
                    <a:pt x="15096" y="23067"/>
                  </a:lnTo>
                  <a:lnTo>
                    <a:pt x="15096" y="0"/>
                  </a:lnTo>
                  <a:lnTo>
                    <a:pt x="0" y="0"/>
                  </a:lnTo>
                  <a:lnTo>
                    <a:pt x="0" y="230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361452" y="9776955"/>
              <a:ext cx="71755" cy="60325"/>
            </a:xfrm>
            <a:custGeom>
              <a:avLst/>
              <a:gdLst/>
              <a:ahLst/>
              <a:cxnLst/>
              <a:rect l="l" t="t" r="r" b="b"/>
              <a:pathLst>
                <a:path w="71755" h="60325">
                  <a:moveTo>
                    <a:pt x="2882" y="660"/>
                  </a:moveTo>
                  <a:lnTo>
                    <a:pt x="2235" y="0"/>
                  </a:lnTo>
                  <a:lnTo>
                    <a:pt x="647" y="0"/>
                  </a:lnTo>
                  <a:lnTo>
                    <a:pt x="0" y="660"/>
                  </a:lnTo>
                  <a:lnTo>
                    <a:pt x="0" y="13373"/>
                  </a:lnTo>
                  <a:lnTo>
                    <a:pt x="647" y="14020"/>
                  </a:lnTo>
                  <a:lnTo>
                    <a:pt x="1435" y="14020"/>
                  </a:lnTo>
                  <a:lnTo>
                    <a:pt x="2235" y="14020"/>
                  </a:lnTo>
                  <a:lnTo>
                    <a:pt x="2882" y="13373"/>
                  </a:lnTo>
                  <a:lnTo>
                    <a:pt x="2882" y="660"/>
                  </a:lnTo>
                  <a:close/>
                </a:path>
                <a:path w="71755" h="60325">
                  <a:moveTo>
                    <a:pt x="11455" y="660"/>
                  </a:moveTo>
                  <a:lnTo>
                    <a:pt x="10807" y="0"/>
                  </a:lnTo>
                  <a:lnTo>
                    <a:pt x="9220" y="0"/>
                  </a:lnTo>
                  <a:lnTo>
                    <a:pt x="8572" y="660"/>
                  </a:lnTo>
                  <a:lnTo>
                    <a:pt x="8572" y="13373"/>
                  </a:lnTo>
                  <a:lnTo>
                    <a:pt x="9220" y="14020"/>
                  </a:lnTo>
                  <a:lnTo>
                    <a:pt x="10020" y="14020"/>
                  </a:lnTo>
                  <a:lnTo>
                    <a:pt x="10807" y="14020"/>
                  </a:lnTo>
                  <a:lnTo>
                    <a:pt x="11455" y="13373"/>
                  </a:lnTo>
                  <a:lnTo>
                    <a:pt x="11455" y="660"/>
                  </a:lnTo>
                  <a:close/>
                </a:path>
                <a:path w="71755" h="60325">
                  <a:moveTo>
                    <a:pt x="20027" y="660"/>
                  </a:moveTo>
                  <a:lnTo>
                    <a:pt x="19380" y="0"/>
                  </a:lnTo>
                  <a:lnTo>
                    <a:pt x="17792" y="0"/>
                  </a:lnTo>
                  <a:lnTo>
                    <a:pt x="17145" y="660"/>
                  </a:lnTo>
                  <a:lnTo>
                    <a:pt x="17145" y="13373"/>
                  </a:lnTo>
                  <a:lnTo>
                    <a:pt x="17792" y="14020"/>
                  </a:lnTo>
                  <a:lnTo>
                    <a:pt x="18592" y="14020"/>
                  </a:lnTo>
                  <a:lnTo>
                    <a:pt x="19380" y="14020"/>
                  </a:lnTo>
                  <a:lnTo>
                    <a:pt x="20027" y="13373"/>
                  </a:lnTo>
                  <a:lnTo>
                    <a:pt x="20027" y="660"/>
                  </a:lnTo>
                  <a:close/>
                </a:path>
                <a:path w="71755" h="60325">
                  <a:moveTo>
                    <a:pt x="28613" y="660"/>
                  </a:moveTo>
                  <a:lnTo>
                    <a:pt x="27965" y="0"/>
                  </a:lnTo>
                  <a:lnTo>
                    <a:pt x="26365" y="0"/>
                  </a:lnTo>
                  <a:lnTo>
                    <a:pt x="25730" y="660"/>
                  </a:lnTo>
                  <a:lnTo>
                    <a:pt x="25730" y="13373"/>
                  </a:lnTo>
                  <a:lnTo>
                    <a:pt x="26365" y="14020"/>
                  </a:lnTo>
                  <a:lnTo>
                    <a:pt x="27165" y="14020"/>
                  </a:lnTo>
                  <a:lnTo>
                    <a:pt x="27965" y="14020"/>
                  </a:lnTo>
                  <a:lnTo>
                    <a:pt x="28613" y="13373"/>
                  </a:lnTo>
                  <a:lnTo>
                    <a:pt x="28613" y="660"/>
                  </a:lnTo>
                  <a:close/>
                </a:path>
                <a:path w="71755" h="60325">
                  <a:moveTo>
                    <a:pt x="37185" y="660"/>
                  </a:moveTo>
                  <a:lnTo>
                    <a:pt x="36537" y="0"/>
                  </a:lnTo>
                  <a:lnTo>
                    <a:pt x="34950" y="0"/>
                  </a:lnTo>
                  <a:lnTo>
                    <a:pt x="34302" y="660"/>
                  </a:lnTo>
                  <a:lnTo>
                    <a:pt x="34302" y="13373"/>
                  </a:lnTo>
                  <a:lnTo>
                    <a:pt x="34950" y="14020"/>
                  </a:lnTo>
                  <a:lnTo>
                    <a:pt x="35737" y="14020"/>
                  </a:lnTo>
                  <a:lnTo>
                    <a:pt x="36537" y="14020"/>
                  </a:lnTo>
                  <a:lnTo>
                    <a:pt x="37185" y="13373"/>
                  </a:lnTo>
                  <a:lnTo>
                    <a:pt x="37185" y="660"/>
                  </a:lnTo>
                  <a:close/>
                </a:path>
                <a:path w="71755" h="60325">
                  <a:moveTo>
                    <a:pt x="45758" y="660"/>
                  </a:moveTo>
                  <a:lnTo>
                    <a:pt x="45110" y="0"/>
                  </a:lnTo>
                  <a:lnTo>
                    <a:pt x="43522" y="0"/>
                  </a:lnTo>
                  <a:lnTo>
                    <a:pt x="42875" y="660"/>
                  </a:lnTo>
                  <a:lnTo>
                    <a:pt x="42875" y="13373"/>
                  </a:lnTo>
                  <a:lnTo>
                    <a:pt x="43522" y="14020"/>
                  </a:lnTo>
                  <a:lnTo>
                    <a:pt x="44310" y="14020"/>
                  </a:lnTo>
                  <a:lnTo>
                    <a:pt x="45110" y="14020"/>
                  </a:lnTo>
                  <a:lnTo>
                    <a:pt x="45758" y="13373"/>
                  </a:lnTo>
                  <a:lnTo>
                    <a:pt x="45758" y="660"/>
                  </a:lnTo>
                  <a:close/>
                </a:path>
                <a:path w="71755" h="60325">
                  <a:moveTo>
                    <a:pt x="54330" y="660"/>
                  </a:moveTo>
                  <a:lnTo>
                    <a:pt x="53682" y="0"/>
                  </a:lnTo>
                  <a:lnTo>
                    <a:pt x="52095" y="0"/>
                  </a:lnTo>
                  <a:lnTo>
                    <a:pt x="51447" y="660"/>
                  </a:lnTo>
                  <a:lnTo>
                    <a:pt x="51447" y="13373"/>
                  </a:lnTo>
                  <a:lnTo>
                    <a:pt x="52095" y="14020"/>
                  </a:lnTo>
                  <a:lnTo>
                    <a:pt x="52895" y="14020"/>
                  </a:lnTo>
                  <a:lnTo>
                    <a:pt x="53682" y="14020"/>
                  </a:lnTo>
                  <a:lnTo>
                    <a:pt x="54330" y="13373"/>
                  </a:lnTo>
                  <a:lnTo>
                    <a:pt x="54330" y="660"/>
                  </a:lnTo>
                  <a:close/>
                </a:path>
                <a:path w="71755" h="60325">
                  <a:moveTo>
                    <a:pt x="62826" y="34658"/>
                  </a:moveTo>
                  <a:lnTo>
                    <a:pt x="62179" y="34010"/>
                  </a:lnTo>
                  <a:lnTo>
                    <a:pt x="59944" y="34010"/>
                  </a:lnTo>
                  <a:lnTo>
                    <a:pt x="59944" y="36931"/>
                  </a:lnTo>
                  <a:lnTo>
                    <a:pt x="59944" y="57073"/>
                  </a:lnTo>
                  <a:lnTo>
                    <a:pt x="47726" y="57073"/>
                  </a:lnTo>
                  <a:lnTo>
                    <a:pt x="47726" y="36931"/>
                  </a:lnTo>
                  <a:lnTo>
                    <a:pt x="59944" y="36931"/>
                  </a:lnTo>
                  <a:lnTo>
                    <a:pt x="59944" y="34010"/>
                  </a:lnTo>
                  <a:lnTo>
                    <a:pt x="45491" y="34010"/>
                  </a:lnTo>
                  <a:lnTo>
                    <a:pt x="44843" y="34658"/>
                  </a:lnTo>
                  <a:lnTo>
                    <a:pt x="44843" y="36931"/>
                  </a:lnTo>
                  <a:lnTo>
                    <a:pt x="44843" y="57073"/>
                  </a:lnTo>
                  <a:lnTo>
                    <a:pt x="44843" y="59347"/>
                  </a:lnTo>
                  <a:lnTo>
                    <a:pt x="45491" y="59994"/>
                  </a:lnTo>
                  <a:lnTo>
                    <a:pt x="62179" y="59994"/>
                  </a:lnTo>
                  <a:lnTo>
                    <a:pt x="62826" y="59347"/>
                  </a:lnTo>
                  <a:lnTo>
                    <a:pt x="62826" y="34658"/>
                  </a:lnTo>
                  <a:close/>
                </a:path>
                <a:path w="71755" h="60325">
                  <a:moveTo>
                    <a:pt x="62903" y="660"/>
                  </a:moveTo>
                  <a:lnTo>
                    <a:pt x="62268" y="0"/>
                  </a:lnTo>
                  <a:lnTo>
                    <a:pt x="60667" y="0"/>
                  </a:lnTo>
                  <a:lnTo>
                    <a:pt x="60020" y="660"/>
                  </a:lnTo>
                  <a:lnTo>
                    <a:pt x="60020" y="13373"/>
                  </a:lnTo>
                  <a:lnTo>
                    <a:pt x="60667" y="14020"/>
                  </a:lnTo>
                  <a:lnTo>
                    <a:pt x="61468" y="14020"/>
                  </a:lnTo>
                  <a:lnTo>
                    <a:pt x="62268" y="14020"/>
                  </a:lnTo>
                  <a:lnTo>
                    <a:pt x="62903" y="13373"/>
                  </a:lnTo>
                  <a:lnTo>
                    <a:pt x="62903" y="660"/>
                  </a:lnTo>
                  <a:close/>
                </a:path>
                <a:path w="71755" h="60325">
                  <a:moveTo>
                    <a:pt x="71488" y="660"/>
                  </a:moveTo>
                  <a:lnTo>
                    <a:pt x="70840" y="0"/>
                  </a:lnTo>
                  <a:lnTo>
                    <a:pt x="69240" y="0"/>
                  </a:lnTo>
                  <a:lnTo>
                    <a:pt x="68605" y="660"/>
                  </a:lnTo>
                  <a:lnTo>
                    <a:pt x="68605" y="13373"/>
                  </a:lnTo>
                  <a:lnTo>
                    <a:pt x="69240" y="14020"/>
                  </a:lnTo>
                  <a:lnTo>
                    <a:pt x="70040" y="14020"/>
                  </a:lnTo>
                  <a:lnTo>
                    <a:pt x="70840" y="14020"/>
                  </a:lnTo>
                  <a:lnTo>
                    <a:pt x="71488" y="13373"/>
                  </a:lnTo>
                  <a:lnTo>
                    <a:pt x="71488" y="6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428908" y="9681031"/>
              <a:ext cx="83820" cy="266065"/>
            </a:xfrm>
            <a:custGeom>
              <a:avLst/>
              <a:gdLst/>
              <a:ahLst/>
              <a:cxnLst/>
              <a:rect l="l" t="t" r="r" b="b"/>
              <a:pathLst>
                <a:path w="83819" h="266065">
                  <a:moveTo>
                    <a:pt x="0" y="265774"/>
                  </a:moveTo>
                  <a:lnTo>
                    <a:pt x="83259" y="265774"/>
                  </a:lnTo>
                  <a:lnTo>
                    <a:pt x="83259" y="24246"/>
                  </a:lnTo>
                  <a:lnTo>
                    <a:pt x="0" y="0"/>
                  </a:lnTo>
                  <a:lnTo>
                    <a:pt x="0" y="26577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426984" y="9678990"/>
              <a:ext cx="87630" cy="267970"/>
            </a:xfrm>
            <a:custGeom>
              <a:avLst/>
              <a:gdLst/>
              <a:ahLst/>
              <a:cxnLst/>
              <a:rect l="l" t="t" r="r" b="b"/>
              <a:pathLst>
                <a:path w="87630" h="267970">
                  <a:moveTo>
                    <a:pt x="83259" y="267815"/>
                  </a:moveTo>
                  <a:lnTo>
                    <a:pt x="87107" y="267815"/>
                  </a:lnTo>
                  <a:lnTo>
                    <a:pt x="87107" y="25419"/>
                  </a:lnTo>
                  <a:lnTo>
                    <a:pt x="86539" y="24660"/>
                  </a:lnTo>
                  <a:lnTo>
                    <a:pt x="1872" y="0"/>
                  </a:lnTo>
                  <a:lnTo>
                    <a:pt x="1248" y="120"/>
                  </a:lnTo>
                  <a:lnTo>
                    <a:pt x="283" y="850"/>
                  </a:lnTo>
                  <a:lnTo>
                    <a:pt x="0" y="1431"/>
                  </a:lnTo>
                  <a:lnTo>
                    <a:pt x="0" y="4634"/>
                  </a:lnTo>
                  <a:lnTo>
                    <a:pt x="3847" y="4634"/>
                  </a:lnTo>
                  <a:lnTo>
                    <a:pt x="83259" y="27759"/>
                  </a:lnTo>
                  <a:lnTo>
                    <a:pt x="83259" y="267815"/>
                  </a:lnTo>
                  <a:close/>
                </a:path>
                <a:path w="87630" h="267970">
                  <a:moveTo>
                    <a:pt x="0" y="267815"/>
                  </a:moveTo>
                  <a:lnTo>
                    <a:pt x="3847" y="267815"/>
                  </a:lnTo>
                  <a:lnTo>
                    <a:pt x="3847" y="4634"/>
                  </a:lnTo>
                  <a:lnTo>
                    <a:pt x="0" y="4634"/>
                  </a:lnTo>
                  <a:lnTo>
                    <a:pt x="0" y="267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9" name="object 84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6041" y="9635075"/>
              <a:ext cx="113940" cy="311729"/>
            </a:xfrm>
            <a:prstGeom prst="rect">
              <a:avLst/>
            </a:prstGeom>
          </p:spPr>
        </p:pic>
        <p:sp>
          <p:nvSpPr>
            <p:cNvPr id="850" name="object 850"/>
            <p:cNvSpPr/>
            <p:nvPr/>
          </p:nvSpPr>
          <p:spPr>
            <a:xfrm>
              <a:off x="1500833" y="9641921"/>
              <a:ext cx="154305" cy="305435"/>
            </a:xfrm>
            <a:custGeom>
              <a:avLst/>
              <a:gdLst/>
              <a:ahLst/>
              <a:cxnLst/>
              <a:rect l="l" t="t" r="r" b="b"/>
              <a:pathLst>
                <a:path w="154305" h="305434">
                  <a:moveTo>
                    <a:pt x="0" y="304883"/>
                  </a:moveTo>
                  <a:lnTo>
                    <a:pt x="153942" y="304883"/>
                  </a:lnTo>
                  <a:lnTo>
                    <a:pt x="153942" y="0"/>
                  </a:lnTo>
                  <a:lnTo>
                    <a:pt x="0" y="29243"/>
                  </a:lnTo>
                  <a:lnTo>
                    <a:pt x="0" y="3048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498904" y="9639891"/>
              <a:ext cx="158115" cy="307340"/>
            </a:xfrm>
            <a:custGeom>
              <a:avLst/>
              <a:gdLst/>
              <a:ahLst/>
              <a:cxnLst/>
              <a:rect l="l" t="t" r="r" b="b"/>
              <a:pathLst>
                <a:path w="158114" h="307340">
                  <a:moveTo>
                    <a:pt x="153947" y="306913"/>
                  </a:moveTo>
                  <a:lnTo>
                    <a:pt x="157795" y="306913"/>
                  </a:lnTo>
                  <a:lnTo>
                    <a:pt x="157795" y="1448"/>
                  </a:lnTo>
                  <a:lnTo>
                    <a:pt x="157540" y="902"/>
                  </a:lnTo>
                  <a:lnTo>
                    <a:pt x="156660" y="160"/>
                  </a:lnTo>
                  <a:lnTo>
                    <a:pt x="156070" y="0"/>
                  </a:lnTo>
                  <a:lnTo>
                    <a:pt x="133039" y="4375"/>
                  </a:lnTo>
                  <a:lnTo>
                    <a:pt x="153947" y="4375"/>
                  </a:lnTo>
                  <a:lnTo>
                    <a:pt x="153947" y="306913"/>
                  </a:lnTo>
                  <a:close/>
                </a:path>
                <a:path w="158114" h="307340">
                  <a:moveTo>
                    <a:pt x="0" y="306913"/>
                  </a:moveTo>
                  <a:lnTo>
                    <a:pt x="3853" y="306913"/>
                  </a:lnTo>
                  <a:lnTo>
                    <a:pt x="3853" y="32888"/>
                  </a:lnTo>
                  <a:lnTo>
                    <a:pt x="153947" y="4375"/>
                  </a:lnTo>
                  <a:lnTo>
                    <a:pt x="133039" y="4375"/>
                  </a:lnTo>
                  <a:lnTo>
                    <a:pt x="664" y="29524"/>
                  </a:lnTo>
                  <a:lnTo>
                    <a:pt x="0" y="30335"/>
                  </a:lnTo>
                  <a:lnTo>
                    <a:pt x="0" y="30691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502941" y="9879983"/>
              <a:ext cx="149225" cy="12065"/>
            </a:xfrm>
            <a:custGeom>
              <a:avLst/>
              <a:gdLst/>
              <a:ahLst/>
              <a:cxnLst/>
              <a:rect l="l" t="t" r="r" b="b"/>
              <a:pathLst>
                <a:path w="149225" h="12065">
                  <a:moveTo>
                    <a:pt x="148976" y="11884"/>
                  </a:moveTo>
                  <a:lnTo>
                    <a:pt x="149208" y="6042"/>
                  </a:lnTo>
                  <a:lnTo>
                    <a:pt x="232" y="0"/>
                  </a:lnTo>
                  <a:lnTo>
                    <a:pt x="0" y="5841"/>
                  </a:lnTo>
                  <a:lnTo>
                    <a:pt x="148976" y="11884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490364" y="9869724"/>
              <a:ext cx="175260" cy="17145"/>
            </a:xfrm>
            <a:custGeom>
              <a:avLst/>
              <a:gdLst/>
              <a:ahLst/>
              <a:cxnLst/>
              <a:rect l="l" t="t" r="r" b="b"/>
              <a:pathLst>
                <a:path w="175260" h="17145">
                  <a:moveTo>
                    <a:pt x="174725" y="16823"/>
                  </a:moveTo>
                  <a:lnTo>
                    <a:pt x="175111" y="7083"/>
                  </a:lnTo>
                  <a:lnTo>
                    <a:pt x="380" y="0"/>
                  </a:lnTo>
                  <a:lnTo>
                    <a:pt x="0" y="9740"/>
                  </a:lnTo>
                  <a:lnTo>
                    <a:pt x="174725" y="1682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488885" y="9868263"/>
              <a:ext cx="178435" cy="20320"/>
            </a:xfrm>
            <a:custGeom>
              <a:avLst/>
              <a:gdLst/>
              <a:ahLst/>
              <a:cxnLst/>
              <a:rect l="l" t="t" r="r" b="b"/>
              <a:pathLst>
                <a:path w="178435" h="20320">
                  <a:moveTo>
                    <a:pt x="176144" y="19744"/>
                  </a:moveTo>
                  <a:lnTo>
                    <a:pt x="177183" y="19359"/>
                  </a:lnTo>
                  <a:lnTo>
                    <a:pt x="177648" y="18341"/>
                  </a:lnTo>
                  <a:lnTo>
                    <a:pt x="178062" y="7796"/>
                  </a:lnTo>
                  <a:lnTo>
                    <a:pt x="177444" y="7118"/>
                  </a:lnTo>
                  <a:lnTo>
                    <a:pt x="1918" y="0"/>
                  </a:lnTo>
                  <a:lnTo>
                    <a:pt x="885" y="385"/>
                  </a:lnTo>
                  <a:lnTo>
                    <a:pt x="419" y="1402"/>
                  </a:lnTo>
                  <a:lnTo>
                    <a:pt x="357" y="2978"/>
                  </a:lnTo>
                  <a:lnTo>
                    <a:pt x="3246" y="2978"/>
                  </a:lnTo>
                  <a:lnTo>
                    <a:pt x="175089" y="9947"/>
                  </a:lnTo>
                  <a:lnTo>
                    <a:pt x="174822" y="16766"/>
                  </a:lnTo>
                  <a:lnTo>
                    <a:pt x="102703" y="16766"/>
                  </a:lnTo>
                  <a:lnTo>
                    <a:pt x="176144" y="19744"/>
                  </a:lnTo>
                  <a:close/>
                </a:path>
                <a:path w="178435" h="20320">
                  <a:moveTo>
                    <a:pt x="102703" y="16766"/>
                  </a:moveTo>
                  <a:lnTo>
                    <a:pt x="174822" y="16766"/>
                  </a:lnTo>
                  <a:lnTo>
                    <a:pt x="2973" y="9797"/>
                  </a:lnTo>
                  <a:lnTo>
                    <a:pt x="3246" y="2978"/>
                  </a:lnTo>
                  <a:lnTo>
                    <a:pt x="357" y="2978"/>
                  </a:lnTo>
                  <a:lnTo>
                    <a:pt x="0" y="11947"/>
                  </a:lnTo>
                  <a:lnTo>
                    <a:pt x="624" y="12626"/>
                  </a:lnTo>
                  <a:lnTo>
                    <a:pt x="102703" y="16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503345" y="9793313"/>
              <a:ext cx="149225" cy="12700"/>
            </a:xfrm>
            <a:custGeom>
              <a:avLst/>
              <a:gdLst/>
              <a:ahLst/>
              <a:cxnLst/>
              <a:rect l="l" t="t" r="r" b="b"/>
              <a:pathLst>
                <a:path w="149225" h="12700">
                  <a:moveTo>
                    <a:pt x="249" y="12379"/>
                  </a:moveTo>
                  <a:lnTo>
                    <a:pt x="149203" y="5841"/>
                  </a:lnTo>
                  <a:lnTo>
                    <a:pt x="148953" y="0"/>
                  </a:lnTo>
                  <a:lnTo>
                    <a:pt x="0" y="6537"/>
                  </a:lnTo>
                  <a:lnTo>
                    <a:pt x="249" y="12379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490120" y="9783004"/>
              <a:ext cx="175260" cy="17780"/>
            </a:xfrm>
            <a:custGeom>
              <a:avLst/>
              <a:gdLst/>
              <a:ahLst/>
              <a:cxnLst/>
              <a:rect l="l" t="t" r="r" b="b"/>
              <a:pathLst>
                <a:path w="175260" h="17779">
                  <a:moveTo>
                    <a:pt x="414" y="17410"/>
                  </a:moveTo>
                  <a:lnTo>
                    <a:pt x="175117" y="9740"/>
                  </a:lnTo>
                  <a:lnTo>
                    <a:pt x="174703" y="0"/>
                  </a:lnTo>
                  <a:lnTo>
                    <a:pt x="0" y="7670"/>
                  </a:lnTo>
                  <a:lnTo>
                    <a:pt x="414" y="1741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488645" y="9781479"/>
              <a:ext cx="178435" cy="20955"/>
            </a:xfrm>
            <a:custGeom>
              <a:avLst/>
              <a:gdLst/>
              <a:ahLst/>
              <a:cxnLst/>
              <a:rect l="l" t="t" r="r" b="b"/>
              <a:pathLst>
                <a:path w="178435" h="20954">
                  <a:moveTo>
                    <a:pt x="1889" y="20394"/>
                  </a:moveTo>
                  <a:lnTo>
                    <a:pt x="176655" y="12724"/>
                  </a:lnTo>
                  <a:lnTo>
                    <a:pt x="177654" y="12252"/>
                  </a:lnTo>
                  <a:lnTo>
                    <a:pt x="178034" y="11200"/>
                  </a:lnTo>
                  <a:lnTo>
                    <a:pt x="177586" y="655"/>
                  </a:lnTo>
                  <a:lnTo>
                    <a:pt x="176939" y="0"/>
                  </a:lnTo>
                  <a:lnTo>
                    <a:pt x="176116" y="63"/>
                  </a:lnTo>
                  <a:lnTo>
                    <a:pt x="108061" y="3053"/>
                  </a:lnTo>
                  <a:lnTo>
                    <a:pt x="174799" y="3053"/>
                  </a:lnTo>
                  <a:lnTo>
                    <a:pt x="175089" y="9866"/>
                  </a:lnTo>
                  <a:lnTo>
                    <a:pt x="3269" y="17410"/>
                  </a:lnTo>
                  <a:lnTo>
                    <a:pt x="380" y="17410"/>
                  </a:lnTo>
                  <a:lnTo>
                    <a:pt x="448" y="18997"/>
                  </a:lnTo>
                  <a:lnTo>
                    <a:pt x="913" y="20014"/>
                  </a:lnTo>
                  <a:lnTo>
                    <a:pt x="1889" y="20394"/>
                  </a:lnTo>
                  <a:close/>
                </a:path>
                <a:path w="178435" h="20954">
                  <a:moveTo>
                    <a:pt x="380" y="17410"/>
                  </a:moveTo>
                  <a:lnTo>
                    <a:pt x="3269" y="17410"/>
                  </a:lnTo>
                  <a:lnTo>
                    <a:pt x="2979" y="10596"/>
                  </a:lnTo>
                  <a:lnTo>
                    <a:pt x="174799" y="3053"/>
                  </a:lnTo>
                  <a:lnTo>
                    <a:pt x="108061" y="3053"/>
                  </a:lnTo>
                  <a:lnTo>
                    <a:pt x="612" y="7773"/>
                  </a:lnTo>
                  <a:lnTo>
                    <a:pt x="0" y="8452"/>
                  </a:lnTo>
                  <a:lnTo>
                    <a:pt x="380" y="174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503092" y="9709142"/>
              <a:ext cx="149225" cy="8255"/>
            </a:xfrm>
            <a:custGeom>
              <a:avLst/>
              <a:gdLst/>
              <a:ahLst/>
              <a:cxnLst/>
              <a:rect l="l" t="t" r="r" b="b"/>
              <a:pathLst>
                <a:path w="149225" h="8254">
                  <a:moveTo>
                    <a:pt x="149083" y="7865"/>
                  </a:moveTo>
                  <a:lnTo>
                    <a:pt x="149163" y="2018"/>
                  </a:lnTo>
                  <a:lnTo>
                    <a:pt x="79" y="0"/>
                  </a:lnTo>
                  <a:lnTo>
                    <a:pt x="0" y="5853"/>
                  </a:lnTo>
                  <a:lnTo>
                    <a:pt x="149083" y="786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490353" y="9699225"/>
              <a:ext cx="175260" cy="12700"/>
            </a:xfrm>
            <a:custGeom>
              <a:avLst/>
              <a:gdLst/>
              <a:ahLst/>
              <a:cxnLst/>
              <a:rect l="l" t="t" r="r" b="b"/>
              <a:pathLst>
                <a:path w="175260" h="12700">
                  <a:moveTo>
                    <a:pt x="174850" y="12108"/>
                  </a:moveTo>
                  <a:lnTo>
                    <a:pt x="174981" y="2363"/>
                  </a:lnTo>
                  <a:lnTo>
                    <a:pt x="124" y="0"/>
                  </a:lnTo>
                  <a:lnTo>
                    <a:pt x="0" y="9745"/>
                  </a:lnTo>
                  <a:lnTo>
                    <a:pt x="174850" y="12108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488897" y="9697770"/>
              <a:ext cx="177800" cy="162560"/>
            </a:xfrm>
            <a:custGeom>
              <a:avLst/>
              <a:gdLst/>
              <a:ahLst/>
              <a:cxnLst/>
              <a:rect l="l" t="t" r="r" b="b"/>
              <a:pathLst>
                <a:path w="177800" h="162559">
                  <a:moveTo>
                    <a:pt x="62115" y="122707"/>
                  </a:moveTo>
                  <a:lnTo>
                    <a:pt x="61468" y="122047"/>
                  </a:lnTo>
                  <a:lnTo>
                    <a:pt x="59232" y="122047"/>
                  </a:lnTo>
                  <a:lnTo>
                    <a:pt x="59232" y="124968"/>
                  </a:lnTo>
                  <a:lnTo>
                    <a:pt x="59232" y="159092"/>
                  </a:lnTo>
                  <a:lnTo>
                    <a:pt x="37744" y="159092"/>
                  </a:lnTo>
                  <a:lnTo>
                    <a:pt x="37744" y="124968"/>
                  </a:lnTo>
                  <a:lnTo>
                    <a:pt x="59232" y="124968"/>
                  </a:lnTo>
                  <a:lnTo>
                    <a:pt x="59232" y="122047"/>
                  </a:lnTo>
                  <a:lnTo>
                    <a:pt x="35496" y="122047"/>
                  </a:lnTo>
                  <a:lnTo>
                    <a:pt x="34861" y="122707"/>
                  </a:lnTo>
                  <a:lnTo>
                    <a:pt x="34861" y="124968"/>
                  </a:lnTo>
                  <a:lnTo>
                    <a:pt x="34861" y="159092"/>
                  </a:lnTo>
                  <a:lnTo>
                    <a:pt x="34861" y="161353"/>
                  </a:lnTo>
                  <a:lnTo>
                    <a:pt x="35496" y="162013"/>
                  </a:lnTo>
                  <a:lnTo>
                    <a:pt x="61468" y="162013"/>
                  </a:lnTo>
                  <a:lnTo>
                    <a:pt x="62115" y="161353"/>
                  </a:lnTo>
                  <a:lnTo>
                    <a:pt x="62115" y="122707"/>
                  </a:lnTo>
                  <a:close/>
                </a:path>
                <a:path w="177800" h="162559">
                  <a:moveTo>
                    <a:pt x="177787" y="2933"/>
                  </a:moveTo>
                  <a:lnTo>
                    <a:pt x="177241" y="2374"/>
                  </a:lnTo>
                  <a:lnTo>
                    <a:pt x="174967" y="2349"/>
                  </a:lnTo>
                  <a:lnTo>
                    <a:pt x="174967" y="5270"/>
                  </a:lnTo>
                  <a:lnTo>
                    <a:pt x="174879" y="12090"/>
                  </a:lnTo>
                  <a:lnTo>
                    <a:pt x="2908" y="9766"/>
                  </a:lnTo>
                  <a:lnTo>
                    <a:pt x="2997" y="2933"/>
                  </a:lnTo>
                  <a:lnTo>
                    <a:pt x="174967" y="5270"/>
                  </a:lnTo>
                  <a:lnTo>
                    <a:pt x="174967" y="2349"/>
                  </a:lnTo>
                  <a:lnTo>
                    <a:pt x="1600" y="0"/>
                  </a:lnTo>
                  <a:lnTo>
                    <a:pt x="787" y="0"/>
                  </a:lnTo>
                  <a:lnTo>
                    <a:pt x="139" y="635"/>
                  </a:lnTo>
                  <a:lnTo>
                    <a:pt x="114" y="2933"/>
                  </a:lnTo>
                  <a:lnTo>
                    <a:pt x="0" y="11188"/>
                  </a:lnTo>
                  <a:lnTo>
                    <a:pt x="355" y="12090"/>
                  </a:lnTo>
                  <a:lnTo>
                    <a:pt x="419" y="12230"/>
                  </a:lnTo>
                  <a:lnTo>
                    <a:pt x="1435" y="12674"/>
                  </a:lnTo>
                  <a:lnTo>
                    <a:pt x="176276" y="15036"/>
                  </a:lnTo>
                  <a:lnTo>
                    <a:pt x="177304" y="14617"/>
                  </a:lnTo>
                  <a:lnTo>
                    <a:pt x="177749" y="13589"/>
                  </a:lnTo>
                  <a:lnTo>
                    <a:pt x="177787" y="29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608595" y="9821277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4" h="37465">
                  <a:moveTo>
                    <a:pt x="0" y="37039"/>
                  </a:moveTo>
                  <a:lnTo>
                    <a:pt x="24370" y="37039"/>
                  </a:lnTo>
                  <a:lnTo>
                    <a:pt x="24370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607150" y="9819808"/>
              <a:ext cx="27305" cy="40005"/>
            </a:xfrm>
            <a:custGeom>
              <a:avLst/>
              <a:gdLst/>
              <a:ahLst/>
              <a:cxnLst/>
              <a:rect l="l" t="t" r="r" b="b"/>
              <a:pathLst>
                <a:path w="27305" h="40004">
                  <a:moveTo>
                    <a:pt x="647" y="39966"/>
                  </a:moveTo>
                  <a:lnTo>
                    <a:pt x="26612" y="39966"/>
                  </a:lnTo>
                  <a:lnTo>
                    <a:pt x="27259" y="39311"/>
                  </a:lnTo>
                  <a:lnTo>
                    <a:pt x="27259" y="655"/>
                  </a:lnTo>
                  <a:lnTo>
                    <a:pt x="26612" y="0"/>
                  </a:lnTo>
                  <a:lnTo>
                    <a:pt x="647" y="0"/>
                  </a:lnTo>
                  <a:lnTo>
                    <a:pt x="0" y="655"/>
                  </a:lnTo>
                  <a:lnTo>
                    <a:pt x="0" y="2926"/>
                  </a:lnTo>
                  <a:lnTo>
                    <a:pt x="24376" y="2926"/>
                  </a:lnTo>
                  <a:lnTo>
                    <a:pt x="24376" y="37039"/>
                  </a:lnTo>
                  <a:lnTo>
                    <a:pt x="0" y="37039"/>
                  </a:lnTo>
                  <a:lnTo>
                    <a:pt x="0" y="39311"/>
                  </a:lnTo>
                  <a:lnTo>
                    <a:pt x="647" y="39966"/>
                  </a:lnTo>
                  <a:close/>
                </a:path>
                <a:path w="27305" h="40004">
                  <a:moveTo>
                    <a:pt x="0" y="37039"/>
                  </a:moveTo>
                  <a:lnTo>
                    <a:pt x="2888" y="37039"/>
                  </a:lnTo>
                  <a:lnTo>
                    <a:pt x="2888" y="2926"/>
                  </a:lnTo>
                  <a:lnTo>
                    <a:pt x="0" y="2926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525205" y="9730948"/>
              <a:ext cx="24765" cy="37465"/>
            </a:xfrm>
            <a:custGeom>
              <a:avLst/>
              <a:gdLst/>
              <a:ahLst/>
              <a:cxnLst/>
              <a:rect l="l" t="t" r="r" b="b"/>
              <a:pathLst>
                <a:path w="24765" h="37465">
                  <a:moveTo>
                    <a:pt x="0" y="37039"/>
                  </a:moveTo>
                  <a:lnTo>
                    <a:pt x="24376" y="37039"/>
                  </a:lnTo>
                  <a:lnTo>
                    <a:pt x="24376" y="0"/>
                  </a:lnTo>
                  <a:lnTo>
                    <a:pt x="0" y="0"/>
                  </a:lnTo>
                  <a:lnTo>
                    <a:pt x="0" y="3703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523758" y="9729482"/>
              <a:ext cx="111125" cy="211454"/>
            </a:xfrm>
            <a:custGeom>
              <a:avLst/>
              <a:gdLst/>
              <a:ahLst/>
              <a:cxnLst/>
              <a:rect l="l" t="t" r="r" b="b"/>
              <a:pathLst>
                <a:path w="111125" h="211454">
                  <a:moveTo>
                    <a:pt x="27254" y="171894"/>
                  </a:moveTo>
                  <a:lnTo>
                    <a:pt x="26606" y="171246"/>
                  </a:lnTo>
                  <a:lnTo>
                    <a:pt x="24371" y="171246"/>
                  </a:lnTo>
                  <a:lnTo>
                    <a:pt x="24371" y="174167"/>
                  </a:lnTo>
                  <a:lnTo>
                    <a:pt x="24371" y="208280"/>
                  </a:lnTo>
                  <a:lnTo>
                    <a:pt x="2882" y="208280"/>
                  </a:lnTo>
                  <a:lnTo>
                    <a:pt x="2882" y="174167"/>
                  </a:lnTo>
                  <a:lnTo>
                    <a:pt x="24371" y="174167"/>
                  </a:lnTo>
                  <a:lnTo>
                    <a:pt x="24371" y="171246"/>
                  </a:lnTo>
                  <a:lnTo>
                    <a:pt x="635" y="171246"/>
                  </a:lnTo>
                  <a:lnTo>
                    <a:pt x="0" y="171894"/>
                  </a:lnTo>
                  <a:lnTo>
                    <a:pt x="0" y="174167"/>
                  </a:lnTo>
                  <a:lnTo>
                    <a:pt x="0" y="208280"/>
                  </a:lnTo>
                  <a:lnTo>
                    <a:pt x="0" y="210540"/>
                  </a:lnTo>
                  <a:lnTo>
                    <a:pt x="635" y="211201"/>
                  </a:lnTo>
                  <a:lnTo>
                    <a:pt x="26606" y="211201"/>
                  </a:lnTo>
                  <a:lnTo>
                    <a:pt x="27254" y="210540"/>
                  </a:lnTo>
                  <a:lnTo>
                    <a:pt x="27254" y="171894"/>
                  </a:lnTo>
                  <a:close/>
                </a:path>
                <a:path w="111125" h="211454">
                  <a:moveTo>
                    <a:pt x="27254" y="673"/>
                  </a:moveTo>
                  <a:lnTo>
                    <a:pt x="26606" y="12"/>
                  </a:lnTo>
                  <a:lnTo>
                    <a:pt x="24371" y="12"/>
                  </a:lnTo>
                  <a:lnTo>
                    <a:pt x="24371" y="2933"/>
                  </a:lnTo>
                  <a:lnTo>
                    <a:pt x="24371" y="37045"/>
                  </a:lnTo>
                  <a:lnTo>
                    <a:pt x="2882" y="37045"/>
                  </a:lnTo>
                  <a:lnTo>
                    <a:pt x="2882" y="2933"/>
                  </a:lnTo>
                  <a:lnTo>
                    <a:pt x="24371" y="2933"/>
                  </a:lnTo>
                  <a:lnTo>
                    <a:pt x="24371" y="12"/>
                  </a:lnTo>
                  <a:lnTo>
                    <a:pt x="635" y="12"/>
                  </a:lnTo>
                  <a:lnTo>
                    <a:pt x="0" y="673"/>
                  </a:lnTo>
                  <a:lnTo>
                    <a:pt x="0" y="2933"/>
                  </a:lnTo>
                  <a:lnTo>
                    <a:pt x="0" y="37045"/>
                  </a:lnTo>
                  <a:lnTo>
                    <a:pt x="0" y="39319"/>
                  </a:lnTo>
                  <a:lnTo>
                    <a:pt x="635" y="39966"/>
                  </a:lnTo>
                  <a:lnTo>
                    <a:pt x="26606" y="39966"/>
                  </a:lnTo>
                  <a:lnTo>
                    <a:pt x="27254" y="39319"/>
                  </a:lnTo>
                  <a:lnTo>
                    <a:pt x="27254" y="673"/>
                  </a:lnTo>
                  <a:close/>
                </a:path>
                <a:path w="111125" h="211454">
                  <a:moveTo>
                    <a:pt x="110642" y="171894"/>
                  </a:moveTo>
                  <a:lnTo>
                    <a:pt x="109994" y="171246"/>
                  </a:lnTo>
                  <a:lnTo>
                    <a:pt x="107759" y="171246"/>
                  </a:lnTo>
                  <a:lnTo>
                    <a:pt x="107759" y="174167"/>
                  </a:lnTo>
                  <a:lnTo>
                    <a:pt x="107759" y="208280"/>
                  </a:lnTo>
                  <a:lnTo>
                    <a:pt x="86271" y="208280"/>
                  </a:lnTo>
                  <a:lnTo>
                    <a:pt x="86271" y="174167"/>
                  </a:lnTo>
                  <a:lnTo>
                    <a:pt x="107759" y="174167"/>
                  </a:lnTo>
                  <a:lnTo>
                    <a:pt x="107759" y="171246"/>
                  </a:lnTo>
                  <a:lnTo>
                    <a:pt x="84035" y="171246"/>
                  </a:lnTo>
                  <a:lnTo>
                    <a:pt x="83388" y="171894"/>
                  </a:lnTo>
                  <a:lnTo>
                    <a:pt x="83388" y="174167"/>
                  </a:lnTo>
                  <a:lnTo>
                    <a:pt x="83388" y="208280"/>
                  </a:lnTo>
                  <a:lnTo>
                    <a:pt x="83388" y="210540"/>
                  </a:lnTo>
                  <a:lnTo>
                    <a:pt x="84035" y="211201"/>
                  </a:lnTo>
                  <a:lnTo>
                    <a:pt x="109994" y="211201"/>
                  </a:lnTo>
                  <a:lnTo>
                    <a:pt x="110642" y="210540"/>
                  </a:lnTo>
                  <a:lnTo>
                    <a:pt x="110642" y="171894"/>
                  </a:lnTo>
                  <a:close/>
                </a:path>
                <a:path w="111125" h="211454">
                  <a:moveTo>
                    <a:pt x="110642" y="673"/>
                  </a:moveTo>
                  <a:lnTo>
                    <a:pt x="109994" y="0"/>
                  </a:lnTo>
                  <a:lnTo>
                    <a:pt x="107759" y="0"/>
                  </a:lnTo>
                  <a:lnTo>
                    <a:pt x="107759" y="2933"/>
                  </a:lnTo>
                  <a:lnTo>
                    <a:pt x="107759" y="37045"/>
                  </a:lnTo>
                  <a:lnTo>
                    <a:pt x="86271" y="37045"/>
                  </a:lnTo>
                  <a:lnTo>
                    <a:pt x="86271" y="2933"/>
                  </a:lnTo>
                  <a:lnTo>
                    <a:pt x="107759" y="2933"/>
                  </a:lnTo>
                  <a:lnTo>
                    <a:pt x="107759" y="0"/>
                  </a:lnTo>
                  <a:lnTo>
                    <a:pt x="84035" y="0"/>
                  </a:lnTo>
                  <a:lnTo>
                    <a:pt x="83388" y="673"/>
                  </a:lnTo>
                  <a:lnTo>
                    <a:pt x="83388" y="2933"/>
                  </a:lnTo>
                  <a:lnTo>
                    <a:pt x="83388" y="37045"/>
                  </a:lnTo>
                  <a:lnTo>
                    <a:pt x="83388" y="39319"/>
                  </a:lnTo>
                  <a:lnTo>
                    <a:pt x="84035" y="39966"/>
                  </a:lnTo>
                  <a:lnTo>
                    <a:pt x="109994" y="39966"/>
                  </a:lnTo>
                  <a:lnTo>
                    <a:pt x="110642" y="39319"/>
                  </a:lnTo>
                  <a:lnTo>
                    <a:pt x="110642" y="67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610519" y="9662879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4846" y="21929"/>
                  </a:moveTo>
                  <a:lnTo>
                    <a:pt x="16799" y="21929"/>
                  </a:lnTo>
                  <a:lnTo>
                    <a:pt x="21646" y="17019"/>
                  </a:lnTo>
                  <a:lnTo>
                    <a:pt x="21646" y="10964"/>
                  </a:lnTo>
                  <a:lnTo>
                    <a:pt x="21646" y="4910"/>
                  </a:lnTo>
                  <a:lnTo>
                    <a:pt x="16799" y="0"/>
                  </a:lnTo>
                  <a:lnTo>
                    <a:pt x="4846" y="0"/>
                  </a:lnTo>
                  <a:lnTo>
                    <a:pt x="0" y="4910"/>
                  </a:lnTo>
                  <a:lnTo>
                    <a:pt x="0" y="17019"/>
                  </a:lnTo>
                  <a:lnTo>
                    <a:pt x="4846" y="21929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514703" y="9612363"/>
              <a:ext cx="128270" cy="247650"/>
            </a:xfrm>
            <a:custGeom>
              <a:avLst/>
              <a:gdLst/>
              <a:ahLst/>
              <a:cxnLst/>
              <a:rect l="l" t="t" r="r" b="b"/>
              <a:pathLst>
                <a:path w="128269" h="247650">
                  <a:moveTo>
                    <a:pt x="43294" y="154825"/>
                  </a:moveTo>
                  <a:lnTo>
                    <a:pt x="42646" y="154165"/>
                  </a:lnTo>
                  <a:lnTo>
                    <a:pt x="647" y="154165"/>
                  </a:lnTo>
                  <a:lnTo>
                    <a:pt x="0" y="154825"/>
                  </a:lnTo>
                  <a:lnTo>
                    <a:pt x="0" y="156438"/>
                  </a:lnTo>
                  <a:lnTo>
                    <a:pt x="647" y="157099"/>
                  </a:lnTo>
                  <a:lnTo>
                    <a:pt x="41859" y="157099"/>
                  </a:lnTo>
                  <a:lnTo>
                    <a:pt x="42646" y="157099"/>
                  </a:lnTo>
                  <a:lnTo>
                    <a:pt x="43294" y="156438"/>
                  </a:lnTo>
                  <a:lnTo>
                    <a:pt x="43294" y="154825"/>
                  </a:lnTo>
                  <a:close/>
                </a:path>
                <a:path w="128269" h="247650">
                  <a:moveTo>
                    <a:pt x="44335" y="245186"/>
                  </a:moveTo>
                  <a:lnTo>
                    <a:pt x="43688" y="244538"/>
                  </a:lnTo>
                  <a:lnTo>
                    <a:pt x="1676" y="244538"/>
                  </a:lnTo>
                  <a:lnTo>
                    <a:pt x="1041" y="245186"/>
                  </a:lnTo>
                  <a:lnTo>
                    <a:pt x="1041" y="246811"/>
                  </a:lnTo>
                  <a:lnTo>
                    <a:pt x="1676" y="247459"/>
                  </a:lnTo>
                  <a:lnTo>
                    <a:pt x="42887" y="247459"/>
                  </a:lnTo>
                  <a:lnTo>
                    <a:pt x="43688" y="247459"/>
                  </a:lnTo>
                  <a:lnTo>
                    <a:pt x="44335" y="246811"/>
                  </a:lnTo>
                  <a:lnTo>
                    <a:pt x="44335" y="245186"/>
                  </a:lnTo>
                  <a:close/>
                </a:path>
                <a:path w="128269" h="247650">
                  <a:moveTo>
                    <a:pt x="54419" y="2057"/>
                  </a:moveTo>
                  <a:lnTo>
                    <a:pt x="54051" y="495"/>
                  </a:lnTo>
                  <a:lnTo>
                    <a:pt x="53263" y="0"/>
                  </a:lnTo>
                  <a:lnTo>
                    <a:pt x="24130" y="7188"/>
                  </a:lnTo>
                  <a:lnTo>
                    <a:pt x="24130" y="812"/>
                  </a:lnTo>
                  <a:lnTo>
                    <a:pt x="23482" y="165"/>
                  </a:lnTo>
                  <a:lnTo>
                    <a:pt x="21894" y="165"/>
                  </a:lnTo>
                  <a:lnTo>
                    <a:pt x="21247" y="812"/>
                  </a:lnTo>
                  <a:lnTo>
                    <a:pt x="21247" y="7899"/>
                  </a:lnTo>
                  <a:lnTo>
                    <a:pt x="4254" y="12090"/>
                  </a:lnTo>
                  <a:lnTo>
                    <a:pt x="3771" y="12877"/>
                  </a:lnTo>
                  <a:lnTo>
                    <a:pt x="4114" y="14338"/>
                  </a:lnTo>
                  <a:lnTo>
                    <a:pt x="4711" y="14782"/>
                  </a:lnTo>
                  <a:lnTo>
                    <a:pt x="5359" y="14782"/>
                  </a:lnTo>
                  <a:lnTo>
                    <a:pt x="21247" y="10883"/>
                  </a:lnTo>
                  <a:lnTo>
                    <a:pt x="21247" y="51333"/>
                  </a:lnTo>
                  <a:lnTo>
                    <a:pt x="21894" y="51981"/>
                  </a:lnTo>
                  <a:lnTo>
                    <a:pt x="22682" y="51981"/>
                  </a:lnTo>
                  <a:lnTo>
                    <a:pt x="23482" y="51981"/>
                  </a:lnTo>
                  <a:lnTo>
                    <a:pt x="24130" y="51333"/>
                  </a:lnTo>
                  <a:lnTo>
                    <a:pt x="24130" y="10172"/>
                  </a:lnTo>
                  <a:lnTo>
                    <a:pt x="53949" y="2844"/>
                  </a:lnTo>
                  <a:lnTo>
                    <a:pt x="54419" y="2057"/>
                  </a:lnTo>
                  <a:close/>
                </a:path>
                <a:path w="128269" h="247650">
                  <a:moveTo>
                    <a:pt x="118897" y="54635"/>
                  </a:moveTo>
                  <a:lnTo>
                    <a:pt x="116014" y="51714"/>
                  </a:lnTo>
                  <a:lnTo>
                    <a:pt x="116014" y="56248"/>
                  </a:lnTo>
                  <a:lnTo>
                    <a:pt x="116014" y="66725"/>
                  </a:lnTo>
                  <a:lnTo>
                    <a:pt x="111798" y="70993"/>
                  </a:lnTo>
                  <a:lnTo>
                    <a:pt x="101460" y="70993"/>
                  </a:lnTo>
                  <a:lnTo>
                    <a:pt x="97256" y="66725"/>
                  </a:lnTo>
                  <a:lnTo>
                    <a:pt x="97256" y="56248"/>
                  </a:lnTo>
                  <a:lnTo>
                    <a:pt x="101460" y="51981"/>
                  </a:lnTo>
                  <a:lnTo>
                    <a:pt x="111798" y="51981"/>
                  </a:lnTo>
                  <a:lnTo>
                    <a:pt x="116014" y="56248"/>
                  </a:lnTo>
                  <a:lnTo>
                    <a:pt x="116014" y="51714"/>
                  </a:lnTo>
                  <a:lnTo>
                    <a:pt x="113398" y="49060"/>
                  </a:lnTo>
                  <a:lnTo>
                    <a:pt x="99872" y="49060"/>
                  </a:lnTo>
                  <a:lnTo>
                    <a:pt x="96977" y="51981"/>
                  </a:lnTo>
                  <a:lnTo>
                    <a:pt x="94361" y="54635"/>
                  </a:lnTo>
                  <a:lnTo>
                    <a:pt x="94361" y="68338"/>
                  </a:lnTo>
                  <a:lnTo>
                    <a:pt x="96977" y="70993"/>
                  </a:lnTo>
                  <a:lnTo>
                    <a:pt x="99872" y="73914"/>
                  </a:lnTo>
                  <a:lnTo>
                    <a:pt x="113398" y="73914"/>
                  </a:lnTo>
                  <a:lnTo>
                    <a:pt x="118897" y="68338"/>
                  </a:lnTo>
                  <a:lnTo>
                    <a:pt x="118897" y="54635"/>
                  </a:lnTo>
                  <a:close/>
                </a:path>
                <a:path w="128269" h="247650">
                  <a:moveTo>
                    <a:pt x="127723" y="245186"/>
                  </a:moveTo>
                  <a:lnTo>
                    <a:pt x="127076" y="244538"/>
                  </a:lnTo>
                  <a:lnTo>
                    <a:pt x="85064" y="244538"/>
                  </a:lnTo>
                  <a:lnTo>
                    <a:pt x="84429" y="245186"/>
                  </a:lnTo>
                  <a:lnTo>
                    <a:pt x="84429" y="246811"/>
                  </a:lnTo>
                  <a:lnTo>
                    <a:pt x="85064" y="247459"/>
                  </a:lnTo>
                  <a:lnTo>
                    <a:pt x="126276" y="247459"/>
                  </a:lnTo>
                  <a:lnTo>
                    <a:pt x="127076" y="247459"/>
                  </a:lnTo>
                  <a:lnTo>
                    <a:pt x="127723" y="246811"/>
                  </a:lnTo>
                  <a:lnTo>
                    <a:pt x="127723" y="245186"/>
                  </a:lnTo>
                  <a:close/>
                </a:path>
                <a:path w="128269" h="247650">
                  <a:moveTo>
                    <a:pt x="127723" y="154825"/>
                  </a:moveTo>
                  <a:lnTo>
                    <a:pt x="127076" y="154178"/>
                  </a:lnTo>
                  <a:lnTo>
                    <a:pt x="85064" y="154178"/>
                  </a:lnTo>
                  <a:lnTo>
                    <a:pt x="84429" y="154825"/>
                  </a:lnTo>
                  <a:lnTo>
                    <a:pt x="84429" y="156438"/>
                  </a:lnTo>
                  <a:lnTo>
                    <a:pt x="85064" y="157086"/>
                  </a:lnTo>
                  <a:lnTo>
                    <a:pt x="126276" y="157086"/>
                  </a:lnTo>
                  <a:lnTo>
                    <a:pt x="127076" y="157086"/>
                  </a:lnTo>
                  <a:lnTo>
                    <a:pt x="127723" y="156438"/>
                  </a:lnTo>
                  <a:lnTo>
                    <a:pt x="127723" y="1548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632686" y="9740773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159" y="9639"/>
                  </a:moveTo>
                  <a:lnTo>
                    <a:pt x="5930" y="8547"/>
                  </a:lnTo>
                  <a:lnTo>
                    <a:pt x="5715" y="7467"/>
                  </a:lnTo>
                  <a:lnTo>
                    <a:pt x="4241" y="6870"/>
                  </a:lnTo>
                  <a:lnTo>
                    <a:pt x="1092" y="7556"/>
                  </a:lnTo>
                  <a:lnTo>
                    <a:pt x="0" y="8699"/>
                  </a:lnTo>
                  <a:lnTo>
                    <a:pt x="444" y="10858"/>
                  </a:lnTo>
                  <a:lnTo>
                    <a:pt x="1917" y="11468"/>
                  </a:lnTo>
                  <a:lnTo>
                    <a:pt x="5067" y="10782"/>
                  </a:lnTo>
                  <a:lnTo>
                    <a:pt x="6159" y="9639"/>
                  </a:lnTo>
                  <a:close/>
                </a:path>
                <a:path w="8255" h="12065">
                  <a:moveTo>
                    <a:pt x="7670" y="2260"/>
                  </a:moveTo>
                  <a:lnTo>
                    <a:pt x="6502" y="1066"/>
                  </a:lnTo>
                  <a:lnTo>
                    <a:pt x="3048" y="0"/>
                  </a:lnTo>
                  <a:lnTo>
                    <a:pt x="1409" y="342"/>
                  </a:lnTo>
                  <a:lnTo>
                    <a:pt x="850" y="2222"/>
                  </a:lnTo>
                  <a:lnTo>
                    <a:pt x="2019" y="3416"/>
                  </a:lnTo>
                  <a:lnTo>
                    <a:pt x="5473" y="4470"/>
                  </a:lnTo>
                  <a:lnTo>
                    <a:pt x="7112" y="4140"/>
                  </a:lnTo>
                  <a:lnTo>
                    <a:pt x="7391" y="3200"/>
                  </a:lnTo>
                  <a:lnTo>
                    <a:pt x="7670" y="226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626150" y="9754994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2168" y="11338"/>
                  </a:moveTo>
                  <a:lnTo>
                    <a:pt x="13360" y="11338"/>
                  </a:lnTo>
                  <a:lnTo>
                    <a:pt x="14591" y="0"/>
                  </a:lnTo>
                  <a:lnTo>
                    <a:pt x="0" y="0"/>
                  </a:lnTo>
                  <a:lnTo>
                    <a:pt x="2168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625193" y="9735108"/>
              <a:ext cx="16510" cy="32384"/>
            </a:xfrm>
            <a:custGeom>
              <a:avLst/>
              <a:gdLst/>
              <a:ahLst/>
              <a:cxnLst/>
              <a:rect l="l" t="t" r="r" b="b"/>
              <a:pathLst>
                <a:path w="16510" h="32384">
                  <a:moveTo>
                    <a:pt x="16510" y="20002"/>
                  </a:moveTo>
                  <a:lnTo>
                    <a:pt x="16256" y="19240"/>
                  </a:lnTo>
                  <a:lnTo>
                    <a:pt x="15544" y="18910"/>
                  </a:lnTo>
                  <a:lnTo>
                    <a:pt x="14478" y="18910"/>
                  </a:lnTo>
                  <a:lnTo>
                    <a:pt x="14478" y="20866"/>
                  </a:lnTo>
                  <a:lnTo>
                    <a:pt x="13449" y="30251"/>
                  </a:lnTo>
                  <a:lnTo>
                    <a:pt x="3911" y="30251"/>
                  </a:lnTo>
                  <a:lnTo>
                    <a:pt x="2120" y="20866"/>
                  </a:lnTo>
                  <a:lnTo>
                    <a:pt x="8712" y="20866"/>
                  </a:lnTo>
                  <a:lnTo>
                    <a:pt x="14478" y="20866"/>
                  </a:lnTo>
                  <a:lnTo>
                    <a:pt x="14478" y="18910"/>
                  </a:lnTo>
                  <a:lnTo>
                    <a:pt x="9436" y="18910"/>
                  </a:lnTo>
                  <a:lnTo>
                    <a:pt x="7924" y="13677"/>
                  </a:lnTo>
                  <a:lnTo>
                    <a:pt x="8534" y="7518"/>
                  </a:lnTo>
                  <a:lnTo>
                    <a:pt x="11442" y="1295"/>
                  </a:lnTo>
                  <a:lnTo>
                    <a:pt x="10985" y="0"/>
                  </a:lnTo>
                  <a:lnTo>
                    <a:pt x="9702" y="469"/>
                  </a:lnTo>
                  <a:lnTo>
                    <a:pt x="6591" y="7124"/>
                  </a:lnTo>
                  <a:lnTo>
                    <a:pt x="5943" y="13754"/>
                  </a:lnTo>
                  <a:lnTo>
                    <a:pt x="7416" y="18910"/>
                  </a:lnTo>
                  <a:lnTo>
                    <a:pt x="952" y="18910"/>
                  </a:lnTo>
                  <a:lnTo>
                    <a:pt x="215" y="19265"/>
                  </a:lnTo>
                  <a:lnTo>
                    <a:pt x="0" y="20066"/>
                  </a:lnTo>
                  <a:lnTo>
                    <a:pt x="152" y="20866"/>
                  </a:lnTo>
                  <a:lnTo>
                    <a:pt x="1955" y="30251"/>
                  </a:lnTo>
                  <a:lnTo>
                    <a:pt x="2171" y="31419"/>
                  </a:lnTo>
                  <a:lnTo>
                    <a:pt x="3111" y="32207"/>
                  </a:lnTo>
                  <a:lnTo>
                    <a:pt x="14312" y="32207"/>
                  </a:lnTo>
                  <a:lnTo>
                    <a:pt x="15265" y="31330"/>
                  </a:lnTo>
                  <a:lnTo>
                    <a:pt x="16510" y="200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16888" y="9730778"/>
              <a:ext cx="125095" cy="112395"/>
            </a:xfrm>
            <a:custGeom>
              <a:avLst/>
              <a:gdLst/>
              <a:ahLst/>
              <a:cxnLst/>
              <a:rect l="l" t="t" r="r" b="b"/>
              <a:pathLst>
                <a:path w="125094" h="112395">
                  <a:moveTo>
                    <a:pt x="6934" y="102958"/>
                  </a:moveTo>
                  <a:lnTo>
                    <a:pt x="6362" y="101079"/>
                  </a:lnTo>
                  <a:lnTo>
                    <a:pt x="4711" y="100736"/>
                  </a:lnTo>
                  <a:lnTo>
                    <a:pt x="1193" y="101803"/>
                  </a:lnTo>
                  <a:lnTo>
                    <a:pt x="0" y="102997"/>
                  </a:lnTo>
                  <a:lnTo>
                    <a:pt x="279" y="103936"/>
                  </a:lnTo>
                  <a:lnTo>
                    <a:pt x="571" y="104876"/>
                  </a:lnTo>
                  <a:lnTo>
                    <a:pt x="2235" y="105206"/>
                  </a:lnTo>
                  <a:lnTo>
                    <a:pt x="5740" y="104152"/>
                  </a:lnTo>
                  <a:lnTo>
                    <a:pt x="6934" y="102958"/>
                  </a:lnTo>
                  <a:close/>
                </a:path>
                <a:path w="125094" h="112395">
                  <a:moveTo>
                    <a:pt x="7810" y="109435"/>
                  </a:moveTo>
                  <a:lnTo>
                    <a:pt x="6692" y="108292"/>
                  </a:lnTo>
                  <a:lnTo>
                    <a:pt x="3479" y="107607"/>
                  </a:lnTo>
                  <a:lnTo>
                    <a:pt x="1993" y="108216"/>
                  </a:lnTo>
                  <a:lnTo>
                    <a:pt x="1765" y="109296"/>
                  </a:lnTo>
                  <a:lnTo>
                    <a:pt x="1536" y="110375"/>
                  </a:lnTo>
                  <a:lnTo>
                    <a:pt x="2654" y="111518"/>
                  </a:lnTo>
                  <a:lnTo>
                    <a:pt x="5854" y="112204"/>
                  </a:lnTo>
                  <a:lnTo>
                    <a:pt x="7340" y="111607"/>
                  </a:lnTo>
                  <a:lnTo>
                    <a:pt x="7810" y="109435"/>
                  </a:lnTo>
                  <a:close/>
                </a:path>
                <a:path w="125094" h="112395">
                  <a:moveTo>
                    <a:pt x="116687" y="15760"/>
                  </a:moveTo>
                  <a:lnTo>
                    <a:pt x="116268" y="13982"/>
                  </a:lnTo>
                  <a:lnTo>
                    <a:pt x="113550" y="11468"/>
                  </a:lnTo>
                  <a:lnTo>
                    <a:pt x="111772" y="11201"/>
                  </a:lnTo>
                  <a:lnTo>
                    <a:pt x="110096" y="13055"/>
                  </a:lnTo>
                  <a:lnTo>
                    <a:pt x="110515" y="14833"/>
                  </a:lnTo>
                  <a:lnTo>
                    <a:pt x="113220" y="17348"/>
                  </a:lnTo>
                  <a:lnTo>
                    <a:pt x="114998" y="17614"/>
                  </a:lnTo>
                  <a:lnTo>
                    <a:pt x="115836" y="16687"/>
                  </a:lnTo>
                  <a:lnTo>
                    <a:pt x="116687" y="15760"/>
                  </a:lnTo>
                  <a:close/>
                </a:path>
                <a:path w="125094" h="112395">
                  <a:moveTo>
                    <a:pt x="117360" y="8547"/>
                  </a:moveTo>
                  <a:lnTo>
                    <a:pt x="116636" y="7048"/>
                  </a:lnTo>
                  <a:lnTo>
                    <a:pt x="113766" y="4838"/>
                  </a:lnTo>
                  <a:lnTo>
                    <a:pt x="112153" y="4533"/>
                  </a:lnTo>
                  <a:lnTo>
                    <a:pt x="111061" y="5981"/>
                  </a:lnTo>
                  <a:lnTo>
                    <a:pt x="111785" y="7467"/>
                  </a:lnTo>
                  <a:lnTo>
                    <a:pt x="114668" y="9690"/>
                  </a:lnTo>
                  <a:lnTo>
                    <a:pt x="116268" y="9994"/>
                  </a:lnTo>
                  <a:lnTo>
                    <a:pt x="116814" y="9271"/>
                  </a:lnTo>
                  <a:lnTo>
                    <a:pt x="117360" y="8547"/>
                  </a:lnTo>
                  <a:close/>
                </a:path>
                <a:path w="125094" h="112395">
                  <a:moveTo>
                    <a:pt x="124714" y="2641"/>
                  </a:moveTo>
                  <a:lnTo>
                    <a:pt x="124244" y="1498"/>
                  </a:lnTo>
                  <a:lnTo>
                    <a:pt x="123774" y="355"/>
                  </a:lnTo>
                  <a:lnTo>
                    <a:pt x="122034" y="0"/>
                  </a:lnTo>
                  <a:lnTo>
                    <a:pt x="118706" y="1422"/>
                  </a:lnTo>
                  <a:lnTo>
                    <a:pt x="117741" y="2921"/>
                  </a:lnTo>
                  <a:lnTo>
                    <a:pt x="118694" y="5207"/>
                  </a:lnTo>
                  <a:lnTo>
                    <a:pt x="120421" y="5549"/>
                  </a:lnTo>
                  <a:lnTo>
                    <a:pt x="123748" y="4140"/>
                  </a:lnTo>
                  <a:lnTo>
                    <a:pt x="124714" y="264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16507" y="9845738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40" h="11429">
                  <a:moveTo>
                    <a:pt x="1254" y="11338"/>
                  </a:moveTo>
                  <a:lnTo>
                    <a:pt x="12639" y="11338"/>
                  </a:lnTo>
                  <a:lnTo>
                    <a:pt x="14841" y="0"/>
                  </a:lnTo>
                  <a:lnTo>
                    <a:pt x="0" y="0"/>
                  </a:lnTo>
                  <a:lnTo>
                    <a:pt x="1254" y="1133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515541" y="9825850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4">
                  <a:moveTo>
                    <a:pt x="16738" y="20078"/>
                  </a:moveTo>
                  <a:lnTo>
                    <a:pt x="16548" y="19265"/>
                  </a:lnTo>
                  <a:lnTo>
                    <a:pt x="15798" y="18910"/>
                  </a:lnTo>
                  <a:lnTo>
                    <a:pt x="14630" y="18910"/>
                  </a:lnTo>
                  <a:lnTo>
                    <a:pt x="14630" y="20866"/>
                  </a:lnTo>
                  <a:lnTo>
                    <a:pt x="12801" y="30264"/>
                  </a:lnTo>
                  <a:lnTo>
                    <a:pt x="3073" y="30264"/>
                  </a:lnTo>
                  <a:lnTo>
                    <a:pt x="2032" y="20866"/>
                  </a:lnTo>
                  <a:lnTo>
                    <a:pt x="7912" y="20866"/>
                  </a:lnTo>
                  <a:lnTo>
                    <a:pt x="14630" y="20866"/>
                  </a:lnTo>
                  <a:lnTo>
                    <a:pt x="14630" y="18910"/>
                  </a:lnTo>
                  <a:lnTo>
                    <a:pt x="9194" y="18910"/>
                  </a:lnTo>
                  <a:lnTo>
                    <a:pt x="10706" y="13754"/>
                  </a:lnTo>
                  <a:lnTo>
                    <a:pt x="10045" y="7124"/>
                  </a:lnTo>
                  <a:lnTo>
                    <a:pt x="6883" y="457"/>
                  </a:lnTo>
                  <a:lnTo>
                    <a:pt x="5600" y="0"/>
                  </a:lnTo>
                  <a:lnTo>
                    <a:pt x="5143" y="1308"/>
                  </a:lnTo>
                  <a:lnTo>
                    <a:pt x="8102" y="7531"/>
                  </a:lnTo>
                  <a:lnTo>
                    <a:pt x="8724" y="13690"/>
                  </a:lnTo>
                  <a:lnTo>
                    <a:pt x="7188" y="18910"/>
                  </a:lnTo>
                  <a:lnTo>
                    <a:pt x="952" y="18910"/>
                  </a:lnTo>
                  <a:lnTo>
                    <a:pt x="241" y="19240"/>
                  </a:lnTo>
                  <a:lnTo>
                    <a:pt x="0" y="20002"/>
                  </a:lnTo>
                  <a:lnTo>
                    <a:pt x="101" y="20866"/>
                  </a:lnTo>
                  <a:lnTo>
                    <a:pt x="1143" y="30264"/>
                  </a:lnTo>
                  <a:lnTo>
                    <a:pt x="1257" y="31343"/>
                  </a:lnTo>
                  <a:lnTo>
                    <a:pt x="2209" y="32207"/>
                  </a:lnTo>
                  <a:lnTo>
                    <a:pt x="13601" y="32207"/>
                  </a:lnTo>
                  <a:lnTo>
                    <a:pt x="14541" y="31419"/>
                  </a:lnTo>
                  <a:lnTo>
                    <a:pt x="16738" y="20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515618" y="9821519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40" h="17779">
                  <a:moveTo>
                    <a:pt x="7099" y="2921"/>
                  </a:moveTo>
                  <a:lnTo>
                    <a:pt x="6108" y="1422"/>
                  </a:lnTo>
                  <a:lnTo>
                    <a:pt x="2730" y="0"/>
                  </a:lnTo>
                  <a:lnTo>
                    <a:pt x="965" y="355"/>
                  </a:lnTo>
                  <a:lnTo>
                    <a:pt x="482" y="1498"/>
                  </a:lnTo>
                  <a:lnTo>
                    <a:pt x="0" y="2641"/>
                  </a:lnTo>
                  <a:lnTo>
                    <a:pt x="977" y="4140"/>
                  </a:lnTo>
                  <a:lnTo>
                    <a:pt x="4368" y="5562"/>
                  </a:lnTo>
                  <a:lnTo>
                    <a:pt x="6134" y="5207"/>
                  </a:lnTo>
                  <a:lnTo>
                    <a:pt x="7099" y="2921"/>
                  </a:lnTo>
                  <a:close/>
                </a:path>
                <a:path w="15240" h="17779">
                  <a:moveTo>
                    <a:pt x="13881" y="5981"/>
                  </a:moveTo>
                  <a:lnTo>
                    <a:pt x="12776" y="4533"/>
                  </a:lnTo>
                  <a:lnTo>
                    <a:pt x="11137" y="4838"/>
                  </a:lnTo>
                  <a:lnTo>
                    <a:pt x="8216" y="7061"/>
                  </a:lnTo>
                  <a:lnTo>
                    <a:pt x="7480" y="8547"/>
                  </a:lnTo>
                  <a:lnTo>
                    <a:pt x="8039" y="9271"/>
                  </a:lnTo>
                  <a:lnTo>
                    <a:pt x="8585" y="9994"/>
                  </a:lnTo>
                  <a:lnTo>
                    <a:pt x="10223" y="9690"/>
                  </a:lnTo>
                  <a:lnTo>
                    <a:pt x="13144" y="7467"/>
                  </a:lnTo>
                  <a:lnTo>
                    <a:pt x="13881" y="5981"/>
                  </a:lnTo>
                  <a:close/>
                </a:path>
                <a:path w="15240" h="17779">
                  <a:moveTo>
                    <a:pt x="14871" y="13068"/>
                  </a:moveTo>
                  <a:lnTo>
                    <a:pt x="13157" y="11201"/>
                  </a:lnTo>
                  <a:lnTo>
                    <a:pt x="11353" y="11468"/>
                  </a:lnTo>
                  <a:lnTo>
                    <a:pt x="8597" y="13982"/>
                  </a:lnTo>
                  <a:lnTo>
                    <a:pt x="8166" y="15760"/>
                  </a:lnTo>
                  <a:lnTo>
                    <a:pt x="9029" y="16687"/>
                  </a:lnTo>
                  <a:lnTo>
                    <a:pt x="9880" y="17614"/>
                  </a:lnTo>
                  <a:lnTo>
                    <a:pt x="11684" y="17348"/>
                  </a:lnTo>
                  <a:lnTo>
                    <a:pt x="14452" y="14833"/>
                  </a:lnTo>
                  <a:lnTo>
                    <a:pt x="14871" y="1306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755273" y="9892448"/>
              <a:ext cx="4445" cy="54610"/>
            </a:xfrm>
            <a:custGeom>
              <a:avLst/>
              <a:gdLst/>
              <a:ahLst/>
              <a:cxnLst/>
              <a:rect l="l" t="t" r="r" b="b"/>
              <a:pathLst>
                <a:path w="4444" h="54609">
                  <a:moveTo>
                    <a:pt x="0" y="54357"/>
                  </a:moveTo>
                  <a:lnTo>
                    <a:pt x="4006" y="54357"/>
                  </a:lnTo>
                  <a:lnTo>
                    <a:pt x="4006" y="908"/>
                  </a:lnTo>
                  <a:lnTo>
                    <a:pt x="3110" y="0"/>
                  </a:lnTo>
                  <a:lnTo>
                    <a:pt x="896" y="0"/>
                  </a:lnTo>
                  <a:lnTo>
                    <a:pt x="0" y="908"/>
                  </a:lnTo>
                  <a:lnTo>
                    <a:pt x="0" y="543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725231" y="9806800"/>
              <a:ext cx="53340" cy="84455"/>
            </a:xfrm>
            <a:custGeom>
              <a:avLst/>
              <a:gdLst/>
              <a:ahLst/>
              <a:cxnLst/>
              <a:rect l="l" t="t" r="r" b="b"/>
              <a:pathLst>
                <a:path w="53339" h="84454">
                  <a:moveTo>
                    <a:pt x="53073" y="42024"/>
                  </a:moveTo>
                  <a:lnTo>
                    <a:pt x="51155" y="13131"/>
                  </a:lnTo>
                  <a:lnTo>
                    <a:pt x="46964" y="3175"/>
                  </a:lnTo>
                  <a:lnTo>
                    <a:pt x="9232" y="0"/>
                  </a:lnTo>
                  <a:lnTo>
                    <a:pt x="9232" y="13487"/>
                  </a:lnTo>
                  <a:lnTo>
                    <a:pt x="3987" y="16383"/>
                  </a:lnTo>
                  <a:lnTo>
                    <a:pt x="0" y="22694"/>
                  </a:lnTo>
                  <a:lnTo>
                    <a:pt x="0" y="39344"/>
                  </a:lnTo>
                  <a:lnTo>
                    <a:pt x="6667" y="47142"/>
                  </a:lnTo>
                  <a:lnTo>
                    <a:pt x="15113" y="48717"/>
                  </a:lnTo>
                  <a:lnTo>
                    <a:pt x="16002" y="52793"/>
                  </a:lnTo>
                  <a:lnTo>
                    <a:pt x="18884" y="84061"/>
                  </a:lnTo>
                  <a:lnTo>
                    <a:pt x="44577" y="84061"/>
                  </a:lnTo>
                  <a:lnTo>
                    <a:pt x="50165" y="74536"/>
                  </a:lnTo>
                  <a:lnTo>
                    <a:pt x="53073" y="4202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723224" y="9817649"/>
              <a:ext cx="28575" cy="40005"/>
            </a:xfrm>
            <a:custGeom>
              <a:avLst/>
              <a:gdLst/>
              <a:ahLst/>
              <a:cxnLst/>
              <a:rect l="l" t="t" r="r" b="b"/>
              <a:pathLst>
                <a:path w="28575" h="40004">
                  <a:moveTo>
                    <a:pt x="17128" y="39920"/>
                  </a:moveTo>
                  <a:lnTo>
                    <a:pt x="17491" y="39954"/>
                  </a:lnTo>
                  <a:lnTo>
                    <a:pt x="18439" y="39954"/>
                  </a:lnTo>
                  <a:lnTo>
                    <a:pt x="19285" y="39270"/>
                  </a:lnTo>
                  <a:lnTo>
                    <a:pt x="19659" y="37183"/>
                  </a:lnTo>
                  <a:lnTo>
                    <a:pt x="18939" y="36125"/>
                  </a:lnTo>
                  <a:lnTo>
                    <a:pt x="9829" y="34440"/>
                  </a:lnTo>
                  <a:lnTo>
                    <a:pt x="4012" y="27363"/>
                  </a:lnTo>
                  <a:lnTo>
                    <a:pt x="4012" y="13414"/>
                  </a:lnTo>
                  <a:lnTo>
                    <a:pt x="6793" y="8141"/>
                  </a:lnTo>
                  <a:lnTo>
                    <a:pt x="11373" y="4967"/>
                  </a:lnTo>
                  <a:lnTo>
                    <a:pt x="14500" y="8843"/>
                  </a:lnTo>
                  <a:lnTo>
                    <a:pt x="18661" y="11620"/>
                  </a:lnTo>
                  <a:lnTo>
                    <a:pt x="23388" y="12988"/>
                  </a:lnTo>
                  <a:lnTo>
                    <a:pt x="22866" y="15001"/>
                  </a:lnTo>
                  <a:lnTo>
                    <a:pt x="22605" y="17047"/>
                  </a:lnTo>
                  <a:lnTo>
                    <a:pt x="22605" y="20227"/>
                  </a:lnTo>
                  <a:lnTo>
                    <a:pt x="23502" y="21136"/>
                  </a:lnTo>
                  <a:lnTo>
                    <a:pt x="25715" y="21136"/>
                  </a:lnTo>
                  <a:lnTo>
                    <a:pt x="26612" y="20227"/>
                  </a:lnTo>
                  <a:lnTo>
                    <a:pt x="26612" y="16777"/>
                  </a:lnTo>
                  <a:lnTo>
                    <a:pt x="27021" y="14454"/>
                  </a:lnTo>
                  <a:lnTo>
                    <a:pt x="28025" y="11637"/>
                  </a:lnTo>
                  <a:lnTo>
                    <a:pt x="27968" y="11016"/>
                  </a:lnTo>
                  <a:lnTo>
                    <a:pt x="27389" y="9987"/>
                  </a:lnTo>
                  <a:lnTo>
                    <a:pt x="26884" y="9625"/>
                  </a:lnTo>
                  <a:lnTo>
                    <a:pt x="21107" y="8521"/>
                  </a:lnTo>
                  <a:lnTo>
                    <a:pt x="16566" y="5542"/>
                  </a:lnTo>
                  <a:lnTo>
                    <a:pt x="12940" y="264"/>
                  </a:lnTo>
                  <a:lnTo>
                    <a:pt x="11822" y="0"/>
                  </a:lnTo>
                  <a:lnTo>
                    <a:pt x="4188" y="4208"/>
                  </a:lnTo>
                  <a:lnTo>
                    <a:pt x="0" y="11338"/>
                  </a:lnTo>
                  <a:lnTo>
                    <a:pt x="0" y="19106"/>
                  </a:lnTo>
                  <a:lnTo>
                    <a:pt x="1280" y="26412"/>
                  </a:lnTo>
                  <a:lnTo>
                    <a:pt x="4841" y="32657"/>
                  </a:lnTo>
                  <a:lnTo>
                    <a:pt x="10264" y="37329"/>
                  </a:lnTo>
                  <a:lnTo>
                    <a:pt x="17128" y="399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772200" y="9857953"/>
              <a:ext cx="8255" cy="29209"/>
            </a:xfrm>
            <a:custGeom>
              <a:avLst/>
              <a:gdLst/>
              <a:ahLst/>
              <a:cxnLst/>
              <a:rect l="l" t="t" r="r" b="b"/>
              <a:pathLst>
                <a:path w="8255" h="29209">
                  <a:moveTo>
                    <a:pt x="0" y="28731"/>
                  </a:moveTo>
                  <a:lnTo>
                    <a:pt x="4903" y="24620"/>
                  </a:lnTo>
                  <a:lnTo>
                    <a:pt x="8025" y="18410"/>
                  </a:lnTo>
                  <a:lnTo>
                    <a:pt x="8025" y="7267"/>
                  </a:lnTo>
                  <a:lnTo>
                    <a:pt x="6873" y="3357"/>
                  </a:lnTo>
                  <a:lnTo>
                    <a:pt x="4897" y="0"/>
                  </a:lnTo>
                  <a:lnTo>
                    <a:pt x="0" y="287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769948" y="9855639"/>
              <a:ext cx="12700" cy="33655"/>
            </a:xfrm>
            <a:custGeom>
              <a:avLst/>
              <a:gdLst/>
              <a:ahLst/>
              <a:cxnLst/>
              <a:rect l="l" t="t" r="r" b="b"/>
              <a:pathLst>
                <a:path w="12700" h="33654">
                  <a:moveTo>
                    <a:pt x="1674" y="33078"/>
                  </a:moveTo>
                  <a:lnTo>
                    <a:pt x="2253" y="33078"/>
                  </a:lnTo>
                  <a:lnTo>
                    <a:pt x="3530" y="32612"/>
                  </a:lnTo>
                  <a:lnTo>
                    <a:pt x="9092" y="27943"/>
                  </a:lnTo>
                  <a:lnTo>
                    <a:pt x="12287" y="21078"/>
                  </a:lnTo>
                  <a:lnTo>
                    <a:pt x="12287" y="9389"/>
                  </a:lnTo>
                  <a:lnTo>
                    <a:pt x="11106" y="5071"/>
                  </a:lnTo>
                  <a:lnTo>
                    <a:pt x="8303" y="310"/>
                  </a:lnTo>
                  <a:lnTo>
                    <a:pt x="7077" y="0"/>
                  </a:lnTo>
                  <a:lnTo>
                    <a:pt x="5170" y="1144"/>
                  </a:lnTo>
                  <a:lnTo>
                    <a:pt x="4858" y="2391"/>
                  </a:lnTo>
                  <a:lnTo>
                    <a:pt x="7287" y="6520"/>
                  </a:lnTo>
                  <a:lnTo>
                    <a:pt x="8274" y="10125"/>
                  </a:lnTo>
                  <a:lnTo>
                    <a:pt x="8274" y="19865"/>
                  </a:lnTo>
                  <a:lnTo>
                    <a:pt x="5613" y="25586"/>
                  </a:lnTo>
                  <a:lnTo>
                    <a:pt x="119" y="30197"/>
                  </a:lnTo>
                  <a:lnTo>
                    <a:pt x="0" y="31479"/>
                  </a:lnTo>
                  <a:lnTo>
                    <a:pt x="1106" y="32825"/>
                  </a:lnTo>
                  <a:lnTo>
                    <a:pt x="1674" y="330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735974" y="9855572"/>
              <a:ext cx="8255" cy="31115"/>
            </a:xfrm>
            <a:custGeom>
              <a:avLst/>
              <a:gdLst/>
              <a:ahLst/>
              <a:cxnLst/>
              <a:rect l="l" t="t" r="r" b="b"/>
              <a:pathLst>
                <a:path w="8255" h="31115">
                  <a:moveTo>
                    <a:pt x="8025" y="31111"/>
                  </a:moveTo>
                  <a:lnTo>
                    <a:pt x="8155" y="327"/>
                  </a:lnTo>
                  <a:lnTo>
                    <a:pt x="6986" y="327"/>
                  </a:lnTo>
                  <a:lnTo>
                    <a:pt x="5851" y="206"/>
                  </a:lnTo>
                  <a:lnTo>
                    <a:pt x="4739" y="0"/>
                  </a:lnTo>
                  <a:lnTo>
                    <a:pt x="1776" y="3812"/>
                  </a:lnTo>
                  <a:lnTo>
                    <a:pt x="0" y="8607"/>
                  </a:lnTo>
                  <a:lnTo>
                    <a:pt x="0" y="20791"/>
                  </a:lnTo>
                  <a:lnTo>
                    <a:pt x="3121" y="27000"/>
                  </a:lnTo>
                  <a:lnTo>
                    <a:pt x="8025" y="3111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733966" y="9853431"/>
              <a:ext cx="12700" cy="35560"/>
            </a:xfrm>
            <a:custGeom>
              <a:avLst/>
              <a:gdLst/>
              <a:ahLst/>
              <a:cxnLst/>
              <a:rect l="l" t="t" r="r" b="b"/>
              <a:pathLst>
                <a:path w="12700" h="35559">
                  <a:moveTo>
                    <a:pt x="10034" y="35286"/>
                  </a:moveTo>
                  <a:lnTo>
                    <a:pt x="10613" y="35286"/>
                  </a:lnTo>
                  <a:lnTo>
                    <a:pt x="11186" y="35033"/>
                  </a:lnTo>
                  <a:lnTo>
                    <a:pt x="12287" y="33687"/>
                  </a:lnTo>
                  <a:lnTo>
                    <a:pt x="12168" y="32405"/>
                  </a:lnTo>
                  <a:lnTo>
                    <a:pt x="6674" y="27800"/>
                  </a:lnTo>
                  <a:lnTo>
                    <a:pt x="4012" y="22073"/>
                  </a:lnTo>
                  <a:lnTo>
                    <a:pt x="4012" y="11769"/>
                  </a:lnTo>
                  <a:lnTo>
                    <a:pt x="5261" y="7767"/>
                  </a:lnTo>
                  <a:lnTo>
                    <a:pt x="7633" y="4335"/>
                  </a:lnTo>
                  <a:lnTo>
                    <a:pt x="9330" y="4502"/>
                  </a:lnTo>
                  <a:lnTo>
                    <a:pt x="11271" y="4502"/>
                  </a:lnTo>
                  <a:lnTo>
                    <a:pt x="12168" y="3587"/>
                  </a:lnTo>
                  <a:lnTo>
                    <a:pt x="12168" y="1345"/>
                  </a:lnTo>
                  <a:lnTo>
                    <a:pt x="11271" y="436"/>
                  </a:lnTo>
                  <a:lnTo>
                    <a:pt x="9182" y="436"/>
                  </a:lnTo>
                  <a:lnTo>
                    <a:pt x="8184" y="339"/>
                  </a:lnTo>
                  <a:lnTo>
                    <a:pt x="6367" y="0"/>
                  </a:lnTo>
                  <a:lnTo>
                    <a:pt x="5630" y="293"/>
                  </a:lnTo>
                  <a:lnTo>
                    <a:pt x="1787" y="5238"/>
                  </a:lnTo>
                  <a:lnTo>
                    <a:pt x="0" y="10458"/>
                  </a:lnTo>
                  <a:lnTo>
                    <a:pt x="0" y="23286"/>
                  </a:lnTo>
                  <a:lnTo>
                    <a:pt x="3189" y="30157"/>
                  </a:lnTo>
                  <a:lnTo>
                    <a:pt x="8757" y="34820"/>
                  </a:lnTo>
                  <a:lnTo>
                    <a:pt x="10034" y="3528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740713" y="98555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4">
                  <a:moveTo>
                    <a:pt x="2247" y="327"/>
                  </a:moveTo>
                  <a:lnTo>
                    <a:pt x="3416" y="327"/>
                  </a:lnTo>
                  <a:lnTo>
                    <a:pt x="0" y="0"/>
                  </a:lnTo>
                  <a:lnTo>
                    <a:pt x="1112" y="206"/>
                  </a:lnTo>
                  <a:lnTo>
                    <a:pt x="2247" y="3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738540" y="9853372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4364" y="4559"/>
                  </a:moveTo>
                  <a:lnTo>
                    <a:pt x="5590" y="4559"/>
                  </a:lnTo>
                  <a:lnTo>
                    <a:pt x="6697" y="4559"/>
                  </a:lnTo>
                  <a:lnTo>
                    <a:pt x="7593" y="3651"/>
                  </a:lnTo>
                  <a:lnTo>
                    <a:pt x="7593" y="1408"/>
                  </a:lnTo>
                  <a:lnTo>
                    <a:pt x="6697" y="494"/>
                  </a:lnTo>
                  <a:lnTo>
                    <a:pt x="4608" y="494"/>
                  </a:lnTo>
                  <a:lnTo>
                    <a:pt x="3609" y="396"/>
                  </a:lnTo>
                  <a:lnTo>
                    <a:pt x="1441" y="0"/>
                  </a:lnTo>
                  <a:lnTo>
                    <a:pt x="397" y="730"/>
                  </a:lnTo>
                  <a:lnTo>
                    <a:pt x="0" y="2938"/>
                  </a:lnTo>
                  <a:lnTo>
                    <a:pt x="720" y="3996"/>
                  </a:lnTo>
                  <a:lnTo>
                    <a:pt x="3127" y="4444"/>
                  </a:lnTo>
                  <a:lnTo>
                    <a:pt x="4364" y="45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766234" y="9814736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5">
                  <a:moveTo>
                    <a:pt x="10862" y="43220"/>
                  </a:moveTo>
                  <a:lnTo>
                    <a:pt x="16880" y="40021"/>
                  </a:lnTo>
                  <a:lnTo>
                    <a:pt x="21624" y="35181"/>
                  </a:lnTo>
                  <a:lnTo>
                    <a:pt x="24734" y="29060"/>
                  </a:lnTo>
                  <a:lnTo>
                    <a:pt x="25851" y="22015"/>
                  </a:lnTo>
                  <a:lnTo>
                    <a:pt x="24478" y="14229"/>
                  </a:lnTo>
                  <a:lnTo>
                    <a:pt x="20687" y="7633"/>
                  </a:lnTo>
                  <a:lnTo>
                    <a:pt x="14974" y="2724"/>
                  </a:lnTo>
                  <a:lnTo>
                    <a:pt x="7832" y="0"/>
                  </a:lnTo>
                  <a:lnTo>
                    <a:pt x="0" y="33066"/>
                  </a:lnTo>
                  <a:lnTo>
                    <a:pt x="5964" y="35562"/>
                  </a:lnTo>
                  <a:lnTo>
                    <a:pt x="7315" y="37189"/>
                  </a:lnTo>
                  <a:lnTo>
                    <a:pt x="10862" y="4322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763959" y="9812529"/>
              <a:ext cx="30480" cy="47625"/>
            </a:xfrm>
            <a:custGeom>
              <a:avLst/>
              <a:gdLst/>
              <a:ahLst/>
              <a:cxnLst/>
              <a:rect l="l" t="t" r="r" b="b"/>
              <a:pathLst>
                <a:path w="30480" h="47625">
                  <a:moveTo>
                    <a:pt x="12446" y="47458"/>
                  </a:moveTo>
                  <a:lnTo>
                    <a:pt x="13138" y="47458"/>
                  </a:lnTo>
                  <a:lnTo>
                    <a:pt x="13785" y="47349"/>
                  </a:lnTo>
                  <a:lnTo>
                    <a:pt x="20466" y="43779"/>
                  </a:lnTo>
                  <a:lnTo>
                    <a:pt x="25628" y="38438"/>
                  </a:lnTo>
                  <a:lnTo>
                    <a:pt x="28957" y="31771"/>
                  </a:lnTo>
                  <a:lnTo>
                    <a:pt x="30136" y="24223"/>
                  </a:lnTo>
                  <a:lnTo>
                    <a:pt x="28666" y="15821"/>
                  </a:lnTo>
                  <a:lnTo>
                    <a:pt x="24578" y="8626"/>
                  </a:lnTo>
                  <a:lnTo>
                    <a:pt x="18354" y="3227"/>
                  </a:lnTo>
                  <a:lnTo>
                    <a:pt x="10476" y="212"/>
                  </a:lnTo>
                  <a:lnTo>
                    <a:pt x="9381" y="0"/>
                  </a:lnTo>
                  <a:lnTo>
                    <a:pt x="8342" y="730"/>
                  </a:lnTo>
                  <a:lnTo>
                    <a:pt x="7934" y="2938"/>
                  </a:lnTo>
                  <a:lnTo>
                    <a:pt x="8649" y="3996"/>
                  </a:lnTo>
                  <a:lnTo>
                    <a:pt x="9739" y="4203"/>
                  </a:lnTo>
                  <a:lnTo>
                    <a:pt x="16305" y="6718"/>
                  </a:lnTo>
                  <a:lnTo>
                    <a:pt x="21492" y="11220"/>
                  </a:lnTo>
                  <a:lnTo>
                    <a:pt x="24899" y="17219"/>
                  </a:lnTo>
                  <a:lnTo>
                    <a:pt x="26124" y="24223"/>
                  </a:lnTo>
                  <a:lnTo>
                    <a:pt x="26124" y="32394"/>
                  </a:lnTo>
                  <a:lnTo>
                    <a:pt x="21311" y="39713"/>
                  </a:lnTo>
                  <a:lnTo>
                    <a:pt x="13984" y="42921"/>
                  </a:lnTo>
                  <a:lnTo>
                    <a:pt x="10794" y="37672"/>
                  </a:lnTo>
                  <a:lnTo>
                    <a:pt x="8921" y="35855"/>
                  </a:lnTo>
                  <a:lnTo>
                    <a:pt x="2014" y="32969"/>
                  </a:lnTo>
                  <a:lnTo>
                    <a:pt x="845" y="33463"/>
                  </a:lnTo>
                  <a:lnTo>
                    <a:pt x="0" y="35539"/>
                  </a:lnTo>
                  <a:lnTo>
                    <a:pt x="488" y="36723"/>
                  </a:lnTo>
                  <a:lnTo>
                    <a:pt x="6941" y="39420"/>
                  </a:lnTo>
                  <a:lnTo>
                    <a:pt x="7985" y="40639"/>
                  </a:lnTo>
                  <a:lnTo>
                    <a:pt x="11788" y="47096"/>
                  </a:lnTo>
                  <a:lnTo>
                    <a:pt x="12446" y="474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731140" y="9784724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59">
                  <a:moveTo>
                    <a:pt x="3967" y="35199"/>
                  </a:moveTo>
                  <a:lnTo>
                    <a:pt x="38820" y="29611"/>
                  </a:lnTo>
                  <a:lnTo>
                    <a:pt x="40227" y="29611"/>
                  </a:lnTo>
                  <a:lnTo>
                    <a:pt x="41595" y="29760"/>
                  </a:lnTo>
                  <a:lnTo>
                    <a:pt x="42929" y="30013"/>
                  </a:lnTo>
                  <a:lnTo>
                    <a:pt x="43775" y="27639"/>
                  </a:lnTo>
                  <a:lnTo>
                    <a:pt x="44257" y="25086"/>
                  </a:lnTo>
                  <a:lnTo>
                    <a:pt x="44257" y="22418"/>
                  </a:lnTo>
                  <a:lnTo>
                    <a:pt x="42519" y="13692"/>
                  </a:lnTo>
                  <a:lnTo>
                    <a:pt x="37777" y="6566"/>
                  </a:lnTo>
                  <a:lnTo>
                    <a:pt x="30743" y="1762"/>
                  </a:lnTo>
                  <a:lnTo>
                    <a:pt x="22128" y="0"/>
                  </a:lnTo>
                  <a:lnTo>
                    <a:pt x="13516" y="1762"/>
                  </a:lnTo>
                  <a:lnTo>
                    <a:pt x="6482" y="6566"/>
                  </a:lnTo>
                  <a:lnTo>
                    <a:pt x="1739" y="13692"/>
                  </a:lnTo>
                  <a:lnTo>
                    <a:pt x="0" y="22418"/>
                  </a:lnTo>
                  <a:lnTo>
                    <a:pt x="0" y="27173"/>
                  </a:lnTo>
                  <a:lnTo>
                    <a:pt x="1469" y="31577"/>
                  </a:lnTo>
                  <a:lnTo>
                    <a:pt x="3967" y="3519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29136" y="9782694"/>
              <a:ext cx="48895" cy="39370"/>
            </a:xfrm>
            <a:custGeom>
              <a:avLst/>
              <a:gdLst/>
              <a:ahLst/>
              <a:cxnLst/>
              <a:rect l="l" t="t" r="r" b="b"/>
              <a:pathLst>
                <a:path w="48894" h="39370">
                  <a:moveTo>
                    <a:pt x="5334" y="39265"/>
                  </a:moveTo>
                  <a:lnTo>
                    <a:pt x="5970" y="39265"/>
                  </a:lnTo>
                  <a:lnTo>
                    <a:pt x="7117" y="38902"/>
                  </a:lnTo>
                  <a:lnTo>
                    <a:pt x="8025" y="38258"/>
                  </a:lnTo>
                  <a:lnTo>
                    <a:pt x="8246" y="36993"/>
                  </a:lnTo>
                  <a:lnTo>
                    <a:pt x="5255" y="32641"/>
                  </a:lnTo>
                  <a:lnTo>
                    <a:pt x="4012" y="28622"/>
                  </a:lnTo>
                  <a:lnTo>
                    <a:pt x="4012" y="24447"/>
                  </a:lnTo>
                  <a:lnTo>
                    <a:pt x="5595" y="16520"/>
                  </a:lnTo>
                  <a:lnTo>
                    <a:pt x="9911" y="10041"/>
                  </a:lnTo>
                  <a:lnTo>
                    <a:pt x="16307" y="5669"/>
                  </a:lnTo>
                  <a:lnTo>
                    <a:pt x="24132" y="4065"/>
                  </a:lnTo>
                  <a:lnTo>
                    <a:pt x="31957" y="5669"/>
                  </a:lnTo>
                  <a:lnTo>
                    <a:pt x="38355" y="10041"/>
                  </a:lnTo>
                  <a:lnTo>
                    <a:pt x="42673" y="16520"/>
                  </a:lnTo>
                  <a:lnTo>
                    <a:pt x="44257" y="24447"/>
                  </a:lnTo>
                  <a:lnTo>
                    <a:pt x="44257" y="26236"/>
                  </a:lnTo>
                  <a:lnTo>
                    <a:pt x="44013" y="28018"/>
                  </a:lnTo>
                  <a:lnTo>
                    <a:pt x="43542" y="29772"/>
                  </a:lnTo>
                  <a:lnTo>
                    <a:pt x="42622" y="29662"/>
                  </a:lnTo>
                  <a:lnTo>
                    <a:pt x="39717" y="29611"/>
                  </a:lnTo>
                  <a:lnTo>
                    <a:pt x="38820" y="30519"/>
                  </a:lnTo>
                  <a:lnTo>
                    <a:pt x="38820" y="32762"/>
                  </a:lnTo>
                  <a:lnTo>
                    <a:pt x="39717" y="33676"/>
                  </a:lnTo>
                  <a:lnTo>
                    <a:pt x="42032" y="33676"/>
                  </a:lnTo>
                  <a:lnTo>
                    <a:pt x="43286" y="33796"/>
                  </a:lnTo>
                  <a:lnTo>
                    <a:pt x="45517" y="34216"/>
                  </a:lnTo>
                  <a:lnTo>
                    <a:pt x="46482" y="33670"/>
                  </a:lnTo>
                  <a:lnTo>
                    <a:pt x="47781" y="30030"/>
                  </a:lnTo>
                  <a:lnTo>
                    <a:pt x="48270" y="27242"/>
                  </a:lnTo>
                  <a:lnTo>
                    <a:pt x="48270" y="24447"/>
                  </a:lnTo>
                  <a:lnTo>
                    <a:pt x="46370" y="14939"/>
                  </a:lnTo>
                  <a:lnTo>
                    <a:pt x="41192" y="7167"/>
                  </a:lnTo>
                  <a:lnTo>
                    <a:pt x="33518" y="1923"/>
                  </a:lnTo>
                  <a:lnTo>
                    <a:pt x="24132" y="0"/>
                  </a:lnTo>
                  <a:lnTo>
                    <a:pt x="14749" y="1923"/>
                  </a:lnTo>
                  <a:lnTo>
                    <a:pt x="7077" y="7167"/>
                  </a:lnTo>
                  <a:lnTo>
                    <a:pt x="1899" y="14939"/>
                  </a:lnTo>
                  <a:lnTo>
                    <a:pt x="0" y="24447"/>
                  </a:lnTo>
                  <a:lnTo>
                    <a:pt x="0" y="29455"/>
                  </a:lnTo>
                  <a:lnTo>
                    <a:pt x="1498" y="34279"/>
                  </a:lnTo>
                  <a:lnTo>
                    <a:pt x="4716" y="38960"/>
                  </a:lnTo>
                  <a:lnTo>
                    <a:pt x="5334" y="392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749162" y="9828130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2701" y="1431"/>
                  </a:moveTo>
                  <a:lnTo>
                    <a:pt x="6827" y="1431"/>
                  </a:lnTo>
                  <a:lnTo>
                    <a:pt x="9421" y="908"/>
                  </a:lnTo>
                  <a:lnTo>
                    <a:pt x="11827" y="0"/>
                  </a:lnTo>
                  <a:lnTo>
                    <a:pt x="0" y="1029"/>
                  </a:lnTo>
                  <a:lnTo>
                    <a:pt x="1333" y="1282"/>
                  </a:lnTo>
                  <a:lnTo>
                    <a:pt x="2701" y="143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746988" y="9825831"/>
              <a:ext cx="16510" cy="6350"/>
            </a:xfrm>
            <a:custGeom>
              <a:avLst/>
              <a:gdLst/>
              <a:ahLst/>
              <a:cxnLst/>
              <a:rect l="l" t="t" r="r" b="b"/>
              <a:pathLst>
                <a:path w="16510" h="6350">
                  <a:moveTo>
                    <a:pt x="4829" y="5761"/>
                  </a:moveTo>
                  <a:lnTo>
                    <a:pt x="6282" y="5761"/>
                  </a:lnTo>
                  <a:lnTo>
                    <a:pt x="9131" y="5761"/>
                  </a:lnTo>
                  <a:lnTo>
                    <a:pt x="11963" y="5238"/>
                  </a:lnTo>
                  <a:lnTo>
                    <a:pt x="15738" y="3812"/>
                  </a:lnTo>
                  <a:lnTo>
                    <a:pt x="16271" y="2639"/>
                  </a:lnTo>
                  <a:lnTo>
                    <a:pt x="15494" y="534"/>
                  </a:lnTo>
                  <a:lnTo>
                    <a:pt x="14341" y="0"/>
                  </a:lnTo>
                  <a:lnTo>
                    <a:pt x="9846" y="1696"/>
                  </a:lnTo>
                  <a:lnTo>
                    <a:pt x="6316" y="2046"/>
                  </a:lnTo>
                  <a:lnTo>
                    <a:pt x="1464" y="1115"/>
                  </a:lnTo>
                  <a:lnTo>
                    <a:pt x="408" y="1845"/>
                  </a:lnTo>
                  <a:lnTo>
                    <a:pt x="0" y="4053"/>
                  </a:lnTo>
                  <a:lnTo>
                    <a:pt x="715" y="5117"/>
                  </a:lnTo>
                  <a:lnTo>
                    <a:pt x="3320" y="5611"/>
                  </a:lnTo>
                  <a:lnTo>
                    <a:pt x="4829" y="576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741106" y="9886685"/>
              <a:ext cx="34290" cy="27305"/>
            </a:xfrm>
            <a:custGeom>
              <a:avLst/>
              <a:gdLst/>
              <a:ahLst/>
              <a:cxnLst/>
              <a:rect l="l" t="t" r="r" b="b"/>
              <a:pathLst>
                <a:path w="34289" h="27304">
                  <a:moveTo>
                    <a:pt x="7610" y="26828"/>
                  </a:moveTo>
                  <a:lnTo>
                    <a:pt x="26379" y="26828"/>
                  </a:lnTo>
                  <a:lnTo>
                    <a:pt x="33990" y="19123"/>
                  </a:lnTo>
                  <a:lnTo>
                    <a:pt x="33990" y="6054"/>
                  </a:lnTo>
                  <a:lnTo>
                    <a:pt x="32923" y="2742"/>
                  </a:lnTo>
                  <a:lnTo>
                    <a:pt x="31096" y="0"/>
                  </a:lnTo>
                  <a:lnTo>
                    <a:pt x="2894" y="0"/>
                  </a:lnTo>
                  <a:lnTo>
                    <a:pt x="1066" y="2742"/>
                  </a:lnTo>
                  <a:lnTo>
                    <a:pt x="0" y="6054"/>
                  </a:lnTo>
                  <a:lnTo>
                    <a:pt x="0" y="19123"/>
                  </a:lnTo>
                  <a:lnTo>
                    <a:pt x="7610" y="2682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739099" y="9884371"/>
              <a:ext cx="38100" cy="31750"/>
            </a:xfrm>
            <a:custGeom>
              <a:avLst/>
              <a:gdLst/>
              <a:ahLst/>
              <a:cxnLst/>
              <a:rect l="l" t="t" r="r" b="b"/>
              <a:pathLst>
                <a:path w="38100" h="31750">
                  <a:moveTo>
                    <a:pt x="19001" y="31175"/>
                  </a:moveTo>
                  <a:lnTo>
                    <a:pt x="26390" y="29659"/>
                  </a:lnTo>
                  <a:lnTo>
                    <a:pt x="32431" y="25530"/>
                  </a:lnTo>
                  <a:lnTo>
                    <a:pt x="36507" y="19410"/>
                  </a:lnTo>
                  <a:lnTo>
                    <a:pt x="38003" y="11924"/>
                  </a:lnTo>
                  <a:lnTo>
                    <a:pt x="38003" y="8078"/>
                  </a:lnTo>
                  <a:lnTo>
                    <a:pt x="36879" y="4358"/>
                  </a:lnTo>
                  <a:lnTo>
                    <a:pt x="34143" y="247"/>
                  </a:lnTo>
                  <a:lnTo>
                    <a:pt x="32900" y="5"/>
                  </a:lnTo>
                  <a:lnTo>
                    <a:pt x="31061" y="1259"/>
                  </a:lnTo>
                  <a:lnTo>
                    <a:pt x="30817" y="2518"/>
                  </a:lnTo>
                  <a:lnTo>
                    <a:pt x="33105" y="5956"/>
                  </a:lnTo>
                  <a:lnTo>
                    <a:pt x="33990" y="8889"/>
                  </a:lnTo>
                  <a:lnTo>
                    <a:pt x="33990" y="20296"/>
                  </a:lnTo>
                  <a:lnTo>
                    <a:pt x="27265" y="27110"/>
                  </a:lnTo>
                  <a:lnTo>
                    <a:pt x="10738" y="27110"/>
                  </a:lnTo>
                  <a:lnTo>
                    <a:pt x="4012" y="20296"/>
                  </a:lnTo>
                  <a:lnTo>
                    <a:pt x="4012" y="8889"/>
                  </a:lnTo>
                  <a:lnTo>
                    <a:pt x="4897" y="5956"/>
                  </a:lnTo>
                  <a:lnTo>
                    <a:pt x="7185" y="2518"/>
                  </a:lnTo>
                  <a:lnTo>
                    <a:pt x="6941" y="1259"/>
                  </a:lnTo>
                  <a:lnTo>
                    <a:pt x="5107" y="0"/>
                  </a:lnTo>
                  <a:lnTo>
                    <a:pt x="3859" y="247"/>
                  </a:lnTo>
                  <a:lnTo>
                    <a:pt x="1118" y="4358"/>
                  </a:lnTo>
                  <a:lnTo>
                    <a:pt x="0" y="8078"/>
                  </a:lnTo>
                  <a:lnTo>
                    <a:pt x="0" y="11924"/>
                  </a:lnTo>
                  <a:lnTo>
                    <a:pt x="1495" y="19410"/>
                  </a:lnTo>
                  <a:lnTo>
                    <a:pt x="5571" y="25530"/>
                  </a:lnTo>
                  <a:lnTo>
                    <a:pt x="11612" y="29659"/>
                  </a:lnTo>
                  <a:lnTo>
                    <a:pt x="19001" y="31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744002" y="9878468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4">
                  <a:moveTo>
                    <a:pt x="0" y="8216"/>
                  </a:moveTo>
                  <a:lnTo>
                    <a:pt x="9268" y="0"/>
                  </a:lnTo>
                  <a:lnTo>
                    <a:pt x="4273" y="1736"/>
                  </a:lnTo>
                  <a:lnTo>
                    <a:pt x="3053" y="3628"/>
                  </a:lnTo>
                  <a:lnTo>
                    <a:pt x="0" y="821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742338" y="9876186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3416" y="11499"/>
                  </a:moveTo>
                  <a:lnTo>
                    <a:pt x="7275" y="5703"/>
                  </a:lnTo>
                  <a:lnTo>
                    <a:pt x="12633" y="3840"/>
                  </a:lnTo>
                  <a:lnTo>
                    <a:pt x="13189" y="2685"/>
                  </a:lnTo>
                  <a:lnTo>
                    <a:pt x="12469" y="563"/>
                  </a:lnTo>
                  <a:lnTo>
                    <a:pt x="11333" y="0"/>
                  </a:lnTo>
                  <a:lnTo>
                    <a:pt x="4699" y="2299"/>
                  </a:lnTo>
                  <a:lnTo>
                    <a:pt x="0" y="9360"/>
                  </a:lnTo>
                  <a:lnTo>
                    <a:pt x="1662" y="10499"/>
                  </a:lnTo>
                  <a:lnTo>
                    <a:pt x="3416" y="114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642376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61" y="5219"/>
                  </a:moveTo>
                  <a:lnTo>
                    <a:pt x="26873" y="2590"/>
                  </a:lnTo>
                  <a:lnTo>
                    <a:pt x="14071" y="0"/>
                  </a:lnTo>
                  <a:lnTo>
                    <a:pt x="13525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61" y="18148"/>
                  </a:lnTo>
                  <a:lnTo>
                    <a:pt x="33261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642347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656669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93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655023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669610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39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668830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09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09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55" y="0"/>
                  </a:lnTo>
                  <a:lnTo>
                    <a:pt x="6172" y="0"/>
                  </a:lnTo>
                  <a:lnTo>
                    <a:pt x="5410" y="38"/>
                  </a:lnTo>
                  <a:lnTo>
                    <a:pt x="4419" y="609"/>
                  </a:lnTo>
                  <a:lnTo>
                    <a:pt x="4064" y="17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637269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635823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60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13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643780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642154" y="993213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21" y="3449"/>
                  </a:moveTo>
                  <a:lnTo>
                    <a:pt x="1623" y="3449"/>
                  </a:lnTo>
                  <a:lnTo>
                    <a:pt x="2088" y="3369"/>
                  </a:lnTo>
                  <a:lnTo>
                    <a:pt x="2945" y="3076"/>
                  </a:lnTo>
                  <a:lnTo>
                    <a:pt x="3830" y="2926"/>
                  </a:lnTo>
                  <a:lnTo>
                    <a:pt x="5505" y="2926"/>
                  </a:lnTo>
                  <a:lnTo>
                    <a:pt x="6152" y="2271"/>
                  </a:lnTo>
                  <a:lnTo>
                    <a:pt x="6152" y="655"/>
                  </a:lnTo>
                  <a:lnTo>
                    <a:pt x="5505" y="0"/>
                  </a:lnTo>
                  <a:lnTo>
                    <a:pt x="3513" y="0"/>
                  </a:lnTo>
                  <a:lnTo>
                    <a:pt x="2321" y="206"/>
                  </a:lnTo>
                  <a:lnTo>
                    <a:pt x="402" y="862"/>
                  </a:lnTo>
                  <a:lnTo>
                    <a:pt x="0" y="1690"/>
                  </a:lnTo>
                  <a:lnTo>
                    <a:pt x="459" y="3064"/>
                  </a:lnTo>
                  <a:lnTo>
                    <a:pt x="1021" y="34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83423" y="9925837"/>
              <a:ext cx="33655" cy="21590"/>
            </a:xfrm>
            <a:custGeom>
              <a:avLst/>
              <a:gdLst/>
              <a:ahLst/>
              <a:cxnLst/>
              <a:rect l="l" t="t" r="r" b="b"/>
              <a:pathLst>
                <a:path w="33655" h="21590">
                  <a:moveTo>
                    <a:pt x="33274" y="5219"/>
                  </a:moveTo>
                  <a:lnTo>
                    <a:pt x="26873" y="2590"/>
                  </a:lnTo>
                  <a:lnTo>
                    <a:pt x="14084" y="0"/>
                  </a:lnTo>
                  <a:lnTo>
                    <a:pt x="13538" y="355"/>
                  </a:lnTo>
                  <a:lnTo>
                    <a:pt x="13220" y="228"/>
                  </a:lnTo>
                  <a:lnTo>
                    <a:pt x="12077" y="0"/>
                  </a:lnTo>
                  <a:lnTo>
                    <a:pt x="6057" y="0"/>
                  </a:lnTo>
                  <a:lnTo>
                    <a:pt x="2082" y="3606"/>
                  </a:lnTo>
                  <a:lnTo>
                    <a:pt x="1409" y="8166"/>
                  </a:lnTo>
                  <a:lnTo>
                    <a:pt x="0" y="9067"/>
                  </a:lnTo>
                  <a:lnTo>
                    <a:pt x="7835" y="20967"/>
                  </a:lnTo>
                  <a:lnTo>
                    <a:pt x="30010" y="20967"/>
                  </a:lnTo>
                  <a:lnTo>
                    <a:pt x="33274" y="18148"/>
                  </a:lnTo>
                  <a:lnTo>
                    <a:pt x="33274" y="521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83396" y="9924365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09" h="11429">
                  <a:moveTo>
                    <a:pt x="1430" y="11223"/>
                  </a:moveTo>
                  <a:lnTo>
                    <a:pt x="1895" y="11143"/>
                  </a:lnTo>
                  <a:lnTo>
                    <a:pt x="2752" y="10849"/>
                  </a:lnTo>
                  <a:lnTo>
                    <a:pt x="3637" y="10700"/>
                  </a:lnTo>
                  <a:lnTo>
                    <a:pt x="5312" y="10700"/>
                  </a:lnTo>
                  <a:lnTo>
                    <a:pt x="5959" y="10044"/>
                  </a:lnTo>
                  <a:lnTo>
                    <a:pt x="5959" y="8429"/>
                  </a:lnTo>
                  <a:lnTo>
                    <a:pt x="5312" y="7773"/>
                  </a:lnTo>
                  <a:lnTo>
                    <a:pt x="4512" y="7773"/>
                  </a:lnTo>
                  <a:lnTo>
                    <a:pt x="3479" y="7825"/>
                  </a:lnTo>
                  <a:lnTo>
                    <a:pt x="4761" y="4921"/>
                  </a:lnTo>
                  <a:lnTo>
                    <a:pt x="7656" y="2926"/>
                  </a:lnTo>
                  <a:lnTo>
                    <a:pt x="11890" y="2926"/>
                  </a:lnTo>
                  <a:lnTo>
                    <a:pt x="12866" y="3110"/>
                  </a:lnTo>
                  <a:lnTo>
                    <a:pt x="14551" y="3760"/>
                  </a:lnTo>
                  <a:lnTo>
                    <a:pt x="15386" y="3386"/>
                  </a:lnTo>
                  <a:lnTo>
                    <a:pt x="15953" y="1874"/>
                  </a:lnTo>
                  <a:lnTo>
                    <a:pt x="15579" y="1029"/>
                  </a:lnTo>
                  <a:lnTo>
                    <a:pt x="13564" y="247"/>
                  </a:lnTo>
                  <a:lnTo>
                    <a:pt x="12242" y="0"/>
                  </a:lnTo>
                  <a:lnTo>
                    <a:pt x="5482" y="0"/>
                  </a:lnTo>
                  <a:lnTo>
                    <a:pt x="794" y="4105"/>
                  </a:lnTo>
                  <a:lnTo>
                    <a:pt x="0" y="9550"/>
                  </a:lnTo>
                  <a:lnTo>
                    <a:pt x="505" y="10884"/>
                  </a:lnTo>
                  <a:lnTo>
                    <a:pt x="1430" y="1122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97717" y="9921938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7667" y="9107"/>
                  </a:moveTo>
                  <a:lnTo>
                    <a:pt x="17355" y="4024"/>
                  </a:lnTo>
                  <a:lnTo>
                    <a:pt x="13201" y="0"/>
                  </a:lnTo>
                  <a:lnTo>
                    <a:pt x="4687" y="0"/>
                  </a:lnTo>
                  <a:lnTo>
                    <a:pt x="1702" y="1811"/>
                  </a:lnTo>
                  <a:lnTo>
                    <a:pt x="0" y="4530"/>
                  </a:lnTo>
                  <a:lnTo>
                    <a:pt x="17667" y="910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96072" y="9920474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8558" y="12034"/>
                  </a:moveTo>
                  <a:lnTo>
                    <a:pt x="19313" y="12034"/>
                  </a:lnTo>
                  <a:lnTo>
                    <a:pt x="20199" y="11982"/>
                  </a:lnTo>
                  <a:lnTo>
                    <a:pt x="20806" y="11286"/>
                  </a:lnTo>
                  <a:lnTo>
                    <a:pt x="20392" y="4605"/>
                  </a:lnTo>
                  <a:lnTo>
                    <a:pt x="15556" y="0"/>
                  </a:lnTo>
                  <a:lnTo>
                    <a:pt x="5953" y="0"/>
                  </a:lnTo>
                  <a:lnTo>
                    <a:pt x="2468" y="1949"/>
                  </a:lnTo>
                  <a:lnTo>
                    <a:pt x="0" y="5899"/>
                  </a:lnTo>
                  <a:lnTo>
                    <a:pt x="198" y="6801"/>
                  </a:lnTo>
                  <a:lnTo>
                    <a:pt x="1543" y="7664"/>
                  </a:lnTo>
                  <a:lnTo>
                    <a:pt x="2434" y="7463"/>
                  </a:lnTo>
                  <a:lnTo>
                    <a:pt x="4375" y="4369"/>
                  </a:lnTo>
                  <a:lnTo>
                    <a:pt x="6946" y="2926"/>
                  </a:lnTo>
                  <a:lnTo>
                    <a:pt x="14035" y="2926"/>
                  </a:lnTo>
                  <a:lnTo>
                    <a:pt x="17605" y="6324"/>
                  </a:lnTo>
                  <a:lnTo>
                    <a:pt x="17923" y="11436"/>
                  </a:lnTo>
                  <a:lnTo>
                    <a:pt x="18558" y="1203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510659" y="9931015"/>
              <a:ext cx="15240" cy="15875"/>
            </a:xfrm>
            <a:custGeom>
              <a:avLst/>
              <a:gdLst/>
              <a:ahLst/>
              <a:cxnLst/>
              <a:rect l="l" t="t" r="r" b="b"/>
              <a:pathLst>
                <a:path w="15240" h="15875">
                  <a:moveTo>
                    <a:pt x="0" y="15790"/>
                  </a:moveTo>
                  <a:lnTo>
                    <a:pt x="14296" y="15790"/>
                  </a:lnTo>
                  <a:lnTo>
                    <a:pt x="14990" y="15087"/>
                  </a:lnTo>
                  <a:lnTo>
                    <a:pt x="14990" y="4346"/>
                  </a:lnTo>
                  <a:lnTo>
                    <a:pt x="10694" y="0"/>
                  </a:lnTo>
                  <a:lnTo>
                    <a:pt x="5398" y="0"/>
                  </a:lnTo>
                  <a:lnTo>
                    <a:pt x="4729" y="28"/>
                  </a:lnTo>
                  <a:lnTo>
                    <a:pt x="4757" y="643"/>
                  </a:lnTo>
                  <a:lnTo>
                    <a:pt x="0" y="1579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509877" y="992955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622" y="17259"/>
                  </a:moveTo>
                  <a:lnTo>
                    <a:pt x="406" y="17208"/>
                  </a:lnTo>
                  <a:lnTo>
                    <a:pt x="0" y="17246"/>
                  </a:lnTo>
                  <a:lnTo>
                    <a:pt x="622" y="17259"/>
                  </a:lnTo>
                  <a:close/>
                </a:path>
                <a:path w="17780" h="17779">
                  <a:moveTo>
                    <a:pt x="17208" y="5016"/>
                  </a:moveTo>
                  <a:lnTo>
                    <a:pt x="12268" y="0"/>
                  </a:lnTo>
                  <a:lnTo>
                    <a:pt x="6172" y="0"/>
                  </a:lnTo>
                  <a:lnTo>
                    <a:pt x="4610" y="88"/>
                  </a:lnTo>
                  <a:lnTo>
                    <a:pt x="4025" y="939"/>
                  </a:lnTo>
                  <a:lnTo>
                    <a:pt x="4114" y="2946"/>
                  </a:lnTo>
                  <a:lnTo>
                    <a:pt x="4737" y="3568"/>
                  </a:lnTo>
                  <a:lnTo>
                    <a:pt x="5524" y="3568"/>
                  </a:lnTo>
                  <a:lnTo>
                    <a:pt x="6718" y="2946"/>
                  </a:lnTo>
                  <a:lnTo>
                    <a:pt x="10960" y="3225"/>
                  </a:lnTo>
                  <a:lnTo>
                    <a:pt x="14325" y="6819"/>
                  </a:lnTo>
                  <a:lnTo>
                    <a:pt x="14325" y="15735"/>
                  </a:lnTo>
                  <a:lnTo>
                    <a:pt x="12827" y="17259"/>
                  </a:lnTo>
                  <a:lnTo>
                    <a:pt x="17208" y="17259"/>
                  </a:lnTo>
                  <a:lnTo>
                    <a:pt x="17208" y="50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78316" y="9934126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12678"/>
                  </a:moveTo>
                  <a:lnTo>
                    <a:pt x="14635" y="12678"/>
                  </a:lnTo>
                  <a:lnTo>
                    <a:pt x="6509" y="0"/>
                  </a:lnTo>
                  <a:lnTo>
                    <a:pt x="2724" y="1305"/>
                  </a:lnTo>
                  <a:lnTo>
                    <a:pt x="0" y="4921"/>
                  </a:lnTo>
                  <a:lnTo>
                    <a:pt x="0" y="126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76872" y="9932479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0" y="14325"/>
                  </a:moveTo>
                  <a:lnTo>
                    <a:pt x="2888" y="14325"/>
                  </a:lnTo>
                  <a:lnTo>
                    <a:pt x="2888" y="7307"/>
                  </a:lnTo>
                  <a:lnTo>
                    <a:pt x="5107" y="4168"/>
                  </a:lnTo>
                  <a:lnTo>
                    <a:pt x="9171" y="2771"/>
                  </a:lnTo>
                  <a:lnTo>
                    <a:pt x="9574" y="1943"/>
                  </a:lnTo>
                  <a:lnTo>
                    <a:pt x="9063" y="413"/>
                  </a:lnTo>
                  <a:lnTo>
                    <a:pt x="8246" y="0"/>
                  </a:lnTo>
                  <a:lnTo>
                    <a:pt x="3008" y="1805"/>
                  </a:lnTo>
                  <a:lnTo>
                    <a:pt x="0" y="6054"/>
                  </a:lnTo>
                  <a:lnTo>
                    <a:pt x="0" y="143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84829" y="9933604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4">
                  <a:moveTo>
                    <a:pt x="0" y="523"/>
                  </a:moveTo>
                  <a:lnTo>
                    <a:pt x="3081" y="0"/>
                  </a:lnTo>
                  <a:lnTo>
                    <a:pt x="2003" y="0"/>
                  </a:lnTo>
                  <a:lnTo>
                    <a:pt x="964" y="189"/>
                  </a:lnTo>
                  <a:lnTo>
                    <a:pt x="0" y="52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83195" y="9924732"/>
              <a:ext cx="508634" cy="19050"/>
            </a:xfrm>
            <a:custGeom>
              <a:avLst/>
              <a:gdLst/>
              <a:ahLst/>
              <a:cxnLst/>
              <a:rect l="l" t="t" r="r" b="b"/>
              <a:pathLst>
                <a:path w="508635" h="19050">
                  <a:moveTo>
                    <a:pt x="6159" y="8064"/>
                  </a:moveTo>
                  <a:lnTo>
                    <a:pt x="5511" y="7416"/>
                  </a:lnTo>
                  <a:lnTo>
                    <a:pt x="3517" y="7416"/>
                  </a:lnTo>
                  <a:lnTo>
                    <a:pt x="2324" y="7620"/>
                  </a:lnTo>
                  <a:lnTo>
                    <a:pt x="406" y="8280"/>
                  </a:lnTo>
                  <a:lnTo>
                    <a:pt x="0" y="9105"/>
                  </a:lnTo>
                  <a:lnTo>
                    <a:pt x="457" y="10477"/>
                  </a:lnTo>
                  <a:lnTo>
                    <a:pt x="1028" y="10858"/>
                  </a:lnTo>
                  <a:lnTo>
                    <a:pt x="1625" y="10858"/>
                  </a:lnTo>
                  <a:lnTo>
                    <a:pt x="2095" y="10782"/>
                  </a:lnTo>
                  <a:lnTo>
                    <a:pt x="2946" y="10490"/>
                  </a:lnTo>
                  <a:lnTo>
                    <a:pt x="3835" y="10337"/>
                  </a:lnTo>
                  <a:lnTo>
                    <a:pt x="5511" y="10337"/>
                  </a:lnTo>
                  <a:lnTo>
                    <a:pt x="6159" y="9690"/>
                  </a:lnTo>
                  <a:lnTo>
                    <a:pt x="6159" y="8064"/>
                  </a:lnTo>
                  <a:close/>
                </a:path>
                <a:path w="508635" h="19050">
                  <a:moveTo>
                    <a:pt x="508292" y="8318"/>
                  </a:moveTo>
                  <a:lnTo>
                    <a:pt x="508152" y="7404"/>
                  </a:lnTo>
                  <a:lnTo>
                    <a:pt x="499440" y="939"/>
                  </a:lnTo>
                  <a:lnTo>
                    <a:pt x="498792" y="203"/>
                  </a:lnTo>
                  <a:lnTo>
                    <a:pt x="498309" y="101"/>
                  </a:lnTo>
                  <a:lnTo>
                    <a:pt x="498017" y="50"/>
                  </a:lnTo>
                  <a:lnTo>
                    <a:pt x="497776" y="0"/>
                  </a:lnTo>
                  <a:lnTo>
                    <a:pt x="497636" y="101"/>
                  </a:lnTo>
                  <a:lnTo>
                    <a:pt x="497306" y="152"/>
                  </a:lnTo>
                  <a:lnTo>
                    <a:pt x="496557" y="850"/>
                  </a:lnTo>
                  <a:lnTo>
                    <a:pt x="487832" y="7404"/>
                  </a:lnTo>
                  <a:lnTo>
                    <a:pt x="487705" y="8318"/>
                  </a:lnTo>
                  <a:lnTo>
                    <a:pt x="488175" y="8966"/>
                  </a:lnTo>
                  <a:lnTo>
                    <a:pt x="489331" y="9563"/>
                  </a:lnTo>
                  <a:lnTo>
                    <a:pt x="490181" y="9283"/>
                  </a:lnTo>
                  <a:lnTo>
                    <a:pt x="496557" y="4546"/>
                  </a:lnTo>
                  <a:lnTo>
                    <a:pt x="496557" y="17919"/>
                  </a:lnTo>
                  <a:lnTo>
                    <a:pt x="497192" y="18580"/>
                  </a:lnTo>
                  <a:lnTo>
                    <a:pt x="497992" y="18580"/>
                  </a:lnTo>
                  <a:lnTo>
                    <a:pt x="498792" y="18580"/>
                  </a:lnTo>
                  <a:lnTo>
                    <a:pt x="499440" y="17919"/>
                  </a:lnTo>
                  <a:lnTo>
                    <a:pt x="499440" y="4559"/>
                  </a:lnTo>
                  <a:lnTo>
                    <a:pt x="505802" y="9283"/>
                  </a:lnTo>
                  <a:lnTo>
                    <a:pt x="506653" y="9563"/>
                  </a:lnTo>
                  <a:lnTo>
                    <a:pt x="507809" y="8966"/>
                  </a:lnTo>
                  <a:lnTo>
                    <a:pt x="508292" y="831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97621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975243" y="9913747"/>
              <a:ext cx="132080" cy="33655"/>
            </a:xfrm>
            <a:custGeom>
              <a:avLst/>
              <a:gdLst/>
              <a:ahLst/>
              <a:cxnLst/>
              <a:rect l="l" t="t" r="r" b="b"/>
              <a:pathLst>
                <a:path w="132080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5994" y="25742"/>
                  </a:lnTo>
                  <a:lnTo>
                    <a:pt x="5016" y="26022"/>
                  </a:lnTo>
                  <a:lnTo>
                    <a:pt x="4851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32"/>
                  </a:lnTo>
                  <a:lnTo>
                    <a:pt x="7175" y="33058"/>
                  </a:lnTo>
                  <a:lnTo>
                    <a:pt x="10426" y="33058"/>
                  </a:lnTo>
                  <a:close/>
                </a:path>
                <a:path w="132080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17" y="8267"/>
                  </a:lnTo>
                  <a:lnTo>
                    <a:pt x="1917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32080" h="33654">
                  <a:moveTo>
                    <a:pt x="131660" y="19304"/>
                  </a:moveTo>
                  <a:lnTo>
                    <a:pt x="131521" y="18389"/>
                  </a:lnTo>
                  <a:lnTo>
                    <a:pt x="122809" y="11925"/>
                  </a:lnTo>
                  <a:lnTo>
                    <a:pt x="122161" y="11188"/>
                  </a:lnTo>
                  <a:lnTo>
                    <a:pt x="121678" y="11074"/>
                  </a:lnTo>
                  <a:lnTo>
                    <a:pt x="121386" y="11036"/>
                  </a:lnTo>
                  <a:lnTo>
                    <a:pt x="121145" y="10985"/>
                  </a:lnTo>
                  <a:lnTo>
                    <a:pt x="121005" y="11087"/>
                  </a:lnTo>
                  <a:lnTo>
                    <a:pt x="120675" y="11137"/>
                  </a:lnTo>
                  <a:lnTo>
                    <a:pt x="119926" y="11836"/>
                  </a:lnTo>
                  <a:lnTo>
                    <a:pt x="111213" y="18389"/>
                  </a:lnTo>
                  <a:lnTo>
                    <a:pt x="111074" y="19304"/>
                  </a:lnTo>
                  <a:lnTo>
                    <a:pt x="111544" y="19951"/>
                  </a:lnTo>
                  <a:lnTo>
                    <a:pt x="112712" y="20548"/>
                  </a:lnTo>
                  <a:lnTo>
                    <a:pt x="113563" y="20269"/>
                  </a:lnTo>
                  <a:lnTo>
                    <a:pt x="119926" y="15532"/>
                  </a:lnTo>
                  <a:lnTo>
                    <a:pt x="119926" y="28905"/>
                  </a:lnTo>
                  <a:lnTo>
                    <a:pt x="120573" y="29565"/>
                  </a:lnTo>
                  <a:lnTo>
                    <a:pt x="121361" y="29565"/>
                  </a:lnTo>
                  <a:lnTo>
                    <a:pt x="122161" y="29565"/>
                  </a:lnTo>
                  <a:lnTo>
                    <a:pt x="122809" y="28905"/>
                  </a:lnTo>
                  <a:lnTo>
                    <a:pt x="122809" y="15532"/>
                  </a:lnTo>
                  <a:lnTo>
                    <a:pt x="129171" y="20269"/>
                  </a:lnTo>
                  <a:lnTo>
                    <a:pt x="130022" y="20548"/>
                  </a:lnTo>
                  <a:lnTo>
                    <a:pt x="131191" y="19951"/>
                  </a:lnTo>
                  <a:lnTo>
                    <a:pt x="131660" y="1930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2091632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2090661" y="9913747"/>
              <a:ext cx="104139" cy="33655"/>
            </a:xfrm>
            <a:custGeom>
              <a:avLst/>
              <a:gdLst/>
              <a:ahLst/>
              <a:cxnLst/>
              <a:rect l="l" t="t" r="r" b="b"/>
              <a:pathLst>
                <a:path w="104139" h="33654">
                  <a:moveTo>
                    <a:pt x="10426" y="33058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42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460" y="33058"/>
                  </a:lnTo>
                  <a:lnTo>
                    <a:pt x="4711" y="33058"/>
                  </a:lnTo>
                  <a:lnTo>
                    <a:pt x="5943" y="30619"/>
                  </a:lnTo>
                  <a:lnTo>
                    <a:pt x="7188" y="33058"/>
                  </a:lnTo>
                  <a:lnTo>
                    <a:pt x="10426" y="33058"/>
                  </a:lnTo>
                  <a:close/>
                </a:path>
                <a:path w="104139" h="33654">
                  <a:moveTo>
                    <a:pt x="11887" y="2692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692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39"/>
                  </a:lnTo>
                  <a:lnTo>
                    <a:pt x="9220" y="12039"/>
                  </a:lnTo>
                  <a:lnTo>
                    <a:pt x="11887" y="9347"/>
                  </a:lnTo>
                  <a:lnTo>
                    <a:pt x="11887" y="2692"/>
                  </a:lnTo>
                  <a:close/>
                </a:path>
                <a:path w="104139" h="33654">
                  <a:moveTo>
                    <a:pt x="103822" y="18757"/>
                  </a:moveTo>
                  <a:lnTo>
                    <a:pt x="103682" y="17843"/>
                  </a:lnTo>
                  <a:lnTo>
                    <a:pt x="94970" y="11379"/>
                  </a:lnTo>
                  <a:lnTo>
                    <a:pt x="94322" y="10655"/>
                  </a:lnTo>
                  <a:lnTo>
                    <a:pt x="93840" y="10541"/>
                  </a:lnTo>
                  <a:lnTo>
                    <a:pt x="93522" y="10490"/>
                  </a:lnTo>
                  <a:lnTo>
                    <a:pt x="93319" y="10452"/>
                  </a:lnTo>
                  <a:lnTo>
                    <a:pt x="92837" y="10591"/>
                  </a:lnTo>
                  <a:lnTo>
                    <a:pt x="92087" y="11303"/>
                  </a:lnTo>
                  <a:lnTo>
                    <a:pt x="83375" y="17843"/>
                  </a:lnTo>
                  <a:lnTo>
                    <a:pt x="83235" y="18757"/>
                  </a:lnTo>
                  <a:lnTo>
                    <a:pt x="83705" y="19405"/>
                  </a:lnTo>
                  <a:lnTo>
                    <a:pt x="84874" y="20002"/>
                  </a:lnTo>
                  <a:lnTo>
                    <a:pt x="85725" y="19723"/>
                  </a:lnTo>
                  <a:lnTo>
                    <a:pt x="92087" y="14998"/>
                  </a:lnTo>
                  <a:lnTo>
                    <a:pt x="92087" y="28371"/>
                  </a:lnTo>
                  <a:lnTo>
                    <a:pt x="92722" y="29019"/>
                  </a:lnTo>
                  <a:lnTo>
                    <a:pt x="93522" y="29019"/>
                  </a:lnTo>
                  <a:lnTo>
                    <a:pt x="94322" y="29019"/>
                  </a:lnTo>
                  <a:lnTo>
                    <a:pt x="94970" y="28371"/>
                  </a:lnTo>
                  <a:lnTo>
                    <a:pt x="94970" y="14998"/>
                  </a:lnTo>
                  <a:lnTo>
                    <a:pt x="101333" y="19723"/>
                  </a:lnTo>
                  <a:lnTo>
                    <a:pt x="102184" y="20002"/>
                  </a:lnTo>
                  <a:lnTo>
                    <a:pt x="103352" y="19405"/>
                  </a:lnTo>
                  <a:lnTo>
                    <a:pt x="103822" y="187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2179212" y="99141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2178240" y="9913200"/>
              <a:ext cx="73660" cy="33655"/>
            </a:xfrm>
            <a:custGeom>
              <a:avLst/>
              <a:gdLst/>
              <a:ahLst/>
              <a:cxnLst/>
              <a:rect l="l" t="t" r="r" b="b"/>
              <a:pathLst>
                <a:path w="73660" h="33654">
                  <a:moveTo>
                    <a:pt x="10706" y="33616"/>
                  </a:moveTo>
                  <a:lnTo>
                    <a:pt x="7569" y="27406"/>
                  </a:lnTo>
                  <a:lnTo>
                    <a:pt x="7315" y="26479"/>
                  </a:lnTo>
                  <a:lnTo>
                    <a:pt x="7023" y="26339"/>
                  </a:lnTo>
                  <a:lnTo>
                    <a:pt x="6870" y="26022"/>
                  </a:lnTo>
                  <a:lnTo>
                    <a:pt x="6007" y="25755"/>
                  </a:lnTo>
                  <a:lnTo>
                    <a:pt x="5029" y="26022"/>
                  </a:lnTo>
                  <a:lnTo>
                    <a:pt x="4864" y="26339"/>
                  </a:lnTo>
                  <a:lnTo>
                    <a:pt x="4584" y="26479"/>
                  </a:lnTo>
                  <a:lnTo>
                    <a:pt x="4292" y="27355"/>
                  </a:lnTo>
                  <a:lnTo>
                    <a:pt x="1193" y="33616"/>
                  </a:lnTo>
                  <a:lnTo>
                    <a:pt x="4432" y="33616"/>
                  </a:lnTo>
                  <a:lnTo>
                    <a:pt x="5943" y="30632"/>
                  </a:lnTo>
                  <a:lnTo>
                    <a:pt x="7454" y="33616"/>
                  </a:lnTo>
                  <a:lnTo>
                    <a:pt x="10706" y="33616"/>
                  </a:lnTo>
                  <a:close/>
                </a:path>
                <a:path w="73660" h="33654">
                  <a:moveTo>
                    <a:pt x="11899" y="2705"/>
                  </a:moveTo>
                  <a:lnTo>
                    <a:pt x="9969" y="762"/>
                  </a:lnTo>
                  <a:lnTo>
                    <a:pt x="9969" y="3771"/>
                  </a:lnTo>
                  <a:lnTo>
                    <a:pt x="9969" y="8267"/>
                  </a:lnTo>
                  <a:lnTo>
                    <a:pt x="8166" y="10096"/>
                  </a:lnTo>
                  <a:lnTo>
                    <a:pt x="3733" y="10096"/>
                  </a:lnTo>
                  <a:lnTo>
                    <a:pt x="1930" y="8267"/>
                  </a:lnTo>
                  <a:lnTo>
                    <a:pt x="1930" y="3771"/>
                  </a:lnTo>
                  <a:lnTo>
                    <a:pt x="3733" y="1943"/>
                  </a:lnTo>
                  <a:lnTo>
                    <a:pt x="8166" y="1943"/>
                  </a:lnTo>
                  <a:lnTo>
                    <a:pt x="9969" y="3771"/>
                  </a:lnTo>
                  <a:lnTo>
                    <a:pt x="9969" y="762"/>
                  </a:lnTo>
                  <a:lnTo>
                    <a:pt x="9220" y="0"/>
                  </a:lnTo>
                  <a:lnTo>
                    <a:pt x="2667" y="0"/>
                  </a:lnTo>
                  <a:lnTo>
                    <a:pt x="749" y="1943"/>
                  </a:lnTo>
                  <a:lnTo>
                    <a:pt x="0" y="2705"/>
                  </a:lnTo>
                  <a:lnTo>
                    <a:pt x="0" y="9347"/>
                  </a:lnTo>
                  <a:lnTo>
                    <a:pt x="749" y="10096"/>
                  </a:lnTo>
                  <a:lnTo>
                    <a:pt x="2667" y="12052"/>
                  </a:lnTo>
                  <a:lnTo>
                    <a:pt x="9220" y="12052"/>
                  </a:lnTo>
                  <a:lnTo>
                    <a:pt x="11899" y="9347"/>
                  </a:lnTo>
                  <a:lnTo>
                    <a:pt x="11899" y="2705"/>
                  </a:lnTo>
                  <a:close/>
                </a:path>
                <a:path w="73660" h="33654">
                  <a:moveTo>
                    <a:pt x="73101" y="18402"/>
                  </a:moveTo>
                  <a:lnTo>
                    <a:pt x="72961" y="17487"/>
                  </a:lnTo>
                  <a:lnTo>
                    <a:pt x="64249" y="11023"/>
                  </a:lnTo>
                  <a:lnTo>
                    <a:pt x="63614" y="10287"/>
                  </a:lnTo>
                  <a:lnTo>
                    <a:pt x="63119" y="10185"/>
                  </a:lnTo>
                  <a:lnTo>
                    <a:pt x="62801" y="10134"/>
                  </a:lnTo>
                  <a:lnTo>
                    <a:pt x="62598" y="10096"/>
                  </a:lnTo>
                  <a:lnTo>
                    <a:pt x="62115" y="10236"/>
                  </a:lnTo>
                  <a:lnTo>
                    <a:pt x="61366" y="10947"/>
                  </a:lnTo>
                  <a:lnTo>
                    <a:pt x="52654" y="17487"/>
                  </a:lnTo>
                  <a:lnTo>
                    <a:pt x="52514" y="18402"/>
                  </a:lnTo>
                  <a:lnTo>
                    <a:pt x="52984" y="19050"/>
                  </a:lnTo>
                  <a:lnTo>
                    <a:pt x="54152" y="19646"/>
                  </a:lnTo>
                  <a:lnTo>
                    <a:pt x="55003" y="19367"/>
                  </a:lnTo>
                  <a:lnTo>
                    <a:pt x="61366" y="14643"/>
                  </a:lnTo>
                  <a:lnTo>
                    <a:pt x="61366" y="28003"/>
                  </a:lnTo>
                  <a:lnTo>
                    <a:pt x="62014" y="28663"/>
                  </a:lnTo>
                  <a:lnTo>
                    <a:pt x="62814" y="28663"/>
                  </a:lnTo>
                  <a:lnTo>
                    <a:pt x="63614" y="28663"/>
                  </a:lnTo>
                  <a:lnTo>
                    <a:pt x="64249" y="28003"/>
                  </a:lnTo>
                  <a:lnTo>
                    <a:pt x="64249" y="14643"/>
                  </a:lnTo>
                  <a:lnTo>
                    <a:pt x="70612" y="19367"/>
                  </a:lnTo>
                  <a:lnTo>
                    <a:pt x="71462" y="19646"/>
                  </a:lnTo>
                  <a:lnTo>
                    <a:pt x="72631" y="19050"/>
                  </a:lnTo>
                  <a:lnTo>
                    <a:pt x="73101" y="1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2236074" y="991326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714931" y="9912299"/>
              <a:ext cx="532130" cy="34925"/>
            </a:xfrm>
            <a:custGeom>
              <a:avLst/>
              <a:gdLst/>
              <a:ahLst/>
              <a:cxnLst/>
              <a:rect l="l" t="t" r="r" b="b"/>
              <a:pathLst>
                <a:path w="532130" h="34925">
                  <a:moveTo>
                    <a:pt x="20586" y="20751"/>
                  </a:moveTo>
                  <a:lnTo>
                    <a:pt x="20447" y="19837"/>
                  </a:lnTo>
                  <a:lnTo>
                    <a:pt x="11734" y="13373"/>
                  </a:lnTo>
                  <a:lnTo>
                    <a:pt x="11087" y="12636"/>
                  </a:lnTo>
                  <a:lnTo>
                    <a:pt x="10591" y="12522"/>
                  </a:lnTo>
                  <a:lnTo>
                    <a:pt x="10312" y="12484"/>
                  </a:lnTo>
                  <a:lnTo>
                    <a:pt x="10083" y="12433"/>
                  </a:lnTo>
                  <a:lnTo>
                    <a:pt x="9944" y="12534"/>
                  </a:lnTo>
                  <a:lnTo>
                    <a:pt x="9601" y="12585"/>
                  </a:lnTo>
                  <a:lnTo>
                    <a:pt x="8851" y="13284"/>
                  </a:lnTo>
                  <a:lnTo>
                    <a:pt x="139" y="19837"/>
                  </a:lnTo>
                  <a:lnTo>
                    <a:pt x="0" y="20751"/>
                  </a:lnTo>
                  <a:lnTo>
                    <a:pt x="469" y="21399"/>
                  </a:lnTo>
                  <a:lnTo>
                    <a:pt x="1638" y="21996"/>
                  </a:lnTo>
                  <a:lnTo>
                    <a:pt x="2489" y="21717"/>
                  </a:lnTo>
                  <a:lnTo>
                    <a:pt x="8851" y="16979"/>
                  </a:lnTo>
                  <a:lnTo>
                    <a:pt x="8851" y="30353"/>
                  </a:lnTo>
                  <a:lnTo>
                    <a:pt x="9499" y="31013"/>
                  </a:lnTo>
                  <a:lnTo>
                    <a:pt x="10287" y="31013"/>
                  </a:lnTo>
                  <a:lnTo>
                    <a:pt x="11087" y="31013"/>
                  </a:lnTo>
                  <a:lnTo>
                    <a:pt x="11734" y="30353"/>
                  </a:lnTo>
                  <a:lnTo>
                    <a:pt x="11734" y="16979"/>
                  </a:lnTo>
                  <a:lnTo>
                    <a:pt x="18097" y="21717"/>
                  </a:lnTo>
                  <a:lnTo>
                    <a:pt x="18948" y="21996"/>
                  </a:lnTo>
                  <a:lnTo>
                    <a:pt x="20116" y="21399"/>
                  </a:lnTo>
                  <a:lnTo>
                    <a:pt x="20586" y="20751"/>
                  </a:lnTo>
                  <a:close/>
                </a:path>
                <a:path w="532130" h="34925">
                  <a:moveTo>
                    <a:pt x="531329" y="34518"/>
                  </a:moveTo>
                  <a:lnTo>
                    <a:pt x="527735" y="27406"/>
                  </a:lnTo>
                  <a:lnTo>
                    <a:pt x="527481" y="26479"/>
                  </a:lnTo>
                  <a:lnTo>
                    <a:pt x="527189" y="26339"/>
                  </a:lnTo>
                  <a:lnTo>
                    <a:pt x="527037" y="26022"/>
                  </a:lnTo>
                  <a:lnTo>
                    <a:pt x="526173" y="25742"/>
                  </a:lnTo>
                  <a:lnTo>
                    <a:pt x="525195" y="26022"/>
                  </a:lnTo>
                  <a:lnTo>
                    <a:pt x="525030" y="26339"/>
                  </a:lnTo>
                  <a:lnTo>
                    <a:pt x="524751" y="26479"/>
                  </a:lnTo>
                  <a:lnTo>
                    <a:pt x="524471" y="27355"/>
                  </a:lnTo>
                  <a:lnTo>
                    <a:pt x="520903" y="34518"/>
                  </a:lnTo>
                  <a:lnTo>
                    <a:pt x="524154" y="34518"/>
                  </a:lnTo>
                  <a:lnTo>
                    <a:pt x="526110" y="30619"/>
                  </a:lnTo>
                  <a:lnTo>
                    <a:pt x="528091" y="34518"/>
                  </a:lnTo>
                  <a:lnTo>
                    <a:pt x="531329" y="34518"/>
                  </a:lnTo>
                  <a:close/>
                </a:path>
                <a:path w="532130" h="34925">
                  <a:moveTo>
                    <a:pt x="532066" y="2705"/>
                  </a:moveTo>
                  <a:lnTo>
                    <a:pt x="530136" y="749"/>
                  </a:lnTo>
                  <a:lnTo>
                    <a:pt x="530136" y="3771"/>
                  </a:lnTo>
                  <a:lnTo>
                    <a:pt x="530136" y="8267"/>
                  </a:lnTo>
                  <a:lnTo>
                    <a:pt x="528332" y="10096"/>
                  </a:lnTo>
                  <a:lnTo>
                    <a:pt x="523900" y="10096"/>
                  </a:lnTo>
                  <a:lnTo>
                    <a:pt x="522097" y="8267"/>
                  </a:lnTo>
                  <a:lnTo>
                    <a:pt x="522097" y="3771"/>
                  </a:lnTo>
                  <a:lnTo>
                    <a:pt x="523900" y="1943"/>
                  </a:lnTo>
                  <a:lnTo>
                    <a:pt x="528332" y="1943"/>
                  </a:lnTo>
                  <a:lnTo>
                    <a:pt x="530136" y="3771"/>
                  </a:lnTo>
                  <a:lnTo>
                    <a:pt x="530136" y="749"/>
                  </a:lnTo>
                  <a:lnTo>
                    <a:pt x="529399" y="0"/>
                  </a:lnTo>
                  <a:lnTo>
                    <a:pt x="522846" y="0"/>
                  </a:lnTo>
                  <a:lnTo>
                    <a:pt x="520915" y="1943"/>
                  </a:lnTo>
                  <a:lnTo>
                    <a:pt x="520179" y="2705"/>
                  </a:lnTo>
                  <a:lnTo>
                    <a:pt x="520179" y="9347"/>
                  </a:lnTo>
                  <a:lnTo>
                    <a:pt x="520915" y="10096"/>
                  </a:lnTo>
                  <a:lnTo>
                    <a:pt x="522846" y="12052"/>
                  </a:lnTo>
                  <a:lnTo>
                    <a:pt x="529399" y="12052"/>
                  </a:lnTo>
                  <a:lnTo>
                    <a:pt x="532066" y="9347"/>
                  </a:lnTo>
                  <a:lnTo>
                    <a:pt x="532066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720243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6" y="10096"/>
                  </a:moveTo>
                  <a:lnTo>
                    <a:pt x="7741" y="10096"/>
                  </a:lnTo>
                  <a:lnTo>
                    <a:pt x="9971" y="7836"/>
                  </a:lnTo>
                  <a:lnTo>
                    <a:pt x="9971" y="5048"/>
                  </a:lnTo>
                  <a:lnTo>
                    <a:pt x="9971" y="2259"/>
                  </a:lnTo>
                  <a:lnTo>
                    <a:pt x="7741" y="0"/>
                  </a:lnTo>
                  <a:lnTo>
                    <a:pt x="2236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6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693608" y="9913747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20586" y="19799"/>
                  </a:moveTo>
                  <a:lnTo>
                    <a:pt x="20447" y="18884"/>
                  </a:lnTo>
                  <a:lnTo>
                    <a:pt x="11734" y="12420"/>
                  </a:lnTo>
                  <a:lnTo>
                    <a:pt x="11087" y="11696"/>
                  </a:lnTo>
                  <a:lnTo>
                    <a:pt x="10617" y="11595"/>
                  </a:lnTo>
                  <a:lnTo>
                    <a:pt x="10274" y="11531"/>
                  </a:lnTo>
                  <a:lnTo>
                    <a:pt x="10083" y="11493"/>
                  </a:lnTo>
                  <a:lnTo>
                    <a:pt x="9601" y="11633"/>
                  </a:lnTo>
                  <a:lnTo>
                    <a:pt x="8851" y="12344"/>
                  </a:lnTo>
                  <a:lnTo>
                    <a:pt x="139" y="18884"/>
                  </a:lnTo>
                  <a:lnTo>
                    <a:pt x="0" y="19799"/>
                  </a:lnTo>
                  <a:lnTo>
                    <a:pt x="469" y="20447"/>
                  </a:lnTo>
                  <a:lnTo>
                    <a:pt x="1638" y="21056"/>
                  </a:lnTo>
                  <a:lnTo>
                    <a:pt x="2489" y="20764"/>
                  </a:lnTo>
                  <a:lnTo>
                    <a:pt x="8851" y="16040"/>
                  </a:lnTo>
                  <a:lnTo>
                    <a:pt x="8851" y="29413"/>
                  </a:lnTo>
                  <a:lnTo>
                    <a:pt x="9499" y="30060"/>
                  </a:lnTo>
                  <a:lnTo>
                    <a:pt x="10299" y="30060"/>
                  </a:lnTo>
                  <a:lnTo>
                    <a:pt x="11087" y="30060"/>
                  </a:lnTo>
                  <a:lnTo>
                    <a:pt x="11734" y="29413"/>
                  </a:lnTo>
                  <a:lnTo>
                    <a:pt x="11734" y="16040"/>
                  </a:lnTo>
                  <a:lnTo>
                    <a:pt x="18097" y="20764"/>
                  </a:lnTo>
                  <a:lnTo>
                    <a:pt x="18948" y="21056"/>
                  </a:lnTo>
                  <a:lnTo>
                    <a:pt x="20116" y="20447"/>
                  </a:lnTo>
                  <a:lnTo>
                    <a:pt x="20586" y="19799"/>
                  </a:lnTo>
                  <a:close/>
                </a:path>
                <a:path w="38100" h="33654">
                  <a:moveTo>
                    <a:pt x="36093" y="33058"/>
                  </a:moveTo>
                  <a:lnTo>
                    <a:pt x="33235" y="27406"/>
                  </a:lnTo>
                  <a:lnTo>
                    <a:pt x="32981" y="26479"/>
                  </a:lnTo>
                  <a:lnTo>
                    <a:pt x="32689" y="26339"/>
                  </a:lnTo>
                  <a:lnTo>
                    <a:pt x="32537" y="26022"/>
                  </a:lnTo>
                  <a:lnTo>
                    <a:pt x="31673" y="25742"/>
                  </a:lnTo>
                  <a:lnTo>
                    <a:pt x="30695" y="26022"/>
                  </a:lnTo>
                  <a:lnTo>
                    <a:pt x="30530" y="26339"/>
                  </a:lnTo>
                  <a:lnTo>
                    <a:pt x="30251" y="26479"/>
                  </a:lnTo>
                  <a:lnTo>
                    <a:pt x="29972" y="27355"/>
                  </a:lnTo>
                  <a:lnTo>
                    <a:pt x="27127" y="33058"/>
                  </a:lnTo>
                  <a:lnTo>
                    <a:pt x="30378" y="33058"/>
                  </a:lnTo>
                  <a:lnTo>
                    <a:pt x="31610" y="30619"/>
                  </a:lnTo>
                  <a:lnTo>
                    <a:pt x="32854" y="33058"/>
                  </a:lnTo>
                  <a:lnTo>
                    <a:pt x="36093" y="33058"/>
                  </a:lnTo>
                  <a:close/>
                </a:path>
                <a:path w="38100" h="33654">
                  <a:moveTo>
                    <a:pt x="37566" y="2692"/>
                  </a:moveTo>
                  <a:lnTo>
                    <a:pt x="35636" y="749"/>
                  </a:lnTo>
                  <a:lnTo>
                    <a:pt x="35636" y="3771"/>
                  </a:lnTo>
                  <a:lnTo>
                    <a:pt x="35636" y="8267"/>
                  </a:lnTo>
                  <a:lnTo>
                    <a:pt x="33832" y="10096"/>
                  </a:lnTo>
                  <a:lnTo>
                    <a:pt x="29400" y="10096"/>
                  </a:lnTo>
                  <a:lnTo>
                    <a:pt x="27597" y="8267"/>
                  </a:lnTo>
                  <a:lnTo>
                    <a:pt x="27597" y="3771"/>
                  </a:lnTo>
                  <a:lnTo>
                    <a:pt x="29400" y="1943"/>
                  </a:lnTo>
                  <a:lnTo>
                    <a:pt x="33832" y="1943"/>
                  </a:lnTo>
                  <a:lnTo>
                    <a:pt x="35636" y="3771"/>
                  </a:lnTo>
                  <a:lnTo>
                    <a:pt x="35636" y="749"/>
                  </a:lnTo>
                  <a:lnTo>
                    <a:pt x="34899" y="0"/>
                  </a:lnTo>
                  <a:lnTo>
                    <a:pt x="28333" y="0"/>
                  </a:lnTo>
                  <a:lnTo>
                    <a:pt x="26416" y="1943"/>
                  </a:lnTo>
                  <a:lnTo>
                    <a:pt x="25666" y="2692"/>
                  </a:lnTo>
                  <a:lnTo>
                    <a:pt x="25666" y="9347"/>
                  </a:lnTo>
                  <a:lnTo>
                    <a:pt x="26416" y="10096"/>
                  </a:lnTo>
                  <a:lnTo>
                    <a:pt x="28333" y="12039"/>
                  </a:lnTo>
                  <a:lnTo>
                    <a:pt x="34899" y="12039"/>
                  </a:lnTo>
                  <a:lnTo>
                    <a:pt x="37566" y="9347"/>
                  </a:lnTo>
                  <a:lnTo>
                    <a:pt x="37566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698927" y="991521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604073" y="9914242"/>
              <a:ext cx="106045" cy="33020"/>
            </a:xfrm>
            <a:custGeom>
              <a:avLst/>
              <a:gdLst/>
              <a:ahLst/>
              <a:cxnLst/>
              <a:rect l="l" t="t" r="r" b="b"/>
              <a:pathLst>
                <a:path w="106044" h="33020">
                  <a:moveTo>
                    <a:pt x="20586" y="18808"/>
                  </a:moveTo>
                  <a:lnTo>
                    <a:pt x="20447" y="17894"/>
                  </a:lnTo>
                  <a:lnTo>
                    <a:pt x="11734" y="11430"/>
                  </a:lnTo>
                  <a:lnTo>
                    <a:pt x="11087" y="10693"/>
                  </a:lnTo>
                  <a:lnTo>
                    <a:pt x="10604" y="10579"/>
                  </a:lnTo>
                  <a:lnTo>
                    <a:pt x="10312" y="10541"/>
                  </a:lnTo>
                  <a:lnTo>
                    <a:pt x="10071" y="10490"/>
                  </a:lnTo>
                  <a:lnTo>
                    <a:pt x="9931" y="10591"/>
                  </a:lnTo>
                  <a:lnTo>
                    <a:pt x="9601" y="10642"/>
                  </a:lnTo>
                  <a:lnTo>
                    <a:pt x="8851" y="11341"/>
                  </a:lnTo>
                  <a:lnTo>
                    <a:pt x="139" y="17894"/>
                  </a:lnTo>
                  <a:lnTo>
                    <a:pt x="0" y="18808"/>
                  </a:lnTo>
                  <a:lnTo>
                    <a:pt x="469" y="19456"/>
                  </a:lnTo>
                  <a:lnTo>
                    <a:pt x="1638" y="20053"/>
                  </a:lnTo>
                  <a:lnTo>
                    <a:pt x="2489" y="19773"/>
                  </a:lnTo>
                  <a:lnTo>
                    <a:pt x="8851" y="15036"/>
                  </a:lnTo>
                  <a:lnTo>
                    <a:pt x="8851" y="28409"/>
                  </a:lnTo>
                  <a:lnTo>
                    <a:pt x="9499" y="29070"/>
                  </a:lnTo>
                  <a:lnTo>
                    <a:pt x="10287" y="29070"/>
                  </a:lnTo>
                  <a:lnTo>
                    <a:pt x="11087" y="29070"/>
                  </a:lnTo>
                  <a:lnTo>
                    <a:pt x="11734" y="28409"/>
                  </a:lnTo>
                  <a:lnTo>
                    <a:pt x="11734" y="15036"/>
                  </a:lnTo>
                  <a:lnTo>
                    <a:pt x="18097" y="19773"/>
                  </a:lnTo>
                  <a:lnTo>
                    <a:pt x="18948" y="20053"/>
                  </a:lnTo>
                  <a:lnTo>
                    <a:pt x="20116" y="19456"/>
                  </a:lnTo>
                  <a:lnTo>
                    <a:pt x="20586" y="18808"/>
                  </a:lnTo>
                  <a:close/>
                </a:path>
                <a:path w="106044" h="33020">
                  <a:moveTo>
                    <a:pt x="104063" y="32575"/>
                  </a:moveTo>
                  <a:lnTo>
                    <a:pt x="101447" y="27432"/>
                  </a:lnTo>
                  <a:lnTo>
                    <a:pt x="101193" y="26479"/>
                  </a:lnTo>
                  <a:lnTo>
                    <a:pt x="100888" y="26339"/>
                  </a:lnTo>
                  <a:lnTo>
                    <a:pt x="100749" y="26035"/>
                  </a:lnTo>
                  <a:lnTo>
                    <a:pt x="99885" y="25742"/>
                  </a:lnTo>
                  <a:lnTo>
                    <a:pt x="98907" y="26035"/>
                  </a:lnTo>
                  <a:lnTo>
                    <a:pt x="98755" y="26327"/>
                  </a:lnTo>
                  <a:lnTo>
                    <a:pt x="98463" y="26479"/>
                  </a:lnTo>
                  <a:lnTo>
                    <a:pt x="98183" y="27368"/>
                  </a:lnTo>
                  <a:lnTo>
                    <a:pt x="95605" y="32575"/>
                  </a:lnTo>
                  <a:lnTo>
                    <a:pt x="98844" y="32575"/>
                  </a:lnTo>
                  <a:lnTo>
                    <a:pt x="99822" y="30632"/>
                  </a:lnTo>
                  <a:lnTo>
                    <a:pt x="100812" y="32575"/>
                  </a:lnTo>
                  <a:lnTo>
                    <a:pt x="104063" y="32575"/>
                  </a:lnTo>
                  <a:close/>
                </a:path>
                <a:path w="106044" h="33020">
                  <a:moveTo>
                    <a:pt x="105778" y="2705"/>
                  </a:moveTo>
                  <a:lnTo>
                    <a:pt x="103847" y="749"/>
                  </a:lnTo>
                  <a:lnTo>
                    <a:pt x="103847" y="3784"/>
                  </a:lnTo>
                  <a:lnTo>
                    <a:pt x="103847" y="8280"/>
                  </a:lnTo>
                  <a:lnTo>
                    <a:pt x="102044" y="10109"/>
                  </a:lnTo>
                  <a:lnTo>
                    <a:pt x="97612" y="10109"/>
                  </a:lnTo>
                  <a:lnTo>
                    <a:pt x="95808" y="8280"/>
                  </a:lnTo>
                  <a:lnTo>
                    <a:pt x="95808" y="3784"/>
                  </a:lnTo>
                  <a:lnTo>
                    <a:pt x="97612" y="1955"/>
                  </a:lnTo>
                  <a:lnTo>
                    <a:pt x="102044" y="1955"/>
                  </a:lnTo>
                  <a:lnTo>
                    <a:pt x="103847" y="3784"/>
                  </a:lnTo>
                  <a:lnTo>
                    <a:pt x="103847" y="749"/>
                  </a:lnTo>
                  <a:lnTo>
                    <a:pt x="103111" y="0"/>
                  </a:lnTo>
                  <a:lnTo>
                    <a:pt x="96558" y="0"/>
                  </a:lnTo>
                  <a:lnTo>
                    <a:pt x="94627" y="1955"/>
                  </a:lnTo>
                  <a:lnTo>
                    <a:pt x="93891" y="2705"/>
                  </a:lnTo>
                  <a:lnTo>
                    <a:pt x="93891" y="9347"/>
                  </a:lnTo>
                  <a:lnTo>
                    <a:pt x="94627" y="10109"/>
                  </a:lnTo>
                  <a:lnTo>
                    <a:pt x="96558" y="12052"/>
                  </a:lnTo>
                  <a:lnTo>
                    <a:pt x="103111" y="12052"/>
                  </a:lnTo>
                  <a:lnTo>
                    <a:pt x="105778" y="9347"/>
                  </a:lnTo>
                  <a:lnTo>
                    <a:pt x="105778" y="27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609388" y="991471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78267" y="9913747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4" h="33654">
                  <a:moveTo>
                    <a:pt x="20586" y="20650"/>
                  </a:moveTo>
                  <a:lnTo>
                    <a:pt x="20447" y="19735"/>
                  </a:lnTo>
                  <a:lnTo>
                    <a:pt x="11734" y="13258"/>
                  </a:lnTo>
                  <a:lnTo>
                    <a:pt x="11087" y="12534"/>
                  </a:lnTo>
                  <a:lnTo>
                    <a:pt x="10617" y="12433"/>
                  </a:lnTo>
                  <a:lnTo>
                    <a:pt x="10287" y="12369"/>
                  </a:lnTo>
                  <a:lnTo>
                    <a:pt x="10071" y="12331"/>
                  </a:lnTo>
                  <a:lnTo>
                    <a:pt x="9944" y="12433"/>
                  </a:lnTo>
                  <a:lnTo>
                    <a:pt x="9601" y="12484"/>
                  </a:lnTo>
                  <a:lnTo>
                    <a:pt x="8851" y="13195"/>
                  </a:lnTo>
                  <a:lnTo>
                    <a:pt x="139" y="19735"/>
                  </a:lnTo>
                  <a:lnTo>
                    <a:pt x="0" y="20650"/>
                  </a:lnTo>
                  <a:lnTo>
                    <a:pt x="469" y="21297"/>
                  </a:lnTo>
                  <a:lnTo>
                    <a:pt x="1625" y="21894"/>
                  </a:lnTo>
                  <a:lnTo>
                    <a:pt x="2489" y="21615"/>
                  </a:lnTo>
                  <a:lnTo>
                    <a:pt x="8851" y="16878"/>
                  </a:lnTo>
                  <a:lnTo>
                    <a:pt x="8851" y="30251"/>
                  </a:lnTo>
                  <a:lnTo>
                    <a:pt x="9499" y="30911"/>
                  </a:lnTo>
                  <a:lnTo>
                    <a:pt x="10287" y="30911"/>
                  </a:lnTo>
                  <a:lnTo>
                    <a:pt x="11087" y="30911"/>
                  </a:lnTo>
                  <a:lnTo>
                    <a:pt x="11734" y="30251"/>
                  </a:lnTo>
                  <a:lnTo>
                    <a:pt x="11734" y="16878"/>
                  </a:lnTo>
                  <a:lnTo>
                    <a:pt x="18097" y="21615"/>
                  </a:lnTo>
                  <a:lnTo>
                    <a:pt x="18948" y="21894"/>
                  </a:lnTo>
                  <a:lnTo>
                    <a:pt x="20116" y="21297"/>
                  </a:lnTo>
                  <a:lnTo>
                    <a:pt x="20586" y="20650"/>
                  </a:lnTo>
                  <a:close/>
                </a:path>
                <a:path w="42544" h="33654">
                  <a:moveTo>
                    <a:pt x="40576" y="33058"/>
                  </a:moveTo>
                  <a:lnTo>
                    <a:pt x="37719" y="27406"/>
                  </a:lnTo>
                  <a:lnTo>
                    <a:pt x="37465" y="26479"/>
                  </a:lnTo>
                  <a:lnTo>
                    <a:pt x="37172" y="26339"/>
                  </a:lnTo>
                  <a:lnTo>
                    <a:pt x="37020" y="26022"/>
                  </a:lnTo>
                  <a:lnTo>
                    <a:pt x="36144" y="25742"/>
                  </a:lnTo>
                  <a:lnTo>
                    <a:pt x="35179" y="26022"/>
                  </a:lnTo>
                  <a:lnTo>
                    <a:pt x="35013" y="26339"/>
                  </a:lnTo>
                  <a:lnTo>
                    <a:pt x="34734" y="26479"/>
                  </a:lnTo>
                  <a:lnTo>
                    <a:pt x="34442" y="27355"/>
                  </a:lnTo>
                  <a:lnTo>
                    <a:pt x="31610" y="33058"/>
                  </a:lnTo>
                  <a:lnTo>
                    <a:pt x="34861" y="33058"/>
                  </a:lnTo>
                  <a:lnTo>
                    <a:pt x="36093" y="30619"/>
                  </a:lnTo>
                  <a:lnTo>
                    <a:pt x="37338" y="33058"/>
                  </a:lnTo>
                  <a:lnTo>
                    <a:pt x="40576" y="33058"/>
                  </a:lnTo>
                  <a:close/>
                </a:path>
                <a:path w="42544" h="33654">
                  <a:moveTo>
                    <a:pt x="42037" y="2692"/>
                  </a:moveTo>
                  <a:lnTo>
                    <a:pt x="40119" y="762"/>
                  </a:lnTo>
                  <a:lnTo>
                    <a:pt x="40119" y="3771"/>
                  </a:lnTo>
                  <a:lnTo>
                    <a:pt x="40119" y="8267"/>
                  </a:lnTo>
                  <a:lnTo>
                    <a:pt x="38315" y="10096"/>
                  </a:lnTo>
                  <a:lnTo>
                    <a:pt x="33883" y="10096"/>
                  </a:lnTo>
                  <a:lnTo>
                    <a:pt x="32080" y="8267"/>
                  </a:lnTo>
                  <a:lnTo>
                    <a:pt x="32080" y="3771"/>
                  </a:lnTo>
                  <a:lnTo>
                    <a:pt x="33883" y="1943"/>
                  </a:lnTo>
                  <a:lnTo>
                    <a:pt x="38315" y="1943"/>
                  </a:lnTo>
                  <a:lnTo>
                    <a:pt x="40119" y="3771"/>
                  </a:lnTo>
                  <a:lnTo>
                    <a:pt x="40119" y="762"/>
                  </a:lnTo>
                  <a:lnTo>
                    <a:pt x="39370" y="0"/>
                  </a:lnTo>
                  <a:lnTo>
                    <a:pt x="32816" y="0"/>
                  </a:lnTo>
                  <a:lnTo>
                    <a:pt x="30886" y="1943"/>
                  </a:lnTo>
                  <a:lnTo>
                    <a:pt x="30149" y="2692"/>
                  </a:lnTo>
                  <a:lnTo>
                    <a:pt x="30149" y="9347"/>
                  </a:lnTo>
                  <a:lnTo>
                    <a:pt x="30886" y="10096"/>
                  </a:lnTo>
                  <a:lnTo>
                    <a:pt x="32816" y="12039"/>
                  </a:lnTo>
                  <a:lnTo>
                    <a:pt x="39370" y="12039"/>
                  </a:lnTo>
                  <a:lnTo>
                    <a:pt x="42037" y="9347"/>
                  </a:lnTo>
                  <a:lnTo>
                    <a:pt x="42037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83581" y="991605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547939" y="9915093"/>
              <a:ext cx="46990" cy="31750"/>
            </a:xfrm>
            <a:custGeom>
              <a:avLst/>
              <a:gdLst/>
              <a:ahLst/>
              <a:cxnLst/>
              <a:rect l="l" t="t" r="r" b="b"/>
              <a:pathLst>
                <a:path w="46990" h="31750">
                  <a:moveTo>
                    <a:pt x="20586" y="18084"/>
                  </a:moveTo>
                  <a:lnTo>
                    <a:pt x="20447" y="17170"/>
                  </a:lnTo>
                  <a:lnTo>
                    <a:pt x="11734" y="10693"/>
                  </a:lnTo>
                  <a:lnTo>
                    <a:pt x="11099" y="9969"/>
                  </a:lnTo>
                  <a:lnTo>
                    <a:pt x="10617" y="9867"/>
                  </a:lnTo>
                  <a:lnTo>
                    <a:pt x="10287" y="9804"/>
                  </a:lnTo>
                  <a:lnTo>
                    <a:pt x="10083" y="9766"/>
                  </a:lnTo>
                  <a:lnTo>
                    <a:pt x="9956" y="9867"/>
                  </a:lnTo>
                  <a:lnTo>
                    <a:pt x="9601" y="9918"/>
                  </a:lnTo>
                  <a:lnTo>
                    <a:pt x="8851" y="10617"/>
                  </a:lnTo>
                  <a:lnTo>
                    <a:pt x="139" y="17170"/>
                  </a:lnTo>
                  <a:lnTo>
                    <a:pt x="0" y="18084"/>
                  </a:lnTo>
                  <a:lnTo>
                    <a:pt x="469" y="18732"/>
                  </a:lnTo>
                  <a:lnTo>
                    <a:pt x="1638" y="19329"/>
                  </a:lnTo>
                  <a:lnTo>
                    <a:pt x="2489" y="19050"/>
                  </a:lnTo>
                  <a:lnTo>
                    <a:pt x="8851" y="14312"/>
                  </a:lnTo>
                  <a:lnTo>
                    <a:pt x="8851" y="27686"/>
                  </a:lnTo>
                  <a:lnTo>
                    <a:pt x="9499" y="28346"/>
                  </a:lnTo>
                  <a:lnTo>
                    <a:pt x="10299" y="28346"/>
                  </a:lnTo>
                  <a:lnTo>
                    <a:pt x="11099" y="28346"/>
                  </a:lnTo>
                  <a:lnTo>
                    <a:pt x="11734" y="27686"/>
                  </a:lnTo>
                  <a:lnTo>
                    <a:pt x="11734" y="14312"/>
                  </a:lnTo>
                  <a:lnTo>
                    <a:pt x="18097" y="19050"/>
                  </a:lnTo>
                  <a:lnTo>
                    <a:pt x="18948" y="19329"/>
                  </a:lnTo>
                  <a:lnTo>
                    <a:pt x="20116" y="18732"/>
                  </a:lnTo>
                  <a:lnTo>
                    <a:pt x="20586" y="18084"/>
                  </a:lnTo>
                  <a:close/>
                </a:path>
                <a:path w="46990" h="31750">
                  <a:moveTo>
                    <a:pt x="44411" y="31724"/>
                  </a:moveTo>
                  <a:lnTo>
                    <a:pt x="42227" y="27419"/>
                  </a:lnTo>
                  <a:lnTo>
                    <a:pt x="41986" y="26479"/>
                  </a:lnTo>
                  <a:lnTo>
                    <a:pt x="41694" y="26339"/>
                  </a:lnTo>
                  <a:lnTo>
                    <a:pt x="41541" y="26022"/>
                  </a:lnTo>
                  <a:lnTo>
                    <a:pt x="40665" y="25742"/>
                  </a:lnTo>
                  <a:lnTo>
                    <a:pt x="39700" y="26022"/>
                  </a:lnTo>
                  <a:lnTo>
                    <a:pt x="39535" y="26339"/>
                  </a:lnTo>
                  <a:lnTo>
                    <a:pt x="39255" y="26479"/>
                  </a:lnTo>
                  <a:lnTo>
                    <a:pt x="38963" y="27355"/>
                  </a:lnTo>
                  <a:lnTo>
                    <a:pt x="36817" y="31724"/>
                  </a:lnTo>
                  <a:lnTo>
                    <a:pt x="40055" y="31724"/>
                  </a:lnTo>
                  <a:lnTo>
                    <a:pt x="40614" y="30632"/>
                  </a:lnTo>
                  <a:lnTo>
                    <a:pt x="41173" y="31724"/>
                  </a:lnTo>
                  <a:lnTo>
                    <a:pt x="44411" y="31724"/>
                  </a:lnTo>
                  <a:close/>
                </a:path>
                <a:path w="46990" h="31750">
                  <a:moveTo>
                    <a:pt x="46558" y="2692"/>
                  </a:moveTo>
                  <a:lnTo>
                    <a:pt x="44640" y="762"/>
                  </a:lnTo>
                  <a:lnTo>
                    <a:pt x="44640" y="3771"/>
                  </a:lnTo>
                  <a:lnTo>
                    <a:pt x="44640" y="8267"/>
                  </a:lnTo>
                  <a:lnTo>
                    <a:pt x="42837" y="10096"/>
                  </a:lnTo>
                  <a:lnTo>
                    <a:pt x="38392" y="10096"/>
                  </a:lnTo>
                  <a:lnTo>
                    <a:pt x="36601" y="8267"/>
                  </a:lnTo>
                  <a:lnTo>
                    <a:pt x="36601" y="3771"/>
                  </a:lnTo>
                  <a:lnTo>
                    <a:pt x="38392" y="1943"/>
                  </a:lnTo>
                  <a:lnTo>
                    <a:pt x="42837" y="1943"/>
                  </a:lnTo>
                  <a:lnTo>
                    <a:pt x="44640" y="3771"/>
                  </a:lnTo>
                  <a:lnTo>
                    <a:pt x="44640" y="762"/>
                  </a:lnTo>
                  <a:lnTo>
                    <a:pt x="43891" y="0"/>
                  </a:lnTo>
                  <a:lnTo>
                    <a:pt x="37338" y="0"/>
                  </a:lnTo>
                  <a:lnTo>
                    <a:pt x="35407" y="1943"/>
                  </a:lnTo>
                  <a:lnTo>
                    <a:pt x="34671" y="2692"/>
                  </a:lnTo>
                  <a:lnTo>
                    <a:pt x="34671" y="9347"/>
                  </a:lnTo>
                  <a:lnTo>
                    <a:pt x="35420" y="10096"/>
                  </a:lnTo>
                  <a:lnTo>
                    <a:pt x="37338" y="12039"/>
                  </a:lnTo>
                  <a:lnTo>
                    <a:pt x="43891" y="12039"/>
                  </a:lnTo>
                  <a:lnTo>
                    <a:pt x="46558" y="9347"/>
                  </a:lnTo>
                  <a:lnTo>
                    <a:pt x="46558" y="26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53257" y="991483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2230" y="10096"/>
                  </a:moveTo>
                  <a:lnTo>
                    <a:pt x="7735" y="10096"/>
                  </a:lnTo>
                  <a:lnTo>
                    <a:pt x="9966" y="7836"/>
                  </a:lnTo>
                  <a:lnTo>
                    <a:pt x="9966" y="5048"/>
                  </a:lnTo>
                  <a:lnTo>
                    <a:pt x="9966" y="2259"/>
                  </a:lnTo>
                  <a:lnTo>
                    <a:pt x="7735" y="0"/>
                  </a:lnTo>
                  <a:lnTo>
                    <a:pt x="2230" y="0"/>
                  </a:lnTo>
                  <a:lnTo>
                    <a:pt x="0" y="2259"/>
                  </a:lnTo>
                  <a:lnTo>
                    <a:pt x="0" y="7836"/>
                  </a:lnTo>
                  <a:lnTo>
                    <a:pt x="2230" y="100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339850" y="9913200"/>
              <a:ext cx="224790" cy="33655"/>
            </a:xfrm>
            <a:custGeom>
              <a:avLst/>
              <a:gdLst/>
              <a:ahLst/>
              <a:cxnLst/>
              <a:rect l="l" t="t" r="r" b="b"/>
              <a:pathLst>
                <a:path w="224790" h="33654">
                  <a:moveTo>
                    <a:pt x="20586" y="19304"/>
                  </a:moveTo>
                  <a:lnTo>
                    <a:pt x="20447" y="18389"/>
                  </a:lnTo>
                  <a:lnTo>
                    <a:pt x="11899" y="12052"/>
                  </a:lnTo>
                  <a:lnTo>
                    <a:pt x="13563" y="12052"/>
                  </a:lnTo>
                  <a:lnTo>
                    <a:pt x="16230" y="9347"/>
                  </a:lnTo>
                  <a:lnTo>
                    <a:pt x="16230" y="2705"/>
                  </a:lnTo>
                  <a:lnTo>
                    <a:pt x="14312" y="762"/>
                  </a:lnTo>
                  <a:lnTo>
                    <a:pt x="14312" y="3771"/>
                  </a:lnTo>
                  <a:lnTo>
                    <a:pt x="14312" y="8267"/>
                  </a:lnTo>
                  <a:lnTo>
                    <a:pt x="12509" y="10096"/>
                  </a:lnTo>
                  <a:lnTo>
                    <a:pt x="8064" y="10096"/>
                  </a:lnTo>
                  <a:lnTo>
                    <a:pt x="6273" y="8267"/>
                  </a:lnTo>
                  <a:lnTo>
                    <a:pt x="6273" y="3771"/>
                  </a:lnTo>
                  <a:lnTo>
                    <a:pt x="8064" y="1943"/>
                  </a:lnTo>
                  <a:lnTo>
                    <a:pt x="12509" y="1943"/>
                  </a:lnTo>
                  <a:lnTo>
                    <a:pt x="14312" y="3771"/>
                  </a:lnTo>
                  <a:lnTo>
                    <a:pt x="14312" y="762"/>
                  </a:lnTo>
                  <a:lnTo>
                    <a:pt x="13563" y="0"/>
                  </a:lnTo>
                  <a:lnTo>
                    <a:pt x="7010" y="0"/>
                  </a:lnTo>
                  <a:lnTo>
                    <a:pt x="5080" y="1943"/>
                  </a:lnTo>
                  <a:lnTo>
                    <a:pt x="4343" y="2705"/>
                  </a:lnTo>
                  <a:lnTo>
                    <a:pt x="4343" y="9347"/>
                  </a:lnTo>
                  <a:lnTo>
                    <a:pt x="5080" y="10096"/>
                  </a:lnTo>
                  <a:lnTo>
                    <a:pt x="7010" y="12052"/>
                  </a:lnTo>
                  <a:lnTo>
                    <a:pt x="8661" y="12052"/>
                  </a:lnTo>
                  <a:lnTo>
                    <a:pt x="127" y="18389"/>
                  </a:lnTo>
                  <a:lnTo>
                    <a:pt x="0" y="19304"/>
                  </a:lnTo>
                  <a:lnTo>
                    <a:pt x="469" y="19951"/>
                  </a:lnTo>
                  <a:lnTo>
                    <a:pt x="1625" y="20548"/>
                  </a:lnTo>
                  <a:lnTo>
                    <a:pt x="2476" y="20269"/>
                  </a:lnTo>
                  <a:lnTo>
                    <a:pt x="8851" y="15544"/>
                  </a:lnTo>
                  <a:lnTo>
                    <a:pt x="8851" y="26682"/>
                  </a:lnTo>
                  <a:lnTo>
                    <a:pt x="8636" y="27355"/>
                  </a:lnTo>
                  <a:lnTo>
                    <a:pt x="5537" y="33616"/>
                  </a:lnTo>
                  <a:lnTo>
                    <a:pt x="8775" y="33616"/>
                  </a:lnTo>
                  <a:lnTo>
                    <a:pt x="10274" y="30632"/>
                  </a:lnTo>
                  <a:lnTo>
                    <a:pt x="11798" y="33616"/>
                  </a:lnTo>
                  <a:lnTo>
                    <a:pt x="15036" y="33616"/>
                  </a:lnTo>
                  <a:lnTo>
                    <a:pt x="11899" y="27419"/>
                  </a:lnTo>
                  <a:lnTo>
                    <a:pt x="11734" y="26746"/>
                  </a:lnTo>
                  <a:lnTo>
                    <a:pt x="11734" y="15557"/>
                  </a:lnTo>
                  <a:lnTo>
                    <a:pt x="18097" y="20269"/>
                  </a:lnTo>
                  <a:lnTo>
                    <a:pt x="18948" y="20548"/>
                  </a:lnTo>
                  <a:lnTo>
                    <a:pt x="20104" y="19951"/>
                  </a:lnTo>
                  <a:lnTo>
                    <a:pt x="20586" y="19304"/>
                  </a:lnTo>
                  <a:close/>
                </a:path>
                <a:path w="224790" h="33654">
                  <a:moveTo>
                    <a:pt x="222796" y="33616"/>
                  </a:moveTo>
                  <a:lnTo>
                    <a:pt x="219989" y="28079"/>
                  </a:lnTo>
                  <a:lnTo>
                    <a:pt x="219748" y="27152"/>
                  </a:lnTo>
                  <a:lnTo>
                    <a:pt x="219456" y="27012"/>
                  </a:lnTo>
                  <a:lnTo>
                    <a:pt x="219303" y="26695"/>
                  </a:lnTo>
                  <a:lnTo>
                    <a:pt x="218440" y="26416"/>
                  </a:lnTo>
                  <a:lnTo>
                    <a:pt x="217462" y="26695"/>
                  </a:lnTo>
                  <a:lnTo>
                    <a:pt x="217297" y="27012"/>
                  </a:lnTo>
                  <a:lnTo>
                    <a:pt x="217017" y="27152"/>
                  </a:lnTo>
                  <a:lnTo>
                    <a:pt x="216738" y="28028"/>
                  </a:lnTo>
                  <a:lnTo>
                    <a:pt x="213969" y="33616"/>
                  </a:lnTo>
                  <a:lnTo>
                    <a:pt x="217208" y="33616"/>
                  </a:lnTo>
                  <a:lnTo>
                    <a:pt x="218376" y="31292"/>
                  </a:lnTo>
                  <a:lnTo>
                    <a:pt x="219557" y="33616"/>
                  </a:lnTo>
                  <a:lnTo>
                    <a:pt x="222796" y="33616"/>
                  </a:lnTo>
                  <a:close/>
                </a:path>
                <a:path w="224790" h="33654">
                  <a:moveTo>
                    <a:pt x="224332" y="3365"/>
                  </a:moveTo>
                  <a:lnTo>
                    <a:pt x="222402" y="1409"/>
                  </a:lnTo>
                  <a:lnTo>
                    <a:pt x="222402" y="4445"/>
                  </a:lnTo>
                  <a:lnTo>
                    <a:pt x="222402" y="8940"/>
                  </a:lnTo>
                  <a:lnTo>
                    <a:pt x="220599" y="10769"/>
                  </a:lnTo>
                  <a:lnTo>
                    <a:pt x="216166" y="10769"/>
                  </a:lnTo>
                  <a:lnTo>
                    <a:pt x="214363" y="8940"/>
                  </a:lnTo>
                  <a:lnTo>
                    <a:pt x="214363" y="4445"/>
                  </a:lnTo>
                  <a:lnTo>
                    <a:pt x="216166" y="2616"/>
                  </a:lnTo>
                  <a:lnTo>
                    <a:pt x="220599" y="2616"/>
                  </a:lnTo>
                  <a:lnTo>
                    <a:pt x="222402" y="4445"/>
                  </a:lnTo>
                  <a:lnTo>
                    <a:pt x="222402" y="1409"/>
                  </a:lnTo>
                  <a:lnTo>
                    <a:pt x="221665" y="660"/>
                  </a:lnTo>
                  <a:lnTo>
                    <a:pt x="215112" y="660"/>
                  </a:lnTo>
                  <a:lnTo>
                    <a:pt x="213182" y="2616"/>
                  </a:lnTo>
                  <a:lnTo>
                    <a:pt x="212445" y="3365"/>
                  </a:lnTo>
                  <a:lnTo>
                    <a:pt x="212445" y="10020"/>
                  </a:lnTo>
                  <a:lnTo>
                    <a:pt x="213182" y="10769"/>
                  </a:lnTo>
                  <a:lnTo>
                    <a:pt x="215112" y="12712"/>
                  </a:lnTo>
                  <a:lnTo>
                    <a:pt x="221665" y="12712"/>
                  </a:lnTo>
                  <a:lnTo>
                    <a:pt x="224332" y="10020"/>
                  </a:lnTo>
                  <a:lnTo>
                    <a:pt x="224332" y="33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46470" y="9605772"/>
              <a:ext cx="46355" cy="47625"/>
            </a:xfrm>
            <a:custGeom>
              <a:avLst/>
              <a:gdLst/>
              <a:ahLst/>
              <a:cxnLst/>
              <a:rect l="l" t="t" r="r" b="b"/>
              <a:pathLst>
                <a:path w="46355" h="47625">
                  <a:moveTo>
                    <a:pt x="0" y="47556"/>
                  </a:moveTo>
                  <a:lnTo>
                    <a:pt x="874" y="47285"/>
                  </a:lnTo>
                  <a:lnTo>
                    <a:pt x="1515" y="46457"/>
                  </a:lnTo>
                  <a:lnTo>
                    <a:pt x="1623" y="42364"/>
                  </a:lnTo>
                  <a:lnTo>
                    <a:pt x="1827" y="40840"/>
                  </a:lnTo>
                  <a:lnTo>
                    <a:pt x="0" y="41288"/>
                  </a:lnTo>
                  <a:lnTo>
                    <a:pt x="0" y="47556"/>
                  </a:lnTo>
                  <a:close/>
                </a:path>
                <a:path w="46355" h="47625">
                  <a:moveTo>
                    <a:pt x="0" y="38281"/>
                  </a:moveTo>
                  <a:lnTo>
                    <a:pt x="2406" y="37689"/>
                  </a:lnTo>
                  <a:lnTo>
                    <a:pt x="7690" y="25601"/>
                  </a:lnTo>
                  <a:lnTo>
                    <a:pt x="17014" y="15594"/>
                  </a:lnTo>
                  <a:lnTo>
                    <a:pt x="29559" y="8345"/>
                  </a:lnTo>
                  <a:lnTo>
                    <a:pt x="44507" y="4530"/>
                  </a:lnTo>
                  <a:lnTo>
                    <a:pt x="46175" y="0"/>
                  </a:lnTo>
                  <a:lnTo>
                    <a:pt x="30780" y="3262"/>
                  </a:lnTo>
                  <a:lnTo>
                    <a:pt x="17477" y="9927"/>
                  </a:lnTo>
                  <a:lnTo>
                    <a:pt x="6980" y="19396"/>
                  </a:lnTo>
                  <a:lnTo>
                    <a:pt x="0" y="31071"/>
                  </a:lnTo>
                  <a:lnTo>
                    <a:pt x="0" y="3828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43697" y="963684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2768" y="10223"/>
                  </a:moveTo>
                  <a:lnTo>
                    <a:pt x="165" y="10871"/>
                  </a:lnTo>
                  <a:lnTo>
                    <a:pt x="50" y="12039"/>
                  </a:lnTo>
                  <a:lnTo>
                    <a:pt x="0" y="15608"/>
                  </a:lnTo>
                  <a:lnTo>
                    <a:pt x="952" y="16586"/>
                  </a:lnTo>
                  <a:lnTo>
                    <a:pt x="2362" y="16586"/>
                  </a:lnTo>
                  <a:lnTo>
                    <a:pt x="2565" y="16548"/>
                  </a:lnTo>
                  <a:lnTo>
                    <a:pt x="2768" y="16484"/>
                  </a:lnTo>
                  <a:lnTo>
                    <a:pt x="2768" y="10223"/>
                  </a:lnTo>
                  <a:close/>
                </a:path>
                <a:path w="5715" h="17145">
                  <a:moveTo>
                    <a:pt x="5168" y="6616"/>
                  </a:moveTo>
                  <a:lnTo>
                    <a:pt x="2768" y="7213"/>
                  </a:lnTo>
                  <a:lnTo>
                    <a:pt x="2768" y="0"/>
                  </a:lnTo>
                  <a:lnTo>
                    <a:pt x="1778" y="2501"/>
                  </a:lnTo>
                  <a:lnTo>
                    <a:pt x="1028" y="5092"/>
                  </a:lnTo>
                  <a:lnTo>
                    <a:pt x="571" y="7747"/>
                  </a:lnTo>
                  <a:lnTo>
                    <a:pt x="393" y="8775"/>
                  </a:lnTo>
                  <a:lnTo>
                    <a:pt x="254" y="9817"/>
                  </a:lnTo>
                  <a:lnTo>
                    <a:pt x="152" y="10858"/>
                  </a:lnTo>
                  <a:lnTo>
                    <a:pt x="2768" y="10223"/>
                  </a:lnTo>
                  <a:lnTo>
                    <a:pt x="4597" y="9766"/>
                  </a:lnTo>
                  <a:lnTo>
                    <a:pt x="4737" y="8712"/>
                  </a:lnTo>
                  <a:lnTo>
                    <a:pt x="4927" y="7658"/>
                  </a:lnTo>
                  <a:lnTo>
                    <a:pt x="5168" y="661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72790" y="9638519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0" y="6491"/>
                  </a:moveTo>
                  <a:lnTo>
                    <a:pt x="4284" y="4939"/>
                  </a:lnTo>
                  <a:lnTo>
                    <a:pt x="4284" y="4341"/>
                  </a:lnTo>
                  <a:lnTo>
                    <a:pt x="5936" y="4341"/>
                  </a:lnTo>
                  <a:lnTo>
                    <a:pt x="6214" y="4243"/>
                  </a:lnTo>
                  <a:lnTo>
                    <a:pt x="7775" y="0"/>
                  </a:lnTo>
                  <a:lnTo>
                    <a:pt x="3825" y="0"/>
                  </a:lnTo>
                  <a:lnTo>
                    <a:pt x="3808" y="643"/>
                  </a:lnTo>
                  <a:lnTo>
                    <a:pt x="3371" y="1230"/>
                  </a:lnTo>
                  <a:lnTo>
                    <a:pt x="0" y="2058"/>
                  </a:lnTo>
                  <a:lnTo>
                    <a:pt x="0" y="6491"/>
                  </a:lnTo>
                  <a:close/>
                </a:path>
              </a:pathLst>
            </a:custGeom>
            <a:solidFill>
              <a:srgbClr val="716A6D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72793" y="96385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2058"/>
                  </a:moveTo>
                  <a:lnTo>
                    <a:pt x="2718" y="1385"/>
                  </a:lnTo>
                  <a:lnTo>
                    <a:pt x="3371" y="1230"/>
                  </a:lnTo>
                  <a:lnTo>
                    <a:pt x="3808" y="643"/>
                  </a:lnTo>
                  <a:lnTo>
                    <a:pt x="3825" y="0"/>
                  </a:lnTo>
                  <a:lnTo>
                    <a:pt x="2139" y="0"/>
                  </a:lnTo>
                  <a:lnTo>
                    <a:pt x="993" y="0"/>
                  </a:lnTo>
                  <a:lnTo>
                    <a:pt x="56" y="914"/>
                  </a:lnTo>
                  <a:lnTo>
                    <a:pt x="0" y="2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52909" y="9597467"/>
              <a:ext cx="83185" cy="92710"/>
            </a:xfrm>
            <a:custGeom>
              <a:avLst/>
              <a:gdLst/>
              <a:ahLst/>
              <a:cxnLst/>
              <a:rect l="l" t="t" r="r" b="b"/>
              <a:pathLst>
                <a:path w="83184" h="92709">
                  <a:moveTo>
                    <a:pt x="30496" y="33354"/>
                  </a:moveTo>
                  <a:lnTo>
                    <a:pt x="60131" y="33354"/>
                  </a:lnTo>
                  <a:lnTo>
                    <a:pt x="42798" y="0"/>
                  </a:lnTo>
                  <a:lnTo>
                    <a:pt x="39819" y="8072"/>
                  </a:lnTo>
                  <a:lnTo>
                    <a:pt x="46380" y="8072"/>
                  </a:lnTo>
                  <a:lnTo>
                    <a:pt x="47339" y="9050"/>
                  </a:lnTo>
                  <a:lnTo>
                    <a:pt x="47339" y="11441"/>
                  </a:lnTo>
                  <a:lnTo>
                    <a:pt x="46380" y="12419"/>
                  </a:lnTo>
                  <a:lnTo>
                    <a:pt x="42776" y="12419"/>
                  </a:lnTo>
                  <a:lnTo>
                    <a:pt x="40398" y="12557"/>
                  </a:lnTo>
                  <a:lnTo>
                    <a:pt x="38065" y="12833"/>
                  </a:lnTo>
                  <a:lnTo>
                    <a:pt x="30496" y="33354"/>
                  </a:lnTo>
                  <a:close/>
                </a:path>
                <a:path w="83184" h="92709">
                  <a:moveTo>
                    <a:pt x="39734" y="8302"/>
                  </a:moveTo>
                  <a:lnTo>
                    <a:pt x="41533" y="8153"/>
                  </a:lnTo>
                  <a:lnTo>
                    <a:pt x="43355" y="8072"/>
                  </a:lnTo>
                  <a:lnTo>
                    <a:pt x="39819" y="8072"/>
                  </a:lnTo>
                  <a:lnTo>
                    <a:pt x="39734" y="8302"/>
                  </a:lnTo>
                  <a:close/>
                </a:path>
                <a:path w="83184" h="92709">
                  <a:moveTo>
                    <a:pt x="46067" y="73177"/>
                  </a:moveTo>
                  <a:lnTo>
                    <a:pt x="46255" y="72475"/>
                  </a:lnTo>
                  <a:lnTo>
                    <a:pt x="46828" y="71917"/>
                  </a:lnTo>
                  <a:lnTo>
                    <a:pt x="75359" y="66501"/>
                  </a:lnTo>
                  <a:lnTo>
                    <a:pt x="70540" y="53374"/>
                  </a:lnTo>
                  <a:lnTo>
                    <a:pt x="83038" y="39661"/>
                  </a:lnTo>
                  <a:lnTo>
                    <a:pt x="83038" y="28587"/>
                  </a:lnTo>
                  <a:lnTo>
                    <a:pt x="60131" y="33354"/>
                  </a:lnTo>
                  <a:lnTo>
                    <a:pt x="30496" y="33354"/>
                  </a:lnTo>
                  <a:lnTo>
                    <a:pt x="27656" y="41053"/>
                  </a:lnTo>
                  <a:lnTo>
                    <a:pt x="77498" y="41053"/>
                  </a:lnTo>
                  <a:lnTo>
                    <a:pt x="78458" y="42024"/>
                  </a:lnTo>
                  <a:lnTo>
                    <a:pt x="78458" y="44422"/>
                  </a:lnTo>
                  <a:lnTo>
                    <a:pt x="77498" y="45394"/>
                  </a:lnTo>
                  <a:lnTo>
                    <a:pt x="66550" y="45394"/>
                  </a:lnTo>
                  <a:lnTo>
                    <a:pt x="66550" y="56479"/>
                  </a:lnTo>
                  <a:lnTo>
                    <a:pt x="65591" y="57457"/>
                  </a:lnTo>
                  <a:lnTo>
                    <a:pt x="6531" y="57457"/>
                  </a:lnTo>
                  <a:lnTo>
                    <a:pt x="19608" y="62879"/>
                  </a:lnTo>
                  <a:lnTo>
                    <a:pt x="16786" y="70532"/>
                  </a:lnTo>
                  <a:lnTo>
                    <a:pt x="38786" y="70532"/>
                  </a:lnTo>
                  <a:lnTo>
                    <a:pt x="46067" y="73177"/>
                  </a:lnTo>
                  <a:close/>
                </a:path>
                <a:path w="83184" h="92709">
                  <a:moveTo>
                    <a:pt x="44637" y="57457"/>
                  </a:moveTo>
                  <a:lnTo>
                    <a:pt x="63225" y="57457"/>
                  </a:lnTo>
                  <a:lnTo>
                    <a:pt x="62265" y="56479"/>
                  </a:lnTo>
                  <a:lnTo>
                    <a:pt x="62265" y="42024"/>
                  </a:lnTo>
                  <a:lnTo>
                    <a:pt x="63225" y="41053"/>
                  </a:lnTo>
                  <a:lnTo>
                    <a:pt x="56539" y="41053"/>
                  </a:lnTo>
                  <a:lnTo>
                    <a:pt x="57504" y="42024"/>
                  </a:lnTo>
                  <a:lnTo>
                    <a:pt x="57504" y="44422"/>
                  </a:lnTo>
                  <a:lnTo>
                    <a:pt x="56539" y="45394"/>
                  </a:lnTo>
                  <a:lnTo>
                    <a:pt x="45596" y="45394"/>
                  </a:lnTo>
                  <a:lnTo>
                    <a:pt x="45596" y="56479"/>
                  </a:lnTo>
                  <a:lnTo>
                    <a:pt x="44637" y="57457"/>
                  </a:lnTo>
                  <a:close/>
                </a:path>
                <a:path w="83184" h="92709">
                  <a:moveTo>
                    <a:pt x="23207" y="57457"/>
                  </a:moveTo>
                  <a:lnTo>
                    <a:pt x="42271" y="57457"/>
                  </a:lnTo>
                  <a:lnTo>
                    <a:pt x="41311" y="56479"/>
                  </a:lnTo>
                  <a:lnTo>
                    <a:pt x="41311" y="42024"/>
                  </a:lnTo>
                  <a:lnTo>
                    <a:pt x="42271" y="41053"/>
                  </a:lnTo>
                  <a:lnTo>
                    <a:pt x="35108" y="41053"/>
                  </a:lnTo>
                  <a:lnTo>
                    <a:pt x="36067" y="42024"/>
                  </a:lnTo>
                  <a:lnTo>
                    <a:pt x="36067" y="44422"/>
                  </a:lnTo>
                  <a:lnTo>
                    <a:pt x="35108" y="45394"/>
                  </a:lnTo>
                  <a:lnTo>
                    <a:pt x="25817" y="45394"/>
                  </a:lnTo>
                  <a:lnTo>
                    <a:pt x="24166" y="45992"/>
                  </a:lnTo>
                  <a:lnTo>
                    <a:pt x="24166" y="56479"/>
                  </a:lnTo>
                  <a:lnTo>
                    <a:pt x="23207" y="57457"/>
                  </a:lnTo>
                  <a:close/>
                </a:path>
                <a:path w="83184" h="92709">
                  <a:moveTo>
                    <a:pt x="6531" y="57457"/>
                  </a:moveTo>
                  <a:lnTo>
                    <a:pt x="20840" y="57457"/>
                  </a:lnTo>
                  <a:lnTo>
                    <a:pt x="19881" y="56479"/>
                  </a:lnTo>
                  <a:lnTo>
                    <a:pt x="19881" y="47544"/>
                  </a:lnTo>
                  <a:lnTo>
                    <a:pt x="0" y="54749"/>
                  </a:lnTo>
                  <a:lnTo>
                    <a:pt x="6531" y="57457"/>
                  </a:lnTo>
                  <a:close/>
                </a:path>
                <a:path w="83184" h="92709">
                  <a:moveTo>
                    <a:pt x="13127" y="92352"/>
                  </a:moveTo>
                  <a:lnTo>
                    <a:pt x="38786" y="70532"/>
                  </a:lnTo>
                  <a:lnTo>
                    <a:pt x="16786" y="70532"/>
                  </a:lnTo>
                  <a:lnTo>
                    <a:pt x="9165" y="91196"/>
                  </a:lnTo>
                  <a:lnTo>
                    <a:pt x="13127" y="92352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59645" y="96923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932"/>
                  </a:moveTo>
                  <a:lnTo>
                    <a:pt x="2843" y="511"/>
                  </a:lnTo>
                  <a:lnTo>
                    <a:pt x="1078" y="0"/>
                  </a:lnTo>
                  <a:lnTo>
                    <a:pt x="0" y="2932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60723" y="96886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1765" y="4174"/>
                  </a:moveTo>
                  <a:lnTo>
                    <a:pt x="5317" y="1155"/>
                  </a:lnTo>
                  <a:lnTo>
                    <a:pt x="1350" y="0"/>
                  </a:lnTo>
                  <a:lnTo>
                    <a:pt x="0" y="3662"/>
                  </a:lnTo>
                  <a:lnTo>
                    <a:pt x="1765" y="4174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504127" y="9667675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09">
                  <a:moveTo>
                    <a:pt x="31493" y="16306"/>
                  </a:moveTo>
                  <a:lnTo>
                    <a:pt x="25505" y="0"/>
                  </a:lnTo>
                  <a:lnTo>
                    <a:pt x="0" y="4847"/>
                  </a:lnTo>
                  <a:lnTo>
                    <a:pt x="31493" y="16306"/>
                  </a:lnTo>
                  <a:close/>
                </a:path>
              </a:pathLst>
            </a:custGeom>
            <a:solidFill>
              <a:srgbClr val="FCBC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98973" y="9663967"/>
              <a:ext cx="31115" cy="8890"/>
            </a:xfrm>
            <a:custGeom>
              <a:avLst/>
              <a:gdLst/>
              <a:ahLst/>
              <a:cxnLst/>
              <a:rect l="l" t="t" r="r" b="b"/>
              <a:pathLst>
                <a:path w="31115" h="8890">
                  <a:moveTo>
                    <a:pt x="5153" y="8555"/>
                  </a:moveTo>
                  <a:lnTo>
                    <a:pt x="30659" y="3708"/>
                  </a:lnTo>
                  <a:lnTo>
                    <a:pt x="29296" y="0"/>
                  </a:lnTo>
                  <a:lnTo>
                    <a:pt x="766" y="5416"/>
                  </a:lnTo>
                  <a:lnTo>
                    <a:pt x="192" y="5973"/>
                  </a:lnTo>
                  <a:lnTo>
                    <a:pt x="0" y="6681"/>
                  </a:lnTo>
                  <a:lnTo>
                    <a:pt x="5153" y="8555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38836" y="9623461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0" y="10499"/>
                  </a:moveTo>
                  <a:lnTo>
                    <a:pt x="9574" y="0"/>
                  </a:lnTo>
                  <a:lnTo>
                    <a:pt x="0" y="1989"/>
                  </a:lnTo>
                  <a:lnTo>
                    <a:pt x="0" y="10499"/>
                  </a:lnTo>
                  <a:close/>
                </a:path>
              </a:pathLst>
            </a:custGeom>
            <a:solidFill>
              <a:srgbClr val="FCBD7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35948" y="9625453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5">
                  <a:moveTo>
                    <a:pt x="0" y="11677"/>
                  </a:moveTo>
                  <a:lnTo>
                    <a:pt x="2888" y="8509"/>
                  </a:lnTo>
                  <a:lnTo>
                    <a:pt x="2888" y="0"/>
                  </a:lnTo>
                  <a:lnTo>
                    <a:pt x="0" y="597"/>
                  </a:lnTo>
                  <a:lnTo>
                    <a:pt x="0" y="11677"/>
                  </a:lnTo>
                  <a:close/>
                </a:path>
              </a:pathLst>
            </a:custGeom>
            <a:solidFill>
              <a:srgbClr val="BC895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72781" y="9605543"/>
              <a:ext cx="59055" cy="49530"/>
            </a:xfrm>
            <a:custGeom>
              <a:avLst/>
              <a:gdLst/>
              <a:ahLst/>
              <a:cxnLst/>
              <a:rect l="l" t="t" r="r" b="b"/>
              <a:pathLst>
                <a:path w="59055" h="49529">
                  <a:moveTo>
                    <a:pt x="4292" y="37922"/>
                  </a:moveTo>
                  <a:lnTo>
                    <a:pt x="0" y="39471"/>
                  </a:lnTo>
                  <a:lnTo>
                    <a:pt x="0" y="48412"/>
                  </a:lnTo>
                  <a:lnTo>
                    <a:pt x="965" y="49390"/>
                  </a:lnTo>
                  <a:lnTo>
                    <a:pt x="3327" y="49390"/>
                  </a:lnTo>
                  <a:lnTo>
                    <a:pt x="4292" y="48412"/>
                  </a:lnTo>
                  <a:lnTo>
                    <a:pt x="4292" y="37922"/>
                  </a:lnTo>
                  <a:close/>
                </a:path>
                <a:path w="59055" h="49529">
                  <a:moveTo>
                    <a:pt x="16192" y="33959"/>
                  </a:moveTo>
                  <a:lnTo>
                    <a:pt x="15227" y="32981"/>
                  </a:lnTo>
                  <a:lnTo>
                    <a:pt x="7785" y="32981"/>
                  </a:lnTo>
                  <a:lnTo>
                    <a:pt x="6223" y="37223"/>
                  </a:lnTo>
                  <a:lnTo>
                    <a:pt x="5943" y="37325"/>
                  </a:lnTo>
                  <a:lnTo>
                    <a:pt x="15227" y="37325"/>
                  </a:lnTo>
                  <a:lnTo>
                    <a:pt x="16192" y="36347"/>
                  </a:lnTo>
                  <a:lnTo>
                    <a:pt x="16192" y="33959"/>
                  </a:lnTo>
                  <a:close/>
                </a:path>
                <a:path w="59055" h="49529">
                  <a:moveTo>
                    <a:pt x="27457" y="977"/>
                  </a:moveTo>
                  <a:lnTo>
                    <a:pt x="26492" y="0"/>
                  </a:lnTo>
                  <a:lnTo>
                    <a:pt x="25323" y="0"/>
                  </a:lnTo>
                  <a:lnTo>
                    <a:pt x="23469" y="0"/>
                  </a:lnTo>
                  <a:lnTo>
                    <a:pt x="21653" y="76"/>
                  </a:lnTo>
                  <a:lnTo>
                    <a:pt x="19862" y="241"/>
                  </a:lnTo>
                  <a:lnTo>
                    <a:pt x="18186" y="4762"/>
                  </a:lnTo>
                  <a:lnTo>
                    <a:pt x="20510" y="4495"/>
                  </a:lnTo>
                  <a:lnTo>
                    <a:pt x="22898" y="4343"/>
                  </a:lnTo>
                  <a:lnTo>
                    <a:pt x="26492" y="4343"/>
                  </a:lnTo>
                  <a:lnTo>
                    <a:pt x="27457" y="3378"/>
                  </a:lnTo>
                  <a:lnTo>
                    <a:pt x="27457" y="977"/>
                  </a:lnTo>
                  <a:close/>
                </a:path>
                <a:path w="59055" h="49529">
                  <a:moveTo>
                    <a:pt x="37617" y="33959"/>
                  </a:moveTo>
                  <a:lnTo>
                    <a:pt x="36664" y="32981"/>
                  </a:lnTo>
                  <a:lnTo>
                    <a:pt x="23571" y="32981"/>
                  </a:lnTo>
                  <a:lnTo>
                    <a:pt x="22390" y="32981"/>
                  </a:lnTo>
                  <a:lnTo>
                    <a:pt x="21424" y="33959"/>
                  </a:lnTo>
                  <a:lnTo>
                    <a:pt x="21424" y="48412"/>
                  </a:lnTo>
                  <a:lnTo>
                    <a:pt x="22390" y="49390"/>
                  </a:lnTo>
                  <a:lnTo>
                    <a:pt x="24752" y="49390"/>
                  </a:lnTo>
                  <a:lnTo>
                    <a:pt x="25717" y="48412"/>
                  </a:lnTo>
                  <a:lnTo>
                    <a:pt x="25717" y="37325"/>
                  </a:lnTo>
                  <a:lnTo>
                    <a:pt x="36664" y="37325"/>
                  </a:lnTo>
                  <a:lnTo>
                    <a:pt x="37617" y="36347"/>
                  </a:lnTo>
                  <a:lnTo>
                    <a:pt x="37617" y="33959"/>
                  </a:lnTo>
                  <a:close/>
                </a:path>
                <a:path w="59055" h="49529">
                  <a:moveTo>
                    <a:pt x="58572" y="33959"/>
                  </a:moveTo>
                  <a:lnTo>
                    <a:pt x="57619" y="32981"/>
                  </a:lnTo>
                  <a:lnTo>
                    <a:pt x="44526" y="32981"/>
                  </a:lnTo>
                  <a:lnTo>
                    <a:pt x="43345" y="32981"/>
                  </a:lnTo>
                  <a:lnTo>
                    <a:pt x="42392" y="33959"/>
                  </a:lnTo>
                  <a:lnTo>
                    <a:pt x="42392" y="48412"/>
                  </a:lnTo>
                  <a:lnTo>
                    <a:pt x="43345" y="49390"/>
                  </a:lnTo>
                  <a:lnTo>
                    <a:pt x="45720" y="49390"/>
                  </a:lnTo>
                  <a:lnTo>
                    <a:pt x="46672" y="48412"/>
                  </a:lnTo>
                  <a:lnTo>
                    <a:pt x="46672" y="37325"/>
                  </a:lnTo>
                  <a:lnTo>
                    <a:pt x="57619" y="37325"/>
                  </a:lnTo>
                  <a:lnTo>
                    <a:pt x="58572" y="36347"/>
                  </a:lnTo>
                  <a:lnTo>
                    <a:pt x="58572" y="33959"/>
                  </a:lnTo>
                  <a:close/>
                </a:path>
              </a:pathLst>
            </a:custGeom>
            <a:solidFill>
              <a:srgbClr val="F4B26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2136632" y="9752205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647" y="21141"/>
                  </a:moveTo>
                  <a:lnTo>
                    <a:pt x="49705" y="21141"/>
                  </a:lnTo>
                  <a:lnTo>
                    <a:pt x="50352" y="20486"/>
                  </a:lnTo>
                  <a:lnTo>
                    <a:pt x="50352" y="6727"/>
                  </a:lnTo>
                  <a:lnTo>
                    <a:pt x="49808" y="6106"/>
                  </a:lnTo>
                  <a:lnTo>
                    <a:pt x="1623" y="0"/>
                  </a:lnTo>
                  <a:lnTo>
                    <a:pt x="488" y="356"/>
                  </a:lnTo>
                  <a:lnTo>
                    <a:pt x="0" y="1454"/>
                  </a:lnTo>
                  <a:lnTo>
                    <a:pt x="0" y="3110"/>
                  </a:lnTo>
                  <a:lnTo>
                    <a:pt x="2888" y="3110"/>
                  </a:lnTo>
                  <a:lnTo>
                    <a:pt x="47464" y="8751"/>
                  </a:lnTo>
                  <a:lnTo>
                    <a:pt x="47464" y="18220"/>
                  </a:lnTo>
                  <a:lnTo>
                    <a:pt x="0" y="18220"/>
                  </a:lnTo>
                  <a:lnTo>
                    <a:pt x="0" y="20486"/>
                  </a:lnTo>
                  <a:lnTo>
                    <a:pt x="647" y="21141"/>
                  </a:lnTo>
                  <a:close/>
                </a:path>
                <a:path w="50800" h="21590">
                  <a:moveTo>
                    <a:pt x="0" y="18220"/>
                  </a:moveTo>
                  <a:lnTo>
                    <a:pt x="2888" y="18220"/>
                  </a:lnTo>
                  <a:lnTo>
                    <a:pt x="2888" y="3110"/>
                  </a:lnTo>
                  <a:lnTo>
                    <a:pt x="0" y="3110"/>
                  </a:lnTo>
                  <a:lnTo>
                    <a:pt x="0" y="1822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44" name="object 9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8837" y="9789217"/>
              <a:ext cx="95502" cy="97788"/>
            </a:xfrm>
            <a:prstGeom prst="rect">
              <a:avLst/>
            </a:prstGeom>
          </p:spPr>
        </p:pic>
        <p:sp>
          <p:nvSpPr>
            <p:cNvPr id="945" name="object 945"/>
            <p:cNvSpPr/>
            <p:nvPr/>
          </p:nvSpPr>
          <p:spPr>
            <a:xfrm>
              <a:off x="1656699" y="9773793"/>
              <a:ext cx="53340" cy="83820"/>
            </a:xfrm>
            <a:custGeom>
              <a:avLst/>
              <a:gdLst/>
              <a:ahLst/>
              <a:cxnLst/>
              <a:rect l="l" t="t" r="r" b="b"/>
              <a:pathLst>
                <a:path w="53339" h="83820">
                  <a:moveTo>
                    <a:pt x="9353" y="73418"/>
                  </a:moveTo>
                  <a:lnTo>
                    <a:pt x="9353" y="46670"/>
                  </a:lnTo>
                  <a:lnTo>
                    <a:pt x="10000" y="46015"/>
                  </a:lnTo>
                  <a:lnTo>
                    <a:pt x="23286" y="46015"/>
                  </a:lnTo>
                  <a:lnTo>
                    <a:pt x="21754" y="41846"/>
                  </a:lnTo>
                  <a:lnTo>
                    <a:pt x="29484" y="33365"/>
                  </a:lnTo>
                  <a:lnTo>
                    <a:pt x="0" y="34659"/>
                  </a:lnTo>
                  <a:lnTo>
                    <a:pt x="0" y="70014"/>
                  </a:lnTo>
                  <a:lnTo>
                    <a:pt x="9353" y="73418"/>
                  </a:lnTo>
                  <a:close/>
                </a:path>
                <a:path w="53339" h="83820">
                  <a:moveTo>
                    <a:pt x="23343" y="78512"/>
                  </a:moveTo>
                  <a:lnTo>
                    <a:pt x="25165" y="78512"/>
                  </a:lnTo>
                  <a:lnTo>
                    <a:pt x="25165" y="51132"/>
                  </a:lnTo>
                  <a:lnTo>
                    <a:pt x="24359" y="48941"/>
                  </a:lnTo>
                  <a:lnTo>
                    <a:pt x="12242" y="48941"/>
                  </a:lnTo>
                  <a:lnTo>
                    <a:pt x="12242" y="74470"/>
                  </a:lnTo>
                  <a:lnTo>
                    <a:pt x="23343" y="78512"/>
                  </a:lnTo>
                  <a:close/>
                </a:path>
                <a:path w="53339" h="83820">
                  <a:moveTo>
                    <a:pt x="37049" y="83497"/>
                  </a:moveTo>
                  <a:lnTo>
                    <a:pt x="28048" y="58986"/>
                  </a:lnTo>
                  <a:lnTo>
                    <a:pt x="28025" y="80214"/>
                  </a:lnTo>
                  <a:lnTo>
                    <a:pt x="37049" y="83497"/>
                  </a:lnTo>
                  <a:close/>
                </a:path>
                <a:path w="53339" h="83820">
                  <a:moveTo>
                    <a:pt x="9909" y="17151"/>
                  </a:moveTo>
                  <a:lnTo>
                    <a:pt x="45693" y="15581"/>
                  </a:lnTo>
                  <a:lnTo>
                    <a:pt x="53128" y="7428"/>
                  </a:lnTo>
                  <a:lnTo>
                    <a:pt x="9875" y="16432"/>
                  </a:lnTo>
                  <a:lnTo>
                    <a:pt x="9909" y="17151"/>
                  </a:lnTo>
                  <a:close/>
                </a:path>
                <a:path w="53339" h="83820">
                  <a:moveTo>
                    <a:pt x="0" y="8107"/>
                  </a:moveTo>
                  <a:lnTo>
                    <a:pt x="4120" y="7923"/>
                  </a:lnTo>
                  <a:lnTo>
                    <a:pt x="0" y="0"/>
                  </a:lnTo>
                  <a:lnTo>
                    <a:pt x="0" y="8107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656701" y="9802587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0" y="5870"/>
                  </a:moveTo>
                  <a:lnTo>
                    <a:pt x="29478" y="4576"/>
                  </a:lnTo>
                  <a:lnTo>
                    <a:pt x="33650" y="0"/>
                  </a:lnTo>
                  <a:lnTo>
                    <a:pt x="0" y="1477"/>
                  </a:lnTo>
                  <a:lnTo>
                    <a:pt x="0" y="5870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656701" y="9792426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0" y="8710"/>
                  </a:moveTo>
                  <a:lnTo>
                    <a:pt x="36430" y="7112"/>
                  </a:lnTo>
                  <a:lnTo>
                    <a:pt x="42912" y="0"/>
                  </a:lnTo>
                  <a:lnTo>
                    <a:pt x="9239" y="1477"/>
                  </a:lnTo>
                  <a:lnTo>
                    <a:pt x="8598" y="1776"/>
                  </a:lnTo>
                  <a:lnTo>
                    <a:pt x="0" y="215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656689" y="9789388"/>
              <a:ext cx="45720" cy="64769"/>
            </a:xfrm>
            <a:custGeom>
              <a:avLst/>
              <a:gdLst/>
              <a:ahLst/>
              <a:cxnLst/>
              <a:rect l="l" t="t" r="r" b="b"/>
              <a:pathLst>
                <a:path w="45719" h="64770">
                  <a:moveTo>
                    <a:pt x="24358" y="33350"/>
                  </a:moveTo>
                  <a:lnTo>
                    <a:pt x="23291" y="30429"/>
                  </a:lnTo>
                  <a:lnTo>
                    <a:pt x="10007" y="30429"/>
                  </a:lnTo>
                  <a:lnTo>
                    <a:pt x="9359" y="31089"/>
                  </a:lnTo>
                  <a:lnTo>
                    <a:pt x="9359" y="57835"/>
                  </a:lnTo>
                  <a:lnTo>
                    <a:pt x="12242" y="58877"/>
                  </a:lnTo>
                  <a:lnTo>
                    <a:pt x="12242" y="33350"/>
                  </a:lnTo>
                  <a:lnTo>
                    <a:pt x="24358" y="33350"/>
                  </a:lnTo>
                  <a:close/>
                </a:path>
                <a:path w="45719" h="64770">
                  <a:moveTo>
                    <a:pt x="28054" y="43395"/>
                  </a:moveTo>
                  <a:lnTo>
                    <a:pt x="25171" y="35547"/>
                  </a:lnTo>
                  <a:lnTo>
                    <a:pt x="25171" y="62915"/>
                  </a:lnTo>
                  <a:lnTo>
                    <a:pt x="23342" y="62915"/>
                  </a:lnTo>
                  <a:lnTo>
                    <a:pt x="28028" y="64630"/>
                  </a:lnTo>
                  <a:lnTo>
                    <a:pt x="28054" y="43395"/>
                  </a:lnTo>
                  <a:close/>
                </a:path>
                <a:path w="45719" h="64770">
                  <a:moveTo>
                    <a:pt x="36436" y="10160"/>
                  </a:moveTo>
                  <a:lnTo>
                    <a:pt x="0" y="11760"/>
                  </a:lnTo>
                  <a:lnTo>
                    <a:pt x="0" y="14681"/>
                  </a:lnTo>
                  <a:lnTo>
                    <a:pt x="33655" y="13208"/>
                  </a:lnTo>
                  <a:lnTo>
                    <a:pt x="36436" y="10160"/>
                  </a:lnTo>
                  <a:close/>
                </a:path>
                <a:path w="45719" h="64770">
                  <a:moveTo>
                    <a:pt x="45694" y="0"/>
                  </a:moveTo>
                  <a:lnTo>
                    <a:pt x="9906" y="1562"/>
                  </a:lnTo>
                  <a:lnTo>
                    <a:pt x="9982" y="3302"/>
                  </a:lnTo>
                  <a:lnTo>
                    <a:pt x="9601" y="4343"/>
                  </a:lnTo>
                  <a:lnTo>
                    <a:pt x="9245" y="4521"/>
                  </a:lnTo>
                  <a:lnTo>
                    <a:pt x="42913" y="3048"/>
                  </a:lnTo>
                  <a:lnTo>
                    <a:pt x="45694" y="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89788" y="9748550"/>
              <a:ext cx="63500" cy="123189"/>
            </a:xfrm>
            <a:custGeom>
              <a:avLst/>
              <a:gdLst/>
              <a:ahLst/>
              <a:cxnLst/>
              <a:rect l="l" t="t" r="r" b="b"/>
              <a:pathLst>
                <a:path w="63500" h="123190">
                  <a:moveTo>
                    <a:pt x="8462" y="122918"/>
                  </a:moveTo>
                  <a:lnTo>
                    <a:pt x="22157" y="111269"/>
                  </a:lnTo>
                  <a:lnTo>
                    <a:pt x="12758" y="111269"/>
                  </a:lnTo>
                  <a:lnTo>
                    <a:pt x="8462" y="122918"/>
                  </a:lnTo>
                  <a:close/>
                </a:path>
                <a:path w="63500" h="123190">
                  <a:moveTo>
                    <a:pt x="13836" y="108348"/>
                  </a:moveTo>
                  <a:lnTo>
                    <a:pt x="17361" y="108348"/>
                  </a:lnTo>
                  <a:lnTo>
                    <a:pt x="17361" y="98792"/>
                  </a:lnTo>
                  <a:lnTo>
                    <a:pt x="13836" y="108348"/>
                  </a:lnTo>
                  <a:close/>
                </a:path>
                <a:path w="63500" h="123190">
                  <a:moveTo>
                    <a:pt x="63066" y="93858"/>
                  </a:moveTo>
                  <a:lnTo>
                    <a:pt x="63066" y="46199"/>
                  </a:lnTo>
                  <a:lnTo>
                    <a:pt x="62572" y="46222"/>
                  </a:lnTo>
                  <a:lnTo>
                    <a:pt x="62759" y="50603"/>
                  </a:lnTo>
                  <a:lnTo>
                    <a:pt x="34677" y="51839"/>
                  </a:lnTo>
                  <a:lnTo>
                    <a:pt x="32798" y="56933"/>
                  </a:lnTo>
                  <a:lnTo>
                    <a:pt x="0" y="68812"/>
                  </a:lnTo>
                  <a:lnTo>
                    <a:pt x="5902" y="71262"/>
                  </a:lnTo>
                  <a:lnTo>
                    <a:pt x="43973" y="71262"/>
                  </a:lnTo>
                  <a:lnTo>
                    <a:pt x="44620" y="71917"/>
                  </a:lnTo>
                  <a:lnTo>
                    <a:pt x="44620" y="88655"/>
                  </a:lnTo>
                  <a:lnTo>
                    <a:pt x="48758" y="88655"/>
                  </a:lnTo>
                  <a:lnTo>
                    <a:pt x="63066" y="93858"/>
                  </a:lnTo>
                  <a:close/>
                </a:path>
                <a:path w="63500" h="123190">
                  <a:moveTo>
                    <a:pt x="17361" y="76017"/>
                  </a:moveTo>
                  <a:lnTo>
                    <a:pt x="17361" y="71917"/>
                  </a:lnTo>
                  <a:lnTo>
                    <a:pt x="18008" y="71262"/>
                  </a:lnTo>
                  <a:lnTo>
                    <a:pt x="5902" y="71262"/>
                  </a:lnTo>
                  <a:lnTo>
                    <a:pt x="17361" y="76017"/>
                  </a:lnTo>
                  <a:close/>
                </a:path>
                <a:path w="63500" h="123190">
                  <a:moveTo>
                    <a:pt x="44620" y="92168"/>
                  </a:moveTo>
                  <a:lnTo>
                    <a:pt x="48758" y="88655"/>
                  </a:lnTo>
                  <a:lnTo>
                    <a:pt x="44620" y="88655"/>
                  </a:lnTo>
                  <a:lnTo>
                    <a:pt x="44620" y="92168"/>
                  </a:lnTo>
                  <a:close/>
                </a:path>
                <a:path w="63500" h="123190">
                  <a:moveTo>
                    <a:pt x="41079" y="34481"/>
                  </a:moveTo>
                  <a:lnTo>
                    <a:pt x="63066" y="33515"/>
                  </a:lnTo>
                  <a:lnTo>
                    <a:pt x="63066" y="17835"/>
                  </a:lnTo>
                  <a:lnTo>
                    <a:pt x="53798" y="0"/>
                  </a:lnTo>
                  <a:lnTo>
                    <a:pt x="51664" y="5784"/>
                  </a:lnTo>
                  <a:lnTo>
                    <a:pt x="51913" y="6548"/>
                  </a:lnTo>
                  <a:lnTo>
                    <a:pt x="50682" y="17835"/>
                  </a:lnTo>
                  <a:lnTo>
                    <a:pt x="50580" y="17973"/>
                  </a:lnTo>
                  <a:lnTo>
                    <a:pt x="51993" y="17973"/>
                  </a:lnTo>
                  <a:lnTo>
                    <a:pt x="52640" y="18629"/>
                  </a:lnTo>
                  <a:lnTo>
                    <a:pt x="52640" y="20244"/>
                  </a:lnTo>
                  <a:lnTo>
                    <a:pt x="51993" y="20900"/>
                  </a:lnTo>
                  <a:lnTo>
                    <a:pt x="46090" y="20900"/>
                  </a:lnTo>
                  <a:lnTo>
                    <a:pt x="41079" y="34481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652852" y="9766386"/>
              <a:ext cx="4445" cy="77470"/>
            </a:xfrm>
            <a:custGeom>
              <a:avLst/>
              <a:gdLst/>
              <a:ahLst/>
              <a:cxnLst/>
              <a:rect l="l" t="t" r="r" b="b"/>
              <a:pathLst>
                <a:path w="4444" h="77470">
                  <a:moveTo>
                    <a:pt x="3847" y="77426"/>
                  </a:moveTo>
                  <a:lnTo>
                    <a:pt x="3847" y="28196"/>
                  </a:lnTo>
                  <a:lnTo>
                    <a:pt x="0" y="28363"/>
                  </a:lnTo>
                  <a:lnTo>
                    <a:pt x="0" y="76023"/>
                  </a:lnTo>
                  <a:lnTo>
                    <a:pt x="3847" y="77426"/>
                  </a:lnTo>
                  <a:close/>
                </a:path>
                <a:path w="4444" h="77470">
                  <a:moveTo>
                    <a:pt x="0" y="15679"/>
                  </a:moveTo>
                  <a:lnTo>
                    <a:pt x="3847" y="15512"/>
                  </a:lnTo>
                  <a:lnTo>
                    <a:pt x="3847" y="7405"/>
                  </a:lnTo>
                  <a:lnTo>
                    <a:pt x="0" y="0"/>
                  </a:lnTo>
                  <a:lnTo>
                    <a:pt x="0" y="1567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624465" y="9794773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5">
                  <a:moveTo>
                    <a:pt x="0" y="5611"/>
                  </a:moveTo>
                  <a:lnTo>
                    <a:pt x="28082" y="4381"/>
                  </a:lnTo>
                  <a:lnTo>
                    <a:pt x="27895" y="0"/>
                  </a:lnTo>
                  <a:lnTo>
                    <a:pt x="1645" y="1149"/>
                  </a:lnTo>
                  <a:lnTo>
                    <a:pt x="0" y="5611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627207" y="9784580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8371"/>
                  </a:moveTo>
                  <a:lnTo>
                    <a:pt x="36527" y="6767"/>
                  </a:lnTo>
                  <a:lnTo>
                    <a:pt x="36340" y="2391"/>
                  </a:lnTo>
                  <a:lnTo>
                    <a:pt x="35097" y="0"/>
                  </a:lnTo>
                  <a:lnTo>
                    <a:pt x="2559" y="1425"/>
                  </a:lnTo>
                  <a:lnTo>
                    <a:pt x="0" y="8371"/>
                  </a:lnTo>
                  <a:close/>
                </a:path>
              </a:pathLst>
            </a:custGeom>
            <a:solidFill>
              <a:srgbClr val="FBB03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626110" y="9781715"/>
              <a:ext cx="40640" cy="14604"/>
            </a:xfrm>
            <a:custGeom>
              <a:avLst/>
              <a:gdLst/>
              <a:ahLst/>
              <a:cxnLst/>
              <a:rect l="l" t="t" r="r" b="b"/>
              <a:pathLst>
                <a:path w="40639" h="14604">
                  <a:moveTo>
                    <a:pt x="37585" y="8756"/>
                  </a:moveTo>
                  <a:lnTo>
                    <a:pt x="39257" y="8756"/>
                  </a:lnTo>
                  <a:lnTo>
                    <a:pt x="37435" y="5255"/>
                  </a:lnTo>
                  <a:lnTo>
                    <a:pt x="37585" y="8756"/>
                  </a:lnTo>
                  <a:close/>
                </a:path>
                <a:path w="40639" h="14604">
                  <a:moveTo>
                    <a:pt x="0" y="14213"/>
                  </a:moveTo>
                  <a:lnTo>
                    <a:pt x="39189" y="12488"/>
                  </a:lnTo>
                  <a:lnTo>
                    <a:pt x="40193" y="12016"/>
                  </a:lnTo>
                  <a:lnTo>
                    <a:pt x="40472" y="11235"/>
                  </a:lnTo>
                  <a:lnTo>
                    <a:pt x="40466" y="8509"/>
                  </a:lnTo>
                  <a:lnTo>
                    <a:pt x="39257" y="8756"/>
                  </a:lnTo>
                  <a:lnTo>
                    <a:pt x="37585" y="8756"/>
                  </a:lnTo>
                  <a:lnTo>
                    <a:pt x="37622" y="9630"/>
                  </a:lnTo>
                  <a:lnTo>
                    <a:pt x="1101" y="11235"/>
                  </a:lnTo>
                  <a:lnTo>
                    <a:pt x="0" y="14213"/>
                  </a:lnTo>
                  <a:close/>
                </a:path>
                <a:path w="40639" h="14604">
                  <a:moveTo>
                    <a:pt x="3660" y="4295"/>
                  </a:moveTo>
                  <a:lnTo>
                    <a:pt x="36192" y="2863"/>
                  </a:lnTo>
                  <a:lnTo>
                    <a:pt x="34705" y="0"/>
                  </a:lnTo>
                  <a:lnTo>
                    <a:pt x="4756" y="1316"/>
                  </a:lnTo>
                  <a:lnTo>
                    <a:pt x="3660" y="429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610036" y="9822735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89" h="34290">
                  <a:moveTo>
                    <a:pt x="0" y="34113"/>
                  </a:moveTo>
                  <a:lnTo>
                    <a:pt x="5403" y="34113"/>
                  </a:lnTo>
                  <a:lnTo>
                    <a:pt x="21487" y="20434"/>
                  </a:lnTo>
                  <a:lnTo>
                    <a:pt x="21487" y="0"/>
                  </a:lnTo>
                  <a:lnTo>
                    <a:pt x="0" y="0"/>
                  </a:lnTo>
                  <a:lnTo>
                    <a:pt x="0" y="3030"/>
                  </a:lnTo>
                  <a:lnTo>
                    <a:pt x="4398" y="4852"/>
                  </a:lnTo>
                  <a:lnTo>
                    <a:pt x="0" y="16777"/>
                  </a:lnTo>
                  <a:lnTo>
                    <a:pt x="0" y="34113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2536" y="9766528"/>
              <a:ext cx="40005" cy="93345"/>
            </a:xfrm>
            <a:custGeom>
              <a:avLst/>
              <a:gdLst/>
              <a:ahLst/>
              <a:cxnLst/>
              <a:rect l="l" t="t" r="r" b="b"/>
              <a:pathLst>
                <a:path w="40005" h="93345">
                  <a:moveTo>
                    <a:pt x="12890" y="90322"/>
                  </a:moveTo>
                  <a:lnTo>
                    <a:pt x="7493" y="90322"/>
                  </a:lnTo>
                  <a:lnTo>
                    <a:pt x="7493" y="72986"/>
                  </a:lnTo>
                  <a:lnTo>
                    <a:pt x="4610" y="80810"/>
                  </a:lnTo>
                  <a:lnTo>
                    <a:pt x="4610" y="90373"/>
                  </a:lnTo>
                  <a:lnTo>
                    <a:pt x="1079" y="90373"/>
                  </a:lnTo>
                  <a:lnTo>
                    <a:pt x="0" y="93294"/>
                  </a:lnTo>
                  <a:lnTo>
                    <a:pt x="9398" y="93294"/>
                  </a:lnTo>
                  <a:lnTo>
                    <a:pt x="12839" y="90373"/>
                  </a:lnTo>
                  <a:close/>
                </a:path>
                <a:path w="40005" h="93345">
                  <a:moveTo>
                    <a:pt x="31864" y="53936"/>
                  </a:moveTo>
                  <a:lnTo>
                    <a:pt x="31216" y="53289"/>
                  </a:lnTo>
                  <a:lnTo>
                    <a:pt x="5257" y="53289"/>
                  </a:lnTo>
                  <a:lnTo>
                    <a:pt x="4610" y="53936"/>
                  </a:lnTo>
                  <a:lnTo>
                    <a:pt x="4610" y="56210"/>
                  </a:lnTo>
                  <a:lnTo>
                    <a:pt x="4610" y="58039"/>
                  </a:lnTo>
                  <a:lnTo>
                    <a:pt x="7493" y="59245"/>
                  </a:lnTo>
                  <a:lnTo>
                    <a:pt x="7493" y="56210"/>
                  </a:lnTo>
                  <a:lnTo>
                    <a:pt x="28981" y="56210"/>
                  </a:lnTo>
                  <a:lnTo>
                    <a:pt x="28981" y="76644"/>
                  </a:lnTo>
                  <a:lnTo>
                    <a:pt x="31864" y="74193"/>
                  </a:lnTo>
                  <a:lnTo>
                    <a:pt x="31864" y="53936"/>
                  </a:lnTo>
                  <a:close/>
                </a:path>
                <a:path w="40005" h="93345">
                  <a:moveTo>
                    <a:pt x="39890" y="660"/>
                  </a:moveTo>
                  <a:lnTo>
                    <a:pt x="39243" y="0"/>
                  </a:lnTo>
                  <a:lnTo>
                    <a:pt x="37833" y="0"/>
                  </a:lnTo>
                  <a:lnTo>
                    <a:pt x="36969" y="787"/>
                  </a:lnTo>
                  <a:lnTo>
                    <a:pt x="34124" y="787"/>
                  </a:lnTo>
                  <a:lnTo>
                    <a:pt x="33337" y="2921"/>
                  </a:lnTo>
                  <a:lnTo>
                    <a:pt x="39243" y="2921"/>
                  </a:lnTo>
                  <a:lnTo>
                    <a:pt x="39890" y="2273"/>
                  </a:lnTo>
                  <a:lnTo>
                    <a:pt x="39890" y="6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37388" y="976050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4852"/>
                  </a:moveTo>
                  <a:lnTo>
                    <a:pt x="1259" y="4852"/>
                  </a:lnTo>
                  <a:lnTo>
                    <a:pt x="1787" y="0"/>
                  </a:lnTo>
                  <a:lnTo>
                    <a:pt x="0" y="4852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36666" y="975433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0" y="12971"/>
                  </a:moveTo>
                  <a:lnTo>
                    <a:pt x="2843" y="12971"/>
                  </a:lnTo>
                  <a:lnTo>
                    <a:pt x="3802" y="12103"/>
                  </a:lnTo>
                  <a:lnTo>
                    <a:pt x="5034" y="764"/>
                  </a:lnTo>
                  <a:lnTo>
                    <a:pt x="4784" y="0"/>
                  </a:lnTo>
                  <a:lnTo>
                    <a:pt x="2508" y="6169"/>
                  </a:lnTo>
                  <a:lnTo>
                    <a:pt x="1980" y="11022"/>
                  </a:lnTo>
                  <a:lnTo>
                    <a:pt x="720" y="11022"/>
                  </a:lnTo>
                  <a:lnTo>
                    <a:pt x="0" y="12971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310371" y="9865326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308245" y="9863261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2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7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21376" y="9896322"/>
              <a:ext cx="92075" cy="50800"/>
            </a:xfrm>
            <a:custGeom>
              <a:avLst/>
              <a:gdLst/>
              <a:ahLst/>
              <a:cxnLst/>
              <a:rect l="l" t="t" r="r" b="b"/>
              <a:pathLst>
                <a:path w="92075" h="50800">
                  <a:moveTo>
                    <a:pt x="91721" y="50482"/>
                  </a:moveTo>
                  <a:lnTo>
                    <a:pt x="0" y="5048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48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19339" y="9894087"/>
              <a:ext cx="95885" cy="53340"/>
            </a:xfrm>
            <a:custGeom>
              <a:avLst/>
              <a:gdLst/>
              <a:ahLst/>
              <a:cxnLst/>
              <a:rect l="l" t="t" r="r" b="b"/>
              <a:pathLst>
                <a:path w="95884" h="53340">
                  <a:moveTo>
                    <a:pt x="4064" y="4305"/>
                  </a:moveTo>
                  <a:lnTo>
                    <a:pt x="0" y="4305"/>
                  </a:lnTo>
                  <a:lnTo>
                    <a:pt x="0" y="52717"/>
                  </a:lnTo>
                  <a:lnTo>
                    <a:pt x="4064" y="52717"/>
                  </a:lnTo>
                  <a:lnTo>
                    <a:pt x="4064" y="4305"/>
                  </a:lnTo>
                  <a:close/>
                </a:path>
                <a:path w="95884" h="53340">
                  <a:moveTo>
                    <a:pt x="95796" y="1282"/>
                  </a:moveTo>
                  <a:lnTo>
                    <a:pt x="95338" y="1282"/>
                  </a:lnTo>
                  <a:lnTo>
                    <a:pt x="95338" y="0"/>
                  </a:lnTo>
                  <a:lnTo>
                    <a:pt x="444" y="0"/>
                  </a:lnTo>
                  <a:lnTo>
                    <a:pt x="444" y="1282"/>
                  </a:lnTo>
                  <a:lnTo>
                    <a:pt x="0" y="1282"/>
                  </a:lnTo>
                  <a:lnTo>
                    <a:pt x="0" y="3835"/>
                  </a:lnTo>
                  <a:lnTo>
                    <a:pt x="91706" y="3835"/>
                  </a:lnTo>
                  <a:lnTo>
                    <a:pt x="91706" y="52412"/>
                  </a:lnTo>
                  <a:lnTo>
                    <a:pt x="95796" y="52412"/>
                  </a:lnTo>
                  <a:lnTo>
                    <a:pt x="95796" y="3835"/>
                  </a:lnTo>
                  <a:lnTo>
                    <a:pt x="95796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37825" y="9917760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9044"/>
                  </a:moveTo>
                  <a:lnTo>
                    <a:pt x="0" y="29044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904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36294" y="9916210"/>
              <a:ext cx="22860" cy="31115"/>
            </a:xfrm>
            <a:custGeom>
              <a:avLst/>
              <a:gdLst/>
              <a:ahLst/>
              <a:cxnLst/>
              <a:rect l="l" t="t" r="r" b="b"/>
              <a:pathLst>
                <a:path w="22859" h="31115">
                  <a:moveTo>
                    <a:pt x="19347" y="30594"/>
                  </a:moveTo>
                  <a:lnTo>
                    <a:pt x="22401" y="30594"/>
                  </a:lnTo>
                  <a:lnTo>
                    <a:pt x="22401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7" y="3099"/>
                  </a:lnTo>
                  <a:lnTo>
                    <a:pt x="19347" y="30594"/>
                  </a:lnTo>
                  <a:close/>
                </a:path>
                <a:path w="22859" h="31115">
                  <a:moveTo>
                    <a:pt x="0" y="30594"/>
                  </a:moveTo>
                  <a:lnTo>
                    <a:pt x="3059" y="30594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77540" y="990656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33119" y="9812655"/>
              <a:ext cx="104139" cy="118110"/>
            </a:xfrm>
            <a:custGeom>
              <a:avLst/>
              <a:gdLst/>
              <a:ahLst/>
              <a:cxnLst/>
              <a:rect l="l" t="t" r="r" b="b"/>
              <a:pathLst>
                <a:path w="104140" h="118109">
                  <a:moveTo>
                    <a:pt x="3060" y="60553"/>
                  </a:moveTo>
                  <a:lnTo>
                    <a:pt x="2374" y="59855"/>
                  </a:lnTo>
                  <a:lnTo>
                    <a:pt x="685" y="59855"/>
                  </a:lnTo>
                  <a:lnTo>
                    <a:pt x="0" y="60553"/>
                  </a:lnTo>
                  <a:lnTo>
                    <a:pt x="0" y="72872"/>
                  </a:lnTo>
                  <a:lnTo>
                    <a:pt x="685" y="73571"/>
                  </a:lnTo>
                  <a:lnTo>
                    <a:pt x="1524" y="73571"/>
                  </a:lnTo>
                  <a:lnTo>
                    <a:pt x="2374" y="73571"/>
                  </a:lnTo>
                  <a:lnTo>
                    <a:pt x="3060" y="72872"/>
                  </a:lnTo>
                  <a:lnTo>
                    <a:pt x="3060" y="60553"/>
                  </a:lnTo>
                  <a:close/>
                </a:path>
                <a:path w="104140" h="118109">
                  <a:moveTo>
                    <a:pt x="11264" y="60553"/>
                  </a:moveTo>
                  <a:lnTo>
                    <a:pt x="10579" y="59855"/>
                  </a:lnTo>
                  <a:lnTo>
                    <a:pt x="8890" y="59855"/>
                  </a:lnTo>
                  <a:lnTo>
                    <a:pt x="8204" y="60553"/>
                  </a:lnTo>
                  <a:lnTo>
                    <a:pt x="8204" y="72872"/>
                  </a:lnTo>
                  <a:lnTo>
                    <a:pt x="8890" y="73571"/>
                  </a:lnTo>
                  <a:lnTo>
                    <a:pt x="9728" y="73571"/>
                  </a:lnTo>
                  <a:lnTo>
                    <a:pt x="10579" y="73571"/>
                  </a:lnTo>
                  <a:lnTo>
                    <a:pt x="11264" y="72872"/>
                  </a:lnTo>
                  <a:lnTo>
                    <a:pt x="11264" y="60553"/>
                  </a:lnTo>
                  <a:close/>
                </a:path>
                <a:path w="104140" h="118109">
                  <a:moveTo>
                    <a:pt x="19469" y="60553"/>
                  </a:moveTo>
                  <a:lnTo>
                    <a:pt x="18783" y="59855"/>
                  </a:lnTo>
                  <a:lnTo>
                    <a:pt x="17081" y="59855"/>
                  </a:lnTo>
                  <a:lnTo>
                    <a:pt x="16408" y="60553"/>
                  </a:lnTo>
                  <a:lnTo>
                    <a:pt x="16408" y="72872"/>
                  </a:lnTo>
                  <a:lnTo>
                    <a:pt x="17081" y="73571"/>
                  </a:lnTo>
                  <a:lnTo>
                    <a:pt x="17932" y="73571"/>
                  </a:lnTo>
                  <a:lnTo>
                    <a:pt x="18783" y="73571"/>
                  </a:lnTo>
                  <a:lnTo>
                    <a:pt x="19469" y="72872"/>
                  </a:lnTo>
                  <a:lnTo>
                    <a:pt x="19469" y="60553"/>
                  </a:lnTo>
                  <a:close/>
                </a:path>
                <a:path w="104140" h="118109">
                  <a:moveTo>
                    <a:pt x="27660" y="60553"/>
                  </a:moveTo>
                  <a:lnTo>
                    <a:pt x="26974" y="59855"/>
                  </a:lnTo>
                  <a:lnTo>
                    <a:pt x="25285" y="59855"/>
                  </a:lnTo>
                  <a:lnTo>
                    <a:pt x="24599" y="60553"/>
                  </a:lnTo>
                  <a:lnTo>
                    <a:pt x="24599" y="72872"/>
                  </a:lnTo>
                  <a:lnTo>
                    <a:pt x="25285" y="73571"/>
                  </a:lnTo>
                  <a:lnTo>
                    <a:pt x="26136" y="73571"/>
                  </a:lnTo>
                  <a:lnTo>
                    <a:pt x="26974" y="73571"/>
                  </a:lnTo>
                  <a:lnTo>
                    <a:pt x="27660" y="72872"/>
                  </a:lnTo>
                  <a:lnTo>
                    <a:pt x="27660" y="60553"/>
                  </a:lnTo>
                  <a:close/>
                </a:path>
                <a:path w="104140" h="118109">
                  <a:moveTo>
                    <a:pt x="35864" y="60553"/>
                  </a:moveTo>
                  <a:lnTo>
                    <a:pt x="35179" y="59855"/>
                  </a:lnTo>
                  <a:lnTo>
                    <a:pt x="33489" y="59855"/>
                  </a:lnTo>
                  <a:lnTo>
                    <a:pt x="32804" y="60553"/>
                  </a:lnTo>
                  <a:lnTo>
                    <a:pt x="32804" y="72872"/>
                  </a:lnTo>
                  <a:lnTo>
                    <a:pt x="33489" y="73571"/>
                  </a:lnTo>
                  <a:lnTo>
                    <a:pt x="34328" y="73571"/>
                  </a:lnTo>
                  <a:lnTo>
                    <a:pt x="35179" y="73571"/>
                  </a:lnTo>
                  <a:lnTo>
                    <a:pt x="35864" y="72872"/>
                  </a:lnTo>
                  <a:lnTo>
                    <a:pt x="35864" y="60553"/>
                  </a:lnTo>
                  <a:close/>
                </a:path>
                <a:path w="104140" h="118109">
                  <a:moveTo>
                    <a:pt x="44069" y="60553"/>
                  </a:moveTo>
                  <a:lnTo>
                    <a:pt x="43383" y="59855"/>
                  </a:lnTo>
                  <a:lnTo>
                    <a:pt x="41681" y="59855"/>
                  </a:lnTo>
                  <a:lnTo>
                    <a:pt x="41008" y="60553"/>
                  </a:lnTo>
                  <a:lnTo>
                    <a:pt x="41008" y="72872"/>
                  </a:lnTo>
                  <a:lnTo>
                    <a:pt x="41681" y="73571"/>
                  </a:lnTo>
                  <a:lnTo>
                    <a:pt x="42532" y="73571"/>
                  </a:lnTo>
                  <a:lnTo>
                    <a:pt x="43383" y="73571"/>
                  </a:lnTo>
                  <a:lnTo>
                    <a:pt x="44069" y="72872"/>
                  </a:lnTo>
                  <a:lnTo>
                    <a:pt x="44069" y="60553"/>
                  </a:lnTo>
                  <a:close/>
                </a:path>
                <a:path w="104140" h="118109">
                  <a:moveTo>
                    <a:pt x="52260" y="60553"/>
                  </a:moveTo>
                  <a:lnTo>
                    <a:pt x="51574" y="59855"/>
                  </a:lnTo>
                  <a:lnTo>
                    <a:pt x="49885" y="59855"/>
                  </a:lnTo>
                  <a:lnTo>
                    <a:pt x="49212" y="60553"/>
                  </a:lnTo>
                  <a:lnTo>
                    <a:pt x="49212" y="72872"/>
                  </a:lnTo>
                  <a:lnTo>
                    <a:pt x="49885" y="73571"/>
                  </a:lnTo>
                  <a:lnTo>
                    <a:pt x="50736" y="73571"/>
                  </a:lnTo>
                  <a:lnTo>
                    <a:pt x="51574" y="73571"/>
                  </a:lnTo>
                  <a:lnTo>
                    <a:pt x="52260" y="72872"/>
                  </a:lnTo>
                  <a:lnTo>
                    <a:pt x="52260" y="60553"/>
                  </a:lnTo>
                  <a:close/>
                </a:path>
                <a:path w="104140" h="118109">
                  <a:moveTo>
                    <a:pt x="60388" y="93065"/>
                  </a:moveTo>
                  <a:lnTo>
                    <a:pt x="59702" y="92379"/>
                  </a:lnTo>
                  <a:lnTo>
                    <a:pt x="57327" y="92379"/>
                  </a:lnTo>
                  <a:lnTo>
                    <a:pt x="57327" y="95478"/>
                  </a:lnTo>
                  <a:lnTo>
                    <a:pt x="57327" y="114439"/>
                  </a:lnTo>
                  <a:lnTo>
                    <a:pt x="45948" y="114439"/>
                  </a:lnTo>
                  <a:lnTo>
                    <a:pt x="45948" y="95478"/>
                  </a:lnTo>
                  <a:lnTo>
                    <a:pt x="57327" y="95478"/>
                  </a:lnTo>
                  <a:lnTo>
                    <a:pt x="57327" y="92379"/>
                  </a:lnTo>
                  <a:lnTo>
                    <a:pt x="43573" y="92379"/>
                  </a:lnTo>
                  <a:lnTo>
                    <a:pt x="42887" y="93065"/>
                  </a:lnTo>
                  <a:lnTo>
                    <a:pt x="42887" y="95478"/>
                  </a:lnTo>
                  <a:lnTo>
                    <a:pt x="42887" y="114439"/>
                  </a:lnTo>
                  <a:lnTo>
                    <a:pt x="42887" y="116840"/>
                  </a:lnTo>
                  <a:lnTo>
                    <a:pt x="43573" y="117538"/>
                  </a:lnTo>
                  <a:lnTo>
                    <a:pt x="59702" y="117538"/>
                  </a:lnTo>
                  <a:lnTo>
                    <a:pt x="60388" y="116840"/>
                  </a:lnTo>
                  <a:lnTo>
                    <a:pt x="60388" y="93065"/>
                  </a:lnTo>
                  <a:close/>
                </a:path>
                <a:path w="104140" h="118109">
                  <a:moveTo>
                    <a:pt x="60464" y="60553"/>
                  </a:moveTo>
                  <a:lnTo>
                    <a:pt x="59778" y="59855"/>
                  </a:lnTo>
                  <a:lnTo>
                    <a:pt x="58089" y="59855"/>
                  </a:lnTo>
                  <a:lnTo>
                    <a:pt x="57404" y="60553"/>
                  </a:lnTo>
                  <a:lnTo>
                    <a:pt x="57404" y="72872"/>
                  </a:lnTo>
                  <a:lnTo>
                    <a:pt x="58089" y="73571"/>
                  </a:lnTo>
                  <a:lnTo>
                    <a:pt x="58928" y="73571"/>
                  </a:lnTo>
                  <a:lnTo>
                    <a:pt x="59778" y="73571"/>
                  </a:lnTo>
                  <a:lnTo>
                    <a:pt x="60464" y="72872"/>
                  </a:lnTo>
                  <a:lnTo>
                    <a:pt x="60464" y="60553"/>
                  </a:lnTo>
                  <a:close/>
                </a:path>
                <a:path w="104140" h="118109">
                  <a:moveTo>
                    <a:pt x="68656" y="60553"/>
                  </a:moveTo>
                  <a:lnTo>
                    <a:pt x="67983" y="59855"/>
                  </a:lnTo>
                  <a:lnTo>
                    <a:pt x="66294" y="59855"/>
                  </a:lnTo>
                  <a:lnTo>
                    <a:pt x="65595" y="60553"/>
                  </a:lnTo>
                  <a:lnTo>
                    <a:pt x="65595" y="72872"/>
                  </a:lnTo>
                  <a:lnTo>
                    <a:pt x="66294" y="73571"/>
                  </a:lnTo>
                  <a:lnTo>
                    <a:pt x="67132" y="73571"/>
                  </a:lnTo>
                  <a:lnTo>
                    <a:pt x="67983" y="73571"/>
                  </a:lnTo>
                  <a:lnTo>
                    <a:pt x="68656" y="72872"/>
                  </a:lnTo>
                  <a:lnTo>
                    <a:pt x="68656" y="60553"/>
                  </a:lnTo>
                  <a:close/>
                </a:path>
                <a:path w="104140" h="118109">
                  <a:moveTo>
                    <a:pt x="103619" y="4076"/>
                  </a:moveTo>
                  <a:lnTo>
                    <a:pt x="103225" y="2413"/>
                  </a:lnTo>
                  <a:lnTo>
                    <a:pt x="102400" y="1892"/>
                  </a:lnTo>
                  <a:lnTo>
                    <a:pt x="71513" y="9512"/>
                  </a:lnTo>
                  <a:lnTo>
                    <a:pt x="71513" y="685"/>
                  </a:lnTo>
                  <a:lnTo>
                    <a:pt x="70840" y="0"/>
                  </a:lnTo>
                  <a:lnTo>
                    <a:pt x="69138" y="0"/>
                  </a:lnTo>
                  <a:lnTo>
                    <a:pt x="68465" y="685"/>
                  </a:lnTo>
                  <a:lnTo>
                    <a:pt x="68465" y="10261"/>
                  </a:lnTo>
                  <a:lnTo>
                    <a:pt x="50457" y="14693"/>
                  </a:lnTo>
                  <a:lnTo>
                    <a:pt x="49949" y="15544"/>
                  </a:lnTo>
                  <a:lnTo>
                    <a:pt x="50317" y="17081"/>
                  </a:lnTo>
                  <a:lnTo>
                    <a:pt x="50952" y="17551"/>
                  </a:lnTo>
                  <a:lnTo>
                    <a:pt x="51638" y="17551"/>
                  </a:lnTo>
                  <a:lnTo>
                    <a:pt x="68465" y="13423"/>
                  </a:lnTo>
                  <a:lnTo>
                    <a:pt x="68465" y="54216"/>
                  </a:lnTo>
                  <a:lnTo>
                    <a:pt x="69138" y="54914"/>
                  </a:lnTo>
                  <a:lnTo>
                    <a:pt x="69989" y="54914"/>
                  </a:lnTo>
                  <a:lnTo>
                    <a:pt x="70840" y="54914"/>
                  </a:lnTo>
                  <a:lnTo>
                    <a:pt x="71513" y="54216"/>
                  </a:lnTo>
                  <a:lnTo>
                    <a:pt x="71513" y="12674"/>
                  </a:lnTo>
                  <a:lnTo>
                    <a:pt x="103111" y="4902"/>
                  </a:lnTo>
                  <a:lnTo>
                    <a:pt x="103619" y="4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233458" y="9715944"/>
              <a:ext cx="128905" cy="231140"/>
            </a:xfrm>
            <a:custGeom>
              <a:avLst/>
              <a:gdLst/>
              <a:ahLst/>
              <a:cxnLst/>
              <a:rect l="l" t="t" r="r" b="b"/>
              <a:pathLst>
                <a:path w="128905" h="231140">
                  <a:moveTo>
                    <a:pt x="0" y="230860"/>
                  </a:moveTo>
                  <a:lnTo>
                    <a:pt x="128708" y="230860"/>
                  </a:lnTo>
                  <a:lnTo>
                    <a:pt x="128708" y="18680"/>
                  </a:lnTo>
                  <a:lnTo>
                    <a:pt x="0" y="0"/>
                  </a:lnTo>
                  <a:lnTo>
                    <a:pt x="0" y="23086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231417" y="9713812"/>
              <a:ext cx="133350" cy="233045"/>
            </a:xfrm>
            <a:custGeom>
              <a:avLst/>
              <a:gdLst/>
              <a:ahLst/>
              <a:cxnLst/>
              <a:rect l="l" t="t" r="r" b="b"/>
              <a:pathLst>
                <a:path w="133350" h="233045">
                  <a:moveTo>
                    <a:pt x="128708" y="232992"/>
                  </a:moveTo>
                  <a:lnTo>
                    <a:pt x="132789" y="232992"/>
                  </a:lnTo>
                  <a:lnTo>
                    <a:pt x="132789" y="19784"/>
                  </a:lnTo>
                  <a:lnTo>
                    <a:pt x="132046" y="18916"/>
                  </a:lnTo>
                  <a:lnTo>
                    <a:pt x="1748" y="0"/>
                  </a:lnTo>
                  <a:lnTo>
                    <a:pt x="1152" y="183"/>
                  </a:lnTo>
                  <a:lnTo>
                    <a:pt x="255" y="965"/>
                  </a:lnTo>
                  <a:lnTo>
                    <a:pt x="0" y="1535"/>
                  </a:lnTo>
                  <a:lnTo>
                    <a:pt x="0" y="4519"/>
                  </a:lnTo>
                  <a:lnTo>
                    <a:pt x="4080" y="4519"/>
                  </a:lnTo>
                  <a:lnTo>
                    <a:pt x="128708" y="22607"/>
                  </a:lnTo>
                  <a:lnTo>
                    <a:pt x="128708" y="232992"/>
                  </a:lnTo>
                  <a:close/>
                </a:path>
                <a:path w="133350" h="233045">
                  <a:moveTo>
                    <a:pt x="0" y="232992"/>
                  </a:moveTo>
                  <a:lnTo>
                    <a:pt x="4080" y="232992"/>
                  </a:lnTo>
                  <a:lnTo>
                    <a:pt x="4080" y="4519"/>
                  </a:lnTo>
                  <a:lnTo>
                    <a:pt x="0" y="4519"/>
                  </a:lnTo>
                  <a:lnTo>
                    <a:pt x="0" y="23299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264954" y="9874673"/>
              <a:ext cx="93980" cy="10160"/>
            </a:xfrm>
            <a:custGeom>
              <a:avLst/>
              <a:gdLst/>
              <a:ahLst/>
              <a:cxnLst/>
              <a:rect l="l" t="t" r="r" b="b"/>
              <a:pathLst>
                <a:path w="93980" h="10159">
                  <a:moveTo>
                    <a:pt x="93742" y="9993"/>
                  </a:moveTo>
                  <a:lnTo>
                    <a:pt x="93986" y="3800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93742" y="9993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57192" y="9864025"/>
              <a:ext cx="117475" cy="13970"/>
            </a:xfrm>
            <a:custGeom>
              <a:avLst/>
              <a:gdLst/>
              <a:ahLst/>
              <a:cxnLst/>
              <a:rect l="l" t="t" r="r" b="b"/>
              <a:pathLst>
                <a:path w="117475" h="13970">
                  <a:moveTo>
                    <a:pt x="116682" y="13609"/>
                  </a:moveTo>
                  <a:lnTo>
                    <a:pt x="117034" y="4726"/>
                  </a:lnTo>
                  <a:lnTo>
                    <a:pt x="351" y="0"/>
                  </a:lnTo>
                  <a:lnTo>
                    <a:pt x="0" y="8877"/>
                  </a:lnTo>
                  <a:lnTo>
                    <a:pt x="116682" y="1360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55632" y="9862479"/>
              <a:ext cx="120650" cy="17145"/>
            </a:xfrm>
            <a:custGeom>
              <a:avLst/>
              <a:gdLst/>
              <a:ahLst/>
              <a:cxnLst/>
              <a:rect l="l" t="t" r="r" b="b"/>
              <a:pathLst>
                <a:path w="120650" h="17145">
                  <a:moveTo>
                    <a:pt x="118243" y="16708"/>
                  </a:moveTo>
                  <a:lnTo>
                    <a:pt x="119060" y="16708"/>
                  </a:lnTo>
                  <a:lnTo>
                    <a:pt x="119735" y="16053"/>
                  </a:lnTo>
                  <a:lnTo>
                    <a:pt x="120121" y="6336"/>
                  </a:lnTo>
                  <a:lnTo>
                    <a:pt x="119718" y="5226"/>
                  </a:lnTo>
                  <a:lnTo>
                    <a:pt x="118651" y="4726"/>
                  </a:lnTo>
                  <a:lnTo>
                    <a:pt x="1975" y="0"/>
                  </a:lnTo>
                  <a:lnTo>
                    <a:pt x="874" y="408"/>
                  </a:lnTo>
                  <a:lnTo>
                    <a:pt x="385" y="1483"/>
                  </a:lnTo>
                  <a:lnTo>
                    <a:pt x="319" y="3156"/>
                  </a:lnTo>
                  <a:lnTo>
                    <a:pt x="3376" y="3156"/>
                  </a:lnTo>
                  <a:lnTo>
                    <a:pt x="117005" y="7762"/>
                  </a:lnTo>
                  <a:lnTo>
                    <a:pt x="116773" y="13546"/>
                  </a:lnTo>
                  <a:lnTo>
                    <a:pt x="40325" y="13546"/>
                  </a:lnTo>
                  <a:lnTo>
                    <a:pt x="118243" y="16708"/>
                  </a:lnTo>
                  <a:close/>
                </a:path>
                <a:path w="120650" h="17145">
                  <a:moveTo>
                    <a:pt x="40325" y="13546"/>
                  </a:moveTo>
                  <a:lnTo>
                    <a:pt x="116773" y="13546"/>
                  </a:lnTo>
                  <a:lnTo>
                    <a:pt x="3149" y="8940"/>
                  </a:lnTo>
                  <a:lnTo>
                    <a:pt x="3376" y="3156"/>
                  </a:lnTo>
                  <a:lnTo>
                    <a:pt x="319" y="3156"/>
                  </a:lnTo>
                  <a:lnTo>
                    <a:pt x="0" y="11217"/>
                  </a:lnTo>
                  <a:lnTo>
                    <a:pt x="658" y="11936"/>
                  </a:lnTo>
                  <a:lnTo>
                    <a:pt x="40325" y="1354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23173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13441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11872" y="9778758"/>
              <a:ext cx="137160" cy="71755"/>
            </a:xfrm>
            <a:custGeom>
              <a:avLst/>
              <a:gdLst/>
              <a:ahLst/>
              <a:cxnLst/>
              <a:rect l="l" t="t" r="r" b="b"/>
              <a:pathLst>
                <a:path w="137159" h="71754">
                  <a:moveTo>
                    <a:pt x="71958" y="34594"/>
                  </a:moveTo>
                  <a:lnTo>
                    <a:pt x="71272" y="33896"/>
                  </a:lnTo>
                  <a:lnTo>
                    <a:pt x="68910" y="33896"/>
                  </a:lnTo>
                  <a:lnTo>
                    <a:pt x="68910" y="36995"/>
                  </a:lnTo>
                  <a:lnTo>
                    <a:pt x="68910" y="68338"/>
                  </a:lnTo>
                  <a:lnTo>
                    <a:pt x="55206" y="68338"/>
                  </a:lnTo>
                  <a:lnTo>
                    <a:pt x="55206" y="36995"/>
                  </a:lnTo>
                  <a:lnTo>
                    <a:pt x="68910" y="36995"/>
                  </a:lnTo>
                  <a:lnTo>
                    <a:pt x="68910" y="33896"/>
                  </a:lnTo>
                  <a:lnTo>
                    <a:pt x="52832" y="33896"/>
                  </a:lnTo>
                  <a:lnTo>
                    <a:pt x="52146" y="34594"/>
                  </a:lnTo>
                  <a:lnTo>
                    <a:pt x="52146" y="36995"/>
                  </a:lnTo>
                  <a:lnTo>
                    <a:pt x="52146" y="68338"/>
                  </a:lnTo>
                  <a:lnTo>
                    <a:pt x="52146" y="70739"/>
                  </a:lnTo>
                  <a:lnTo>
                    <a:pt x="52832" y="71437"/>
                  </a:lnTo>
                  <a:lnTo>
                    <a:pt x="71272" y="71437"/>
                  </a:lnTo>
                  <a:lnTo>
                    <a:pt x="71958" y="70739"/>
                  </a:lnTo>
                  <a:lnTo>
                    <a:pt x="71958" y="34594"/>
                  </a:lnTo>
                  <a:close/>
                </a:path>
                <a:path w="137159" h="71754">
                  <a:moveTo>
                    <a:pt x="104216" y="34594"/>
                  </a:moveTo>
                  <a:lnTo>
                    <a:pt x="103530" y="33896"/>
                  </a:lnTo>
                  <a:lnTo>
                    <a:pt x="101155" y="33896"/>
                  </a:lnTo>
                  <a:lnTo>
                    <a:pt x="101155" y="36995"/>
                  </a:lnTo>
                  <a:lnTo>
                    <a:pt x="101155" y="68338"/>
                  </a:lnTo>
                  <a:lnTo>
                    <a:pt x="87464" y="68338"/>
                  </a:lnTo>
                  <a:lnTo>
                    <a:pt x="87464" y="36995"/>
                  </a:lnTo>
                  <a:lnTo>
                    <a:pt x="101155" y="36995"/>
                  </a:lnTo>
                  <a:lnTo>
                    <a:pt x="101155" y="33896"/>
                  </a:lnTo>
                  <a:lnTo>
                    <a:pt x="85090" y="33896"/>
                  </a:lnTo>
                  <a:lnTo>
                    <a:pt x="84404" y="34594"/>
                  </a:lnTo>
                  <a:lnTo>
                    <a:pt x="84404" y="36995"/>
                  </a:lnTo>
                  <a:lnTo>
                    <a:pt x="84404" y="68338"/>
                  </a:lnTo>
                  <a:lnTo>
                    <a:pt x="84404" y="70739"/>
                  </a:lnTo>
                  <a:lnTo>
                    <a:pt x="85090" y="71437"/>
                  </a:lnTo>
                  <a:lnTo>
                    <a:pt x="103530" y="71437"/>
                  </a:lnTo>
                  <a:lnTo>
                    <a:pt x="104216" y="70739"/>
                  </a:lnTo>
                  <a:lnTo>
                    <a:pt x="104216" y="34594"/>
                  </a:lnTo>
                  <a:close/>
                </a:path>
                <a:path w="137159" h="71754">
                  <a:moveTo>
                    <a:pt x="130302" y="12649"/>
                  </a:moveTo>
                  <a:lnTo>
                    <a:pt x="129819" y="1473"/>
                  </a:lnTo>
                  <a:lnTo>
                    <a:pt x="129336" y="406"/>
                  </a:lnTo>
                  <a:lnTo>
                    <a:pt x="128231" y="0"/>
                  </a:lnTo>
                  <a:lnTo>
                    <a:pt x="127139" y="50"/>
                  </a:lnTo>
                  <a:lnTo>
                    <a:pt x="127139" y="10388"/>
                  </a:lnTo>
                  <a:lnTo>
                    <a:pt x="3467" y="15811"/>
                  </a:lnTo>
                  <a:lnTo>
                    <a:pt x="3162" y="8585"/>
                  </a:lnTo>
                  <a:lnTo>
                    <a:pt x="126834" y="3162"/>
                  </a:lnTo>
                  <a:lnTo>
                    <a:pt x="127139" y="10388"/>
                  </a:lnTo>
                  <a:lnTo>
                    <a:pt x="127139" y="50"/>
                  </a:lnTo>
                  <a:lnTo>
                    <a:pt x="56184" y="3162"/>
                  </a:lnTo>
                  <a:lnTo>
                    <a:pt x="647" y="5600"/>
                  </a:lnTo>
                  <a:lnTo>
                    <a:pt x="0" y="6324"/>
                  </a:lnTo>
                  <a:lnTo>
                    <a:pt x="406" y="15811"/>
                  </a:lnTo>
                  <a:lnTo>
                    <a:pt x="469" y="17487"/>
                  </a:lnTo>
                  <a:lnTo>
                    <a:pt x="965" y="18567"/>
                  </a:lnTo>
                  <a:lnTo>
                    <a:pt x="2006" y="18973"/>
                  </a:lnTo>
                  <a:lnTo>
                    <a:pt x="129654" y="13373"/>
                  </a:lnTo>
                  <a:lnTo>
                    <a:pt x="130302" y="12649"/>
                  </a:lnTo>
                  <a:close/>
                </a:path>
                <a:path w="137159" h="71754">
                  <a:moveTo>
                    <a:pt x="137083" y="34594"/>
                  </a:moveTo>
                  <a:lnTo>
                    <a:pt x="136398" y="33896"/>
                  </a:lnTo>
                  <a:lnTo>
                    <a:pt x="134023" y="33896"/>
                  </a:lnTo>
                  <a:lnTo>
                    <a:pt x="134023" y="36995"/>
                  </a:lnTo>
                  <a:lnTo>
                    <a:pt x="134023" y="68338"/>
                  </a:lnTo>
                  <a:lnTo>
                    <a:pt x="120332" y="68338"/>
                  </a:lnTo>
                  <a:lnTo>
                    <a:pt x="120332" y="36995"/>
                  </a:lnTo>
                  <a:lnTo>
                    <a:pt x="134023" y="36995"/>
                  </a:lnTo>
                  <a:lnTo>
                    <a:pt x="134023" y="33896"/>
                  </a:lnTo>
                  <a:lnTo>
                    <a:pt x="117957" y="33896"/>
                  </a:lnTo>
                  <a:lnTo>
                    <a:pt x="117271" y="34594"/>
                  </a:lnTo>
                  <a:lnTo>
                    <a:pt x="117271" y="36995"/>
                  </a:lnTo>
                  <a:lnTo>
                    <a:pt x="117271" y="68338"/>
                  </a:lnTo>
                  <a:lnTo>
                    <a:pt x="117271" y="70739"/>
                  </a:lnTo>
                  <a:lnTo>
                    <a:pt x="117957" y="71437"/>
                  </a:lnTo>
                  <a:lnTo>
                    <a:pt x="136398" y="71437"/>
                  </a:lnTo>
                  <a:lnTo>
                    <a:pt x="137083" y="70739"/>
                  </a:lnTo>
                  <a:lnTo>
                    <a:pt x="137083" y="345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8126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79730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49961" y="973902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171448" y="9737483"/>
              <a:ext cx="103505" cy="209550"/>
            </a:xfrm>
            <a:custGeom>
              <a:avLst/>
              <a:gdLst/>
              <a:ahLst/>
              <a:cxnLst/>
              <a:rect l="l" t="t" r="r" b="b"/>
              <a:pathLst>
                <a:path w="103505" h="209550">
                  <a:moveTo>
                    <a:pt x="3594" y="158115"/>
                  </a:moveTo>
                  <a:lnTo>
                    <a:pt x="2794" y="157302"/>
                  </a:lnTo>
                  <a:lnTo>
                    <a:pt x="800" y="157302"/>
                  </a:lnTo>
                  <a:lnTo>
                    <a:pt x="0" y="158115"/>
                  </a:lnTo>
                  <a:lnTo>
                    <a:pt x="0" y="209334"/>
                  </a:lnTo>
                  <a:lnTo>
                    <a:pt x="3594" y="209334"/>
                  </a:lnTo>
                  <a:lnTo>
                    <a:pt x="3594" y="158115"/>
                  </a:lnTo>
                  <a:close/>
                </a:path>
                <a:path w="103505" h="209550">
                  <a:moveTo>
                    <a:pt x="102971" y="5905"/>
                  </a:moveTo>
                  <a:lnTo>
                    <a:pt x="99910" y="2806"/>
                  </a:lnTo>
                  <a:lnTo>
                    <a:pt x="99910" y="7620"/>
                  </a:lnTo>
                  <a:lnTo>
                    <a:pt x="99910" y="18719"/>
                  </a:lnTo>
                  <a:lnTo>
                    <a:pt x="95453" y="23241"/>
                  </a:lnTo>
                  <a:lnTo>
                    <a:pt x="84493" y="23241"/>
                  </a:lnTo>
                  <a:lnTo>
                    <a:pt x="80035" y="18719"/>
                  </a:lnTo>
                  <a:lnTo>
                    <a:pt x="80035" y="7620"/>
                  </a:lnTo>
                  <a:lnTo>
                    <a:pt x="84493" y="3098"/>
                  </a:lnTo>
                  <a:lnTo>
                    <a:pt x="95453" y="3098"/>
                  </a:lnTo>
                  <a:lnTo>
                    <a:pt x="99910" y="7620"/>
                  </a:lnTo>
                  <a:lnTo>
                    <a:pt x="99910" y="2806"/>
                  </a:lnTo>
                  <a:lnTo>
                    <a:pt x="97142" y="0"/>
                  </a:lnTo>
                  <a:lnTo>
                    <a:pt x="82816" y="0"/>
                  </a:lnTo>
                  <a:lnTo>
                    <a:pt x="79756" y="3098"/>
                  </a:lnTo>
                  <a:lnTo>
                    <a:pt x="76974" y="5905"/>
                  </a:lnTo>
                  <a:lnTo>
                    <a:pt x="76974" y="20434"/>
                  </a:lnTo>
                  <a:lnTo>
                    <a:pt x="79756" y="23241"/>
                  </a:lnTo>
                  <a:lnTo>
                    <a:pt x="82816" y="26339"/>
                  </a:lnTo>
                  <a:lnTo>
                    <a:pt x="97142" y="26339"/>
                  </a:lnTo>
                  <a:lnTo>
                    <a:pt x="102971" y="20434"/>
                  </a:lnTo>
                  <a:lnTo>
                    <a:pt x="102971" y="590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137831" y="9863289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58178" y="19215"/>
                  </a:moveTo>
                  <a:lnTo>
                    <a:pt x="56692" y="11734"/>
                  </a:lnTo>
                  <a:lnTo>
                    <a:pt x="52628" y="5626"/>
                  </a:lnTo>
                  <a:lnTo>
                    <a:pt x="46596" y="1511"/>
                  </a:lnTo>
                  <a:lnTo>
                    <a:pt x="39217" y="0"/>
                  </a:lnTo>
                  <a:lnTo>
                    <a:pt x="31826" y="1511"/>
                  </a:lnTo>
                  <a:lnTo>
                    <a:pt x="25793" y="5626"/>
                  </a:lnTo>
                  <a:lnTo>
                    <a:pt x="21729" y="11734"/>
                  </a:lnTo>
                  <a:lnTo>
                    <a:pt x="21272" y="13982"/>
                  </a:lnTo>
                  <a:lnTo>
                    <a:pt x="20447" y="12827"/>
                  </a:lnTo>
                  <a:lnTo>
                    <a:pt x="0" y="33312"/>
                  </a:lnTo>
                  <a:lnTo>
                    <a:pt x="1587" y="41300"/>
                  </a:lnTo>
                  <a:lnTo>
                    <a:pt x="5930" y="47815"/>
                  </a:lnTo>
                  <a:lnTo>
                    <a:pt x="12357" y="52209"/>
                  </a:lnTo>
                  <a:lnTo>
                    <a:pt x="20243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04"/>
                  </a:lnTo>
                  <a:lnTo>
                    <a:pt x="39217" y="38442"/>
                  </a:lnTo>
                  <a:lnTo>
                    <a:pt x="46596" y="36931"/>
                  </a:lnTo>
                  <a:lnTo>
                    <a:pt x="52628" y="32816"/>
                  </a:lnTo>
                  <a:lnTo>
                    <a:pt x="56692" y="26695"/>
                  </a:lnTo>
                  <a:lnTo>
                    <a:pt x="58178" y="1921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136043" y="9874277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84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3"/>
                  </a:lnTo>
                  <a:lnTo>
                    <a:pt x="8994" y="9114"/>
                  </a:lnTo>
                  <a:lnTo>
                    <a:pt x="14854" y="5107"/>
                  </a:lnTo>
                  <a:lnTo>
                    <a:pt x="22020" y="3639"/>
                  </a:lnTo>
                  <a:lnTo>
                    <a:pt x="23201" y="3645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140369" y="9850466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5056" y="38442"/>
                  </a:moveTo>
                  <a:lnTo>
                    <a:pt x="12645" y="38442"/>
                  </a:lnTo>
                  <a:lnTo>
                    <a:pt x="36833" y="12798"/>
                  </a:lnTo>
                  <a:lnTo>
                    <a:pt x="34223" y="5347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10"/>
                  </a:lnTo>
                  <a:lnTo>
                    <a:pt x="5555" y="5630"/>
                  </a:lnTo>
                  <a:lnTo>
                    <a:pt x="1490" y="11740"/>
                  </a:lnTo>
                  <a:lnTo>
                    <a:pt x="0" y="19221"/>
                  </a:lnTo>
                  <a:lnTo>
                    <a:pt x="0" y="29358"/>
                  </a:lnTo>
                  <a:lnTo>
                    <a:pt x="5056" y="3844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38572" y="984865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1" y="42076"/>
                  </a:lnTo>
                  <a:lnTo>
                    <a:pt x="16237" y="41260"/>
                  </a:lnTo>
                  <a:lnTo>
                    <a:pt x="16237" y="39259"/>
                  </a:lnTo>
                  <a:lnTo>
                    <a:pt x="15431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8" y="16668"/>
                  </a:lnTo>
                  <a:lnTo>
                    <a:pt x="40165" y="15990"/>
                  </a:lnTo>
                  <a:lnTo>
                    <a:pt x="40653" y="14955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55544" y="9838939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26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26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53754" y="9837117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69" h="35559">
                  <a:moveTo>
                    <a:pt x="30942" y="35251"/>
                  </a:moveTo>
                  <a:lnTo>
                    <a:pt x="32106" y="34820"/>
                  </a:lnTo>
                  <a:lnTo>
                    <a:pt x="36487" y="31054"/>
                  </a:lnTo>
                  <a:lnTo>
                    <a:pt x="39001" y="25563"/>
                  </a:lnTo>
                  <a:lnTo>
                    <a:pt x="39001" y="19761"/>
                  </a:lnTo>
                  <a:lnTo>
                    <a:pt x="37466" y="12077"/>
                  </a:lnTo>
                  <a:lnTo>
                    <a:pt x="33282" y="5795"/>
                  </a:lnTo>
                  <a:lnTo>
                    <a:pt x="27082" y="1555"/>
                  </a:lnTo>
                  <a:lnTo>
                    <a:pt x="19500" y="0"/>
                  </a:lnTo>
                  <a:lnTo>
                    <a:pt x="11916" y="1555"/>
                  </a:lnTo>
                  <a:lnTo>
                    <a:pt x="5717" y="5795"/>
                  </a:lnTo>
                  <a:lnTo>
                    <a:pt x="1534" y="12077"/>
                  </a:lnTo>
                  <a:lnTo>
                    <a:pt x="0" y="19761"/>
                  </a:lnTo>
                  <a:lnTo>
                    <a:pt x="0" y="25109"/>
                  </a:lnTo>
                  <a:lnTo>
                    <a:pt x="3586" y="24074"/>
                  </a:lnTo>
                  <a:lnTo>
                    <a:pt x="3586" y="10872"/>
                  </a:lnTo>
                  <a:lnTo>
                    <a:pt x="10726" y="3639"/>
                  </a:lnTo>
                  <a:lnTo>
                    <a:pt x="28275" y="3639"/>
                  </a:lnTo>
                  <a:lnTo>
                    <a:pt x="35415" y="10872"/>
                  </a:lnTo>
                  <a:lnTo>
                    <a:pt x="35415" y="24493"/>
                  </a:lnTo>
                  <a:lnTo>
                    <a:pt x="33360" y="28972"/>
                  </a:lnTo>
                  <a:lnTo>
                    <a:pt x="29030" y="32698"/>
                  </a:lnTo>
                  <a:lnTo>
                    <a:pt x="28933" y="33842"/>
                  </a:lnTo>
                  <a:lnTo>
                    <a:pt x="29575" y="34607"/>
                  </a:lnTo>
                  <a:lnTo>
                    <a:pt x="30942" y="352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68194" y="987674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7"/>
                  </a:moveTo>
                  <a:lnTo>
                    <a:pt x="17707" y="40357"/>
                  </a:lnTo>
                  <a:lnTo>
                    <a:pt x="25584" y="38745"/>
                  </a:lnTo>
                  <a:lnTo>
                    <a:pt x="32017" y="34351"/>
                  </a:lnTo>
                  <a:lnTo>
                    <a:pt x="36355" y="27833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67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66144" y="9874737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81"/>
                  </a:moveTo>
                  <a:lnTo>
                    <a:pt x="19756" y="44181"/>
                  </a:lnTo>
                  <a:lnTo>
                    <a:pt x="28322" y="42424"/>
                  </a:lnTo>
                  <a:lnTo>
                    <a:pt x="35327" y="37637"/>
                  </a:lnTo>
                  <a:lnTo>
                    <a:pt x="40054" y="30541"/>
                  </a:lnTo>
                  <a:lnTo>
                    <a:pt x="41788" y="21860"/>
                  </a:lnTo>
                  <a:lnTo>
                    <a:pt x="40567" y="14522"/>
                  </a:lnTo>
                  <a:lnTo>
                    <a:pt x="37145" y="8158"/>
                  </a:lnTo>
                  <a:lnTo>
                    <a:pt x="31888" y="3241"/>
                  </a:lnTo>
                  <a:lnTo>
                    <a:pt x="25159" y="247"/>
                  </a:lnTo>
                  <a:lnTo>
                    <a:pt x="24211" y="0"/>
                  </a:lnTo>
                  <a:lnTo>
                    <a:pt x="23224" y="586"/>
                  </a:lnTo>
                  <a:lnTo>
                    <a:pt x="22741" y="2535"/>
                  </a:lnTo>
                  <a:lnTo>
                    <a:pt x="23320" y="3524"/>
                  </a:lnTo>
                  <a:lnTo>
                    <a:pt x="32475" y="5864"/>
                  </a:lnTo>
                  <a:lnTo>
                    <a:pt x="38201" y="13304"/>
                  </a:lnTo>
                  <a:lnTo>
                    <a:pt x="38201" y="21860"/>
                  </a:lnTo>
                  <a:lnTo>
                    <a:pt x="36749" y="29127"/>
                  </a:lnTo>
                  <a:lnTo>
                    <a:pt x="32793" y="35067"/>
                  </a:lnTo>
                  <a:lnTo>
                    <a:pt x="26929" y="39076"/>
                  </a:lnTo>
                  <a:lnTo>
                    <a:pt x="19756" y="40547"/>
                  </a:lnTo>
                  <a:lnTo>
                    <a:pt x="10369" y="40547"/>
                  </a:lnTo>
                  <a:lnTo>
                    <a:pt x="8450" y="38460"/>
                  </a:lnTo>
                  <a:lnTo>
                    <a:pt x="3212" y="27840"/>
                  </a:lnTo>
                  <a:lnTo>
                    <a:pt x="2133" y="27478"/>
                  </a:lnTo>
                  <a:lnTo>
                    <a:pt x="357" y="28374"/>
                  </a:lnTo>
                  <a:lnTo>
                    <a:pt x="0" y="29461"/>
                  </a:lnTo>
                  <a:lnTo>
                    <a:pt x="5811" y="41237"/>
                  </a:lnTo>
                  <a:lnTo>
                    <a:pt x="8819" y="4418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3251" y="9847904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80" h="36195">
                  <a:moveTo>
                    <a:pt x="15227" y="35665"/>
                  </a:moveTo>
                  <a:lnTo>
                    <a:pt x="23780" y="34400"/>
                  </a:lnTo>
                  <a:lnTo>
                    <a:pt x="30358" y="26960"/>
                  </a:lnTo>
                  <a:lnTo>
                    <a:pt x="30358" y="8032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64"/>
                  </a:lnTo>
                  <a:lnTo>
                    <a:pt x="0" y="5128"/>
                  </a:lnTo>
                  <a:lnTo>
                    <a:pt x="5261" y="19405"/>
                  </a:lnTo>
                  <a:lnTo>
                    <a:pt x="9733" y="21831"/>
                  </a:lnTo>
                  <a:lnTo>
                    <a:pt x="13223" y="25776"/>
                  </a:lnTo>
                  <a:lnTo>
                    <a:pt x="15068" y="32733"/>
                  </a:lnTo>
                  <a:lnTo>
                    <a:pt x="15233" y="34216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71987" y="984609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5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90" y="3633"/>
                  </a:lnTo>
                  <a:lnTo>
                    <a:pt x="29830" y="10867"/>
                  </a:lnTo>
                  <a:lnTo>
                    <a:pt x="29830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705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4159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42" y="5537"/>
                  </a:moveTo>
                  <a:lnTo>
                    <a:pt x="28460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83" y="21818"/>
                  </a:lnTo>
                  <a:lnTo>
                    <a:pt x="35242" y="19227"/>
                  </a:lnTo>
                  <a:lnTo>
                    <a:pt x="35242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1480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4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56730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54987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2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1" y="0"/>
                  </a:lnTo>
                  <a:lnTo>
                    <a:pt x="6305" y="0"/>
                  </a:lnTo>
                  <a:lnTo>
                    <a:pt x="2610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70577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73882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28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5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36168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88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34641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43069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41349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07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15" y="2403"/>
                  </a:lnTo>
                  <a:lnTo>
                    <a:pt x="6515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65796" y="9865744"/>
              <a:ext cx="114935" cy="31115"/>
            </a:xfrm>
            <a:custGeom>
              <a:avLst/>
              <a:gdLst/>
              <a:ahLst/>
              <a:cxnLst/>
              <a:rect l="l" t="t" r="r" b="b"/>
              <a:pathLst>
                <a:path w="114934" h="31115">
                  <a:moveTo>
                    <a:pt x="0" y="30991"/>
                  </a:moveTo>
                  <a:lnTo>
                    <a:pt x="114701" y="30991"/>
                  </a:lnTo>
                  <a:lnTo>
                    <a:pt x="102726" y="0"/>
                  </a:lnTo>
                  <a:lnTo>
                    <a:pt x="11004" y="0"/>
                  </a:lnTo>
                  <a:lnTo>
                    <a:pt x="0" y="3099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63670" y="9863679"/>
              <a:ext cx="119380" cy="35560"/>
            </a:xfrm>
            <a:custGeom>
              <a:avLst/>
              <a:gdLst/>
              <a:ahLst/>
              <a:cxnLst/>
              <a:rect l="l" t="t" r="r" b="b"/>
              <a:pathLst>
                <a:path w="119380" h="35559">
                  <a:moveTo>
                    <a:pt x="1457" y="35125"/>
                  </a:moveTo>
                  <a:lnTo>
                    <a:pt x="117504" y="35125"/>
                  </a:lnTo>
                  <a:lnTo>
                    <a:pt x="118134" y="34785"/>
                  </a:lnTo>
                  <a:lnTo>
                    <a:pt x="118871" y="33693"/>
                  </a:lnTo>
                  <a:lnTo>
                    <a:pt x="118974" y="32940"/>
                  </a:lnTo>
                  <a:lnTo>
                    <a:pt x="106448" y="517"/>
                  </a:lnTo>
                  <a:lnTo>
                    <a:pt x="105693" y="0"/>
                  </a:lnTo>
                  <a:lnTo>
                    <a:pt x="12269" y="0"/>
                  </a:lnTo>
                  <a:lnTo>
                    <a:pt x="11502" y="546"/>
                  </a:lnTo>
                  <a:lnTo>
                    <a:pt x="10230" y="4128"/>
                  </a:lnTo>
                  <a:lnTo>
                    <a:pt x="103462" y="4128"/>
                  </a:lnTo>
                  <a:lnTo>
                    <a:pt x="113843" y="30991"/>
                  </a:lnTo>
                  <a:lnTo>
                    <a:pt x="692" y="30991"/>
                  </a:lnTo>
                  <a:lnTo>
                    <a:pt x="0" y="32940"/>
                  </a:lnTo>
                  <a:lnTo>
                    <a:pt x="72" y="33693"/>
                  </a:lnTo>
                  <a:lnTo>
                    <a:pt x="838" y="34797"/>
                  </a:lnTo>
                  <a:lnTo>
                    <a:pt x="1457" y="35125"/>
                  </a:lnTo>
                  <a:close/>
                </a:path>
                <a:path w="119380" h="35559">
                  <a:moveTo>
                    <a:pt x="692" y="30991"/>
                  </a:moveTo>
                  <a:lnTo>
                    <a:pt x="5021" y="30991"/>
                  </a:lnTo>
                  <a:lnTo>
                    <a:pt x="14567" y="4128"/>
                  </a:lnTo>
                  <a:lnTo>
                    <a:pt x="10230" y="4128"/>
                  </a:lnTo>
                  <a:lnTo>
                    <a:pt x="692" y="3099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76804" y="9896742"/>
              <a:ext cx="92075" cy="50165"/>
            </a:xfrm>
            <a:custGeom>
              <a:avLst/>
              <a:gdLst/>
              <a:ahLst/>
              <a:cxnLst/>
              <a:rect l="l" t="t" r="r" b="b"/>
              <a:pathLst>
                <a:path w="92075" h="50165">
                  <a:moveTo>
                    <a:pt x="91721" y="50062"/>
                  </a:moveTo>
                  <a:lnTo>
                    <a:pt x="0" y="50062"/>
                  </a:lnTo>
                  <a:lnTo>
                    <a:pt x="0" y="0"/>
                  </a:lnTo>
                  <a:lnTo>
                    <a:pt x="91721" y="0"/>
                  </a:lnTo>
                  <a:lnTo>
                    <a:pt x="91721" y="5006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74750" y="9894519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4089" y="4292"/>
                  </a:moveTo>
                  <a:lnTo>
                    <a:pt x="0" y="4292"/>
                  </a:lnTo>
                  <a:lnTo>
                    <a:pt x="0" y="52285"/>
                  </a:lnTo>
                  <a:lnTo>
                    <a:pt x="4089" y="52285"/>
                  </a:lnTo>
                  <a:lnTo>
                    <a:pt x="4089" y="4292"/>
                  </a:lnTo>
                  <a:close/>
                </a:path>
                <a:path w="95884" h="52704">
                  <a:moveTo>
                    <a:pt x="95808" y="1270"/>
                  </a:moveTo>
                  <a:lnTo>
                    <a:pt x="95364" y="1270"/>
                  </a:lnTo>
                  <a:lnTo>
                    <a:pt x="95364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0" y="1270"/>
                  </a:lnTo>
                  <a:lnTo>
                    <a:pt x="0" y="3822"/>
                  </a:lnTo>
                  <a:lnTo>
                    <a:pt x="91719" y="3822"/>
                  </a:lnTo>
                  <a:lnTo>
                    <a:pt x="91719" y="52400"/>
                  </a:lnTo>
                  <a:lnTo>
                    <a:pt x="95808" y="52400"/>
                  </a:lnTo>
                  <a:lnTo>
                    <a:pt x="95808" y="3822"/>
                  </a:lnTo>
                  <a:lnTo>
                    <a:pt x="95808" y="12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93251" y="9918179"/>
              <a:ext cx="19685" cy="29209"/>
            </a:xfrm>
            <a:custGeom>
              <a:avLst/>
              <a:gdLst/>
              <a:ahLst/>
              <a:cxnLst/>
              <a:rect l="l" t="t" r="r" b="b"/>
              <a:pathLst>
                <a:path w="19684" h="29209">
                  <a:moveTo>
                    <a:pt x="19342" y="28625"/>
                  </a:moveTo>
                  <a:lnTo>
                    <a:pt x="0" y="28625"/>
                  </a:lnTo>
                  <a:lnTo>
                    <a:pt x="0" y="0"/>
                  </a:lnTo>
                  <a:lnTo>
                    <a:pt x="19342" y="0"/>
                  </a:lnTo>
                  <a:lnTo>
                    <a:pt x="19342" y="286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91719" y="9916629"/>
              <a:ext cx="22860" cy="30480"/>
            </a:xfrm>
            <a:custGeom>
              <a:avLst/>
              <a:gdLst/>
              <a:ahLst/>
              <a:cxnLst/>
              <a:rect l="l" t="t" r="r" b="b"/>
              <a:pathLst>
                <a:path w="22859" h="30479">
                  <a:moveTo>
                    <a:pt x="19342" y="30175"/>
                  </a:moveTo>
                  <a:lnTo>
                    <a:pt x="22406" y="30175"/>
                  </a:lnTo>
                  <a:lnTo>
                    <a:pt x="22406" y="689"/>
                  </a:lnTo>
                  <a:lnTo>
                    <a:pt x="21720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9342" y="3099"/>
                  </a:lnTo>
                  <a:lnTo>
                    <a:pt x="19342" y="30175"/>
                  </a:lnTo>
                  <a:close/>
                </a:path>
                <a:path w="22859" h="30479">
                  <a:moveTo>
                    <a:pt x="0" y="30175"/>
                  </a:moveTo>
                  <a:lnTo>
                    <a:pt x="3059" y="3017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0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232968" y="9906988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2061"/>
                  </a:moveTo>
                  <a:lnTo>
                    <a:pt x="14438" y="22061"/>
                  </a:lnTo>
                  <a:lnTo>
                    <a:pt x="14438" y="0"/>
                  </a:lnTo>
                  <a:lnTo>
                    <a:pt x="0" y="0"/>
                  </a:lnTo>
                  <a:lnTo>
                    <a:pt x="0" y="22061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935240" y="9720516"/>
              <a:ext cx="322580" cy="210185"/>
            </a:xfrm>
            <a:custGeom>
              <a:avLst/>
              <a:gdLst/>
              <a:ahLst/>
              <a:cxnLst/>
              <a:rect l="l" t="t" r="r" b="b"/>
              <a:pathLst>
                <a:path w="322580" h="210184">
                  <a:moveTo>
                    <a:pt x="117741" y="79248"/>
                  </a:moveTo>
                  <a:lnTo>
                    <a:pt x="113144" y="67360"/>
                  </a:lnTo>
                  <a:lnTo>
                    <a:pt x="113144" y="77495"/>
                  </a:lnTo>
                  <a:lnTo>
                    <a:pt x="4508" y="77495"/>
                  </a:lnTo>
                  <a:lnTo>
                    <a:pt x="14122" y="50431"/>
                  </a:lnTo>
                  <a:lnTo>
                    <a:pt x="102679" y="50431"/>
                  </a:lnTo>
                  <a:lnTo>
                    <a:pt x="113144" y="77495"/>
                  </a:lnTo>
                  <a:lnTo>
                    <a:pt x="113144" y="67360"/>
                  </a:lnTo>
                  <a:lnTo>
                    <a:pt x="105346" y="47193"/>
                  </a:lnTo>
                  <a:lnTo>
                    <a:pt x="104673" y="46723"/>
                  </a:lnTo>
                  <a:lnTo>
                    <a:pt x="12065" y="46723"/>
                  </a:lnTo>
                  <a:lnTo>
                    <a:pt x="11379" y="47218"/>
                  </a:lnTo>
                  <a:lnTo>
                    <a:pt x="10236" y="50431"/>
                  </a:lnTo>
                  <a:lnTo>
                    <a:pt x="622" y="77495"/>
                  </a:lnTo>
                  <a:lnTo>
                    <a:pt x="0" y="79248"/>
                  </a:lnTo>
                  <a:lnTo>
                    <a:pt x="76" y="79921"/>
                  </a:lnTo>
                  <a:lnTo>
                    <a:pt x="749" y="80911"/>
                  </a:lnTo>
                  <a:lnTo>
                    <a:pt x="1320" y="81203"/>
                  </a:lnTo>
                  <a:lnTo>
                    <a:pt x="11010" y="81203"/>
                  </a:lnTo>
                  <a:lnTo>
                    <a:pt x="11010" y="81838"/>
                  </a:lnTo>
                  <a:lnTo>
                    <a:pt x="11010" y="133680"/>
                  </a:lnTo>
                  <a:lnTo>
                    <a:pt x="14668" y="133680"/>
                  </a:lnTo>
                  <a:lnTo>
                    <a:pt x="14668" y="81838"/>
                  </a:lnTo>
                  <a:lnTo>
                    <a:pt x="102095" y="81838"/>
                  </a:lnTo>
                  <a:lnTo>
                    <a:pt x="102095" y="134251"/>
                  </a:lnTo>
                  <a:lnTo>
                    <a:pt x="11010" y="134251"/>
                  </a:lnTo>
                  <a:lnTo>
                    <a:pt x="11010" y="136804"/>
                  </a:lnTo>
                  <a:lnTo>
                    <a:pt x="105752" y="136804"/>
                  </a:lnTo>
                  <a:lnTo>
                    <a:pt x="105752" y="134251"/>
                  </a:lnTo>
                  <a:lnTo>
                    <a:pt x="105752" y="81838"/>
                  </a:lnTo>
                  <a:lnTo>
                    <a:pt x="105752" y="81203"/>
                  </a:lnTo>
                  <a:lnTo>
                    <a:pt x="116420" y="81203"/>
                  </a:lnTo>
                  <a:lnTo>
                    <a:pt x="116992" y="80899"/>
                  </a:lnTo>
                  <a:lnTo>
                    <a:pt x="117640" y="79921"/>
                  </a:lnTo>
                  <a:lnTo>
                    <a:pt x="117741" y="79248"/>
                  </a:lnTo>
                  <a:close/>
                </a:path>
                <a:path w="322580" h="210184">
                  <a:moveTo>
                    <a:pt x="238201" y="4076"/>
                  </a:moveTo>
                  <a:lnTo>
                    <a:pt x="237807" y="2413"/>
                  </a:lnTo>
                  <a:lnTo>
                    <a:pt x="236969" y="1892"/>
                  </a:lnTo>
                  <a:lnTo>
                    <a:pt x="206095" y="9512"/>
                  </a:lnTo>
                  <a:lnTo>
                    <a:pt x="206095" y="685"/>
                  </a:lnTo>
                  <a:lnTo>
                    <a:pt x="205409" y="0"/>
                  </a:lnTo>
                  <a:lnTo>
                    <a:pt x="203720" y="0"/>
                  </a:lnTo>
                  <a:lnTo>
                    <a:pt x="203034" y="685"/>
                  </a:lnTo>
                  <a:lnTo>
                    <a:pt x="203034" y="10274"/>
                  </a:lnTo>
                  <a:lnTo>
                    <a:pt x="185026" y="14706"/>
                  </a:lnTo>
                  <a:lnTo>
                    <a:pt x="184531" y="15532"/>
                  </a:lnTo>
                  <a:lnTo>
                    <a:pt x="184899" y="17081"/>
                  </a:lnTo>
                  <a:lnTo>
                    <a:pt x="185521" y="17551"/>
                  </a:lnTo>
                  <a:lnTo>
                    <a:pt x="186207" y="17551"/>
                  </a:lnTo>
                  <a:lnTo>
                    <a:pt x="203034" y="13423"/>
                  </a:lnTo>
                  <a:lnTo>
                    <a:pt x="203034" y="54216"/>
                  </a:lnTo>
                  <a:lnTo>
                    <a:pt x="203720" y="54914"/>
                  </a:lnTo>
                  <a:lnTo>
                    <a:pt x="204571" y="54914"/>
                  </a:lnTo>
                  <a:lnTo>
                    <a:pt x="205409" y="54914"/>
                  </a:lnTo>
                  <a:lnTo>
                    <a:pt x="206095" y="54216"/>
                  </a:lnTo>
                  <a:lnTo>
                    <a:pt x="206095" y="12674"/>
                  </a:lnTo>
                  <a:lnTo>
                    <a:pt x="237693" y="4914"/>
                  </a:lnTo>
                  <a:lnTo>
                    <a:pt x="238201" y="4076"/>
                  </a:lnTo>
                  <a:close/>
                </a:path>
                <a:path w="322580" h="210184">
                  <a:moveTo>
                    <a:pt x="256362" y="153111"/>
                  </a:moveTo>
                  <a:lnTo>
                    <a:pt x="255676" y="152412"/>
                  </a:lnTo>
                  <a:lnTo>
                    <a:pt x="253987" y="152412"/>
                  </a:lnTo>
                  <a:lnTo>
                    <a:pt x="253301" y="153111"/>
                  </a:lnTo>
                  <a:lnTo>
                    <a:pt x="253301" y="165430"/>
                  </a:lnTo>
                  <a:lnTo>
                    <a:pt x="253987" y="166128"/>
                  </a:lnTo>
                  <a:lnTo>
                    <a:pt x="254838" y="166128"/>
                  </a:lnTo>
                  <a:lnTo>
                    <a:pt x="255676" y="166128"/>
                  </a:lnTo>
                  <a:lnTo>
                    <a:pt x="256362" y="165430"/>
                  </a:lnTo>
                  <a:lnTo>
                    <a:pt x="256362" y="153111"/>
                  </a:lnTo>
                  <a:close/>
                </a:path>
                <a:path w="322580" h="210184">
                  <a:moveTo>
                    <a:pt x="264566" y="153111"/>
                  </a:moveTo>
                  <a:lnTo>
                    <a:pt x="263880" y="152412"/>
                  </a:lnTo>
                  <a:lnTo>
                    <a:pt x="262191" y="152412"/>
                  </a:lnTo>
                  <a:lnTo>
                    <a:pt x="261505" y="153111"/>
                  </a:lnTo>
                  <a:lnTo>
                    <a:pt x="261505" y="165430"/>
                  </a:lnTo>
                  <a:lnTo>
                    <a:pt x="262191" y="166128"/>
                  </a:lnTo>
                  <a:lnTo>
                    <a:pt x="263029" y="166128"/>
                  </a:lnTo>
                  <a:lnTo>
                    <a:pt x="263880" y="166128"/>
                  </a:lnTo>
                  <a:lnTo>
                    <a:pt x="264566" y="165430"/>
                  </a:lnTo>
                  <a:lnTo>
                    <a:pt x="264566" y="153111"/>
                  </a:lnTo>
                  <a:close/>
                </a:path>
                <a:path w="322580" h="210184">
                  <a:moveTo>
                    <a:pt x="272757" y="153111"/>
                  </a:moveTo>
                  <a:lnTo>
                    <a:pt x="272084" y="152412"/>
                  </a:lnTo>
                  <a:lnTo>
                    <a:pt x="270395" y="152412"/>
                  </a:lnTo>
                  <a:lnTo>
                    <a:pt x="269697" y="153111"/>
                  </a:lnTo>
                  <a:lnTo>
                    <a:pt x="269697" y="165430"/>
                  </a:lnTo>
                  <a:lnTo>
                    <a:pt x="270395" y="166128"/>
                  </a:lnTo>
                  <a:lnTo>
                    <a:pt x="271233" y="166128"/>
                  </a:lnTo>
                  <a:lnTo>
                    <a:pt x="272084" y="166128"/>
                  </a:lnTo>
                  <a:lnTo>
                    <a:pt x="272757" y="165430"/>
                  </a:lnTo>
                  <a:lnTo>
                    <a:pt x="272757" y="153111"/>
                  </a:lnTo>
                  <a:close/>
                </a:path>
                <a:path w="322580" h="210184">
                  <a:moveTo>
                    <a:pt x="280962" y="153111"/>
                  </a:moveTo>
                  <a:lnTo>
                    <a:pt x="280276" y="152412"/>
                  </a:lnTo>
                  <a:lnTo>
                    <a:pt x="278587" y="152412"/>
                  </a:lnTo>
                  <a:lnTo>
                    <a:pt x="277901" y="153111"/>
                  </a:lnTo>
                  <a:lnTo>
                    <a:pt x="277901" y="165430"/>
                  </a:lnTo>
                  <a:lnTo>
                    <a:pt x="278587" y="166128"/>
                  </a:lnTo>
                  <a:lnTo>
                    <a:pt x="279438" y="166128"/>
                  </a:lnTo>
                  <a:lnTo>
                    <a:pt x="280276" y="166128"/>
                  </a:lnTo>
                  <a:lnTo>
                    <a:pt x="280962" y="165430"/>
                  </a:lnTo>
                  <a:lnTo>
                    <a:pt x="280962" y="153111"/>
                  </a:lnTo>
                  <a:close/>
                </a:path>
                <a:path w="322580" h="210184">
                  <a:moveTo>
                    <a:pt x="289166" y="153111"/>
                  </a:moveTo>
                  <a:lnTo>
                    <a:pt x="288480" y="152412"/>
                  </a:lnTo>
                  <a:lnTo>
                    <a:pt x="286791" y="152412"/>
                  </a:lnTo>
                  <a:lnTo>
                    <a:pt x="286105" y="153111"/>
                  </a:lnTo>
                  <a:lnTo>
                    <a:pt x="286105" y="165430"/>
                  </a:lnTo>
                  <a:lnTo>
                    <a:pt x="286791" y="166128"/>
                  </a:lnTo>
                  <a:lnTo>
                    <a:pt x="287629" y="166128"/>
                  </a:lnTo>
                  <a:lnTo>
                    <a:pt x="288480" y="166128"/>
                  </a:lnTo>
                  <a:lnTo>
                    <a:pt x="289166" y="165430"/>
                  </a:lnTo>
                  <a:lnTo>
                    <a:pt x="289166" y="153111"/>
                  </a:lnTo>
                  <a:close/>
                </a:path>
                <a:path w="322580" h="210184">
                  <a:moveTo>
                    <a:pt x="297357" y="153111"/>
                  </a:moveTo>
                  <a:lnTo>
                    <a:pt x="296684" y="152412"/>
                  </a:lnTo>
                  <a:lnTo>
                    <a:pt x="294995" y="152412"/>
                  </a:lnTo>
                  <a:lnTo>
                    <a:pt x="294309" y="153111"/>
                  </a:lnTo>
                  <a:lnTo>
                    <a:pt x="294309" y="165430"/>
                  </a:lnTo>
                  <a:lnTo>
                    <a:pt x="294995" y="166128"/>
                  </a:lnTo>
                  <a:lnTo>
                    <a:pt x="295833" y="166128"/>
                  </a:lnTo>
                  <a:lnTo>
                    <a:pt x="296684" y="166128"/>
                  </a:lnTo>
                  <a:lnTo>
                    <a:pt x="297357" y="165430"/>
                  </a:lnTo>
                  <a:lnTo>
                    <a:pt x="297357" y="153111"/>
                  </a:lnTo>
                  <a:close/>
                </a:path>
                <a:path w="322580" h="210184">
                  <a:moveTo>
                    <a:pt x="305574" y="153111"/>
                  </a:moveTo>
                  <a:lnTo>
                    <a:pt x="304888" y="152412"/>
                  </a:lnTo>
                  <a:lnTo>
                    <a:pt x="303187" y="152412"/>
                  </a:lnTo>
                  <a:lnTo>
                    <a:pt x="302501" y="153111"/>
                  </a:lnTo>
                  <a:lnTo>
                    <a:pt x="302501" y="165430"/>
                  </a:lnTo>
                  <a:lnTo>
                    <a:pt x="303187" y="166128"/>
                  </a:lnTo>
                  <a:lnTo>
                    <a:pt x="304038" y="166128"/>
                  </a:lnTo>
                  <a:lnTo>
                    <a:pt x="304888" y="166128"/>
                  </a:lnTo>
                  <a:lnTo>
                    <a:pt x="305574" y="165430"/>
                  </a:lnTo>
                  <a:lnTo>
                    <a:pt x="305574" y="153111"/>
                  </a:lnTo>
                  <a:close/>
                </a:path>
                <a:path w="322580" h="210184">
                  <a:moveTo>
                    <a:pt x="313690" y="185623"/>
                  </a:moveTo>
                  <a:lnTo>
                    <a:pt x="313004" y="184937"/>
                  </a:lnTo>
                  <a:lnTo>
                    <a:pt x="310629" y="184937"/>
                  </a:lnTo>
                  <a:lnTo>
                    <a:pt x="310629" y="188023"/>
                  </a:lnTo>
                  <a:lnTo>
                    <a:pt x="310629" y="206984"/>
                  </a:lnTo>
                  <a:lnTo>
                    <a:pt x="299250" y="206984"/>
                  </a:lnTo>
                  <a:lnTo>
                    <a:pt x="299250" y="188023"/>
                  </a:lnTo>
                  <a:lnTo>
                    <a:pt x="310629" y="188023"/>
                  </a:lnTo>
                  <a:lnTo>
                    <a:pt x="310629" y="184937"/>
                  </a:lnTo>
                  <a:lnTo>
                    <a:pt x="296875" y="184937"/>
                  </a:lnTo>
                  <a:lnTo>
                    <a:pt x="296189" y="185623"/>
                  </a:lnTo>
                  <a:lnTo>
                    <a:pt x="296189" y="188023"/>
                  </a:lnTo>
                  <a:lnTo>
                    <a:pt x="296189" y="206984"/>
                  </a:lnTo>
                  <a:lnTo>
                    <a:pt x="296189" y="209397"/>
                  </a:lnTo>
                  <a:lnTo>
                    <a:pt x="296875" y="210083"/>
                  </a:lnTo>
                  <a:lnTo>
                    <a:pt x="313004" y="210083"/>
                  </a:lnTo>
                  <a:lnTo>
                    <a:pt x="313690" y="209397"/>
                  </a:lnTo>
                  <a:lnTo>
                    <a:pt x="313690" y="185623"/>
                  </a:lnTo>
                  <a:close/>
                </a:path>
                <a:path w="322580" h="210184">
                  <a:moveTo>
                    <a:pt x="313766" y="153111"/>
                  </a:moveTo>
                  <a:lnTo>
                    <a:pt x="313080" y="152412"/>
                  </a:lnTo>
                  <a:lnTo>
                    <a:pt x="311391" y="152412"/>
                  </a:lnTo>
                  <a:lnTo>
                    <a:pt x="310705" y="153111"/>
                  </a:lnTo>
                  <a:lnTo>
                    <a:pt x="310705" y="165430"/>
                  </a:lnTo>
                  <a:lnTo>
                    <a:pt x="311391" y="166128"/>
                  </a:lnTo>
                  <a:lnTo>
                    <a:pt x="312242" y="166128"/>
                  </a:lnTo>
                  <a:lnTo>
                    <a:pt x="313080" y="166128"/>
                  </a:lnTo>
                  <a:lnTo>
                    <a:pt x="313766" y="165430"/>
                  </a:lnTo>
                  <a:lnTo>
                    <a:pt x="313766" y="153111"/>
                  </a:lnTo>
                  <a:close/>
                </a:path>
                <a:path w="322580" h="210184">
                  <a:moveTo>
                    <a:pt x="321957" y="153111"/>
                  </a:moveTo>
                  <a:lnTo>
                    <a:pt x="321284" y="152412"/>
                  </a:lnTo>
                  <a:lnTo>
                    <a:pt x="319595" y="152412"/>
                  </a:lnTo>
                  <a:lnTo>
                    <a:pt x="318909" y="153111"/>
                  </a:lnTo>
                  <a:lnTo>
                    <a:pt x="318909" y="165430"/>
                  </a:lnTo>
                  <a:lnTo>
                    <a:pt x="319595" y="166128"/>
                  </a:lnTo>
                  <a:lnTo>
                    <a:pt x="320433" y="166128"/>
                  </a:lnTo>
                  <a:lnTo>
                    <a:pt x="321284" y="166128"/>
                  </a:lnTo>
                  <a:lnTo>
                    <a:pt x="321957" y="165430"/>
                  </a:lnTo>
                  <a:lnTo>
                    <a:pt x="321957" y="15311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964421" y="9821155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4" h="33654">
                  <a:moveTo>
                    <a:pt x="0" y="33032"/>
                  </a:moveTo>
                  <a:lnTo>
                    <a:pt x="19211" y="33032"/>
                  </a:lnTo>
                  <a:lnTo>
                    <a:pt x="19211" y="0"/>
                  </a:lnTo>
                  <a:lnTo>
                    <a:pt x="0" y="0"/>
                  </a:lnTo>
                  <a:lnTo>
                    <a:pt x="0" y="33032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962888" y="9819614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22263" y="685"/>
                  </a:moveTo>
                  <a:lnTo>
                    <a:pt x="21577" y="0"/>
                  </a:lnTo>
                  <a:lnTo>
                    <a:pt x="685" y="0"/>
                  </a:lnTo>
                  <a:lnTo>
                    <a:pt x="0" y="685"/>
                  </a:lnTo>
                  <a:lnTo>
                    <a:pt x="0" y="35433"/>
                  </a:lnTo>
                  <a:lnTo>
                    <a:pt x="685" y="36131"/>
                  </a:lnTo>
                  <a:lnTo>
                    <a:pt x="2374" y="36131"/>
                  </a:lnTo>
                  <a:lnTo>
                    <a:pt x="3060" y="35433"/>
                  </a:lnTo>
                  <a:lnTo>
                    <a:pt x="3060" y="3098"/>
                  </a:lnTo>
                  <a:lnTo>
                    <a:pt x="19202" y="3098"/>
                  </a:lnTo>
                  <a:lnTo>
                    <a:pt x="19202" y="35433"/>
                  </a:lnTo>
                  <a:lnTo>
                    <a:pt x="19888" y="36131"/>
                  </a:lnTo>
                  <a:lnTo>
                    <a:pt x="20739" y="36131"/>
                  </a:lnTo>
                  <a:lnTo>
                    <a:pt x="21577" y="36131"/>
                  </a:lnTo>
                  <a:lnTo>
                    <a:pt x="22263" y="35433"/>
                  </a:lnTo>
                  <a:lnTo>
                    <a:pt x="22263" y="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003860" y="9810047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0" y="21906"/>
                  </a:moveTo>
                  <a:lnTo>
                    <a:pt x="14336" y="21906"/>
                  </a:lnTo>
                  <a:lnTo>
                    <a:pt x="14336" y="0"/>
                  </a:lnTo>
                  <a:lnTo>
                    <a:pt x="0" y="0"/>
                  </a:lnTo>
                  <a:lnTo>
                    <a:pt x="0" y="21906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959904" y="9776371"/>
              <a:ext cx="67945" cy="57150"/>
            </a:xfrm>
            <a:custGeom>
              <a:avLst/>
              <a:gdLst/>
              <a:ahLst/>
              <a:cxnLst/>
              <a:rect l="l" t="t" r="r" b="b"/>
              <a:pathLst>
                <a:path w="67944" h="57150">
                  <a:moveTo>
                    <a:pt x="2730" y="622"/>
                  </a:moveTo>
                  <a:lnTo>
                    <a:pt x="2120" y="0"/>
                  </a:lnTo>
                  <a:lnTo>
                    <a:pt x="609" y="0"/>
                  </a:lnTo>
                  <a:lnTo>
                    <a:pt x="0" y="622"/>
                  </a:lnTo>
                  <a:lnTo>
                    <a:pt x="0" y="12700"/>
                  </a:lnTo>
                  <a:lnTo>
                    <a:pt x="609" y="13322"/>
                  </a:lnTo>
                  <a:lnTo>
                    <a:pt x="1358" y="13322"/>
                  </a:lnTo>
                  <a:lnTo>
                    <a:pt x="2120" y="13322"/>
                  </a:lnTo>
                  <a:lnTo>
                    <a:pt x="2730" y="12700"/>
                  </a:lnTo>
                  <a:lnTo>
                    <a:pt x="2730" y="622"/>
                  </a:lnTo>
                  <a:close/>
                </a:path>
                <a:path w="67944" h="57150">
                  <a:moveTo>
                    <a:pt x="10871" y="622"/>
                  </a:moveTo>
                  <a:lnTo>
                    <a:pt x="10261" y="0"/>
                  </a:lnTo>
                  <a:lnTo>
                    <a:pt x="8750" y="0"/>
                  </a:lnTo>
                  <a:lnTo>
                    <a:pt x="8128" y="622"/>
                  </a:lnTo>
                  <a:lnTo>
                    <a:pt x="8128" y="12700"/>
                  </a:lnTo>
                  <a:lnTo>
                    <a:pt x="8750" y="13322"/>
                  </a:lnTo>
                  <a:lnTo>
                    <a:pt x="9512" y="13322"/>
                  </a:lnTo>
                  <a:lnTo>
                    <a:pt x="10261" y="13322"/>
                  </a:lnTo>
                  <a:lnTo>
                    <a:pt x="10871" y="12700"/>
                  </a:lnTo>
                  <a:lnTo>
                    <a:pt x="10871" y="622"/>
                  </a:lnTo>
                  <a:close/>
                </a:path>
                <a:path w="67944" h="57150">
                  <a:moveTo>
                    <a:pt x="19024" y="622"/>
                  </a:moveTo>
                  <a:lnTo>
                    <a:pt x="18402" y="0"/>
                  </a:lnTo>
                  <a:lnTo>
                    <a:pt x="16891" y="0"/>
                  </a:lnTo>
                  <a:lnTo>
                    <a:pt x="16281" y="622"/>
                  </a:lnTo>
                  <a:lnTo>
                    <a:pt x="16281" y="12700"/>
                  </a:lnTo>
                  <a:lnTo>
                    <a:pt x="16891" y="13322"/>
                  </a:lnTo>
                  <a:lnTo>
                    <a:pt x="17653" y="13322"/>
                  </a:lnTo>
                  <a:lnTo>
                    <a:pt x="18402" y="13322"/>
                  </a:lnTo>
                  <a:lnTo>
                    <a:pt x="19024" y="12700"/>
                  </a:lnTo>
                  <a:lnTo>
                    <a:pt x="19024" y="622"/>
                  </a:lnTo>
                  <a:close/>
                </a:path>
                <a:path w="67944" h="57150">
                  <a:moveTo>
                    <a:pt x="27165" y="622"/>
                  </a:moveTo>
                  <a:lnTo>
                    <a:pt x="26555" y="0"/>
                  </a:lnTo>
                  <a:lnTo>
                    <a:pt x="25031" y="0"/>
                  </a:lnTo>
                  <a:lnTo>
                    <a:pt x="24422" y="622"/>
                  </a:lnTo>
                  <a:lnTo>
                    <a:pt x="24422" y="12700"/>
                  </a:lnTo>
                  <a:lnTo>
                    <a:pt x="25031" y="13322"/>
                  </a:lnTo>
                  <a:lnTo>
                    <a:pt x="25793" y="13322"/>
                  </a:lnTo>
                  <a:lnTo>
                    <a:pt x="26555" y="13322"/>
                  </a:lnTo>
                  <a:lnTo>
                    <a:pt x="27165" y="12700"/>
                  </a:lnTo>
                  <a:lnTo>
                    <a:pt x="27165" y="622"/>
                  </a:lnTo>
                  <a:close/>
                </a:path>
                <a:path w="67944" h="57150">
                  <a:moveTo>
                    <a:pt x="35306" y="622"/>
                  </a:moveTo>
                  <a:lnTo>
                    <a:pt x="34696" y="0"/>
                  </a:lnTo>
                  <a:lnTo>
                    <a:pt x="33185" y="0"/>
                  </a:lnTo>
                  <a:lnTo>
                    <a:pt x="32575" y="622"/>
                  </a:lnTo>
                  <a:lnTo>
                    <a:pt x="32575" y="12700"/>
                  </a:lnTo>
                  <a:lnTo>
                    <a:pt x="33185" y="13322"/>
                  </a:lnTo>
                  <a:lnTo>
                    <a:pt x="33934" y="13322"/>
                  </a:lnTo>
                  <a:lnTo>
                    <a:pt x="34696" y="13322"/>
                  </a:lnTo>
                  <a:lnTo>
                    <a:pt x="35306" y="12700"/>
                  </a:lnTo>
                  <a:lnTo>
                    <a:pt x="35306" y="622"/>
                  </a:lnTo>
                  <a:close/>
                </a:path>
                <a:path w="67944" h="57150">
                  <a:moveTo>
                    <a:pt x="43446" y="622"/>
                  </a:moveTo>
                  <a:lnTo>
                    <a:pt x="42837" y="0"/>
                  </a:lnTo>
                  <a:lnTo>
                    <a:pt x="41325" y="0"/>
                  </a:lnTo>
                  <a:lnTo>
                    <a:pt x="40716" y="622"/>
                  </a:lnTo>
                  <a:lnTo>
                    <a:pt x="40716" y="12700"/>
                  </a:lnTo>
                  <a:lnTo>
                    <a:pt x="41325" y="13322"/>
                  </a:lnTo>
                  <a:lnTo>
                    <a:pt x="42075" y="13322"/>
                  </a:lnTo>
                  <a:lnTo>
                    <a:pt x="42837" y="13322"/>
                  </a:lnTo>
                  <a:lnTo>
                    <a:pt x="43446" y="12700"/>
                  </a:lnTo>
                  <a:lnTo>
                    <a:pt x="43446" y="622"/>
                  </a:lnTo>
                  <a:close/>
                </a:path>
                <a:path w="67944" h="57150">
                  <a:moveTo>
                    <a:pt x="51600" y="622"/>
                  </a:moveTo>
                  <a:lnTo>
                    <a:pt x="50977" y="0"/>
                  </a:lnTo>
                  <a:lnTo>
                    <a:pt x="49466" y="0"/>
                  </a:lnTo>
                  <a:lnTo>
                    <a:pt x="48856" y="622"/>
                  </a:lnTo>
                  <a:lnTo>
                    <a:pt x="48856" y="12700"/>
                  </a:lnTo>
                  <a:lnTo>
                    <a:pt x="49466" y="13322"/>
                  </a:lnTo>
                  <a:lnTo>
                    <a:pt x="50228" y="13322"/>
                  </a:lnTo>
                  <a:lnTo>
                    <a:pt x="50977" y="13322"/>
                  </a:lnTo>
                  <a:lnTo>
                    <a:pt x="51600" y="12700"/>
                  </a:lnTo>
                  <a:lnTo>
                    <a:pt x="51600" y="622"/>
                  </a:lnTo>
                  <a:close/>
                </a:path>
                <a:path w="67944" h="57150">
                  <a:moveTo>
                    <a:pt x="59664" y="32918"/>
                  </a:moveTo>
                  <a:lnTo>
                    <a:pt x="59042" y="32296"/>
                  </a:lnTo>
                  <a:lnTo>
                    <a:pt x="56921" y="32296"/>
                  </a:lnTo>
                  <a:lnTo>
                    <a:pt x="56921" y="35064"/>
                  </a:lnTo>
                  <a:lnTo>
                    <a:pt x="56921" y="54190"/>
                  </a:lnTo>
                  <a:lnTo>
                    <a:pt x="45326" y="54190"/>
                  </a:lnTo>
                  <a:lnTo>
                    <a:pt x="45326" y="35064"/>
                  </a:lnTo>
                  <a:lnTo>
                    <a:pt x="56921" y="35064"/>
                  </a:lnTo>
                  <a:lnTo>
                    <a:pt x="56921" y="32296"/>
                  </a:lnTo>
                  <a:lnTo>
                    <a:pt x="43192" y="32296"/>
                  </a:lnTo>
                  <a:lnTo>
                    <a:pt x="42583" y="32918"/>
                  </a:lnTo>
                  <a:lnTo>
                    <a:pt x="42583" y="35064"/>
                  </a:lnTo>
                  <a:lnTo>
                    <a:pt x="42583" y="54190"/>
                  </a:lnTo>
                  <a:lnTo>
                    <a:pt x="42583" y="56349"/>
                  </a:lnTo>
                  <a:lnTo>
                    <a:pt x="43192" y="56972"/>
                  </a:lnTo>
                  <a:lnTo>
                    <a:pt x="59042" y="56972"/>
                  </a:lnTo>
                  <a:lnTo>
                    <a:pt x="59664" y="56349"/>
                  </a:lnTo>
                  <a:lnTo>
                    <a:pt x="59664" y="32918"/>
                  </a:lnTo>
                  <a:close/>
                </a:path>
                <a:path w="67944" h="57150">
                  <a:moveTo>
                    <a:pt x="59740" y="622"/>
                  </a:moveTo>
                  <a:lnTo>
                    <a:pt x="59118" y="0"/>
                  </a:lnTo>
                  <a:lnTo>
                    <a:pt x="57619" y="0"/>
                  </a:lnTo>
                  <a:lnTo>
                    <a:pt x="56997" y="622"/>
                  </a:lnTo>
                  <a:lnTo>
                    <a:pt x="56997" y="12700"/>
                  </a:lnTo>
                  <a:lnTo>
                    <a:pt x="57619" y="13322"/>
                  </a:lnTo>
                  <a:lnTo>
                    <a:pt x="58369" y="13322"/>
                  </a:lnTo>
                  <a:lnTo>
                    <a:pt x="59118" y="13322"/>
                  </a:lnTo>
                  <a:lnTo>
                    <a:pt x="59740" y="12700"/>
                  </a:lnTo>
                  <a:lnTo>
                    <a:pt x="59740" y="622"/>
                  </a:lnTo>
                  <a:close/>
                </a:path>
                <a:path w="67944" h="57150">
                  <a:moveTo>
                    <a:pt x="67881" y="622"/>
                  </a:moveTo>
                  <a:lnTo>
                    <a:pt x="67271" y="0"/>
                  </a:lnTo>
                  <a:lnTo>
                    <a:pt x="65760" y="0"/>
                  </a:lnTo>
                  <a:lnTo>
                    <a:pt x="65138" y="622"/>
                  </a:lnTo>
                  <a:lnTo>
                    <a:pt x="65138" y="12700"/>
                  </a:lnTo>
                  <a:lnTo>
                    <a:pt x="65760" y="13322"/>
                  </a:lnTo>
                  <a:lnTo>
                    <a:pt x="66509" y="13322"/>
                  </a:lnTo>
                  <a:lnTo>
                    <a:pt x="67271" y="13322"/>
                  </a:lnTo>
                  <a:lnTo>
                    <a:pt x="67881" y="12700"/>
                  </a:lnTo>
                  <a:lnTo>
                    <a:pt x="67881" y="62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002686" y="9775471"/>
              <a:ext cx="138430" cy="171450"/>
            </a:xfrm>
            <a:custGeom>
              <a:avLst/>
              <a:gdLst/>
              <a:ahLst/>
              <a:cxnLst/>
              <a:rect l="l" t="t" r="r" b="b"/>
              <a:pathLst>
                <a:path w="138430" h="171450">
                  <a:moveTo>
                    <a:pt x="9252" y="171333"/>
                  </a:moveTo>
                  <a:lnTo>
                    <a:pt x="138345" y="171333"/>
                  </a:lnTo>
                  <a:lnTo>
                    <a:pt x="138345" y="0"/>
                  </a:lnTo>
                  <a:lnTo>
                    <a:pt x="0" y="14937"/>
                  </a:lnTo>
                  <a:lnTo>
                    <a:pt x="9252" y="17133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000587" y="9773345"/>
              <a:ext cx="142875" cy="173990"/>
            </a:xfrm>
            <a:custGeom>
              <a:avLst/>
              <a:gdLst/>
              <a:ahLst/>
              <a:cxnLst/>
              <a:rect l="l" t="t" r="r" b="b"/>
              <a:pathLst>
                <a:path w="142875" h="173990">
                  <a:moveTo>
                    <a:pt x="138402" y="173459"/>
                  </a:moveTo>
                  <a:lnTo>
                    <a:pt x="142483" y="173459"/>
                  </a:lnTo>
                  <a:lnTo>
                    <a:pt x="142483" y="1540"/>
                  </a:lnTo>
                  <a:lnTo>
                    <a:pt x="142239" y="977"/>
                  </a:lnTo>
                  <a:lnTo>
                    <a:pt x="141376" y="201"/>
                  </a:lnTo>
                  <a:lnTo>
                    <a:pt x="140797" y="0"/>
                  </a:lnTo>
                  <a:lnTo>
                    <a:pt x="99863" y="4421"/>
                  </a:lnTo>
                  <a:lnTo>
                    <a:pt x="138402" y="4421"/>
                  </a:lnTo>
                  <a:lnTo>
                    <a:pt x="138402" y="173459"/>
                  </a:lnTo>
                  <a:close/>
                </a:path>
                <a:path w="142875" h="173990">
                  <a:moveTo>
                    <a:pt x="9307" y="173459"/>
                  </a:moveTo>
                  <a:lnTo>
                    <a:pt x="13392" y="173459"/>
                  </a:lnTo>
                  <a:lnTo>
                    <a:pt x="4250" y="18905"/>
                  </a:lnTo>
                  <a:lnTo>
                    <a:pt x="138402" y="4421"/>
                  </a:lnTo>
                  <a:lnTo>
                    <a:pt x="99863" y="4421"/>
                  </a:lnTo>
                  <a:lnTo>
                    <a:pt x="800" y="15121"/>
                  </a:lnTo>
                  <a:lnTo>
                    <a:pt x="0" y="16082"/>
                  </a:lnTo>
                  <a:lnTo>
                    <a:pt x="9307" y="173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044601" y="9874687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036344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2" y="15024"/>
                  </a:moveTo>
                  <a:lnTo>
                    <a:pt x="116421" y="4703"/>
                  </a:lnTo>
                  <a:lnTo>
                    <a:pt x="402" y="0"/>
                  </a:lnTo>
                  <a:lnTo>
                    <a:pt x="0" y="10320"/>
                  </a:lnTo>
                  <a:lnTo>
                    <a:pt x="116012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034810" y="9862381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488" y="18215"/>
                  </a:moveTo>
                  <a:lnTo>
                    <a:pt x="118583" y="17806"/>
                  </a:lnTo>
                  <a:lnTo>
                    <a:pt x="119077" y="16731"/>
                  </a:lnTo>
                  <a:lnTo>
                    <a:pt x="119514" y="5554"/>
                  </a:lnTo>
                  <a:lnTo>
                    <a:pt x="118861" y="4835"/>
                  </a:lnTo>
                  <a:lnTo>
                    <a:pt x="1997" y="97"/>
                  </a:lnTo>
                  <a:lnTo>
                    <a:pt x="1152" y="0"/>
                  </a:lnTo>
                  <a:lnTo>
                    <a:pt x="442" y="724"/>
                  </a:lnTo>
                  <a:lnTo>
                    <a:pt x="342" y="3254"/>
                  </a:lnTo>
                  <a:lnTo>
                    <a:pt x="3405" y="3254"/>
                  </a:lnTo>
                  <a:lnTo>
                    <a:pt x="116364" y="7831"/>
                  </a:lnTo>
                  <a:lnTo>
                    <a:pt x="116080" y="15058"/>
                  </a:lnTo>
                  <a:lnTo>
                    <a:pt x="39622" y="15058"/>
                  </a:lnTo>
                  <a:lnTo>
                    <a:pt x="117488" y="18215"/>
                  </a:lnTo>
                  <a:close/>
                </a:path>
                <a:path w="120015" h="18415">
                  <a:moveTo>
                    <a:pt x="39622" y="15058"/>
                  </a:moveTo>
                  <a:lnTo>
                    <a:pt x="116080" y="15058"/>
                  </a:lnTo>
                  <a:lnTo>
                    <a:pt x="3121" y="10476"/>
                  </a:lnTo>
                  <a:lnTo>
                    <a:pt x="3405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8" y="13017"/>
                  </a:lnTo>
                  <a:lnTo>
                    <a:pt x="1469" y="13511"/>
                  </a:lnTo>
                  <a:lnTo>
                    <a:pt x="39622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994775" y="9769251"/>
              <a:ext cx="156210" cy="27940"/>
            </a:xfrm>
            <a:custGeom>
              <a:avLst/>
              <a:gdLst/>
              <a:ahLst/>
              <a:cxnLst/>
              <a:rect l="l" t="t" r="r" b="b"/>
              <a:pathLst>
                <a:path w="156209" h="27940">
                  <a:moveTo>
                    <a:pt x="953" y="27604"/>
                  </a:moveTo>
                  <a:lnTo>
                    <a:pt x="155934" y="7583"/>
                  </a:lnTo>
                  <a:lnTo>
                    <a:pt x="154980" y="0"/>
                  </a:lnTo>
                  <a:lnTo>
                    <a:pt x="0" y="20020"/>
                  </a:lnTo>
                  <a:lnTo>
                    <a:pt x="953" y="2760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993254" y="9767633"/>
              <a:ext cx="159385" cy="71755"/>
            </a:xfrm>
            <a:custGeom>
              <a:avLst/>
              <a:gdLst/>
              <a:ahLst/>
              <a:cxnLst/>
              <a:rect l="l" t="t" r="r" b="b"/>
              <a:pathLst>
                <a:path w="159384" h="71754">
                  <a:moveTo>
                    <a:pt x="43357" y="34912"/>
                  </a:moveTo>
                  <a:lnTo>
                    <a:pt x="42672" y="34213"/>
                  </a:lnTo>
                  <a:lnTo>
                    <a:pt x="40297" y="34213"/>
                  </a:lnTo>
                  <a:lnTo>
                    <a:pt x="40297" y="37312"/>
                  </a:lnTo>
                  <a:lnTo>
                    <a:pt x="40297" y="68643"/>
                  </a:lnTo>
                  <a:lnTo>
                    <a:pt x="31889" y="68643"/>
                  </a:lnTo>
                  <a:lnTo>
                    <a:pt x="31889" y="37312"/>
                  </a:lnTo>
                  <a:lnTo>
                    <a:pt x="40297" y="37312"/>
                  </a:lnTo>
                  <a:lnTo>
                    <a:pt x="40297" y="34213"/>
                  </a:lnTo>
                  <a:lnTo>
                    <a:pt x="29514" y="34213"/>
                  </a:lnTo>
                  <a:lnTo>
                    <a:pt x="28829" y="34912"/>
                  </a:lnTo>
                  <a:lnTo>
                    <a:pt x="28829" y="37312"/>
                  </a:lnTo>
                  <a:lnTo>
                    <a:pt x="28829" y="68643"/>
                  </a:lnTo>
                  <a:lnTo>
                    <a:pt x="28829" y="71056"/>
                  </a:lnTo>
                  <a:lnTo>
                    <a:pt x="29514" y="71742"/>
                  </a:lnTo>
                  <a:lnTo>
                    <a:pt x="42672" y="71742"/>
                  </a:lnTo>
                  <a:lnTo>
                    <a:pt x="43357" y="71056"/>
                  </a:lnTo>
                  <a:lnTo>
                    <a:pt x="43357" y="34912"/>
                  </a:lnTo>
                  <a:close/>
                </a:path>
                <a:path w="159384" h="71754">
                  <a:moveTo>
                    <a:pt x="72986" y="34912"/>
                  </a:moveTo>
                  <a:lnTo>
                    <a:pt x="72301" y="34213"/>
                  </a:lnTo>
                  <a:lnTo>
                    <a:pt x="69926" y="34213"/>
                  </a:lnTo>
                  <a:lnTo>
                    <a:pt x="69926" y="37312"/>
                  </a:lnTo>
                  <a:lnTo>
                    <a:pt x="69926" y="68643"/>
                  </a:lnTo>
                  <a:lnTo>
                    <a:pt x="61518" y="68643"/>
                  </a:lnTo>
                  <a:lnTo>
                    <a:pt x="61518" y="37312"/>
                  </a:lnTo>
                  <a:lnTo>
                    <a:pt x="69926" y="37312"/>
                  </a:lnTo>
                  <a:lnTo>
                    <a:pt x="69926" y="34213"/>
                  </a:lnTo>
                  <a:lnTo>
                    <a:pt x="59143" y="34213"/>
                  </a:lnTo>
                  <a:lnTo>
                    <a:pt x="58458" y="34912"/>
                  </a:lnTo>
                  <a:lnTo>
                    <a:pt x="58458" y="37312"/>
                  </a:lnTo>
                  <a:lnTo>
                    <a:pt x="58458" y="68643"/>
                  </a:lnTo>
                  <a:lnTo>
                    <a:pt x="58458" y="71056"/>
                  </a:lnTo>
                  <a:lnTo>
                    <a:pt x="59143" y="71742"/>
                  </a:lnTo>
                  <a:lnTo>
                    <a:pt x="72301" y="71742"/>
                  </a:lnTo>
                  <a:lnTo>
                    <a:pt x="72986" y="71056"/>
                  </a:lnTo>
                  <a:lnTo>
                    <a:pt x="72986" y="34912"/>
                  </a:lnTo>
                  <a:close/>
                </a:path>
                <a:path w="159384" h="71754">
                  <a:moveTo>
                    <a:pt x="102628" y="34912"/>
                  </a:moveTo>
                  <a:lnTo>
                    <a:pt x="101942" y="34213"/>
                  </a:lnTo>
                  <a:lnTo>
                    <a:pt x="99568" y="34213"/>
                  </a:lnTo>
                  <a:lnTo>
                    <a:pt x="99568" y="37312"/>
                  </a:lnTo>
                  <a:lnTo>
                    <a:pt x="99568" y="68643"/>
                  </a:lnTo>
                  <a:lnTo>
                    <a:pt x="91160" y="68643"/>
                  </a:lnTo>
                  <a:lnTo>
                    <a:pt x="91160" y="37312"/>
                  </a:lnTo>
                  <a:lnTo>
                    <a:pt x="99568" y="37312"/>
                  </a:lnTo>
                  <a:lnTo>
                    <a:pt x="99568" y="34213"/>
                  </a:lnTo>
                  <a:lnTo>
                    <a:pt x="88785" y="34213"/>
                  </a:lnTo>
                  <a:lnTo>
                    <a:pt x="88099" y="34912"/>
                  </a:lnTo>
                  <a:lnTo>
                    <a:pt x="88099" y="37312"/>
                  </a:lnTo>
                  <a:lnTo>
                    <a:pt x="88099" y="68643"/>
                  </a:lnTo>
                  <a:lnTo>
                    <a:pt x="88099" y="71056"/>
                  </a:lnTo>
                  <a:lnTo>
                    <a:pt x="88785" y="71742"/>
                  </a:lnTo>
                  <a:lnTo>
                    <a:pt x="101942" y="71742"/>
                  </a:lnTo>
                  <a:lnTo>
                    <a:pt x="102628" y="71056"/>
                  </a:lnTo>
                  <a:lnTo>
                    <a:pt x="102628" y="34912"/>
                  </a:lnTo>
                  <a:close/>
                </a:path>
                <a:path w="159384" h="71754">
                  <a:moveTo>
                    <a:pt x="132270" y="34912"/>
                  </a:moveTo>
                  <a:lnTo>
                    <a:pt x="131584" y="34213"/>
                  </a:lnTo>
                  <a:lnTo>
                    <a:pt x="129209" y="34213"/>
                  </a:lnTo>
                  <a:lnTo>
                    <a:pt x="129209" y="37312"/>
                  </a:lnTo>
                  <a:lnTo>
                    <a:pt x="129209" y="68643"/>
                  </a:lnTo>
                  <a:lnTo>
                    <a:pt x="120802" y="68643"/>
                  </a:lnTo>
                  <a:lnTo>
                    <a:pt x="120802" y="37312"/>
                  </a:lnTo>
                  <a:lnTo>
                    <a:pt x="129209" y="37312"/>
                  </a:lnTo>
                  <a:lnTo>
                    <a:pt x="129209" y="34213"/>
                  </a:lnTo>
                  <a:lnTo>
                    <a:pt x="118427" y="34213"/>
                  </a:lnTo>
                  <a:lnTo>
                    <a:pt x="117741" y="34912"/>
                  </a:lnTo>
                  <a:lnTo>
                    <a:pt x="117741" y="37312"/>
                  </a:lnTo>
                  <a:lnTo>
                    <a:pt x="117741" y="68643"/>
                  </a:lnTo>
                  <a:lnTo>
                    <a:pt x="117741" y="71056"/>
                  </a:lnTo>
                  <a:lnTo>
                    <a:pt x="118427" y="71742"/>
                  </a:lnTo>
                  <a:lnTo>
                    <a:pt x="131584" y="71742"/>
                  </a:lnTo>
                  <a:lnTo>
                    <a:pt x="132270" y="71056"/>
                  </a:lnTo>
                  <a:lnTo>
                    <a:pt x="132270" y="34912"/>
                  </a:lnTo>
                  <a:close/>
                </a:path>
                <a:path w="159384" h="71754">
                  <a:moveTo>
                    <a:pt x="158965" y="9017"/>
                  </a:moveTo>
                  <a:lnTo>
                    <a:pt x="157899" y="584"/>
                  </a:lnTo>
                  <a:lnTo>
                    <a:pt x="157137" y="0"/>
                  </a:lnTo>
                  <a:lnTo>
                    <a:pt x="156298" y="88"/>
                  </a:lnTo>
                  <a:lnTo>
                    <a:pt x="155740" y="165"/>
                  </a:lnTo>
                  <a:lnTo>
                    <a:pt x="155740" y="7861"/>
                  </a:lnTo>
                  <a:lnTo>
                    <a:pt x="3784" y="27495"/>
                  </a:lnTo>
                  <a:lnTo>
                    <a:pt x="3225" y="22987"/>
                  </a:lnTo>
                  <a:lnTo>
                    <a:pt x="155168" y="3352"/>
                  </a:lnTo>
                  <a:lnTo>
                    <a:pt x="155740" y="7861"/>
                  </a:lnTo>
                  <a:lnTo>
                    <a:pt x="155740" y="165"/>
                  </a:lnTo>
                  <a:lnTo>
                    <a:pt x="130975" y="3352"/>
                  </a:lnTo>
                  <a:lnTo>
                    <a:pt x="1320" y="20104"/>
                  </a:lnTo>
                  <a:lnTo>
                    <a:pt x="304" y="20701"/>
                  </a:lnTo>
                  <a:lnTo>
                    <a:pt x="0" y="21844"/>
                  </a:lnTo>
                  <a:lnTo>
                    <a:pt x="711" y="27495"/>
                  </a:lnTo>
                  <a:lnTo>
                    <a:pt x="1054" y="30213"/>
                  </a:lnTo>
                  <a:lnTo>
                    <a:pt x="1701" y="30784"/>
                  </a:lnTo>
                  <a:lnTo>
                    <a:pt x="2654" y="30772"/>
                  </a:lnTo>
                  <a:lnTo>
                    <a:pt x="157645" y="10744"/>
                  </a:lnTo>
                  <a:lnTo>
                    <a:pt x="158661" y="10160"/>
                  </a:lnTo>
                  <a:lnTo>
                    <a:pt x="158965" y="901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033294" y="990501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31760" y="9903472"/>
              <a:ext cx="80010" cy="43815"/>
            </a:xfrm>
            <a:custGeom>
              <a:avLst/>
              <a:gdLst/>
              <a:ahLst/>
              <a:cxnLst/>
              <a:rect l="l" t="t" r="r" b="b"/>
              <a:pathLst>
                <a:path w="80009" h="43815">
                  <a:moveTo>
                    <a:pt x="25996" y="5905"/>
                  </a:moveTo>
                  <a:lnTo>
                    <a:pt x="22936" y="2806"/>
                  </a:lnTo>
                  <a:lnTo>
                    <a:pt x="22936" y="7620"/>
                  </a:lnTo>
                  <a:lnTo>
                    <a:pt x="22936" y="18719"/>
                  </a:lnTo>
                  <a:lnTo>
                    <a:pt x="18478" y="23241"/>
                  </a:lnTo>
                  <a:lnTo>
                    <a:pt x="7518" y="23241"/>
                  </a:lnTo>
                  <a:lnTo>
                    <a:pt x="3060" y="18719"/>
                  </a:lnTo>
                  <a:lnTo>
                    <a:pt x="3060" y="7620"/>
                  </a:lnTo>
                  <a:lnTo>
                    <a:pt x="7518" y="3098"/>
                  </a:lnTo>
                  <a:lnTo>
                    <a:pt x="18478" y="3098"/>
                  </a:lnTo>
                  <a:lnTo>
                    <a:pt x="22936" y="7620"/>
                  </a:lnTo>
                  <a:lnTo>
                    <a:pt x="22936" y="2806"/>
                  </a:lnTo>
                  <a:lnTo>
                    <a:pt x="20167" y="0"/>
                  </a:lnTo>
                  <a:lnTo>
                    <a:pt x="5829" y="0"/>
                  </a:lnTo>
                  <a:lnTo>
                    <a:pt x="2768" y="3098"/>
                  </a:lnTo>
                  <a:lnTo>
                    <a:pt x="0" y="5905"/>
                  </a:lnTo>
                  <a:lnTo>
                    <a:pt x="0" y="20434"/>
                  </a:lnTo>
                  <a:lnTo>
                    <a:pt x="2768" y="23241"/>
                  </a:lnTo>
                  <a:lnTo>
                    <a:pt x="5829" y="26339"/>
                  </a:lnTo>
                  <a:lnTo>
                    <a:pt x="20167" y="26339"/>
                  </a:lnTo>
                  <a:lnTo>
                    <a:pt x="25996" y="20434"/>
                  </a:lnTo>
                  <a:lnTo>
                    <a:pt x="25996" y="5905"/>
                  </a:lnTo>
                  <a:close/>
                </a:path>
                <a:path w="80009" h="43815">
                  <a:moveTo>
                    <a:pt x="79578" y="2590"/>
                  </a:moveTo>
                  <a:lnTo>
                    <a:pt x="78879" y="1879"/>
                  </a:lnTo>
                  <a:lnTo>
                    <a:pt x="77152" y="1879"/>
                  </a:lnTo>
                  <a:lnTo>
                    <a:pt x="76454" y="2590"/>
                  </a:lnTo>
                  <a:lnTo>
                    <a:pt x="76454" y="43332"/>
                  </a:lnTo>
                  <a:lnTo>
                    <a:pt x="79578" y="43332"/>
                  </a:lnTo>
                  <a:lnTo>
                    <a:pt x="79578" y="25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78992" y="9877971"/>
              <a:ext cx="50800" cy="46990"/>
            </a:xfrm>
            <a:custGeom>
              <a:avLst/>
              <a:gdLst/>
              <a:ahLst/>
              <a:cxnLst/>
              <a:rect l="l" t="t" r="r" b="b"/>
              <a:pathLst>
                <a:path w="50800" h="46990">
                  <a:moveTo>
                    <a:pt x="50571" y="7480"/>
                  </a:moveTo>
                  <a:lnTo>
                    <a:pt x="43192" y="0"/>
                  </a:lnTo>
                  <a:lnTo>
                    <a:pt x="24980" y="0"/>
                  </a:lnTo>
                  <a:lnTo>
                    <a:pt x="17589" y="7480"/>
                  </a:lnTo>
                  <a:lnTo>
                    <a:pt x="17589" y="11150"/>
                  </a:lnTo>
                  <a:lnTo>
                    <a:pt x="7874" y="11137"/>
                  </a:lnTo>
                  <a:lnTo>
                    <a:pt x="0" y="19126"/>
                  </a:lnTo>
                  <a:lnTo>
                    <a:pt x="0" y="38811"/>
                  </a:lnTo>
                  <a:lnTo>
                    <a:pt x="7874" y="46786"/>
                  </a:lnTo>
                  <a:lnTo>
                    <a:pt x="25539" y="46786"/>
                  </a:lnTo>
                  <a:lnTo>
                    <a:pt x="32258" y="41427"/>
                  </a:lnTo>
                  <a:lnTo>
                    <a:pt x="34429" y="34099"/>
                  </a:lnTo>
                  <a:lnTo>
                    <a:pt x="33934" y="33426"/>
                  </a:lnTo>
                  <a:lnTo>
                    <a:pt x="43192" y="33426"/>
                  </a:lnTo>
                  <a:lnTo>
                    <a:pt x="50571" y="25946"/>
                  </a:lnTo>
                  <a:lnTo>
                    <a:pt x="50571" y="74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077441" y="9887530"/>
              <a:ext cx="38100" cy="39370"/>
            </a:xfrm>
            <a:custGeom>
              <a:avLst/>
              <a:gdLst/>
              <a:ahLst/>
              <a:cxnLst/>
              <a:rect l="l" t="t" r="r" b="b"/>
              <a:pathLst>
                <a:path w="38100" h="39370">
                  <a:moveTo>
                    <a:pt x="19149" y="38799"/>
                  </a:moveTo>
                  <a:lnTo>
                    <a:pt x="27531" y="38799"/>
                  </a:lnTo>
                  <a:lnTo>
                    <a:pt x="35074" y="33118"/>
                  </a:lnTo>
                  <a:lnTo>
                    <a:pt x="37736" y="24143"/>
                  </a:lnTo>
                  <a:lnTo>
                    <a:pt x="37265" y="23263"/>
                  </a:lnTo>
                  <a:lnTo>
                    <a:pt x="35608" y="22757"/>
                  </a:lnTo>
                  <a:lnTo>
                    <a:pt x="34745" y="23240"/>
                  </a:lnTo>
                  <a:lnTo>
                    <a:pt x="32480" y="30881"/>
                  </a:lnTo>
                  <a:lnTo>
                    <a:pt x="26169" y="35642"/>
                  </a:lnTo>
                  <a:lnTo>
                    <a:pt x="10312" y="35642"/>
                  </a:lnTo>
                  <a:lnTo>
                    <a:pt x="3115" y="28351"/>
                  </a:lnTo>
                  <a:lnTo>
                    <a:pt x="3115" y="10441"/>
                  </a:lnTo>
                  <a:lnTo>
                    <a:pt x="10312" y="3156"/>
                  </a:lnTo>
                  <a:lnTo>
                    <a:pt x="20165" y="3168"/>
                  </a:lnTo>
                  <a:lnTo>
                    <a:pt x="20812" y="2501"/>
                  </a:lnTo>
                  <a:lnTo>
                    <a:pt x="20885" y="799"/>
                  </a:lnTo>
                  <a:lnTo>
                    <a:pt x="20199" y="63"/>
                  </a:lnTo>
                  <a:lnTo>
                    <a:pt x="19149" y="0"/>
                  </a:lnTo>
                  <a:lnTo>
                    <a:pt x="11703" y="1526"/>
                  </a:lnTo>
                  <a:lnTo>
                    <a:pt x="5615" y="5687"/>
                  </a:lnTo>
                  <a:lnTo>
                    <a:pt x="1507" y="11854"/>
                  </a:lnTo>
                  <a:lnTo>
                    <a:pt x="0" y="19399"/>
                  </a:lnTo>
                  <a:lnTo>
                    <a:pt x="1507" y="26945"/>
                  </a:lnTo>
                  <a:lnTo>
                    <a:pt x="5615" y="33112"/>
                  </a:lnTo>
                  <a:lnTo>
                    <a:pt x="11703" y="37272"/>
                  </a:lnTo>
                  <a:lnTo>
                    <a:pt x="19149" y="387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081196" y="9866827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4398" y="33417"/>
                  </a:moveTo>
                  <a:lnTo>
                    <a:pt x="10993" y="33417"/>
                  </a:lnTo>
                  <a:lnTo>
                    <a:pt x="32021" y="11125"/>
                  </a:lnTo>
                  <a:lnTo>
                    <a:pt x="29750" y="4651"/>
                  </a:lnTo>
                  <a:lnTo>
                    <a:pt x="23666" y="0"/>
                  </a:lnTo>
                  <a:lnTo>
                    <a:pt x="7383" y="0"/>
                  </a:lnTo>
                  <a:lnTo>
                    <a:pt x="0" y="7480"/>
                  </a:lnTo>
                  <a:lnTo>
                    <a:pt x="0" y="25523"/>
                  </a:lnTo>
                  <a:lnTo>
                    <a:pt x="4398" y="334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079637" y="9865251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29">
                  <a:moveTo>
                    <a:pt x="5397" y="36574"/>
                  </a:moveTo>
                  <a:lnTo>
                    <a:pt x="12554" y="36574"/>
                  </a:lnTo>
                  <a:lnTo>
                    <a:pt x="13416" y="36574"/>
                  </a:lnTo>
                  <a:lnTo>
                    <a:pt x="14114" y="35866"/>
                  </a:lnTo>
                  <a:lnTo>
                    <a:pt x="14114" y="34118"/>
                  </a:lnTo>
                  <a:lnTo>
                    <a:pt x="13416" y="33411"/>
                  </a:lnTo>
                  <a:lnTo>
                    <a:pt x="6651" y="33411"/>
                  </a:lnTo>
                  <a:lnTo>
                    <a:pt x="3121" y="25724"/>
                  </a:lnTo>
                  <a:lnTo>
                    <a:pt x="3121" y="9947"/>
                  </a:lnTo>
                  <a:lnTo>
                    <a:pt x="9818" y="3156"/>
                  </a:lnTo>
                  <a:lnTo>
                    <a:pt x="24347" y="3156"/>
                  </a:lnTo>
                  <a:lnTo>
                    <a:pt x="29994" y="7204"/>
                  </a:lnTo>
                  <a:lnTo>
                    <a:pt x="32401" y="14052"/>
                  </a:lnTo>
                  <a:lnTo>
                    <a:pt x="33286" y="14489"/>
                  </a:lnTo>
                  <a:lnTo>
                    <a:pt x="34915" y="13897"/>
                  </a:lnTo>
                  <a:lnTo>
                    <a:pt x="35341" y="12994"/>
                  </a:lnTo>
                  <a:lnTo>
                    <a:pt x="32497" y="4893"/>
                  </a:lnTo>
                  <a:lnTo>
                    <a:pt x="25664" y="0"/>
                  </a:lnTo>
                  <a:lnTo>
                    <a:pt x="18053" y="0"/>
                  </a:lnTo>
                  <a:lnTo>
                    <a:pt x="11033" y="1439"/>
                  </a:lnTo>
                  <a:lnTo>
                    <a:pt x="5293" y="5362"/>
                  </a:lnTo>
                  <a:lnTo>
                    <a:pt x="1421" y="11175"/>
                  </a:lnTo>
                  <a:lnTo>
                    <a:pt x="0" y="18284"/>
                  </a:lnTo>
                  <a:lnTo>
                    <a:pt x="0" y="28708"/>
                  </a:lnTo>
                  <a:lnTo>
                    <a:pt x="5397" y="36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094391" y="9856808"/>
              <a:ext cx="31115" cy="27940"/>
            </a:xfrm>
            <a:custGeom>
              <a:avLst/>
              <a:gdLst/>
              <a:ahLst/>
              <a:cxnLst/>
              <a:rect l="l" t="t" r="r" b="b"/>
              <a:pathLst>
                <a:path w="31115" h="27940">
                  <a:moveTo>
                    <a:pt x="25341" y="27478"/>
                  </a:moveTo>
                  <a:lnTo>
                    <a:pt x="28666" y="24614"/>
                  </a:lnTo>
                  <a:lnTo>
                    <a:pt x="30783" y="20354"/>
                  </a:lnTo>
                  <a:lnTo>
                    <a:pt x="30783" y="6980"/>
                  </a:lnTo>
                  <a:lnTo>
                    <a:pt x="23893" y="0"/>
                  </a:lnTo>
                  <a:lnTo>
                    <a:pt x="6890" y="0"/>
                  </a:lnTo>
                  <a:lnTo>
                    <a:pt x="0" y="6980"/>
                  </a:lnTo>
                  <a:lnTo>
                    <a:pt x="0" y="19842"/>
                  </a:lnTo>
                  <a:lnTo>
                    <a:pt x="2196" y="23389"/>
                  </a:lnTo>
                  <a:lnTo>
                    <a:pt x="25341" y="2747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92831" y="9855225"/>
              <a:ext cx="34290" cy="31115"/>
            </a:xfrm>
            <a:custGeom>
              <a:avLst/>
              <a:gdLst/>
              <a:ahLst/>
              <a:cxnLst/>
              <a:rect l="l" t="t" r="r" b="b"/>
              <a:pathLst>
                <a:path w="34290" h="31115">
                  <a:moveTo>
                    <a:pt x="26901" y="30640"/>
                  </a:moveTo>
                  <a:lnTo>
                    <a:pt x="27912" y="30266"/>
                  </a:lnTo>
                  <a:lnTo>
                    <a:pt x="31720" y="26989"/>
                  </a:lnTo>
                  <a:lnTo>
                    <a:pt x="33905" y="22217"/>
                  </a:lnTo>
                  <a:lnTo>
                    <a:pt x="33905" y="7704"/>
                  </a:lnTo>
                  <a:lnTo>
                    <a:pt x="26300" y="0"/>
                  </a:lnTo>
                  <a:lnTo>
                    <a:pt x="7605" y="0"/>
                  </a:lnTo>
                  <a:lnTo>
                    <a:pt x="0" y="7704"/>
                  </a:lnTo>
                  <a:lnTo>
                    <a:pt x="0" y="21826"/>
                  </a:lnTo>
                  <a:lnTo>
                    <a:pt x="3121" y="20923"/>
                  </a:lnTo>
                  <a:lnTo>
                    <a:pt x="3121" y="9446"/>
                  </a:lnTo>
                  <a:lnTo>
                    <a:pt x="9324" y="3162"/>
                  </a:lnTo>
                  <a:lnTo>
                    <a:pt x="24580" y="3162"/>
                  </a:lnTo>
                  <a:lnTo>
                    <a:pt x="30789" y="9446"/>
                  </a:lnTo>
                  <a:lnTo>
                    <a:pt x="30789" y="21285"/>
                  </a:lnTo>
                  <a:lnTo>
                    <a:pt x="29001" y="25183"/>
                  </a:lnTo>
                  <a:lnTo>
                    <a:pt x="25238" y="28420"/>
                  </a:lnTo>
                  <a:lnTo>
                    <a:pt x="25153" y="29415"/>
                  </a:lnTo>
                  <a:lnTo>
                    <a:pt x="25715" y="30082"/>
                  </a:lnTo>
                  <a:lnTo>
                    <a:pt x="26901" y="3064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105385" y="9889669"/>
              <a:ext cx="33020" cy="35560"/>
            </a:xfrm>
            <a:custGeom>
              <a:avLst/>
              <a:gdLst/>
              <a:ahLst/>
              <a:cxnLst/>
              <a:rect l="l" t="t" r="r" b="b"/>
              <a:pathLst>
                <a:path w="33019" h="35559">
                  <a:moveTo>
                    <a:pt x="6566" y="35079"/>
                  </a:moveTo>
                  <a:lnTo>
                    <a:pt x="25108" y="35079"/>
                  </a:lnTo>
                  <a:lnTo>
                    <a:pt x="32985" y="27098"/>
                  </a:lnTo>
                  <a:lnTo>
                    <a:pt x="32985" y="8929"/>
                  </a:lnTo>
                  <a:lnTo>
                    <a:pt x="27333" y="1949"/>
                  </a:lnTo>
                  <a:lnTo>
                    <a:pt x="19705" y="0"/>
                  </a:lnTo>
                  <a:lnTo>
                    <a:pt x="0" y="23941"/>
                  </a:lnTo>
                  <a:lnTo>
                    <a:pt x="4398" y="32854"/>
                  </a:lnTo>
                  <a:lnTo>
                    <a:pt x="6566" y="350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103604" y="9887927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30" h="38734">
                  <a:moveTo>
                    <a:pt x="7667" y="38402"/>
                  </a:moveTo>
                  <a:lnTo>
                    <a:pt x="17174" y="38402"/>
                  </a:lnTo>
                  <a:lnTo>
                    <a:pt x="24619" y="36875"/>
                  </a:lnTo>
                  <a:lnTo>
                    <a:pt x="30707" y="32713"/>
                  </a:lnTo>
                  <a:lnTo>
                    <a:pt x="34815" y="26545"/>
                  </a:lnTo>
                  <a:lnTo>
                    <a:pt x="36323" y="19002"/>
                  </a:lnTo>
                  <a:lnTo>
                    <a:pt x="36323" y="10113"/>
                  </a:lnTo>
                  <a:lnTo>
                    <a:pt x="30380" y="2391"/>
                  </a:lnTo>
                  <a:lnTo>
                    <a:pt x="21044" y="0"/>
                  </a:lnTo>
                  <a:lnTo>
                    <a:pt x="20187" y="511"/>
                  </a:lnTo>
                  <a:lnTo>
                    <a:pt x="19767" y="2202"/>
                  </a:lnTo>
                  <a:lnTo>
                    <a:pt x="20272" y="3058"/>
                  </a:lnTo>
                  <a:lnTo>
                    <a:pt x="28229" y="5100"/>
                  </a:lnTo>
                  <a:lnTo>
                    <a:pt x="33207" y="11562"/>
                  </a:lnTo>
                  <a:lnTo>
                    <a:pt x="33207" y="27955"/>
                  </a:lnTo>
                  <a:lnTo>
                    <a:pt x="26010" y="35245"/>
                  </a:lnTo>
                  <a:lnTo>
                    <a:pt x="9012" y="35245"/>
                  </a:lnTo>
                  <a:lnTo>
                    <a:pt x="7349" y="33429"/>
                  </a:lnTo>
                  <a:lnTo>
                    <a:pt x="2792" y="24200"/>
                  </a:lnTo>
                  <a:lnTo>
                    <a:pt x="1855" y="23878"/>
                  </a:lnTo>
                  <a:lnTo>
                    <a:pt x="312" y="24660"/>
                  </a:lnTo>
                  <a:lnTo>
                    <a:pt x="0" y="25609"/>
                  </a:lnTo>
                  <a:lnTo>
                    <a:pt x="5051" y="35843"/>
                  </a:lnTo>
                  <a:lnTo>
                    <a:pt x="7667" y="3840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109786" y="9864599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13235" y="31008"/>
                  </a:moveTo>
                  <a:lnTo>
                    <a:pt x="20670" y="29904"/>
                  </a:lnTo>
                  <a:lnTo>
                    <a:pt x="26385" y="23435"/>
                  </a:lnTo>
                  <a:lnTo>
                    <a:pt x="26385" y="6985"/>
                  </a:lnTo>
                  <a:lnTo>
                    <a:pt x="19489" y="0"/>
                  </a:lnTo>
                  <a:lnTo>
                    <a:pt x="4296" y="0"/>
                  </a:lnTo>
                  <a:lnTo>
                    <a:pt x="2196" y="2230"/>
                  </a:lnTo>
                  <a:lnTo>
                    <a:pt x="0" y="4456"/>
                  </a:lnTo>
                  <a:lnTo>
                    <a:pt x="4568" y="16869"/>
                  </a:lnTo>
                  <a:lnTo>
                    <a:pt x="8456" y="18979"/>
                  </a:lnTo>
                  <a:lnTo>
                    <a:pt x="11492" y="22406"/>
                  </a:lnTo>
                  <a:lnTo>
                    <a:pt x="13093" y="28455"/>
                  </a:lnTo>
                  <a:lnTo>
                    <a:pt x="13235" y="29743"/>
                  </a:lnTo>
                  <a:lnTo>
                    <a:pt x="13235" y="3100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108683" y="9863021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90">
                  <a:moveTo>
                    <a:pt x="14336" y="34164"/>
                  </a:moveTo>
                  <a:lnTo>
                    <a:pt x="22821" y="32923"/>
                  </a:lnTo>
                  <a:lnTo>
                    <a:pt x="29047" y="25626"/>
                  </a:lnTo>
                  <a:lnTo>
                    <a:pt x="29047" y="7704"/>
                  </a:lnTo>
                  <a:lnTo>
                    <a:pt x="21442" y="0"/>
                  </a:lnTo>
                  <a:lnTo>
                    <a:pt x="4852" y="0"/>
                  </a:lnTo>
                  <a:lnTo>
                    <a:pt x="0" y="4921"/>
                  </a:lnTo>
                  <a:lnTo>
                    <a:pt x="1101" y="6037"/>
                  </a:lnTo>
                  <a:lnTo>
                    <a:pt x="2298" y="7054"/>
                  </a:lnTo>
                  <a:lnTo>
                    <a:pt x="6140" y="3162"/>
                  </a:lnTo>
                  <a:lnTo>
                    <a:pt x="19722" y="3162"/>
                  </a:lnTo>
                  <a:lnTo>
                    <a:pt x="25925" y="9446"/>
                  </a:lnTo>
                  <a:lnTo>
                    <a:pt x="25925" y="23481"/>
                  </a:lnTo>
                  <a:lnTo>
                    <a:pt x="21674" y="29001"/>
                  </a:lnTo>
                  <a:lnTo>
                    <a:pt x="15794" y="30663"/>
                  </a:lnTo>
                  <a:lnTo>
                    <a:pt x="15556" y="29082"/>
                  </a:lnTo>
                  <a:lnTo>
                    <a:pt x="14058" y="23418"/>
                  </a:lnTo>
                  <a:lnTo>
                    <a:pt x="10965" y="19526"/>
                  </a:lnTo>
                  <a:lnTo>
                    <a:pt x="5647" y="16639"/>
                  </a:lnTo>
                  <a:lnTo>
                    <a:pt x="4704" y="16932"/>
                  </a:lnTo>
                  <a:lnTo>
                    <a:pt x="3893" y="18473"/>
                  </a:lnTo>
                  <a:lnTo>
                    <a:pt x="4177" y="19428"/>
                  </a:lnTo>
                  <a:lnTo>
                    <a:pt x="8711" y="21889"/>
                  </a:lnTo>
                  <a:lnTo>
                    <a:pt x="11277" y="25103"/>
                  </a:lnTo>
                  <a:lnTo>
                    <a:pt x="12633" y="30237"/>
                  </a:lnTo>
                  <a:lnTo>
                    <a:pt x="12781" y="31393"/>
                  </a:lnTo>
                  <a:lnTo>
                    <a:pt x="12775" y="32583"/>
                  </a:lnTo>
                  <a:lnTo>
                    <a:pt x="13314" y="33779"/>
                  </a:lnTo>
                  <a:lnTo>
                    <a:pt x="14336" y="341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892427" y="9856273"/>
              <a:ext cx="187960" cy="34925"/>
            </a:xfrm>
            <a:custGeom>
              <a:avLst/>
              <a:gdLst/>
              <a:ahLst/>
              <a:cxnLst/>
              <a:rect l="l" t="t" r="r" b="b"/>
              <a:pathLst>
                <a:path w="187959" h="34925">
                  <a:moveTo>
                    <a:pt x="0" y="34348"/>
                  </a:moveTo>
                  <a:lnTo>
                    <a:pt x="187438" y="34348"/>
                  </a:lnTo>
                  <a:lnTo>
                    <a:pt x="175741" y="0"/>
                  </a:lnTo>
                  <a:lnTo>
                    <a:pt x="0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90385" y="9854207"/>
              <a:ext cx="191770" cy="38735"/>
            </a:xfrm>
            <a:custGeom>
              <a:avLst/>
              <a:gdLst/>
              <a:ahLst/>
              <a:cxnLst/>
              <a:rect l="l" t="t" r="r" b="b"/>
              <a:pathLst>
                <a:path w="191769" h="38734">
                  <a:moveTo>
                    <a:pt x="913" y="38477"/>
                  </a:moveTo>
                  <a:lnTo>
                    <a:pt x="190140" y="38477"/>
                  </a:lnTo>
                  <a:lnTo>
                    <a:pt x="190753" y="38155"/>
                  </a:lnTo>
                  <a:lnTo>
                    <a:pt x="191519" y="37068"/>
                  </a:lnTo>
                  <a:lnTo>
                    <a:pt x="191621" y="36367"/>
                  </a:lnTo>
                  <a:lnTo>
                    <a:pt x="179425" y="557"/>
                  </a:lnTo>
                  <a:lnTo>
                    <a:pt x="178653" y="0"/>
                  </a:lnTo>
                  <a:lnTo>
                    <a:pt x="913" y="0"/>
                  </a:lnTo>
                  <a:lnTo>
                    <a:pt x="0" y="925"/>
                  </a:lnTo>
                  <a:lnTo>
                    <a:pt x="0" y="4128"/>
                  </a:lnTo>
                  <a:lnTo>
                    <a:pt x="176331" y="4128"/>
                  </a:lnTo>
                  <a:lnTo>
                    <a:pt x="186615" y="34343"/>
                  </a:lnTo>
                  <a:lnTo>
                    <a:pt x="0" y="34343"/>
                  </a:lnTo>
                  <a:lnTo>
                    <a:pt x="56" y="37609"/>
                  </a:lnTo>
                  <a:lnTo>
                    <a:pt x="913" y="38477"/>
                  </a:lnTo>
                  <a:close/>
                </a:path>
                <a:path w="191769" h="38734">
                  <a:moveTo>
                    <a:pt x="0" y="34343"/>
                  </a:moveTo>
                  <a:lnTo>
                    <a:pt x="4080" y="34343"/>
                  </a:lnTo>
                  <a:lnTo>
                    <a:pt x="4080" y="4128"/>
                  </a:lnTo>
                  <a:lnTo>
                    <a:pt x="0" y="4128"/>
                  </a:lnTo>
                  <a:lnTo>
                    <a:pt x="0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92427" y="9890624"/>
              <a:ext cx="175895" cy="56515"/>
            </a:xfrm>
            <a:custGeom>
              <a:avLst/>
              <a:gdLst/>
              <a:ahLst/>
              <a:cxnLst/>
              <a:rect l="l" t="t" r="r" b="b"/>
              <a:pathLst>
                <a:path w="175894" h="56515">
                  <a:moveTo>
                    <a:pt x="175741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75741" y="0"/>
                  </a:lnTo>
                  <a:lnTo>
                    <a:pt x="175741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90384" y="9888118"/>
              <a:ext cx="180340" cy="59055"/>
            </a:xfrm>
            <a:custGeom>
              <a:avLst/>
              <a:gdLst/>
              <a:ahLst/>
              <a:cxnLst/>
              <a:rect l="l" t="t" r="r" b="b"/>
              <a:pathLst>
                <a:path w="180340" h="59054">
                  <a:moveTo>
                    <a:pt x="179819" y="1282"/>
                  </a:moveTo>
                  <a:lnTo>
                    <a:pt x="179108" y="1282"/>
                  </a:lnTo>
                  <a:lnTo>
                    <a:pt x="17910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75742" y="5118"/>
                  </a:lnTo>
                  <a:lnTo>
                    <a:pt x="175742" y="58801"/>
                  </a:lnTo>
                  <a:lnTo>
                    <a:pt x="179819" y="58801"/>
                  </a:lnTo>
                  <a:lnTo>
                    <a:pt x="179819" y="5118"/>
                  </a:lnTo>
                  <a:lnTo>
                    <a:pt x="179819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910653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909126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6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6" y="3099"/>
                  </a:lnTo>
                  <a:lnTo>
                    <a:pt x="21436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3" y="33976"/>
                  </a:lnTo>
                  <a:lnTo>
                    <a:pt x="3053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954665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953136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995761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994230" y="9900434"/>
              <a:ext cx="19685" cy="27940"/>
            </a:xfrm>
            <a:custGeom>
              <a:avLst/>
              <a:gdLst/>
              <a:ahLst/>
              <a:cxnLst/>
              <a:rect l="l" t="t" r="r" b="b"/>
              <a:pathLst>
                <a:path w="19684" h="27940">
                  <a:moveTo>
                    <a:pt x="686" y="27547"/>
                  </a:moveTo>
                  <a:lnTo>
                    <a:pt x="18371" y="27547"/>
                  </a:lnTo>
                  <a:lnTo>
                    <a:pt x="19058" y="26851"/>
                  </a:lnTo>
                  <a:lnTo>
                    <a:pt x="19058" y="689"/>
                  </a:lnTo>
                  <a:lnTo>
                    <a:pt x="1837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5999" y="3099"/>
                  </a:lnTo>
                  <a:lnTo>
                    <a:pt x="15999" y="24447"/>
                  </a:lnTo>
                  <a:lnTo>
                    <a:pt x="0" y="24447"/>
                  </a:lnTo>
                  <a:lnTo>
                    <a:pt x="0" y="26851"/>
                  </a:lnTo>
                  <a:lnTo>
                    <a:pt x="686" y="27547"/>
                  </a:lnTo>
                  <a:close/>
                </a:path>
                <a:path w="19684" h="27940">
                  <a:moveTo>
                    <a:pt x="0" y="24447"/>
                  </a:moveTo>
                  <a:lnTo>
                    <a:pt x="3059" y="24447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3685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902855" y="9864407"/>
              <a:ext cx="157480" cy="64135"/>
            </a:xfrm>
            <a:custGeom>
              <a:avLst/>
              <a:gdLst/>
              <a:ahLst/>
              <a:cxnLst/>
              <a:rect l="l" t="t" r="r" b="b"/>
              <a:pathLst>
                <a:path w="157480" h="64134">
                  <a:moveTo>
                    <a:pt x="3048" y="698"/>
                  </a:moveTo>
                  <a:lnTo>
                    <a:pt x="2362" y="0"/>
                  </a:lnTo>
                  <a:lnTo>
                    <a:pt x="673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73" y="14859"/>
                  </a:lnTo>
                  <a:lnTo>
                    <a:pt x="1524" y="14859"/>
                  </a:lnTo>
                  <a:lnTo>
                    <a:pt x="2362" y="14859"/>
                  </a:lnTo>
                  <a:lnTo>
                    <a:pt x="3048" y="14160"/>
                  </a:lnTo>
                  <a:lnTo>
                    <a:pt x="3048" y="698"/>
                  </a:lnTo>
                  <a:close/>
                </a:path>
                <a:path w="15748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04" y="14859"/>
                  </a:lnTo>
                  <a:lnTo>
                    <a:pt x="11455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157480" h="64134">
                  <a:moveTo>
                    <a:pt x="21221" y="698"/>
                  </a:moveTo>
                  <a:lnTo>
                    <a:pt x="20548" y="0"/>
                  </a:lnTo>
                  <a:lnTo>
                    <a:pt x="18846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46" y="14859"/>
                  </a:lnTo>
                  <a:lnTo>
                    <a:pt x="19697" y="14859"/>
                  </a:lnTo>
                  <a:lnTo>
                    <a:pt x="20548" y="14859"/>
                  </a:lnTo>
                  <a:lnTo>
                    <a:pt x="21221" y="14160"/>
                  </a:lnTo>
                  <a:lnTo>
                    <a:pt x="21221" y="698"/>
                  </a:lnTo>
                  <a:close/>
                </a:path>
                <a:path w="157480" h="64134">
                  <a:moveTo>
                    <a:pt x="30314" y="698"/>
                  </a:moveTo>
                  <a:lnTo>
                    <a:pt x="29629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78" y="14859"/>
                  </a:lnTo>
                  <a:lnTo>
                    <a:pt x="29629" y="14859"/>
                  </a:lnTo>
                  <a:lnTo>
                    <a:pt x="30314" y="14160"/>
                  </a:lnTo>
                  <a:lnTo>
                    <a:pt x="30314" y="698"/>
                  </a:lnTo>
                  <a:close/>
                </a:path>
                <a:path w="157480" h="64134">
                  <a:moveTo>
                    <a:pt x="39395" y="698"/>
                  </a:moveTo>
                  <a:lnTo>
                    <a:pt x="38722" y="0"/>
                  </a:lnTo>
                  <a:lnTo>
                    <a:pt x="37020" y="0"/>
                  </a:lnTo>
                  <a:lnTo>
                    <a:pt x="36334" y="698"/>
                  </a:lnTo>
                  <a:lnTo>
                    <a:pt x="36334" y="14160"/>
                  </a:lnTo>
                  <a:lnTo>
                    <a:pt x="37020" y="14859"/>
                  </a:lnTo>
                  <a:lnTo>
                    <a:pt x="37871" y="14859"/>
                  </a:lnTo>
                  <a:lnTo>
                    <a:pt x="38722" y="14859"/>
                  </a:lnTo>
                  <a:lnTo>
                    <a:pt x="39395" y="14160"/>
                  </a:lnTo>
                  <a:lnTo>
                    <a:pt x="39395" y="698"/>
                  </a:lnTo>
                  <a:close/>
                </a:path>
                <a:path w="157480" h="64134">
                  <a:moveTo>
                    <a:pt x="48488" y="698"/>
                  </a:moveTo>
                  <a:lnTo>
                    <a:pt x="47802" y="0"/>
                  </a:lnTo>
                  <a:lnTo>
                    <a:pt x="46113" y="0"/>
                  </a:lnTo>
                  <a:lnTo>
                    <a:pt x="45427" y="698"/>
                  </a:lnTo>
                  <a:lnTo>
                    <a:pt x="45427" y="14160"/>
                  </a:lnTo>
                  <a:lnTo>
                    <a:pt x="46113" y="14859"/>
                  </a:lnTo>
                  <a:lnTo>
                    <a:pt x="46964" y="14859"/>
                  </a:lnTo>
                  <a:lnTo>
                    <a:pt x="47802" y="14859"/>
                  </a:lnTo>
                  <a:lnTo>
                    <a:pt x="48488" y="14160"/>
                  </a:lnTo>
                  <a:lnTo>
                    <a:pt x="48488" y="698"/>
                  </a:lnTo>
                  <a:close/>
                </a:path>
                <a:path w="157480" h="64134">
                  <a:moveTo>
                    <a:pt x="57581" y="698"/>
                  </a:moveTo>
                  <a:lnTo>
                    <a:pt x="56896" y="0"/>
                  </a:lnTo>
                  <a:lnTo>
                    <a:pt x="55194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194" y="14859"/>
                  </a:lnTo>
                  <a:lnTo>
                    <a:pt x="56045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157480" h="64134">
                  <a:moveTo>
                    <a:pt x="66662" y="698"/>
                  </a:moveTo>
                  <a:lnTo>
                    <a:pt x="65976" y="0"/>
                  </a:lnTo>
                  <a:lnTo>
                    <a:pt x="64287" y="0"/>
                  </a:lnTo>
                  <a:lnTo>
                    <a:pt x="63601" y="698"/>
                  </a:lnTo>
                  <a:lnTo>
                    <a:pt x="63601" y="14160"/>
                  </a:lnTo>
                  <a:lnTo>
                    <a:pt x="64287" y="14859"/>
                  </a:lnTo>
                  <a:lnTo>
                    <a:pt x="65138" y="14859"/>
                  </a:lnTo>
                  <a:lnTo>
                    <a:pt x="65976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15748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82" y="698"/>
                  </a:lnTo>
                  <a:lnTo>
                    <a:pt x="72682" y="14160"/>
                  </a:lnTo>
                  <a:lnTo>
                    <a:pt x="73380" y="14859"/>
                  </a:lnTo>
                  <a:lnTo>
                    <a:pt x="74218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  <a:path w="157480" h="64134">
                  <a:moveTo>
                    <a:pt x="84353" y="698"/>
                  </a:moveTo>
                  <a:lnTo>
                    <a:pt x="83667" y="0"/>
                  </a:lnTo>
                  <a:lnTo>
                    <a:pt x="81978" y="0"/>
                  </a:lnTo>
                  <a:lnTo>
                    <a:pt x="81292" y="698"/>
                  </a:lnTo>
                  <a:lnTo>
                    <a:pt x="81292" y="14160"/>
                  </a:lnTo>
                  <a:lnTo>
                    <a:pt x="81978" y="14859"/>
                  </a:lnTo>
                  <a:lnTo>
                    <a:pt x="82829" y="14859"/>
                  </a:lnTo>
                  <a:lnTo>
                    <a:pt x="83667" y="14859"/>
                  </a:lnTo>
                  <a:lnTo>
                    <a:pt x="84353" y="14160"/>
                  </a:lnTo>
                  <a:lnTo>
                    <a:pt x="84353" y="698"/>
                  </a:lnTo>
                  <a:close/>
                </a:path>
                <a:path w="157480" h="64134">
                  <a:moveTo>
                    <a:pt x="93433" y="698"/>
                  </a:moveTo>
                  <a:lnTo>
                    <a:pt x="92760" y="0"/>
                  </a:lnTo>
                  <a:lnTo>
                    <a:pt x="91071" y="0"/>
                  </a:lnTo>
                  <a:lnTo>
                    <a:pt x="90373" y="698"/>
                  </a:lnTo>
                  <a:lnTo>
                    <a:pt x="90373" y="14160"/>
                  </a:lnTo>
                  <a:lnTo>
                    <a:pt x="91071" y="14859"/>
                  </a:lnTo>
                  <a:lnTo>
                    <a:pt x="91909" y="14859"/>
                  </a:lnTo>
                  <a:lnTo>
                    <a:pt x="92760" y="14859"/>
                  </a:lnTo>
                  <a:lnTo>
                    <a:pt x="93433" y="14160"/>
                  </a:lnTo>
                  <a:lnTo>
                    <a:pt x="93433" y="698"/>
                  </a:lnTo>
                  <a:close/>
                </a:path>
                <a:path w="157480" h="64134">
                  <a:moveTo>
                    <a:pt x="102527" y="698"/>
                  </a:moveTo>
                  <a:lnTo>
                    <a:pt x="101841" y="0"/>
                  </a:lnTo>
                  <a:lnTo>
                    <a:pt x="100152" y="0"/>
                  </a:lnTo>
                  <a:lnTo>
                    <a:pt x="99466" y="698"/>
                  </a:lnTo>
                  <a:lnTo>
                    <a:pt x="99466" y="14160"/>
                  </a:lnTo>
                  <a:lnTo>
                    <a:pt x="100152" y="14859"/>
                  </a:lnTo>
                  <a:lnTo>
                    <a:pt x="101003" y="14859"/>
                  </a:lnTo>
                  <a:lnTo>
                    <a:pt x="101841" y="14859"/>
                  </a:lnTo>
                  <a:lnTo>
                    <a:pt x="102527" y="14160"/>
                  </a:lnTo>
                  <a:lnTo>
                    <a:pt x="102527" y="698"/>
                  </a:lnTo>
                  <a:close/>
                </a:path>
                <a:path w="157480" h="64134">
                  <a:moveTo>
                    <a:pt x="111620" y="698"/>
                  </a:moveTo>
                  <a:lnTo>
                    <a:pt x="110934" y="0"/>
                  </a:lnTo>
                  <a:lnTo>
                    <a:pt x="109245" y="0"/>
                  </a:lnTo>
                  <a:lnTo>
                    <a:pt x="108559" y="698"/>
                  </a:lnTo>
                  <a:lnTo>
                    <a:pt x="108559" y="14160"/>
                  </a:lnTo>
                  <a:lnTo>
                    <a:pt x="109245" y="14859"/>
                  </a:lnTo>
                  <a:lnTo>
                    <a:pt x="110083" y="14859"/>
                  </a:lnTo>
                  <a:lnTo>
                    <a:pt x="110934" y="14859"/>
                  </a:lnTo>
                  <a:lnTo>
                    <a:pt x="111620" y="14160"/>
                  </a:lnTo>
                  <a:lnTo>
                    <a:pt x="111620" y="698"/>
                  </a:lnTo>
                  <a:close/>
                </a:path>
                <a:path w="157480" h="64134">
                  <a:moveTo>
                    <a:pt x="120700" y="698"/>
                  </a:moveTo>
                  <a:lnTo>
                    <a:pt x="120015" y="0"/>
                  </a:lnTo>
                  <a:lnTo>
                    <a:pt x="118325" y="0"/>
                  </a:lnTo>
                  <a:lnTo>
                    <a:pt x="117640" y="698"/>
                  </a:lnTo>
                  <a:lnTo>
                    <a:pt x="117640" y="14160"/>
                  </a:lnTo>
                  <a:lnTo>
                    <a:pt x="118325" y="14859"/>
                  </a:lnTo>
                  <a:lnTo>
                    <a:pt x="119176" y="14859"/>
                  </a:lnTo>
                  <a:lnTo>
                    <a:pt x="120015" y="14859"/>
                  </a:lnTo>
                  <a:lnTo>
                    <a:pt x="120700" y="14160"/>
                  </a:lnTo>
                  <a:lnTo>
                    <a:pt x="120700" y="698"/>
                  </a:lnTo>
                  <a:close/>
                </a:path>
                <a:path w="157480" h="64134">
                  <a:moveTo>
                    <a:pt x="129794" y="698"/>
                  </a:moveTo>
                  <a:lnTo>
                    <a:pt x="129108" y="0"/>
                  </a:lnTo>
                  <a:lnTo>
                    <a:pt x="127419" y="0"/>
                  </a:lnTo>
                  <a:lnTo>
                    <a:pt x="126733" y="698"/>
                  </a:lnTo>
                  <a:lnTo>
                    <a:pt x="126733" y="14160"/>
                  </a:lnTo>
                  <a:lnTo>
                    <a:pt x="127419" y="14859"/>
                  </a:lnTo>
                  <a:lnTo>
                    <a:pt x="128257" y="14859"/>
                  </a:lnTo>
                  <a:lnTo>
                    <a:pt x="129108" y="14859"/>
                  </a:lnTo>
                  <a:lnTo>
                    <a:pt x="129794" y="14160"/>
                  </a:lnTo>
                  <a:lnTo>
                    <a:pt x="129794" y="698"/>
                  </a:lnTo>
                  <a:close/>
                </a:path>
                <a:path w="157480" h="64134">
                  <a:moveTo>
                    <a:pt x="138874" y="698"/>
                  </a:moveTo>
                  <a:lnTo>
                    <a:pt x="138188" y="0"/>
                  </a:lnTo>
                  <a:lnTo>
                    <a:pt x="136499" y="0"/>
                  </a:lnTo>
                  <a:lnTo>
                    <a:pt x="135826" y="698"/>
                  </a:lnTo>
                  <a:lnTo>
                    <a:pt x="135826" y="14160"/>
                  </a:lnTo>
                  <a:lnTo>
                    <a:pt x="136499" y="14859"/>
                  </a:lnTo>
                  <a:lnTo>
                    <a:pt x="137350" y="14859"/>
                  </a:lnTo>
                  <a:lnTo>
                    <a:pt x="138188" y="14859"/>
                  </a:lnTo>
                  <a:lnTo>
                    <a:pt x="138874" y="14160"/>
                  </a:lnTo>
                  <a:lnTo>
                    <a:pt x="138874" y="698"/>
                  </a:lnTo>
                  <a:close/>
                </a:path>
                <a:path w="157480" h="64134">
                  <a:moveTo>
                    <a:pt x="147967" y="698"/>
                  </a:moveTo>
                  <a:lnTo>
                    <a:pt x="147281" y="0"/>
                  </a:lnTo>
                  <a:lnTo>
                    <a:pt x="145592" y="0"/>
                  </a:lnTo>
                  <a:lnTo>
                    <a:pt x="144907" y="698"/>
                  </a:lnTo>
                  <a:lnTo>
                    <a:pt x="144907" y="14160"/>
                  </a:lnTo>
                  <a:lnTo>
                    <a:pt x="145592" y="14859"/>
                  </a:lnTo>
                  <a:lnTo>
                    <a:pt x="146431" y="14859"/>
                  </a:lnTo>
                  <a:lnTo>
                    <a:pt x="147281" y="14859"/>
                  </a:lnTo>
                  <a:lnTo>
                    <a:pt x="147967" y="14160"/>
                  </a:lnTo>
                  <a:lnTo>
                    <a:pt x="147967" y="698"/>
                  </a:lnTo>
                  <a:close/>
                </a:path>
                <a:path w="157480" h="64134">
                  <a:moveTo>
                    <a:pt x="151523" y="36728"/>
                  </a:moveTo>
                  <a:lnTo>
                    <a:pt x="150837" y="36029"/>
                  </a:lnTo>
                  <a:lnTo>
                    <a:pt x="148463" y="36029"/>
                  </a:lnTo>
                  <a:lnTo>
                    <a:pt x="148463" y="39128"/>
                  </a:lnTo>
                  <a:lnTo>
                    <a:pt x="148463" y="60477"/>
                  </a:lnTo>
                  <a:lnTo>
                    <a:pt x="135521" y="60477"/>
                  </a:lnTo>
                  <a:lnTo>
                    <a:pt x="135521" y="39128"/>
                  </a:lnTo>
                  <a:lnTo>
                    <a:pt x="148463" y="39128"/>
                  </a:lnTo>
                  <a:lnTo>
                    <a:pt x="148463" y="36029"/>
                  </a:lnTo>
                  <a:lnTo>
                    <a:pt x="133146" y="36029"/>
                  </a:lnTo>
                  <a:lnTo>
                    <a:pt x="132461" y="36728"/>
                  </a:lnTo>
                  <a:lnTo>
                    <a:pt x="132461" y="39128"/>
                  </a:lnTo>
                  <a:lnTo>
                    <a:pt x="132461" y="60477"/>
                  </a:lnTo>
                  <a:lnTo>
                    <a:pt x="132461" y="62890"/>
                  </a:lnTo>
                  <a:lnTo>
                    <a:pt x="133146" y="63576"/>
                  </a:lnTo>
                  <a:lnTo>
                    <a:pt x="150837" y="63576"/>
                  </a:lnTo>
                  <a:lnTo>
                    <a:pt x="151523" y="62890"/>
                  </a:lnTo>
                  <a:lnTo>
                    <a:pt x="151523" y="36728"/>
                  </a:lnTo>
                  <a:close/>
                </a:path>
                <a:path w="157480" h="64134">
                  <a:moveTo>
                    <a:pt x="157060" y="698"/>
                  </a:moveTo>
                  <a:lnTo>
                    <a:pt x="156362" y="0"/>
                  </a:lnTo>
                  <a:lnTo>
                    <a:pt x="154673" y="0"/>
                  </a:lnTo>
                  <a:lnTo>
                    <a:pt x="153987" y="698"/>
                  </a:lnTo>
                  <a:lnTo>
                    <a:pt x="153987" y="14160"/>
                  </a:lnTo>
                  <a:lnTo>
                    <a:pt x="154673" y="14859"/>
                  </a:lnTo>
                  <a:lnTo>
                    <a:pt x="155524" y="14859"/>
                  </a:lnTo>
                  <a:lnTo>
                    <a:pt x="156362" y="14859"/>
                  </a:lnTo>
                  <a:lnTo>
                    <a:pt x="157060" y="14160"/>
                  </a:lnTo>
                  <a:lnTo>
                    <a:pt x="157060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941692" y="992480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527" y="10198"/>
                  </a:moveTo>
                  <a:lnTo>
                    <a:pt x="6286" y="9055"/>
                  </a:lnTo>
                  <a:lnTo>
                    <a:pt x="6057" y="7912"/>
                  </a:lnTo>
                  <a:lnTo>
                    <a:pt x="4495" y="7277"/>
                  </a:lnTo>
                  <a:lnTo>
                    <a:pt x="1155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72" y="11430"/>
                  </a:lnTo>
                  <a:lnTo>
                    <a:pt x="6527" y="10198"/>
                  </a:lnTo>
                  <a:close/>
                </a:path>
                <a:path w="8255" h="12700">
                  <a:moveTo>
                    <a:pt x="8128" y="2387"/>
                  </a:moveTo>
                  <a:lnTo>
                    <a:pt x="6883" y="1117"/>
                  </a:lnTo>
                  <a:lnTo>
                    <a:pt x="3225" y="0"/>
                  </a:lnTo>
                  <a:lnTo>
                    <a:pt x="1498" y="342"/>
                  </a:lnTo>
                  <a:lnTo>
                    <a:pt x="901" y="2336"/>
                  </a:lnTo>
                  <a:lnTo>
                    <a:pt x="2133" y="3606"/>
                  </a:lnTo>
                  <a:lnTo>
                    <a:pt x="5803" y="4724"/>
                  </a:lnTo>
                  <a:lnTo>
                    <a:pt x="7531" y="4381"/>
                  </a:lnTo>
                  <a:lnTo>
                    <a:pt x="7835" y="3378"/>
                  </a:lnTo>
                  <a:lnTo>
                    <a:pt x="8128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934768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933754" y="9918801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75" y="21183"/>
                  </a:moveTo>
                  <a:lnTo>
                    <a:pt x="17233" y="20383"/>
                  </a:lnTo>
                  <a:lnTo>
                    <a:pt x="16471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42" y="7962"/>
                  </a:lnTo>
                  <a:lnTo>
                    <a:pt x="12128" y="1371"/>
                  </a:lnTo>
                  <a:lnTo>
                    <a:pt x="11633" y="0"/>
                  </a:lnTo>
                  <a:lnTo>
                    <a:pt x="10274" y="482"/>
                  </a:lnTo>
                  <a:lnTo>
                    <a:pt x="6972" y="7543"/>
                  </a:lnTo>
                  <a:lnTo>
                    <a:pt x="6299" y="14579"/>
                  </a:lnTo>
                  <a:lnTo>
                    <a:pt x="7874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1295" y="28016"/>
                  </a:lnTo>
                  <a:lnTo>
                    <a:pt x="3365" y="28016"/>
                  </a:lnTo>
                  <a:lnTo>
                    <a:pt x="2247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4693" y="28016"/>
                  </a:lnTo>
                  <a:lnTo>
                    <a:pt x="16738" y="28016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935647" y="9914216"/>
              <a:ext cx="98425" cy="22860"/>
            </a:xfrm>
            <a:custGeom>
              <a:avLst/>
              <a:gdLst/>
              <a:ahLst/>
              <a:cxnLst/>
              <a:rect l="l" t="t" r="r" b="b"/>
              <a:pathLst>
                <a:path w="98425" h="22859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98425" h="22859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98425" h="22859">
                  <a:moveTo>
                    <a:pt x="15494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494" y="2781"/>
                  </a:lnTo>
                  <a:close/>
                </a:path>
                <a:path w="98425" h="22859">
                  <a:moveTo>
                    <a:pt x="96367" y="20789"/>
                  </a:moveTo>
                  <a:lnTo>
                    <a:pt x="96126" y="19646"/>
                  </a:lnTo>
                  <a:lnTo>
                    <a:pt x="95897" y="18503"/>
                  </a:lnTo>
                  <a:lnTo>
                    <a:pt x="94335" y="17868"/>
                  </a:lnTo>
                  <a:lnTo>
                    <a:pt x="90995" y="18580"/>
                  </a:lnTo>
                  <a:lnTo>
                    <a:pt x="89839" y="19812"/>
                  </a:lnTo>
                  <a:lnTo>
                    <a:pt x="90322" y="22098"/>
                  </a:lnTo>
                  <a:lnTo>
                    <a:pt x="91871" y="22733"/>
                  </a:lnTo>
                  <a:lnTo>
                    <a:pt x="95211" y="22021"/>
                  </a:lnTo>
                  <a:lnTo>
                    <a:pt x="96367" y="20789"/>
                  </a:lnTo>
                  <a:close/>
                </a:path>
                <a:path w="98425" h="22859">
                  <a:moveTo>
                    <a:pt x="97967" y="12979"/>
                  </a:moveTo>
                  <a:lnTo>
                    <a:pt x="96735" y="11709"/>
                  </a:lnTo>
                  <a:lnTo>
                    <a:pt x="93065" y="10591"/>
                  </a:lnTo>
                  <a:lnTo>
                    <a:pt x="91338" y="10934"/>
                  </a:lnTo>
                  <a:lnTo>
                    <a:pt x="90741" y="12928"/>
                  </a:lnTo>
                  <a:lnTo>
                    <a:pt x="91986" y="14198"/>
                  </a:lnTo>
                  <a:lnTo>
                    <a:pt x="95643" y="15316"/>
                  </a:lnTo>
                  <a:lnTo>
                    <a:pt x="97370" y="14973"/>
                  </a:lnTo>
                  <a:lnTo>
                    <a:pt x="97675" y="13970"/>
                  </a:lnTo>
                  <a:lnTo>
                    <a:pt x="97967" y="129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18562" y="9939870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323" y="6934"/>
                  </a:moveTo>
                  <a:lnTo>
                    <a:pt x="14706" y="6934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1323" y="6934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17549" y="9918560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17487" y="21424"/>
                  </a:moveTo>
                  <a:lnTo>
                    <a:pt x="17233" y="20624"/>
                  </a:lnTo>
                  <a:lnTo>
                    <a:pt x="16471" y="20281"/>
                  </a:lnTo>
                  <a:lnTo>
                    <a:pt x="9982" y="20281"/>
                  </a:lnTo>
                  <a:lnTo>
                    <a:pt x="8394" y="14732"/>
                  </a:lnTo>
                  <a:lnTo>
                    <a:pt x="9042" y="8204"/>
                  </a:lnTo>
                  <a:lnTo>
                    <a:pt x="12128" y="1612"/>
                  </a:lnTo>
                  <a:lnTo>
                    <a:pt x="11633" y="241"/>
                  </a:lnTo>
                  <a:lnTo>
                    <a:pt x="11125" y="0"/>
                  </a:lnTo>
                  <a:lnTo>
                    <a:pt x="10528" y="215"/>
                  </a:lnTo>
                  <a:lnTo>
                    <a:pt x="6972" y="7785"/>
                  </a:lnTo>
                  <a:lnTo>
                    <a:pt x="6299" y="14820"/>
                  </a:lnTo>
                  <a:lnTo>
                    <a:pt x="7874" y="20281"/>
                  </a:lnTo>
                  <a:lnTo>
                    <a:pt x="1003" y="20281"/>
                  </a:lnTo>
                  <a:lnTo>
                    <a:pt x="215" y="20662"/>
                  </a:lnTo>
                  <a:lnTo>
                    <a:pt x="0" y="21513"/>
                  </a:lnTo>
                  <a:lnTo>
                    <a:pt x="165" y="22352"/>
                  </a:lnTo>
                  <a:lnTo>
                    <a:pt x="1295" y="28257"/>
                  </a:lnTo>
                  <a:lnTo>
                    <a:pt x="3365" y="28257"/>
                  </a:lnTo>
                  <a:lnTo>
                    <a:pt x="2235" y="22352"/>
                  </a:lnTo>
                  <a:lnTo>
                    <a:pt x="9232" y="22352"/>
                  </a:lnTo>
                  <a:lnTo>
                    <a:pt x="15328" y="22352"/>
                  </a:lnTo>
                  <a:lnTo>
                    <a:pt x="14693" y="28257"/>
                  </a:lnTo>
                  <a:lnTo>
                    <a:pt x="16738" y="28257"/>
                  </a:lnTo>
                  <a:lnTo>
                    <a:pt x="17487" y="214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19441" y="9914216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6985" y="16687"/>
                  </a:moveTo>
                  <a:lnTo>
                    <a:pt x="6540" y="14808"/>
                  </a:lnTo>
                  <a:lnTo>
                    <a:pt x="3670" y="12141"/>
                  </a:lnTo>
                  <a:lnTo>
                    <a:pt x="1778" y="11861"/>
                  </a:lnTo>
                  <a:lnTo>
                    <a:pt x="0" y="13830"/>
                  </a:lnTo>
                  <a:lnTo>
                    <a:pt x="444" y="15709"/>
                  </a:lnTo>
                  <a:lnTo>
                    <a:pt x="3314" y="18376"/>
                  </a:lnTo>
                  <a:lnTo>
                    <a:pt x="5194" y="18656"/>
                  </a:lnTo>
                  <a:lnTo>
                    <a:pt x="6096" y="17678"/>
                  </a:lnTo>
                  <a:lnTo>
                    <a:pt x="6985" y="16687"/>
                  </a:lnTo>
                  <a:close/>
                </a:path>
                <a:path w="15875" h="19050">
                  <a:moveTo>
                    <a:pt x="7708" y="9042"/>
                  </a:moveTo>
                  <a:lnTo>
                    <a:pt x="6934" y="7467"/>
                  </a:lnTo>
                  <a:lnTo>
                    <a:pt x="3886" y="5118"/>
                  </a:lnTo>
                  <a:lnTo>
                    <a:pt x="2184" y="4787"/>
                  </a:lnTo>
                  <a:lnTo>
                    <a:pt x="1028" y="6337"/>
                  </a:lnTo>
                  <a:lnTo>
                    <a:pt x="1790" y="7912"/>
                  </a:lnTo>
                  <a:lnTo>
                    <a:pt x="4838" y="10248"/>
                  </a:lnTo>
                  <a:lnTo>
                    <a:pt x="6540" y="10579"/>
                  </a:lnTo>
                  <a:lnTo>
                    <a:pt x="7124" y="9817"/>
                  </a:lnTo>
                  <a:lnTo>
                    <a:pt x="7708" y="9042"/>
                  </a:lnTo>
                  <a:close/>
                </a:path>
                <a:path w="15875" h="19050">
                  <a:moveTo>
                    <a:pt x="15506" y="2781"/>
                  </a:moveTo>
                  <a:lnTo>
                    <a:pt x="14998" y="1574"/>
                  </a:lnTo>
                  <a:lnTo>
                    <a:pt x="14503" y="368"/>
                  </a:lnTo>
                  <a:lnTo>
                    <a:pt x="12661" y="0"/>
                  </a:lnTo>
                  <a:lnTo>
                    <a:pt x="9131" y="1498"/>
                  </a:lnTo>
                  <a:lnTo>
                    <a:pt x="8102" y="3086"/>
                  </a:lnTo>
                  <a:lnTo>
                    <a:pt x="9105" y="5511"/>
                  </a:lnTo>
                  <a:lnTo>
                    <a:pt x="10947" y="5880"/>
                  </a:lnTo>
                  <a:lnTo>
                    <a:pt x="14478" y="4381"/>
                  </a:lnTo>
                  <a:lnTo>
                    <a:pt x="15506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025664" y="9802723"/>
              <a:ext cx="260985" cy="144145"/>
            </a:xfrm>
            <a:custGeom>
              <a:avLst/>
              <a:gdLst/>
              <a:ahLst/>
              <a:cxnLst/>
              <a:rect l="l" t="t" r="r" b="b"/>
              <a:pathLst>
                <a:path w="260984" h="144145">
                  <a:moveTo>
                    <a:pt x="53670" y="4076"/>
                  </a:moveTo>
                  <a:lnTo>
                    <a:pt x="53276" y="2413"/>
                  </a:lnTo>
                  <a:lnTo>
                    <a:pt x="52451" y="1905"/>
                  </a:lnTo>
                  <a:lnTo>
                    <a:pt x="21577" y="9525"/>
                  </a:lnTo>
                  <a:lnTo>
                    <a:pt x="21577" y="685"/>
                  </a:lnTo>
                  <a:lnTo>
                    <a:pt x="20891" y="0"/>
                  </a:lnTo>
                  <a:lnTo>
                    <a:pt x="19202" y="0"/>
                  </a:lnTo>
                  <a:lnTo>
                    <a:pt x="18503" y="685"/>
                  </a:lnTo>
                  <a:lnTo>
                    <a:pt x="18503" y="10274"/>
                  </a:lnTo>
                  <a:lnTo>
                    <a:pt x="508" y="14706"/>
                  </a:lnTo>
                  <a:lnTo>
                    <a:pt x="0" y="15544"/>
                  </a:lnTo>
                  <a:lnTo>
                    <a:pt x="368" y="17081"/>
                  </a:lnTo>
                  <a:lnTo>
                    <a:pt x="1003" y="17551"/>
                  </a:lnTo>
                  <a:lnTo>
                    <a:pt x="1689" y="17551"/>
                  </a:lnTo>
                  <a:lnTo>
                    <a:pt x="18503" y="13436"/>
                  </a:lnTo>
                  <a:lnTo>
                    <a:pt x="18503" y="54216"/>
                  </a:lnTo>
                  <a:lnTo>
                    <a:pt x="19202" y="54914"/>
                  </a:lnTo>
                  <a:lnTo>
                    <a:pt x="20040" y="54914"/>
                  </a:lnTo>
                  <a:lnTo>
                    <a:pt x="20891" y="54914"/>
                  </a:lnTo>
                  <a:lnTo>
                    <a:pt x="21577" y="54216"/>
                  </a:lnTo>
                  <a:lnTo>
                    <a:pt x="21577" y="12674"/>
                  </a:lnTo>
                  <a:lnTo>
                    <a:pt x="53174" y="4914"/>
                  </a:lnTo>
                  <a:lnTo>
                    <a:pt x="53670" y="4076"/>
                  </a:lnTo>
                  <a:close/>
                </a:path>
                <a:path w="260984" h="144145">
                  <a:moveTo>
                    <a:pt x="260464" y="89090"/>
                  </a:moveTo>
                  <a:lnTo>
                    <a:pt x="259511" y="88112"/>
                  </a:lnTo>
                  <a:lnTo>
                    <a:pt x="257162" y="88112"/>
                  </a:lnTo>
                  <a:lnTo>
                    <a:pt x="256209" y="89090"/>
                  </a:lnTo>
                  <a:lnTo>
                    <a:pt x="256209" y="144094"/>
                  </a:lnTo>
                  <a:lnTo>
                    <a:pt x="260464" y="144094"/>
                  </a:lnTo>
                  <a:lnTo>
                    <a:pt x="260464" y="890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250035" y="9800069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61" y="44538"/>
                  </a:moveTo>
                  <a:lnTo>
                    <a:pt x="54229" y="13919"/>
                  </a:lnTo>
                  <a:lnTo>
                    <a:pt x="49784" y="3365"/>
                  </a:lnTo>
                  <a:lnTo>
                    <a:pt x="9804" y="0"/>
                  </a:lnTo>
                  <a:lnTo>
                    <a:pt x="9804" y="14300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18" y="49250"/>
                  </a:lnTo>
                  <a:lnTo>
                    <a:pt x="16027" y="51562"/>
                  </a:lnTo>
                  <a:lnTo>
                    <a:pt x="16979" y="55943"/>
                  </a:lnTo>
                  <a:lnTo>
                    <a:pt x="20040" y="89090"/>
                  </a:lnTo>
                  <a:lnTo>
                    <a:pt x="47244" y="89090"/>
                  </a:lnTo>
                  <a:lnTo>
                    <a:pt x="53162" y="78994"/>
                  </a:lnTo>
                  <a:lnTo>
                    <a:pt x="56261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247921" y="9811568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0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9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395"/>
                  </a:lnTo>
                  <a:lnTo>
                    <a:pt x="27253" y="22395"/>
                  </a:lnTo>
                  <a:lnTo>
                    <a:pt x="28201" y="21435"/>
                  </a:lnTo>
                  <a:lnTo>
                    <a:pt x="28201" y="17783"/>
                  </a:lnTo>
                  <a:lnTo>
                    <a:pt x="28632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299822" y="985428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3" y="26086"/>
                  </a:lnTo>
                  <a:lnTo>
                    <a:pt x="8507" y="19503"/>
                  </a:lnTo>
                  <a:lnTo>
                    <a:pt x="8507" y="7698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297435" y="985182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24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261432" y="9851758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69"/>
                  </a:moveTo>
                  <a:lnTo>
                    <a:pt x="8643" y="344"/>
                  </a:lnTo>
                  <a:lnTo>
                    <a:pt x="7406" y="344"/>
                  </a:lnTo>
                  <a:lnTo>
                    <a:pt x="6197" y="212"/>
                  </a:lnTo>
                  <a:lnTo>
                    <a:pt x="5022" y="0"/>
                  </a:lnTo>
                  <a:lnTo>
                    <a:pt x="1884" y="4036"/>
                  </a:lnTo>
                  <a:lnTo>
                    <a:pt x="0" y="9119"/>
                  </a:lnTo>
                  <a:lnTo>
                    <a:pt x="0" y="22027"/>
                  </a:lnTo>
                  <a:lnTo>
                    <a:pt x="3308" y="28610"/>
                  </a:lnTo>
                  <a:lnTo>
                    <a:pt x="8507" y="3296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259308" y="9849490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9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266455" y="985175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44"/>
                  </a:moveTo>
                  <a:lnTo>
                    <a:pt x="3620" y="344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264156" y="984942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19" y="4829"/>
                  </a:moveTo>
                  <a:lnTo>
                    <a:pt x="5919" y="4829"/>
                  </a:lnTo>
                  <a:lnTo>
                    <a:pt x="7094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094" y="523"/>
                  </a:lnTo>
                  <a:lnTo>
                    <a:pt x="4880" y="523"/>
                  </a:lnTo>
                  <a:lnTo>
                    <a:pt x="3819" y="419"/>
                  </a:lnTo>
                  <a:lnTo>
                    <a:pt x="1526" y="0"/>
                  </a:lnTo>
                  <a:lnTo>
                    <a:pt x="419" y="770"/>
                  </a:lnTo>
                  <a:lnTo>
                    <a:pt x="0" y="3110"/>
                  </a:lnTo>
                  <a:lnTo>
                    <a:pt x="760" y="4231"/>
                  </a:lnTo>
                  <a:lnTo>
                    <a:pt x="3308" y="4703"/>
                  </a:lnTo>
                  <a:lnTo>
                    <a:pt x="4619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293500" y="980848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291090" y="9806142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3" y="9139"/>
                  </a:lnTo>
                  <a:lnTo>
                    <a:pt x="19450" y="3417"/>
                  </a:lnTo>
                  <a:lnTo>
                    <a:pt x="11106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5" y="7119"/>
                  </a:lnTo>
                  <a:lnTo>
                    <a:pt x="22772" y="11889"/>
                  </a:lnTo>
                  <a:lnTo>
                    <a:pt x="26381" y="18246"/>
                  </a:lnTo>
                  <a:lnTo>
                    <a:pt x="27679" y="25666"/>
                  </a:lnTo>
                  <a:lnTo>
                    <a:pt x="27679" y="34325"/>
                  </a:lnTo>
                  <a:lnTo>
                    <a:pt x="22582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256312" y="9776680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298"/>
                  </a:moveTo>
                  <a:lnTo>
                    <a:pt x="41135" y="31376"/>
                  </a:lnTo>
                  <a:lnTo>
                    <a:pt x="42628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2"/>
                  </a:lnTo>
                  <a:lnTo>
                    <a:pt x="45053" y="14507"/>
                  </a:lnTo>
                  <a:lnTo>
                    <a:pt x="40028" y="6957"/>
                  </a:lnTo>
                  <a:lnTo>
                    <a:pt x="32576" y="1866"/>
                  </a:lnTo>
                  <a:lnTo>
                    <a:pt x="23451" y="0"/>
                  </a:lnTo>
                  <a:lnTo>
                    <a:pt x="14322" y="1866"/>
                  </a:lnTo>
                  <a:lnTo>
                    <a:pt x="6868" y="6957"/>
                  </a:lnTo>
                  <a:lnTo>
                    <a:pt x="1842" y="14507"/>
                  </a:lnTo>
                  <a:lnTo>
                    <a:pt x="0" y="23752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29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254185" y="9774524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4" y="10642"/>
                  </a:lnTo>
                  <a:lnTo>
                    <a:pt x="17283" y="6007"/>
                  </a:lnTo>
                  <a:lnTo>
                    <a:pt x="25573" y="4306"/>
                  </a:lnTo>
                  <a:lnTo>
                    <a:pt x="33866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65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2" y="7598"/>
                  </a:lnTo>
                  <a:lnTo>
                    <a:pt x="35520" y="2039"/>
                  </a:lnTo>
                  <a:lnTo>
                    <a:pt x="25573" y="0"/>
                  </a:lnTo>
                  <a:lnTo>
                    <a:pt x="15630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3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275408" y="9822673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273105" y="9820244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22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266868" y="9884726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14" y="28432"/>
                  </a:moveTo>
                  <a:lnTo>
                    <a:pt x="25022" y="26998"/>
                  </a:lnTo>
                  <a:lnTo>
                    <a:pt x="30746" y="23088"/>
                  </a:lnTo>
                  <a:lnTo>
                    <a:pt x="34606" y="17288"/>
                  </a:lnTo>
                  <a:lnTo>
                    <a:pt x="36022" y="10188"/>
                  </a:lnTo>
                  <a:lnTo>
                    <a:pt x="36022" y="6416"/>
                  </a:lnTo>
                  <a:lnTo>
                    <a:pt x="34887" y="2909"/>
                  </a:lnTo>
                  <a:lnTo>
                    <a:pt x="32951" y="0"/>
                  </a:lnTo>
                  <a:lnTo>
                    <a:pt x="3070" y="0"/>
                  </a:lnTo>
                  <a:lnTo>
                    <a:pt x="1135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5" y="17288"/>
                  </a:lnTo>
                  <a:lnTo>
                    <a:pt x="5276" y="23088"/>
                  </a:lnTo>
                  <a:lnTo>
                    <a:pt x="11002" y="26998"/>
                  </a:lnTo>
                  <a:lnTo>
                    <a:pt x="18014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264744" y="9882273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67"/>
                  </a:lnTo>
                  <a:lnTo>
                    <a:pt x="35085" y="6313"/>
                  </a:lnTo>
                  <a:lnTo>
                    <a:pt x="36016" y="9423"/>
                  </a:lnTo>
                  <a:lnTo>
                    <a:pt x="36016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0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269937" y="987601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05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0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268177" y="987359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8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7925" y="9622957"/>
              <a:ext cx="131380" cy="101652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865313" y="9781812"/>
              <a:ext cx="97790" cy="26670"/>
            </a:xfrm>
            <a:custGeom>
              <a:avLst/>
              <a:gdLst/>
              <a:ahLst/>
              <a:cxnLst/>
              <a:rect l="l" t="t" r="r" b="b"/>
              <a:pathLst>
                <a:path w="97790" h="26670">
                  <a:moveTo>
                    <a:pt x="0" y="26368"/>
                  </a:moveTo>
                  <a:lnTo>
                    <a:pt x="97584" y="26368"/>
                  </a:lnTo>
                  <a:lnTo>
                    <a:pt x="87396" y="0"/>
                  </a:lnTo>
                  <a:lnTo>
                    <a:pt x="9364" y="0"/>
                  </a:lnTo>
                  <a:lnTo>
                    <a:pt x="0" y="2636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863837" y="9780227"/>
              <a:ext cx="100965" cy="29845"/>
            </a:xfrm>
            <a:custGeom>
              <a:avLst/>
              <a:gdLst/>
              <a:ahLst/>
              <a:cxnLst/>
              <a:rect l="l" t="t" r="r" b="b"/>
              <a:pathLst>
                <a:path w="100965" h="29845">
                  <a:moveTo>
                    <a:pt x="1475" y="29536"/>
                  </a:moveTo>
                  <a:lnTo>
                    <a:pt x="99576" y="29536"/>
                  </a:lnTo>
                  <a:lnTo>
                    <a:pt x="100064" y="29277"/>
                  </a:lnTo>
                  <a:lnTo>
                    <a:pt x="100354" y="28846"/>
                  </a:lnTo>
                  <a:lnTo>
                    <a:pt x="100518" y="27374"/>
                  </a:lnTo>
                  <a:lnTo>
                    <a:pt x="90092" y="396"/>
                  </a:lnTo>
                  <a:lnTo>
                    <a:pt x="89513" y="0"/>
                  </a:lnTo>
                  <a:lnTo>
                    <a:pt x="10181" y="0"/>
                  </a:lnTo>
                  <a:lnTo>
                    <a:pt x="9591" y="419"/>
                  </a:lnTo>
                  <a:lnTo>
                    <a:pt x="8615" y="3168"/>
                  </a:lnTo>
                  <a:lnTo>
                    <a:pt x="87805" y="3168"/>
                  </a:lnTo>
                  <a:lnTo>
                    <a:pt x="96767" y="26368"/>
                  </a:lnTo>
                  <a:lnTo>
                    <a:pt x="371" y="26368"/>
                  </a:lnTo>
                  <a:lnTo>
                    <a:pt x="0" y="27414"/>
                  </a:lnTo>
                  <a:lnTo>
                    <a:pt x="192" y="28863"/>
                  </a:lnTo>
                  <a:lnTo>
                    <a:pt x="1475" y="29536"/>
                  </a:lnTo>
                  <a:close/>
                </a:path>
                <a:path w="100965" h="29845">
                  <a:moveTo>
                    <a:pt x="371" y="26368"/>
                  </a:moveTo>
                  <a:lnTo>
                    <a:pt x="3700" y="26368"/>
                  </a:lnTo>
                  <a:lnTo>
                    <a:pt x="11941" y="3168"/>
                  </a:lnTo>
                  <a:lnTo>
                    <a:pt x="8615" y="3168"/>
                  </a:lnTo>
                  <a:lnTo>
                    <a:pt x="371" y="263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874674" y="9808179"/>
              <a:ext cx="78105" cy="48260"/>
            </a:xfrm>
            <a:custGeom>
              <a:avLst/>
              <a:gdLst/>
              <a:ahLst/>
              <a:cxnLst/>
              <a:rect l="l" t="t" r="r" b="b"/>
              <a:pathLst>
                <a:path w="78105" h="48259">
                  <a:moveTo>
                    <a:pt x="0" y="48125"/>
                  </a:moveTo>
                  <a:lnTo>
                    <a:pt x="78032" y="48125"/>
                  </a:lnTo>
                  <a:lnTo>
                    <a:pt x="78032" y="0"/>
                  </a:lnTo>
                  <a:lnTo>
                    <a:pt x="0" y="0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873115" y="9806591"/>
              <a:ext cx="81280" cy="51435"/>
            </a:xfrm>
            <a:custGeom>
              <a:avLst/>
              <a:gdLst/>
              <a:ahLst/>
              <a:cxnLst/>
              <a:rect l="l" t="t" r="r" b="b"/>
              <a:pathLst>
                <a:path w="81280" h="51434">
                  <a:moveTo>
                    <a:pt x="698" y="51299"/>
                  </a:moveTo>
                  <a:lnTo>
                    <a:pt x="80461" y="51299"/>
                  </a:lnTo>
                  <a:lnTo>
                    <a:pt x="81159" y="50586"/>
                  </a:lnTo>
                  <a:lnTo>
                    <a:pt x="81159" y="712"/>
                  </a:lnTo>
                  <a:lnTo>
                    <a:pt x="80461" y="0"/>
                  </a:lnTo>
                  <a:lnTo>
                    <a:pt x="698" y="0"/>
                  </a:lnTo>
                  <a:lnTo>
                    <a:pt x="0" y="712"/>
                  </a:lnTo>
                  <a:lnTo>
                    <a:pt x="0" y="3173"/>
                  </a:lnTo>
                  <a:lnTo>
                    <a:pt x="78026" y="3173"/>
                  </a:lnTo>
                  <a:lnTo>
                    <a:pt x="78026" y="48125"/>
                  </a:lnTo>
                  <a:lnTo>
                    <a:pt x="0" y="48125"/>
                  </a:lnTo>
                  <a:lnTo>
                    <a:pt x="0" y="50586"/>
                  </a:lnTo>
                  <a:lnTo>
                    <a:pt x="698" y="51299"/>
                  </a:lnTo>
                  <a:close/>
                </a:path>
                <a:path w="81280" h="51434">
                  <a:moveTo>
                    <a:pt x="0" y="48125"/>
                  </a:moveTo>
                  <a:lnTo>
                    <a:pt x="3127" y="48125"/>
                  </a:lnTo>
                  <a:lnTo>
                    <a:pt x="3127" y="3173"/>
                  </a:lnTo>
                  <a:lnTo>
                    <a:pt x="0" y="3173"/>
                  </a:lnTo>
                  <a:lnTo>
                    <a:pt x="0" y="4812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888672" y="9826418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09" h="28575">
                  <a:moveTo>
                    <a:pt x="0" y="28300"/>
                  </a:moveTo>
                  <a:lnTo>
                    <a:pt x="16453" y="28300"/>
                  </a:lnTo>
                  <a:lnTo>
                    <a:pt x="16453" y="0"/>
                  </a:lnTo>
                  <a:lnTo>
                    <a:pt x="0" y="0"/>
                  </a:lnTo>
                  <a:lnTo>
                    <a:pt x="0" y="2830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887500" y="9825226"/>
              <a:ext cx="19050" cy="31115"/>
            </a:xfrm>
            <a:custGeom>
              <a:avLst/>
              <a:gdLst/>
              <a:ahLst/>
              <a:cxnLst/>
              <a:rect l="l" t="t" r="r" b="b"/>
              <a:pathLst>
                <a:path w="19050" h="31115">
                  <a:moveTo>
                    <a:pt x="522" y="30680"/>
                  </a:moveTo>
                  <a:lnTo>
                    <a:pt x="1821" y="30680"/>
                  </a:lnTo>
                  <a:lnTo>
                    <a:pt x="2343" y="30145"/>
                  </a:lnTo>
                  <a:lnTo>
                    <a:pt x="2343" y="2380"/>
                  </a:lnTo>
                  <a:lnTo>
                    <a:pt x="16453" y="2380"/>
                  </a:lnTo>
                  <a:lnTo>
                    <a:pt x="16453" y="30145"/>
                  </a:lnTo>
                  <a:lnTo>
                    <a:pt x="16981" y="30680"/>
                  </a:lnTo>
                  <a:lnTo>
                    <a:pt x="17628" y="30680"/>
                  </a:lnTo>
                  <a:lnTo>
                    <a:pt x="18275" y="30680"/>
                  </a:lnTo>
                  <a:lnTo>
                    <a:pt x="18802" y="30145"/>
                  </a:lnTo>
                  <a:lnTo>
                    <a:pt x="18802" y="534"/>
                  </a:lnTo>
                  <a:lnTo>
                    <a:pt x="18275" y="0"/>
                  </a:lnTo>
                  <a:lnTo>
                    <a:pt x="522" y="0"/>
                  </a:lnTo>
                  <a:lnTo>
                    <a:pt x="0" y="534"/>
                  </a:lnTo>
                  <a:lnTo>
                    <a:pt x="0" y="30145"/>
                  </a:lnTo>
                  <a:lnTo>
                    <a:pt x="522" y="3068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922462" y="981690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767"/>
                  </a:moveTo>
                  <a:lnTo>
                    <a:pt x="12281" y="18767"/>
                  </a:lnTo>
                  <a:lnTo>
                    <a:pt x="12281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884796" y="9788055"/>
              <a:ext cx="58419" cy="48895"/>
            </a:xfrm>
            <a:custGeom>
              <a:avLst/>
              <a:gdLst/>
              <a:ahLst/>
              <a:cxnLst/>
              <a:rect l="l" t="t" r="r" b="b"/>
              <a:pathLst>
                <a:path w="58419" h="48895">
                  <a:moveTo>
                    <a:pt x="2349" y="533"/>
                  </a:moveTo>
                  <a:lnTo>
                    <a:pt x="1816" y="0"/>
                  </a:lnTo>
                  <a:lnTo>
                    <a:pt x="520" y="0"/>
                  </a:lnTo>
                  <a:lnTo>
                    <a:pt x="0" y="533"/>
                  </a:lnTo>
                  <a:lnTo>
                    <a:pt x="0" y="10871"/>
                  </a:lnTo>
                  <a:lnTo>
                    <a:pt x="520" y="11404"/>
                  </a:lnTo>
                  <a:lnTo>
                    <a:pt x="1168" y="11404"/>
                  </a:lnTo>
                  <a:lnTo>
                    <a:pt x="1816" y="11404"/>
                  </a:lnTo>
                  <a:lnTo>
                    <a:pt x="2349" y="10871"/>
                  </a:lnTo>
                  <a:lnTo>
                    <a:pt x="2349" y="533"/>
                  </a:lnTo>
                  <a:close/>
                </a:path>
                <a:path w="58419" h="48895">
                  <a:moveTo>
                    <a:pt x="9321" y="533"/>
                  </a:moveTo>
                  <a:lnTo>
                    <a:pt x="8801" y="0"/>
                  </a:lnTo>
                  <a:lnTo>
                    <a:pt x="7505" y="0"/>
                  </a:lnTo>
                  <a:lnTo>
                    <a:pt x="6972" y="533"/>
                  </a:lnTo>
                  <a:lnTo>
                    <a:pt x="6972" y="10871"/>
                  </a:lnTo>
                  <a:lnTo>
                    <a:pt x="7505" y="11404"/>
                  </a:lnTo>
                  <a:lnTo>
                    <a:pt x="8153" y="11404"/>
                  </a:lnTo>
                  <a:lnTo>
                    <a:pt x="8801" y="11404"/>
                  </a:lnTo>
                  <a:lnTo>
                    <a:pt x="9321" y="10871"/>
                  </a:lnTo>
                  <a:lnTo>
                    <a:pt x="9321" y="533"/>
                  </a:lnTo>
                  <a:close/>
                </a:path>
                <a:path w="58419" h="48895">
                  <a:moveTo>
                    <a:pt x="16306" y="533"/>
                  </a:moveTo>
                  <a:lnTo>
                    <a:pt x="15773" y="0"/>
                  </a:lnTo>
                  <a:lnTo>
                    <a:pt x="14478" y="0"/>
                  </a:lnTo>
                  <a:lnTo>
                    <a:pt x="13957" y="533"/>
                  </a:lnTo>
                  <a:lnTo>
                    <a:pt x="13957" y="10871"/>
                  </a:lnTo>
                  <a:lnTo>
                    <a:pt x="14478" y="11404"/>
                  </a:lnTo>
                  <a:lnTo>
                    <a:pt x="15125" y="11404"/>
                  </a:lnTo>
                  <a:lnTo>
                    <a:pt x="15773" y="11404"/>
                  </a:lnTo>
                  <a:lnTo>
                    <a:pt x="16306" y="10871"/>
                  </a:lnTo>
                  <a:lnTo>
                    <a:pt x="16306" y="533"/>
                  </a:lnTo>
                  <a:close/>
                </a:path>
                <a:path w="58419" h="48895">
                  <a:moveTo>
                    <a:pt x="23279" y="533"/>
                  </a:moveTo>
                  <a:lnTo>
                    <a:pt x="22745" y="0"/>
                  </a:lnTo>
                  <a:lnTo>
                    <a:pt x="21450" y="0"/>
                  </a:lnTo>
                  <a:lnTo>
                    <a:pt x="20929" y="533"/>
                  </a:lnTo>
                  <a:lnTo>
                    <a:pt x="20929" y="10871"/>
                  </a:lnTo>
                  <a:lnTo>
                    <a:pt x="21450" y="11404"/>
                  </a:lnTo>
                  <a:lnTo>
                    <a:pt x="22098" y="11404"/>
                  </a:lnTo>
                  <a:lnTo>
                    <a:pt x="22745" y="11404"/>
                  </a:lnTo>
                  <a:lnTo>
                    <a:pt x="23279" y="10871"/>
                  </a:lnTo>
                  <a:lnTo>
                    <a:pt x="23279" y="533"/>
                  </a:lnTo>
                  <a:close/>
                </a:path>
                <a:path w="58419" h="48895">
                  <a:moveTo>
                    <a:pt x="30251" y="533"/>
                  </a:moveTo>
                  <a:lnTo>
                    <a:pt x="29730" y="0"/>
                  </a:lnTo>
                  <a:lnTo>
                    <a:pt x="28435" y="0"/>
                  </a:lnTo>
                  <a:lnTo>
                    <a:pt x="27901" y="533"/>
                  </a:lnTo>
                  <a:lnTo>
                    <a:pt x="27901" y="10871"/>
                  </a:lnTo>
                  <a:lnTo>
                    <a:pt x="28435" y="11404"/>
                  </a:lnTo>
                  <a:lnTo>
                    <a:pt x="29083" y="11404"/>
                  </a:lnTo>
                  <a:lnTo>
                    <a:pt x="29730" y="11404"/>
                  </a:lnTo>
                  <a:lnTo>
                    <a:pt x="30251" y="10871"/>
                  </a:lnTo>
                  <a:lnTo>
                    <a:pt x="30251" y="533"/>
                  </a:lnTo>
                  <a:close/>
                </a:path>
                <a:path w="58419" h="48895">
                  <a:moveTo>
                    <a:pt x="37236" y="533"/>
                  </a:moveTo>
                  <a:lnTo>
                    <a:pt x="36703" y="0"/>
                  </a:lnTo>
                  <a:lnTo>
                    <a:pt x="35407" y="0"/>
                  </a:lnTo>
                  <a:lnTo>
                    <a:pt x="34874" y="533"/>
                  </a:lnTo>
                  <a:lnTo>
                    <a:pt x="34874" y="10871"/>
                  </a:lnTo>
                  <a:lnTo>
                    <a:pt x="35407" y="11404"/>
                  </a:lnTo>
                  <a:lnTo>
                    <a:pt x="36055" y="11404"/>
                  </a:lnTo>
                  <a:lnTo>
                    <a:pt x="36703" y="11404"/>
                  </a:lnTo>
                  <a:lnTo>
                    <a:pt x="37236" y="10871"/>
                  </a:lnTo>
                  <a:lnTo>
                    <a:pt x="37236" y="533"/>
                  </a:lnTo>
                  <a:close/>
                </a:path>
                <a:path w="58419" h="48895">
                  <a:moveTo>
                    <a:pt x="44208" y="533"/>
                  </a:moveTo>
                  <a:lnTo>
                    <a:pt x="43675" y="0"/>
                  </a:lnTo>
                  <a:lnTo>
                    <a:pt x="42379" y="0"/>
                  </a:lnTo>
                  <a:lnTo>
                    <a:pt x="41859" y="533"/>
                  </a:lnTo>
                  <a:lnTo>
                    <a:pt x="41859" y="10871"/>
                  </a:lnTo>
                  <a:lnTo>
                    <a:pt x="42379" y="11404"/>
                  </a:lnTo>
                  <a:lnTo>
                    <a:pt x="43027" y="11404"/>
                  </a:lnTo>
                  <a:lnTo>
                    <a:pt x="43675" y="11404"/>
                  </a:lnTo>
                  <a:lnTo>
                    <a:pt x="44208" y="10871"/>
                  </a:lnTo>
                  <a:lnTo>
                    <a:pt x="44208" y="533"/>
                  </a:lnTo>
                  <a:close/>
                </a:path>
                <a:path w="58419" h="48895">
                  <a:moveTo>
                    <a:pt x="51117" y="28194"/>
                  </a:moveTo>
                  <a:lnTo>
                    <a:pt x="50584" y="27660"/>
                  </a:lnTo>
                  <a:lnTo>
                    <a:pt x="48768" y="27660"/>
                  </a:lnTo>
                  <a:lnTo>
                    <a:pt x="48768" y="30048"/>
                  </a:lnTo>
                  <a:lnTo>
                    <a:pt x="48768" y="46431"/>
                  </a:lnTo>
                  <a:lnTo>
                    <a:pt x="38836" y="46431"/>
                  </a:lnTo>
                  <a:lnTo>
                    <a:pt x="38836" y="30048"/>
                  </a:lnTo>
                  <a:lnTo>
                    <a:pt x="48768" y="30048"/>
                  </a:lnTo>
                  <a:lnTo>
                    <a:pt x="48768" y="27660"/>
                  </a:lnTo>
                  <a:lnTo>
                    <a:pt x="37007" y="27660"/>
                  </a:lnTo>
                  <a:lnTo>
                    <a:pt x="36487" y="28194"/>
                  </a:lnTo>
                  <a:lnTo>
                    <a:pt x="36487" y="30048"/>
                  </a:lnTo>
                  <a:lnTo>
                    <a:pt x="36487" y="46431"/>
                  </a:lnTo>
                  <a:lnTo>
                    <a:pt x="36487" y="48272"/>
                  </a:lnTo>
                  <a:lnTo>
                    <a:pt x="37007" y="48806"/>
                  </a:lnTo>
                  <a:lnTo>
                    <a:pt x="50584" y="48806"/>
                  </a:lnTo>
                  <a:lnTo>
                    <a:pt x="51117" y="48272"/>
                  </a:lnTo>
                  <a:lnTo>
                    <a:pt x="51117" y="28194"/>
                  </a:lnTo>
                  <a:close/>
                </a:path>
                <a:path w="58419" h="48895">
                  <a:moveTo>
                    <a:pt x="51181" y="533"/>
                  </a:moveTo>
                  <a:lnTo>
                    <a:pt x="50660" y="0"/>
                  </a:lnTo>
                  <a:lnTo>
                    <a:pt x="49364" y="0"/>
                  </a:lnTo>
                  <a:lnTo>
                    <a:pt x="48831" y="533"/>
                  </a:lnTo>
                  <a:lnTo>
                    <a:pt x="48831" y="10871"/>
                  </a:lnTo>
                  <a:lnTo>
                    <a:pt x="49364" y="11404"/>
                  </a:lnTo>
                  <a:lnTo>
                    <a:pt x="50012" y="11404"/>
                  </a:lnTo>
                  <a:lnTo>
                    <a:pt x="50660" y="11404"/>
                  </a:lnTo>
                  <a:lnTo>
                    <a:pt x="51181" y="10871"/>
                  </a:lnTo>
                  <a:lnTo>
                    <a:pt x="51181" y="533"/>
                  </a:lnTo>
                  <a:close/>
                </a:path>
                <a:path w="58419" h="48895">
                  <a:moveTo>
                    <a:pt x="58153" y="533"/>
                  </a:moveTo>
                  <a:lnTo>
                    <a:pt x="57632" y="0"/>
                  </a:lnTo>
                  <a:lnTo>
                    <a:pt x="56337" y="0"/>
                  </a:lnTo>
                  <a:lnTo>
                    <a:pt x="55803" y="533"/>
                  </a:lnTo>
                  <a:lnTo>
                    <a:pt x="55803" y="10871"/>
                  </a:lnTo>
                  <a:lnTo>
                    <a:pt x="56337" y="11404"/>
                  </a:lnTo>
                  <a:lnTo>
                    <a:pt x="56984" y="11404"/>
                  </a:lnTo>
                  <a:lnTo>
                    <a:pt x="57632" y="11404"/>
                  </a:lnTo>
                  <a:lnTo>
                    <a:pt x="58153" y="10871"/>
                  </a:lnTo>
                  <a:lnTo>
                    <a:pt x="58153" y="53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763200" y="9691277"/>
              <a:ext cx="128905" cy="255904"/>
            </a:xfrm>
            <a:custGeom>
              <a:avLst/>
              <a:gdLst/>
              <a:ahLst/>
              <a:cxnLst/>
              <a:rect l="l" t="t" r="r" b="b"/>
              <a:pathLst>
                <a:path w="128905" h="255904">
                  <a:moveTo>
                    <a:pt x="0" y="255527"/>
                  </a:moveTo>
                  <a:lnTo>
                    <a:pt x="128708" y="255527"/>
                  </a:lnTo>
                  <a:lnTo>
                    <a:pt x="128708" y="0"/>
                  </a:lnTo>
                  <a:lnTo>
                    <a:pt x="0" y="24672"/>
                  </a:lnTo>
                  <a:lnTo>
                    <a:pt x="0" y="25552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761159" y="9689134"/>
              <a:ext cx="133350" cy="257810"/>
            </a:xfrm>
            <a:custGeom>
              <a:avLst/>
              <a:gdLst/>
              <a:ahLst/>
              <a:cxnLst/>
              <a:rect l="l" t="t" r="r" b="b"/>
              <a:pathLst>
                <a:path w="133350" h="257809">
                  <a:moveTo>
                    <a:pt x="128708" y="257670"/>
                  </a:moveTo>
                  <a:lnTo>
                    <a:pt x="132789" y="257670"/>
                  </a:lnTo>
                  <a:lnTo>
                    <a:pt x="132789" y="1529"/>
                  </a:lnTo>
                  <a:lnTo>
                    <a:pt x="132517" y="948"/>
                  </a:lnTo>
                  <a:lnTo>
                    <a:pt x="131580" y="160"/>
                  </a:lnTo>
                  <a:lnTo>
                    <a:pt x="130967" y="0"/>
                  </a:lnTo>
                  <a:lnTo>
                    <a:pt x="106755" y="4640"/>
                  </a:lnTo>
                  <a:lnTo>
                    <a:pt x="128708" y="4640"/>
                  </a:lnTo>
                  <a:lnTo>
                    <a:pt x="128708" y="257670"/>
                  </a:lnTo>
                  <a:close/>
                </a:path>
                <a:path w="133350" h="257809">
                  <a:moveTo>
                    <a:pt x="0" y="257670"/>
                  </a:moveTo>
                  <a:lnTo>
                    <a:pt x="4075" y="257670"/>
                  </a:lnTo>
                  <a:lnTo>
                    <a:pt x="4075" y="28524"/>
                  </a:lnTo>
                  <a:lnTo>
                    <a:pt x="128708" y="4640"/>
                  </a:lnTo>
                  <a:lnTo>
                    <a:pt x="106755" y="4640"/>
                  </a:lnTo>
                  <a:lnTo>
                    <a:pt x="698" y="24965"/>
                  </a:lnTo>
                  <a:lnTo>
                    <a:pt x="0" y="25822"/>
                  </a:lnTo>
                  <a:lnTo>
                    <a:pt x="0" y="2576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795138" y="9874688"/>
              <a:ext cx="99695" cy="10795"/>
            </a:xfrm>
            <a:custGeom>
              <a:avLst/>
              <a:gdLst/>
              <a:ahLst/>
              <a:cxnLst/>
              <a:rect l="l" t="t" r="r" b="b"/>
              <a:pathLst>
                <a:path w="99694" h="10795">
                  <a:moveTo>
                    <a:pt x="98918" y="10205"/>
                  </a:moveTo>
                  <a:lnTo>
                    <a:pt x="99162" y="4013"/>
                  </a:lnTo>
                  <a:lnTo>
                    <a:pt x="244" y="0"/>
                  </a:lnTo>
                  <a:lnTo>
                    <a:pt x="0" y="6198"/>
                  </a:lnTo>
                  <a:lnTo>
                    <a:pt x="98918" y="10205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786876" y="9864025"/>
              <a:ext cx="116839" cy="15240"/>
            </a:xfrm>
            <a:custGeom>
              <a:avLst/>
              <a:gdLst/>
              <a:ahLst/>
              <a:cxnLst/>
              <a:rect l="l" t="t" r="r" b="b"/>
              <a:pathLst>
                <a:path w="116840" h="15240">
                  <a:moveTo>
                    <a:pt x="116018" y="15024"/>
                  </a:moveTo>
                  <a:lnTo>
                    <a:pt x="116427" y="4703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16018" y="15024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785350" y="9862380"/>
              <a:ext cx="120014" cy="18415"/>
            </a:xfrm>
            <a:custGeom>
              <a:avLst/>
              <a:gdLst/>
              <a:ahLst/>
              <a:cxnLst/>
              <a:rect l="l" t="t" r="r" b="b"/>
              <a:pathLst>
                <a:path w="120015" h="18415">
                  <a:moveTo>
                    <a:pt x="117545" y="18220"/>
                  </a:moveTo>
                  <a:lnTo>
                    <a:pt x="118362" y="18220"/>
                  </a:lnTo>
                  <a:lnTo>
                    <a:pt x="119037" y="17565"/>
                  </a:lnTo>
                  <a:lnTo>
                    <a:pt x="119480" y="6410"/>
                  </a:lnTo>
                  <a:lnTo>
                    <a:pt x="119077" y="5295"/>
                  </a:lnTo>
                  <a:lnTo>
                    <a:pt x="118010" y="4801"/>
                  </a:lnTo>
                  <a:lnTo>
                    <a:pt x="1997" y="97"/>
                  </a:lnTo>
                  <a:lnTo>
                    <a:pt x="1146" y="0"/>
                  </a:lnTo>
                  <a:lnTo>
                    <a:pt x="442" y="730"/>
                  </a:lnTo>
                  <a:lnTo>
                    <a:pt x="342" y="3254"/>
                  </a:lnTo>
                  <a:lnTo>
                    <a:pt x="3399" y="3254"/>
                  </a:lnTo>
                  <a:lnTo>
                    <a:pt x="116364" y="7836"/>
                  </a:lnTo>
                  <a:lnTo>
                    <a:pt x="116075" y="15058"/>
                  </a:lnTo>
                  <a:lnTo>
                    <a:pt x="39590" y="15058"/>
                  </a:lnTo>
                  <a:lnTo>
                    <a:pt x="117545" y="18220"/>
                  </a:lnTo>
                  <a:close/>
                </a:path>
                <a:path w="120015" h="18415">
                  <a:moveTo>
                    <a:pt x="39590" y="15058"/>
                  </a:moveTo>
                  <a:lnTo>
                    <a:pt x="116075" y="15058"/>
                  </a:lnTo>
                  <a:lnTo>
                    <a:pt x="3115" y="10476"/>
                  </a:lnTo>
                  <a:lnTo>
                    <a:pt x="3399" y="3254"/>
                  </a:lnTo>
                  <a:lnTo>
                    <a:pt x="342" y="3254"/>
                  </a:lnTo>
                  <a:lnTo>
                    <a:pt x="0" y="11901"/>
                  </a:lnTo>
                  <a:lnTo>
                    <a:pt x="402" y="13017"/>
                  </a:lnTo>
                  <a:lnTo>
                    <a:pt x="1464" y="13511"/>
                  </a:lnTo>
                  <a:lnTo>
                    <a:pt x="39590" y="1505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752915" y="9791027"/>
              <a:ext cx="108585" cy="11430"/>
            </a:xfrm>
            <a:custGeom>
              <a:avLst/>
              <a:gdLst/>
              <a:ahLst/>
              <a:cxnLst/>
              <a:rect l="l" t="t" r="r" b="b"/>
              <a:pathLst>
                <a:path w="108584" h="11429">
                  <a:moveTo>
                    <a:pt x="266" y="10936"/>
                  </a:moveTo>
                  <a:lnTo>
                    <a:pt x="108322" y="6192"/>
                  </a:lnTo>
                  <a:lnTo>
                    <a:pt x="108055" y="0"/>
                  </a:lnTo>
                  <a:lnTo>
                    <a:pt x="0" y="4743"/>
                  </a:lnTo>
                  <a:lnTo>
                    <a:pt x="266" y="10936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743183" y="9780295"/>
              <a:ext cx="127635" cy="16510"/>
            </a:xfrm>
            <a:custGeom>
              <a:avLst/>
              <a:gdLst/>
              <a:ahLst/>
              <a:cxnLst/>
              <a:rect l="l" t="t" r="r" b="b"/>
              <a:pathLst>
                <a:path w="127634" h="16509">
                  <a:moveTo>
                    <a:pt x="442" y="15886"/>
                  </a:moveTo>
                  <a:lnTo>
                    <a:pt x="127176" y="10320"/>
                  </a:lnTo>
                  <a:lnTo>
                    <a:pt x="126733" y="0"/>
                  </a:lnTo>
                  <a:lnTo>
                    <a:pt x="0" y="5565"/>
                  </a:lnTo>
                  <a:lnTo>
                    <a:pt x="442" y="15886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741616" y="9716935"/>
              <a:ext cx="137160" cy="133350"/>
            </a:xfrm>
            <a:custGeom>
              <a:avLst/>
              <a:gdLst/>
              <a:ahLst/>
              <a:cxnLst/>
              <a:rect l="l" t="t" r="r" b="b"/>
              <a:pathLst>
                <a:path w="137159" h="133350">
                  <a:moveTo>
                    <a:pt x="71958" y="96418"/>
                  </a:moveTo>
                  <a:lnTo>
                    <a:pt x="71272" y="95719"/>
                  </a:lnTo>
                  <a:lnTo>
                    <a:pt x="68897" y="95719"/>
                  </a:lnTo>
                  <a:lnTo>
                    <a:pt x="68897" y="98818"/>
                  </a:lnTo>
                  <a:lnTo>
                    <a:pt x="68897" y="130149"/>
                  </a:lnTo>
                  <a:lnTo>
                    <a:pt x="55206" y="130149"/>
                  </a:lnTo>
                  <a:lnTo>
                    <a:pt x="55206" y="98818"/>
                  </a:lnTo>
                  <a:lnTo>
                    <a:pt x="68897" y="98818"/>
                  </a:lnTo>
                  <a:lnTo>
                    <a:pt x="68897" y="95719"/>
                  </a:lnTo>
                  <a:lnTo>
                    <a:pt x="52832" y="95719"/>
                  </a:lnTo>
                  <a:lnTo>
                    <a:pt x="52146" y="96418"/>
                  </a:lnTo>
                  <a:lnTo>
                    <a:pt x="52146" y="98818"/>
                  </a:lnTo>
                  <a:lnTo>
                    <a:pt x="52146" y="130149"/>
                  </a:lnTo>
                  <a:lnTo>
                    <a:pt x="52146" y="132562"/>
                  </a:lnTo>
                  <a:lnTo>
                    <a:pt x="52832" y="133261"/>
                  </a:lnTo>
                  <a:lnTo>
                    <a:pt x="71272" y="133261"/>
                  </a:lnTo>
                  <a:lnTo>
                    <a:pt x="71958" y="132562"/>
                  </a:lnTo>
                  <a:lnTo>
                    <a:pt x="71958" y="96418"/>
                  </a:lnTo>
                  <a:close/>
                </a:path>
                <a:path w="137159" h="133350">
                  <a:moveTo>
                    <a:pt x="104216" y="96418"/>
                  </a:moveTo>
                  <a:lnTo>
                    <a:pt x="103530" y="95719"/>
                  </a:lnTo>
                  <a:lnTo>
                    <a:pt x="101155" y="95719"/>
                  </a:lnTo>
                  <a:lnTo>
                    <a:pt x="101155" y="98818"/>
                  </a:lnTo>
                  <a:lnTo>
                    <a:pt x="101155" y="130162"/>
                  </a:lnTo>
                  <a:lnTo>
                    <a:pt x="87464" y="130162"/>
                  </a:lnTo>
                  <a:lnTo>
                    <a:pt x="87464" y="98818"/>
                  </a:lnTo>
                  <a:lnTo>
                    <a:pt x="101155" y="98818"/>
                  </a:lnTo>
                  <a:lnTo>
                    <a:pt x="101155" y="95719"/>
                  </a:lnTo>
                  <a:lnTo>
                    <a:pt x="85090" y="95719"/>
                  </a:lnTo>
                  <a:lnTo>
                    <a:pt x="84404" y="96418"/>
                  </a:lnTo>
                  <a:lnTo>
                    <a:pt x="84404" y="98818"/>
                  </a:lnTo>
                  <a:lnTo>
                    <a:pt x="84404" y="130162"/>
                  </a:lnTo>
                  <a:lnTo>
                    <a:pt x="84404" y="132562"/>
                  </a:lnTo>
                  <a:lnTo>
                    <a:pt x="85090" y="133261"/>
                  </a:lnTo>
                  <a:lnTo>
                    <a:pt x="103530" y="133261"/>
                  </a:lnTo>
                  <a:lnTo>
                    <a:pt x="104216" y="132562"/>
                  </a:lnTo>
                  <a:lnTo>
                    <a:pt x="104216" y="96418"/>
                  </a:lnTo>
                  <a:close/>
                </a:path>
                <a:path w="137159" h="133350">
                  <a:moveTo>
                    <a:pt x="104216" y="698"/>
                  </a:moveTo>
                  <a:lnTo>
                    <a:pt x="103530" y="0"/>
                  </a:lnTo>
                  <a:lnTo>
                    <a:pt x="101155" y="0"/>
                  </a:lnTo>
                  <a:lnTo>
                    <a:pt x="101155" y="3098"/>
                  </a:lnTo>
                  <a:lnTo>
                    <a:pt x="101155" y="39255"/>
                  </a:lnTo>
                  <a:lnTo>
                    <a:pt x="87464" y="39255"/>
                  </a:lnTo>
                  <a:lnTo>
                    <a:pt x="87464" y="3098"/>
                  </a:lnTo>
                  <a:lnTo>
                    <a:pt x="101155" y="3098"/>
                  </a:lnTo>
                  <a:lnTo>
                    <a:pt x="101155" y="0"/>
                  </a:lnTo>
                  <a:lnTo>
                    <a:pt x="85090" y="0"/>
                  </a:lnTo>
                  <a:lnTo>
                    <a:pt x="84404" y="698"/>
                  </a:lnTo>
                  <a:lnTo>
                    <a:pt x="84404" y="3098"/>
                  </a:lnTo>
                  <a:lnTo>
                    <a:pt x="84404" y="39255"/>
                  </a:lnTo>
                  <a:lnTo>
                    <a:pt x="84404" y="41656"/>
                  </a:lnTo>
                  <a:lnTo>
                    <a:pt x="85090" y="42354"/>
                  </a:lnTo>
                  <a:lnTo>
                    <a:pt x="103530" y="42354"/>
                  </a:lnTo>
                  <a:lnTo>
                    <a:pt x="104216" y="41656"/>
                  </a:lnTo>
                  <a:lnTo>
                    <a:pt x="104216" y="698"/>
                  </a:lnTo>
                  <a:close/>
                </a:path>
                <a:path w="137159" h="133350">
                  <a:moveTo>
                    <a:pt x="130302" y="74472"/>
                  </a:moveTo>
                  <a:lnTo>
                    <a:pt x="129819" y="63296"/>
                  </a:lnTo>
                  <a:lnTo>
                    <a:pt x="129324" y="62230"/>
                  </a:lnTo>
                  <a:lnTo>
                    <a:pt x="128231" y="61823"/>
                  </a:lnTo>
                  <a:lnTo>
                    <a:pt x="127139" y="61874"/>
                  </a:lnTo>
                  <a:lnTo>
                    <a:pt x="127139" y="72212"/>
                  </a:lnTo>
                  <a:lnTo>
                    <a:pt x="3467" y="77635"/>
                  </a:lnTo>
                  <a:lnTo>
                    <a:pt x="3162" y="70408"/>
                  </a:lnTo>
                  <a:lnTo>
                    <a:pt x="126834" y="64985"/>
                  </a:lnTo>
                  <a:lnTo>
                    <a:pt x="127139" y="72212"/>
                  </a:lnTo>
                  <a:lnTo>
                    <a:pt x="127139" y="61874"/>
                  </a:lnTo>
                  <a:lnTo>
                    <a:pt x="56184" y="64985"/>
                  </a:lnTo>
                  <a:lnTo>
                    <a:pt x="647" y="67424"/>
                  </a:lnTo>
                  <a:lnTo>
                    <a:pt x="0" y="68148"/>
                  </a:lnTo>
                  <a:lnTo>
                    <a:pt x="406" y="77635"/>
                  </a:lnTo>
                  <a:lnTo>
                    <a:pt x="469" y="79311"/>
                  </a:lnTo>
                  <a:lnTo>
                    <a:pt x="965" y="80391"/>
                  </a:lnTo>
                  <a:lnTo>
                    <a:pt x="1993" y="80797"/>
                  </a:lnTo>
                  <a:lnTo>
                    <a:pt x="129641" y="75196"/>
                  </a:lnTo>
                  <a:lnTo>
                    <a:pt x="130302" y="74472"/>
                  </a:lnTo>
                  <a:close/>
                </a:path>
                <a:path w="137159" h="133350">
                  <a:moveTo>
                    <a:pt x="137083" y="96418"/>
                  </a:moveTo>
                  <a:lnTo>
                    <a:pt x="136398" y="95719"/>
                  </a:lnTo>
                  <a:lnTo>
                    <a:pt x="134023" y="95719"/>
                  </a:lnTo>
                  <a:lnTo>
                    <a:pt x="134023" y="98818"/>
                  </a:lnTo>
                  <a:lnTo>
                    <a:pt x="134023" y="130162"/>
                  </a:lnTo>
                  <a:lnTo>
                    <a:pt x="120332" y="130162"/>
                  </a:lnTo>
                  <a:lnTo>
                    <a:pt x="120332" y="98818"/>
                  </a:lnTo>
                  <a:lnTo>
                    <a:pt x="134023" y="98818"/>
                  </a:lnTo>
                  <a:lnTo>
                    <a:pt x="134023" y="95719"/>
                  </a:lnTo>
                  <a:lnTo>
                    <a:pt x="117957" y="95719"/>
                  </a:lnTo>
                  <a:lnTo>
                    <a:pt x="117271" y="96418"/>
                  </a:lnTo>
                  <a:lnTo>
                    <a:pt x="117271" y="98818"/>
                  </a:lnTo>
                  <a:lnTo>
                    <a:pt x="117271" y="130162"/>
                  </a:lnTo>
                  <a:lnTo>
                    <a:pt x="117271" y="132562"/>
                  </a:lnTo>
                  <a:lnTo>
                    <a:pt x="117957" y="133261"/>
                  </a:lnTo>
                  <a:lnTo>
                    <a:pt x="136398" y="133261"/>
                  </a:lnTo>
                  <a:lnTo>
                    <a:pt x="137083" y="132562"/>
                  </a:lnTo>
                  <a:lnTo>
                    <a:pt x="137083" y="96418"/>
                  </a:lnTo>
                  <a:close/>
                </a:path>
                <a:path w="137159" h="133350">
                  <a:moveTo>
                    <a:pt x="137083" y="698"/>
                  </a:moveTo>
                  <a:lnTo>
                    <a:pt x="136398" y="0"/>
                  </a:lnTo>
                  <a:lnTo>
                    <a:pt x="134023" y="0"/>
                  </a:lnTo>
                  <a:lnTo>
                    <a:pt x="134023" y="3098"/>
                  </a:lnTo>
                  <a:lnTo>
                    <a:pt x="134023" y="39255"/>
                  </a:lnTo>
                  <a:lnTo>
                    <a:pt x="120332" y="39255"/>
                  </a:lnTo>
                  <a:lnTo>
                    <a:pt x="120332" y="3098"/>
                  </a:lnTo>
                  <a:lnTo>
                    <a:pt x="134023" y="3098"/>
                  </a:lnTo>
                  <a:lnTo>
                    <a:pt x="134023" y="0"/>
                  </a:lnTo>
                  <a:lnTo>
                    <a:pt x="117957" y="0"/>
                  </a:lnTo>
                  <a:lnTo>
                    <a:pt x="117271" y="698"/>
                  </a:lnTo>
                  <a:lnTo>
                    <a:pt x="117271" y="3098"/>
                  </a:lnTo>
                  <a:lnTo>
                    <a:pt x="117271" y="39255"/>
                  </a:lnTo>
                  <a:lnTo>
                    <a:pt x="117271" y="41656"/>
                  </a:lnTo>
                  <a:lnTo>
                    <a:pt x="117957" y="42354"/>
                  </a:lnTo>
                  <a:lnTo>
                    <a:pt x="136398" y="42354"/>
                  </a:lnTo>
                  <a:lnTo>
                    <a:pt x="137083" y="41656"/>
                  </a:lnTo>
                  <a:lnTo>
                    <a:pt x="137083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811001" y="9901601"/>
              <a:ext cx="65405" cy="15240"/>
            </a:xfrm>
            <a:custGeom>
              <a:avLst/>
              <a:gdLst/>
              <a:ahLst/>
              <a:cxnLst/>
              <a:rect l="l" t="t" r="r" b="b"/>
              <a:pathLst>
                <a:path w="65405" h="15240">
                  <a:moveTo>
                    <a:pt x="0" y="15035"/>
                  </a:moveTo>
                  <a:lnTo>
                    <a:pt x="65120" y="15035"/>
                  </a:lnTo>
                  <a:lnTo>
                    <a:pt x="65120" y="0"/>
                  </a:lnTo>
                  <a:lnTo>
                    <a:pt x="0" y="0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809472" y="9900048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80" h="18415">
                  <a:moveTo>
                    <a:pt x="686" y="18134"/>
                  </a:moveTo>
                  <a:lnTo>
                    <a:pt x="67492" y="18134"/>
                  </a:lnTo>
                  <a:lnTo>
                    <a:pt x="68179" y="17444"/>
                  </a:lnTo>
                  <a:lnTo>
                    <a:pt x="68179" y="695"/>
                  </a:lnTo>
                  <a:lnTo>
                    <a:pt x="67492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65120" y="3099"/>
                  </a:lnTo>
                  <a:lnTo>
                    <a:pt x="65120" y="15035"/>
                  </a:lnTo>
                  <a:lnTo>
                    <a:pt x="0" y="15035"/>
                  </a:lnTo>
                  <a:lnTo>
                    <a:pt x="0" y="17444"/>
                  </a:lnTo>
                  <a:lnTo>
                    <a:pt x="686" y="18134"/>
                  </a:lnTo>
                  <a:close/>
                </a:path>
                <a:path w="68580" h="18415">
                  <a:moveTo>
                    <a:pt x="0" y="15035"/>
                  </a:moveTo>
                  <a:lnTo>
                    <a:pt x="3059" y="150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150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783831" y="973104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782294" y="9642729"/>
              <a:ext cx="113664" cy="113664"/>
            </a:xfrm>
            <a:custGeom>
              <a:avLst/>
              <a:gdLst/>
              <a:ahLst/>
              <a:cxnLst/>
              <a:rect l="l" t="t" r="r" b="b"/>
              <a:pathLst>
                <a:path w="113665" h="113665">
                  <a:moveTo>
                    <a:pt x="25996" y="92684"/>
                  </a:moveTo>
                  <a:lnTo>
                    <a:pt x="22936" y="89585"/>
                  </a:lnTo>
                  <a:lnTo>
                    <a:pt x="22936" y="94386"/>
                  </a:lnTo>
                  <a:lnTo>
                    <a:pt x="22936" y="105498"/>
                  </a:lnTo>
                  <a:lnTo>
                    <a:pt x="18478" y="110020"/>
                  </a:lnTo>
                  <a:lnTo>
                    <a:pt x="7518" y="110020"/>
                  </a:lnTo>
                  <a:lnTo>
                    <a:pt x="3060" y="105498"/>
                  </a:lnTo>
                  <a:lnTo>
                    <a:pt x="3060" y="94386"/>
                  </a:lnTo>
                  <a:lnTo>
                    <a:pt x="7518" y="89877"/>
                  </a:lnTo>
                  <a:lnTo>
                    <a:pt x="18478" y="89877"/>
                  </a:lnTo>
                  <a:lnTo>
                    <a:pt x="22936" y="94386"/>
                  </a:lnTo>
                  <a:lnTo>
                    <a:pt x="22936" y="89585"/>
                  </a:lnTo>
                  <a:lnTo>
                    <a:pt x="20167" y="86779"/>
                  </a:lnTo>
                  <a:lnTo>
                    <a:pt x="5829" y="86779"/>
                  </a:lnTo>
                  <a:lnTo>
                    <a:pt x="2781" y="89877"/>
                  </a:lnTo>
                  <a:lnTo>
                    <a:pt x="0" y="92684"/>
                  </a:lnTo>
                  <a:lnTo>
                    <a:pt x="0" y="107213"/>
                  </a:lnTo>
                  <a:lnTo>
                    <a:pt x="2768" y="110020"/>
                  </a:lnTo>
                  <a:lnTo>
                    <a:pt x="5829" y="113118"/>
                  </a:lnTo>
                  <a:lnTo>
                    <a:pt x="20167" y="113118"/>
                  </a:lnTo>
                  <a:lnTo>
                    <a:pt x="25996" y="107213"/>
                  </a:lnTo>
                  <a:lnTo>
                    <a:pt x="25996" y="92684"/>
                  </a:lnTo>
                  <a:close/>
                </a:path>
                <a:path w="113665" h="113665">
                  <a:moveTo>
                    <a:pt x="113334" y="4089"/>
                  </a:moveTo>
                  <a:lnTo>
                    <a:pt x="112941" y="2425"/>
                  </a:lnTo>
                  <a:lnTo>
                    <a:pt x="112102" y="1905"/>
                  </a:lnTo>
                  <a:lnTo>
                    <a:pt x="81229" y="9525"/>
                  </a:lnTo>
                  <a:lnTo>
                    <a:pt x="81229" y="698"/>
                  </a:lnTo>
                  <a:lnTo>
                    <a:pt x="80543" y="0"/>
                  </a:lnTo>
                  <a:lnTo>
                    <a:pt x="78854" y="0"/>
                  </a:lnTo>
                  <a:lnTo>
                    <a:pt x="78168" y="698"/>
                  </a:lnTo>
                  <a:lnTo>
                    <a:pt x="78168" y="10287"/>
                  </a:lnTo>
                  <a:lnTo>
                    <a:pt x="60159" y="14719"/>
                  </a:lnTo>
                  <a:lnTo>
                    <a:pt x="59664" y="15544"/>
                  </a:lnTo>
                  <a:lnTo>
                    <a:pt x="60032" y="17094"/>
                  </a:lnTo>
                  <a:lnTo>
                    <a:pt x="60655" y="17564"/>
                  </a:lnTo>
                  <a:lnTo>
                    <a:pt x="61341" y="17564"/>
                  </a:lnTo>
                  <a:lnTo>
                    <a:pt x="78168" y="13436"/>
                  </a:lnTo>
                  <a:lnTo>
                    <a:pt x="78168" y="54229"/>
                  </a:lnTo>
                  <a:lnTo>
                    <a:pt x="78854" y="54927"/>
                  </a:lnTo>
                  <a:lnTo>
                    <a:pt x="79692" y="54927"/>
                  </a:lnTo>
                  <a:lnTo>
                    <a:pt x="80543" y="54927"/>
                  </a:lnTo>
                  <a:lnTo>
                    <a:pt x="81229" y="54229"/>
                  </a:lnTo>
                  <a:lnTo>
                    <a:pt x="81229" y="12687"/>
                  </a:lnTo>
                  <a:lnTo>
                    <a:pt x="112826" y="4927"/>
                  </a:lnTo>
                  <a:lnTo>
                    <a:pt x="113334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515543" y="9729190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14" y="5880"/>
                  </a:moveTo>
                  <a:lnTo>
                    <a:pt x="30226" y="2921"/>
                  </a:lnTo>
                  <a:lnTo>
                    <a:pt x="15836" y="0"/>
                  </a:lnTo>
                  <a:lnTo>
                    <a:pt x="15214" y="406"/>
                  </a:lnTo>
                  <a:lnTo>
                    <a:pt x="14884" y="266"/>
                  </a:lnTo>
                  <a:lnTo>
                    <a:pt x="13589" y="0"/>
                  </a:lnTo>
                  <a:lnTo>
                    <a:pt x="6819" y="0"/>
                  </a:lnTo>
                  <a:lnTo>
                    <a:pt x="2336" y="4064"/>
                  </a:lnTo>
                  <a:lnTo>
                    <a:pt x="1587" y="9182"/>
                  </a:lnTo>
                  <a:lnTo>
                    <a:pt x="0" y="10210"/>
                  </a:lnTo>
                  <a:lnTo>
                    <a:pt x="11518" y="27698"/>
                  </a:lnTo>
                  <a:lnTo>
                    <a:pt x="30975" y="26022"/>
                  </a:lnTo>
                  <a:lnTo>
                    <a:pt x="37414" y="20421"/>
                  </a:lnTo>
                  <a:lnTo>
                    <a:pt x="37414" y="588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515532" y="9727642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2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28" y="4024"/>
                  </a:lnTo>
                  <a:lnTo>
                    <a:pt x="17213" y="3622"/>
                  </a:lnTo>
                  <a:lnTo>
                    <a:pt x="17815" y="2023"/>
                  </a:lnTo>
                  <a:lnTo>
                    <a:pt x="17418" y="1126"/>
                  </a:lnTo>
                  <a:lnTo>
                    <a:pt x="15216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3" y="4582"/>
                  </a:lnTo>
                  <a:lnTo>
                    <a:pt x="0" y="11189"/>
                  </a:lnTo>
                  <a:lnTo>
                    <a:pt x="198" y="11729"/>
                  </a:lnTo>
                  <a:lnTo>
                    <a:pt x="607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531622" y="9724819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0"/>
                  </a:moveTo>
                  <a:lnTo>
                    <a:pt x="19518" y="4525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35"/>
                  </a:lnTo>
                  <a:lnTo>
                    <a:pt x="0" y="5094"/>
                  </a:lnTo>
                  <a:lnTo>
                    <a:pt x="19869" y="1024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529874" y="9723269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7" y="13339"/>
                  </a:moveTo>
                  <a:lnTo>
                    <a:pt x="21617" y="13339"/>
                  </a:lnTo>
                  <a:lnTo>
                    <a:pt x="22560" y="13281"/>
                  </a:lnTo>
                  <a:lnTo>
                    <a:pt x="23195" y="12545"/>
                  </a:lnTo>
                  <a:lnTo>
                    <a:pt x="22741" y="5134"/>
                  </a:lnTo>
                  <a:lnTo>
                    <a:pt x="17344" y="0"/>
                  </a:lnTo>
                  <a:lnTo>
                    <a:pt x="6623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15" y="7497"/>
                  </a:lnTo>
                  <a:lnTo>
                    <a:pt x="1640" y="8411"/>
                  </a:lnTo>
                  <a:lnTo>
                    <a:pt x="2588" y="8199"/>
                  </a:lnTo>
                  <a:lnTo>
                    <a:pt x="4750" y="4732"/>
                  </a:lnTo>
                  <a:lnTo>
                    <a:pt x="7678" y="3099"/>
                  </a:lnTo>
                  <a:lnTo>
                    <a:pt x="15732" y="3099"/>
                  </a:lnTo>
                  <a:lnTo>
                    <a:pt x="19790" y="6957"/>
                  </a:lnTo>
                  <a:lnTo>
                    <a:pt x="20142" y="12706"/>
                  </a:lnTo>
                  <a:lnTo>
                    <a:pt x="20817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545615" y="9735018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543892" y="9733471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1000"/>
                  </a:lnTo>
                  <a:lnTo>
                    <a:pt x="6084" y="1851"/>
                  </a:lnTo>
                  <a:lnTo>
                    <a:pt x="6106" y="3133"/>
                  </a:lnTo>
                  <a:lnTo>
                    <a:pt x="6787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3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4"/>
                  </a:lnTo>
                  <a:lnTo>
                    <a:pt x="119" y="21791"/>
                  </a:lnTo>
                  <a:lnTo>
                    <a:pt x="2968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528504" y="9754565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526810" y="9752802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3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805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509800" y="9738524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1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508269" y="9736777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2" y="24574"/>
                  </a:lnTo>
                  <a:lnTo>
                    <a:pt x="19029" y="23113"/>
                  </a:lnTo>
                  <a:lnTo>
                    <a:pt x="21930" y="19928"/>
                  </a:lnTo>
                  <a:lnTo>
                    <a:pt x="21896" y="18951"/>
                  </a:lnTo>
                  <a:lnTo>
                    <a:pt x="20658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517122" y="97379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515402" y="973638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2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47" y="0"/>
                  </a:lnTo>
                  <a:lnTo>
                    <a:pt x="2514" y="224"/>
                  </a:lnTo>
                  <a:lnTo>
                    <a:pt x="425" y="942"/>
                  </a:lnTo>
                  <a:lnTo>
                    <a:pt x="0" y="1828"/>
                  </a:lnTo>
                  <a:lnTo>
                    <a:pt x="488" y="3277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432993" y="9832568"/>
              <a:ext cx="37465" cy="27940"/>
            </a:xfrm>
            <a:custGeom>
              <a:avLst/>
              <a:gdLst/>
              <a:ahLst/>
              <a:cxnLst/>
              <a:rect l="l" t="t" r="r" b="b"/>
              <a:pathLst>
                <a:path w="37465" h="27940">
                  <a:moveTo>
                    <a:pt x="37401" y="5867"/>
                  </a:moveTo>
                  <a:lnTo>
                    <a:pt x="30213" y="2921"/>
                  </a:lnTo>
                  <a:lnTo>
                    <a:pt x="15824" y="0"/>
                  </a:lnTo>
                  <a:lnTo>
                    <a:pt x="15201" y="406"/>
                  </a:lnTo>
                  <a:lnTo>
                    <a:pt x="14871" y="266"/>
                  </a:lnTo>
                  <a:lnTo>
                    <a:pt x="13576" y="0"/>
                  </a:lnTo>
                  <a:lnTo>
                    <a:pt x="6807" y="0"/>
                  </a:lnTo>
                  <a:lnTo>
                    <a:pt x="2324" y="4064"/>
                  </a:lnTo>
                  <a:lnTo>
                    <a:pt x="1574" y="9194"/>
                  </a:lnTo>
                  <a:lnTo>
                    <a:pt x="0" y="10210"/>
                  </a:lnTo>
                  <a:lnTo>
                    <a:pt x="11506" y="27698"/>
                  </a:lnTo>
                  <a:lnTo>
                    <a:pt x="30962" y="26022"/>
                  </a:lnTo>
                  <a:lnTo>
                    <a:pt x="37401" y="20408"/>
                  </a:lnTo>
                  <a:lnTo>
                    <a:pt x="37401" y="586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432971" y="9831016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589" y="12430"/>
                  </a:moveTo>
                  <a:lnTo>
                    <a:pt x="2082" y="12350"/>
                  </a:lnTo>
                  <a:lnTo>
                    <a:pt x="3053" y="12011"/>
                  </a:lnTo>
                  <a:lnTo>
                    <a:pt x="4057" y="11844"/>
                  </a:lnTo>
                  <a:lnTo>
                    <a:pt x="5902" y="11844"/>
                  </a:lnTo>
                  <a:lnTo>
                    <a:pt x="6589" y="11148"/>
                  </a:lnTo>
                  <a:lnTo>
                    <a:pt x="6589" y="9441"/>
                  </a:lnTo>
                  <a:lnTo>
                    <a:pt x="5902" y="8745"/>
                  </a:lnTo>
                  <a:lnTo>
                    <a:pt x="5056" y="8745"/>
                  </a:lnTo>
                  <a:lnTo>
                    <a:pt x="3740" y="8820"/>
                  </a:lnTo>
                  <a:lnTo>
                    <a:pt x="5164" y="5439"/>
                  </a:lnTo>
                  <a:lnTo>
                    <a:pt x="8496" y="3099"/>
                  </a:lnTo>
                  <a:lnTo>
                    <a:pt x="13365" y="3099"/>
                  </a:lnTo>
                  <a:lnTo>
                    <a:pt x="14472" y="3306"/>
                  </a:lnTo>
                  <a:lnTo>
                    <a:pt x="16339" y="4024"/>
                  </a:lnTo>
                  <a:lnTo>
                    <a:pt x="17219" y="3622"/>
                  </a:lnTo>
                  <a:lnTo>
                    <a:pt x="17821" y="2023"/>
                  </a:lnTo>
                  <a:lnTo>
                    <a:pt x="17423" y="1126"/>
                  </a:lnTo>
                  <a:lnTo>
                    <a:pt x="15210" y="275"/>
                  </a:lnTo>
                  <a:lnTo>
                    <a:pt x="13740" y="0"/>
                  </a:lnTo>
                  <a:lnTo>
                    <a:pt x="6191" y="0"/>
                  </a:lnTo>
                  <a:lnTo>
                    <a:pt x="959" y="4576"/>
                  </a:lnTo>
                  <a:lnTo>
                    <a:pt x="0" y="11189"/>
                  </a:lnTo>
                  <a:lnTo>
                    <a:pt x="204" y="11729"/>
                  </a:lnTo>
                  <a:lnTo>
                    <a:pt x="612" y="12074"/>
                  </a:lnTo>
                  <a:lnTo>
                    <a:pt x="1589" y="1243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449063" y="9828187"/>
              <a:ext cx="20320" cy="10795"/>
            </a:xfrm>
            <a:custGeom>
              <a:avLst/>
              <a:gdLst/>
              <a:ahLst/>
              <a:cxnLst/>
              <a:rect l="l" t="t" r="r" b="b"/>
              <a:pathLst>
                <a:path w="20320" h="10795">
                  <a:moveTo>
                    <a:pt x="19869" y="10246"/>
                  </a:moveTo>
                  <a:lnTo>
                    <a:pt x="19518" y="4530"/>
                  </a:lnTo>
                  <a:lnTo>
                    <a:pt x="14841" y="0"/>
                  </a:lnTo>
                  <a:lnTo>
                    <a:pt x="5272" y="0"/>
                  </a:lnTo>
                  <a:lnTo>
                    <a:pt x="1912" y="2041"/>
                  </a:lnTo>
                  <a:lnTo>
                    <a:pt x="0" y="5100"/>
                  </a:lnTo>
                  <a:lnTo>
                    <a:pt x="19869" y="1024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447318" y="9826644"/>
              <a:ext cx="23495" cy="13335"/>
            </a:xfrm>
            <a:custGeom>
              <a:avLst/>
              <a:gdLst/>
              <a:ahLst/>
              <a:cxnLst/>
              <a:rect l="l" t="t" r="r" b="b"/>
              <a:pathLst>
                <a:path w="23495" h="13334">
                  <a:moveTo>
                    <a:pt x="20812" y="13339"/>
                  </a:moveTo>
                  <a:lnTo>
                    <a:pt x="21612" y="13339"/>
                  </a:lnTo>
                  <a:lnTo>
                    <a:pt x="22554" y="13281"/>
                  </a:lnTo>
                  <a:lnTo>
                    <a:pt x="23190" y="12545"/>
                  </a:lnTo>
                  <a:lnTo>
                    <a:pt x="22736" y="5134"/>
                  </a:lnTo>
                  <a:lnTo>
                    <a:pt x="17338" y="0"/>
                  </a:lnTo>
                  <a:lnTo>
                    <a:pt x="6617" y="0"/>
                  </a:lnTo>
                  <a:lnTo>
                    <a:pt x="2729" y="2173"/>
                  </a:lnTo>
                  <a:lnTo>
                    <a:pt x="0" y="6537"/>
                  </a:lnTo>
                  <a:lnTo>
                    <a:pt x="209" y="7491"/>
                  </a:lnTo>
                  <a:lnTo>
                    <a:pt x="1634" y="8411"/>
                  </a:lnTo>
                  <a:lnTo>
                    <a:pt x="2582" y="8199"/>
                  </a:lnTo>
                  <a:lnTo>
                    <a:pt x="4750" y="4732"/>
                  </a:lnTo>
                  <a:lnTo>
                    <a:pt x="7673" y="3099"/>
                  </a:lnTo>
                  <a:lnTo>
                    <a:pt x="15726" y="3099"/>
                  </a:lnTo>
                  <a:lnTo>
                    <a:pt x="19784" y="6957"/>
                  </a:lnTo>
                  <a:lnTo>
                    <a:pt x="20136" y="12706"/>
                  </a:lnTo>
                  <a:lnTo>
                    <a:pt x="20812" y="1333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463055" y="9838392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79" h="22225">
                  <a:moveTo>
                    <a:pt x="4126" y="21866"/>
                  </a:moveTo>
                  <a:lnTo>
                    <a:pt x="12593" y="21866"/>
                  </a:lnTo>
                  <a:lnTo>
                    <a:pt x="17423" y="16973"/>
                  </a:lnTo>
                  <a:lnTo>
                    <a:pt x="17423" y="4898"/>
                  </a:lnTo>
                  <a:lnTo>
                    <a:pt x="12593" y="0"/>
                  </a:lnTo>
                  <a:lnTo>
                    <a:pt x="6628" y="0"/>
                  </a:lnTo>
                  <a:lnTo>
                    <a:pt x="5879" y="40"/>
                  </a:lnTo>
                  <a:lnTo>
                    <a:pt x="5913" y="730"/>
                  </a:lnTo>
                  <a:lnTo>
                    <a:pt x="0" y="19549"/>
                  </a:lnTo>
                  <a:lnTo>
                    <a:pt x="1833" y="20998"/>
                  </a:lnTo>
                  <a:lnTo>
                    <a:pt x="4126" y="2186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461331" y="9836845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5590" y="24965"/>
                  </a:moveTo>
                  <a:lnTo>
                    <a:pt x="8354" y="24965"/>
                  </a:lnTo>
                  <a:lnTo>
                    <a:pt x="15147" y="24965"/>
                  </a:lnTo>
                  <a:lnTo>
                    <a:pt x="20675" y="19365"/>
                  </a:lnTo>
                  <a:lnTo>
                    <a:pt x="20675" y="5600"/>
                  </a:lnTo>
                  <a:lnTo>
                    <a:pt x="15147" y="0"/>
                  </a:lnTo>
                  <a:lnTo>
                    <a:pt x="8354" y="0"/>
                  </a:lnTo>
                  <a:lnTo>
                    <a:pt x="6651" y="103"/>
                  </a:lnTo>
                  <a:lnTo>
                    <a:pt x="6027" y="977"/>
                  </a:lnTo>
                  <a:lnTo>
                    <a:pt x="6084" y="1834"/>
                  </a:lnTo>
                  <a:lnTo>
                    <a:pt x="6106" y="3133"/>
                  </a:lnTo>
                  <a:lnTo>
                    <a:pt x="6793" y="3829"/>
                  </a:lnTo>
                  <a:lnTo>
                    <a:pt x="8172" y="3829"/>
                  </a:lnTo>
                  <a:lnTo>
                    <a:pt x="8649" y="3547"/>
                  </a:lnTo>
                  <a:lnTo>
                    <a:pt x="8921" y="3116"/>
                  </a:lnTo>
                  <a:lnTo>
                    <a:pt x="13768" y="3415"/>
                  </a:lnTo>
                  <a:lnTo>
                    <a:pt x="17616" y="7503"/>
                  </a:lnTo>
                  <a:lnTo>
                    <a:pt x="17616" y="17657"/>
                  </a:lnTo>
                  <a:lnTo>
                    <a:pt x="13462" y="21866"/>
                  </a:lnTo>
                  <a:lnTo>
                    <a:pt x="6277" y="21866"/>
                  </a:lnTo>
                  <a:lnTo>
                    <a:pt x="4313" y="21176"/>
                  </a:lnTo>
                  <a:lnTo>
                    <a:pt x="1997" y="19347"/>
                  </a:lnTo>
                  <a:lnTo>
                    <a:pt x="1038" y="19462"/>
                  </a:lnTo>
                  <a:lnTo>
                    <a:pt x="0" y="20819"/>
                  </a:lnTo>
                  <a:lnTo>
                    <a:pt x="119" y="21791"/>
                  </a:lnTo>
                  <a:lnTo>
                    <a:pt x="2973" y="24051"/>
                  </a:lnTo>
                  <a:lnTo>
                    <a:pt x="5590" y="2496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445943" y="9857939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5" h="5715">
                  <a:moveTo>
                    <a:pt x="4784" y="5238"/>
                  </a:moveTo>
                  <a:lnTo>
                    <a:pt x="11810" y="5238"/>
                  </a:lnTo>
                  <a:lnTo>
                    <a:pt x="15216" y="3139"/>
                  </a:lnTo>
                  <a:lnTo>
                    <a:pt x="17111" y="0"/>
                  </a:lnTo>
                  <a:lnTo>
                    <a:pt x="0" y="1719"/>
                  </a:lnTo>
                  <a:lnTo>
                    <a:pt x="1969" y="3875"/>
                  </a:lnTo>
                  <a:lnTo>
                    <a:pt x="4784" y="52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444249" y="9856176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4" h="8890">
                  <a:moveTo>
                    <a:pt x="6197" y="8549"/>
                  </a:moveTo>
                  <a:lnTo>
                    <a:pt x="9608" y="8549"/>
                  </a:lnTo>
                  <a:lnTo>
                    <a:pt x="13921" y="8549"/>
                  </a:lnTo>
                  <a:lnTo>
                    <a:pt x="17843" y="6318"/>
                  </a:lnTo>
                  <a:lnTo>
                    <a:pt x="20550" y="1845"/>
                  </a:lnTo>
                  <a:lnTo>
                    <a:pt x="20323" y="891"/>
                  </a:lnTo>
                  <a:lnTo>
                    <a:pt x="18888" y="0"/>
                  </a:lnTo>
                  <a:lnTo>
                    <a:pt x="17945" y="224"/>
                  </a:lnTo>
                  <a:lnTo>
                    <a:pt x="15800" y="3771"/>
                  </a:lnTo>
                  <a:lnTo>
                    <a:pt x="12849" y="5450"/>
                  </a:lnTo>
                  <a:lnTo>
                    <a:pt x="7009" y="5450"/>
                  </a:lnTo>
                  <a:lnTo>
                    <a:pt x="4597" y="4375"/>
                  </a:lnTo>
                  <a:lnTo>
                    <a:pt x="2241" y="1799"/>
                  </a:lnTo>
                  <a:lnTo>
                    <a:pt x="1271" y="1765"/>
                  </a:lnTo>
                  <a:lnTo>
                    <a:pt x="34" y="2926"/>
                  </a:lnTo>
                  <a:lnTo>
                    <a:pt x="0" y="3904"/>
                  </a:lnTo>
                  <a:lnTo>
                    <a:pt x="2900" y="7089"/>
                  </a:lnTo>
                  <a:lnTo>
                    <a:pt x="6197" y="854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427239" y="9841898"/>
              <a:ext cx="19050" cy="21590"/>
            </a:xfrm>
            <a:custGeom>
              <a:avLst/>
              <a:gdLst/>
              <a:ahLst/>
              <a:cxnLst/>
              <a:rect l="l" t="t" r="r" b="b"/>
              <a:pathLst>
                <a:path w="19050" h="21590">
                  <a:moveTo>
                    <a:pt x="4829" y="21279"/>
                  </a:moveTo>
                  <a:lnTo>
                    <a:pt x="13921" y="21279"/>
                  </a:lnTo>
                  <a:lnTo>
                    <a:pt x="16731" y="19917"/>
                  </a:lnTo>
                  <a:lnTo>
                    <a:pt x="18706" y="17760"/>
                  </a:lnTo>
                  <a:lnTo>
                    <a:pt x="7321" y="0"/>
                  </a:lnTo>
                  <a:lnTo>
                    <a:pt x="3064" y="1466"/>
                  </a:lnTo>
                  <a:lnTo>
                    <a:pt x="0" y="5537"/>
                  </a:lnTo>
                  <a:lnTo>
                    <a:pt x="0" y="16386"/>
                  </a:lnTo>
                  <a:lnTo>
                    <a:pt x="4829" y="21279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425707" y="9840151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5">
                  <a:moveTo>
                    <a:pt x="5527" y="24574"/>
                  </a:moveTo>
                  <a:lnTo>
                    <a:pt x="12321" y="24574"/>
                  </a:lnTo>
                  <a:lnTo>
                    <a:pt x="15738" y="24574"/>
                  </a:lnTo>
                  <a:lnTo>
                    <a:pt x="19029" y="23108"/>
                  </a:lnTo>
                  <a:lnTo>
                    <a:pt x="21935" y="19928"/>
                  </a:lnTo>
                  <a:lnTo>
                    <a:pt x="21896" y="18951"/>
                  </a:lnTo>
                  <a:lnTo>
                    <a:pt x="20653" y="17789"/>
                  </a:lnTo>
                  <a:lnTo>
                    <a:pt x="19688" y="17829"/>
                  </a:lnTo>
                  <a:lnTo>
                    <a:pt x="17332" y="20400"/>
                  </a:lnTo>
                  <a:lnTo>
                    <a:pt x="14920" y="21475"/>
                  </a:lnTo>
                  <a:lnTo>
                    <a:pt x="7213" y="21475"/>
                  </a:lnTo>
                  <a:lnTo>
                    <a:pt x="3059" y="17266"/>
                  </a:lnTo>
                  <a:lnTo>
                    <a:pt x="3059" y="8072"/>
                  </a:lnTo>
                  <a:lnTo>
                    <a:pt x="5584" y="4507"/>
                  </a:lnTo>
                  <a:lnTo>
                    <a:pt x="10142" y="2938"/>
                  </a:lnTo>
                  <a:lnTo>
                    <a:pt x="10573" y="2058"/>
                  </a:lnTo>
                  <a:lnTo>
                    <a:pt x="10028" y="436"/>
                  </a:lnTo>
                  <a:lnTo>
                    <a:pt x="9160" y="0"/>
                  </a:lnTo>
                  <a:lnTo>
                    <a:pt x="3359" y="2000"/>
                  </a:lnTo>
                  <a:lnTo>
                    <a:pt x="0" y="6750"/>
                  </a:lnTo>
                  <a:lnTo>
                    <a:pt x="0" y="18974"/>
                  </a:lnTo>
                  <a:lnTo>
                    <a:pt x="5527" y="2457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434562" y="984131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86"/>
                  </a:moveTo>
                  <a:lnTo>
                    <a:pt x="3467" y="0"/>
                  </a:lnTo>
                  <a:lnTo>
                    <a:pt x="2253" y="0"/>
                  </a:lnTo>
                  <a:lnTo>
                    <a:pt x="1089" y="212"/>
                  </a:lnTo>
                  <a:lnTo>
                    <a:pt x="0" y="58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432840" y="983976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85"/>
                  </a:moveTo>
                  <a:lnTo>
                    <a:pt x="1719" y="3685"/>
                  </a:lnTo>
                  <a:lnTo>
                    <a:pt x="2213" y="3605"/>
                  </a:lnTo>
                  <a:lnTo>
                    <a:pt x="3183" y="3265"/>
                  </a:lnTo>
                  <a:lnTo>
                    <a:pt x="4188" y="3099"/>
                  </a:lnTo>
                  <a:lnTo>
                    <a:pt x="6033" y="3099"/>
                  </a:lnTo>
                  <a:lnTo>
                    <a:pt x="6719" y="2403"/>
                  </a:lnTo>
                  <a:lnTo>
                    <a:pt x="6719" y="695"/>
                  </a:lnTo>
                  <a:lnTo>
                    <a:pt x="6033" y="0"/>
                  </a:lnTo>
                  <a:lnTo>
                    <a:pt x="3853" y="0"/>
                  </a:lnTo>
                  <a:lnTo>
                    <a:pt x="2519" y="224"/>
                  </a:lnTo>
                  <a:lnTo>
                    <a:pt x="431" y="942"/>
                  </a:lnTo>
                  <a:lnTo>
                    <a:pt x="0" y="1822"/>
                  </a:lnTo>
                  <a:lnTo>
                    <a:pt x="488" y="3283"/>
                  </a:lnTo>
                  <a:lnTo>
                    <a:pt x="1084" y="368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90839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14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88708" y="9854209"/>
              <a:ext cx="131445" cy="92710"/>
            </a:xfrm>
            <a:custGeom>
              <a:avLst/>
              <a:gdLst/>
              <a:ahLst/>
              <a:cxnLst/>
              <a:rect l="l" t="t" r="r" b="b"/>
              <a:pathLst>
                <a:path w="131445" h="92709">
                  <a:moveTo>
                    <a:pt x="55511" y="59321"/>
                  </a:moveTo>
                  <a:lnTo>
                    <a:pt x="54825" y="58623"/>
                  </a:lnTo>
                  <a:lnTo>
                    <a:pt x="31699" y="58623"/>
                  </a:lnTo>
                  <a:lnTo>
                    <a:pt x="31026" y="59321"/>
                  </a:lnTo>
                  <a:lnTo>
                    <a:pt x="31026" y="61722"/>
                  </a:lnTo>
                  <a:lnTo>
                    <a:pt x="31026" y="92595"/>
                  </a:lnTo>
                  <a:lnTo>
                    <a:pt x="34086" y="92595"/>
                  </a:lnTo>
                  <a:lnTo>
                    <a:pt x="34086" y="61722"/>
                  </a:lnTo>
                  <a:lnTo>
                    <a:pt x="52463" y="61722"/>
                  </a:lnTo>
                  <a:lnTo>
                    <a:pt x="52463" y="92595"/>
                  </a:lnTo>
                  <a:lnTo>
                    <a:pt x="55511" y="92595"/>
                  </a:lnTo>
                  <a:lnTo>
                    <a:pt x="55511" y="59321"/>
                  </a:lnTo>
                  <a:close/>
                </a:path>
                <a:path w="131445" h="92709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117284" y="34353"/>
                  </a:lnTo>
                  <a:lnTo>
                    <a:pt x="117284" y="33909"/>
                  </a:lnTo>
                  <a:lnTo>
                    <a:pt x="12992" y="33909"/>
                  </a:lnTo>
                  <a:lnTo>
                    <a:pt x="12992" y="34353"/>
                  </a:lnTo>
                  <a:lnTo>
                    <a:pt x="5029" y="34353"/>
                  </a:lnTo>
                  <a:lnTo>
                    <a:pt x="15748" y="4127"/>
                  </a:lnTo>
                  <a:lnTo>
                    <a:pt x="114566" y="4127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700" y="546"/>
                  </a:lnTo>
                  <a:lnTo>
                    <a:pt x="11417" y="4127"/>
                  </a:lnTo>
                  <a:lnTo>
                    <a:pt x="698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280" y="38481"/>
                  </a:lnTo>
                  <a:lnTo>
                    <a:pt x="12280" y="39027"/>
                  </a:lnTo>
                  <a:lnTo>
                    <a:pt x="12280" y="92595"/>
                  </a:lnTo>
                  <a:lnTo>
                    <a:pt x="16357" y="92595"/>
                  </a:lnTo>
                  <a:lnTo>
                    <a:pt x="16357" y="39027"/>
                  </a:lnTo>
                  <a:lnTo>
                    <a:pt x="113919" y="39027"/>
                  </a:lnTo>
                  <a:lnTo>
                    <a:pt x="113919" y="92710"/>
                  </a:lnTo>
                  <a:lnTo>
                    <a:pt x="118008" y="92710"/>
                  </a:lnTo>
                  <a:lnTo>
                    <a:pt x="118008" y="39027"/>
                  </a:lnTo>
                  <a:lnTo>
                    <a:pt x="118008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465278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416217" y="986440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60"/>
                  </a:lnTo>
                  <a:lnTo>
                    <a:pt x="685" y="14859"/>
                  </a:lnTo>
                  <a:lnTo>
                    <a:pt x="1524" y="14859"/>
                  </a:lnTo>
                  <a:lnTo>
                    <a:pt x="2374" y="14859"/>
                  </a:lnTo>
                  <a:lnTo>
                    <a:pt x="3060" y="14160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68" y="0"/>
                  </a:lnTo>
                  <a:lnTo>
                    <a:pt x="9766" y="0"/>
                  </a:lnTo>
                  <a:lnTo>
                    <a:pt x="9080" y="698"/>
                  </a:lnTo>
                  <a:lnTo>
                    <a:pt x="9080" y="14160"/>
                  </a:lnTo>
                  <a:lnTo>
                    <a:pt x="9766" y="14859"/>
                  </a:lnTo>
                  <a:lnTo>
                    <a:pt x="10617" y="14859"/>
                  </a:lnTo>
                  <a:lnTo>
                    <a:pt x="11468" y="14859"/>
                  </a:lnTo>
                  <a:lnTo>
                    <a:pt x="12141" y="14160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60"/>
                  </a:lnTo>
                  <a:lnTo>
                    <a:pt x="18859" y="14859"/>
                  </a:lnTo>
                  <a:lnTo>
                    <a:pt x="19710" y="14859"/>
                  </a:lnTo>
                  <a:lnTo>
                    <a:pt x="20548" y="14859"/>
                  </a:lnTo>
                  <a:lnTo>
                    <a:pt x="21234" y="14160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27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60"/>
                  </a:lnTo>
                  <a:lnTo>
                    <a:pt x="27940" y="14859"/>
                  </a:lnTo>
                  <a:lnTo>
                    <a:pt x="28790" y="14859"/>
                  </a:lnTo>
                  <a:lnTo>
                    <a:pt x="29641" y="14859"/>
                  </a:lnTo>
                  <a:lnTo>
                    <a:pt x="30327" y="14160"/>
                  </a:lnTo>
                  <a:lnTo>
                    <a:pt x="30327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60"/>
                  </a:lnTo>
                  <a:lnTo>
                    <a:pt x="37033" y="14859"/>
                  </a:lnTo>
                  <a:lnTo>
                    <a:pt x="37884" y="14859"/>
                  </a:lnTo>
                  <a:lnTo>
                    <a:pt x="38722" y="14859"/>
                  </a:lnTo>
                  <a:lnTo>
                    <a:pt x="39408" y="14160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26" y="0"/>
                  </a:lnTo>
                  <a:lnTo>
                    <a:pt x="45440" y="698"/>
                  </a:lnTo>
                  <a:lnTo>
                    <a:pt x="45440" y="14160"/>
                  </a:lnTo>
                  <a:lnTo>
                    <a:pt x="46126" y="14859"/>
                  </a:lnTo>
                  <a:lnTo>
                    <a:pt x="46964" y="14859"/>
                  </a:lnTo>
                  <a:lnTo>
                    <a:pt x="47815" y="14859"/>
                  </a:lnTo>
                  <a:lnTo>
                    <a:pt x="48501" y="14160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60"/>
                  </a:lnTo>
                  <a:lnTo>
                    <a:pt x="55206" y="14859"/>
                  </a:lnTo>
                  <a:lnTo>
                    <a:pt x="56057" y="14859"/>
                  </a:lnTo>
                  <a:lnTo>
                    <a:pt x="56896" y="14859"/>
                  </a:lnTo>
                  <a:lnTo>
                    <a:pt x="57581" y="14160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28"/>
                  </a:moveTo>
                  <a:lnTo>
                    <a:pt x="65900" y="36029"/>
                  </a:lnTo>
                  <a:lnTo>
                    <a:pt x="63525" y="36029"/>
                  </a:lnTo>
                  <a:lnTo>
                    <a:pt x="63525" y="39128"/>
                  </a:lnTo>
                  <a:lnTo>
                    <a:pt x="63525" y="60477"/>
                  </a:lnTo>
                  <a:lnTo>
                    <a:pt x="50584" y="60477"/>
                  </a:lnTo>
                  <a:lnTo>
                    <a:pt x="50584" y="39128"/>
                  </a:lnTo>
                  <a:lnTo>
                    <a:pt x="63525" y="39128"/>
                  </a:lnTo>
                  <a:lnTo>
                    <a:pt x="63525" y="36029"/>
                  </a:lnTo>
                  <a:lnTo>
                    <a:pt x="48209" y="36029"/>
                  </a:lnTo>
                  <a:lnTo>
                    <a:pt x="47523" y="36728"/>
                  </a:lnTo>
                  <a:lnTo>
                    <a:pt x="47523" y="39128"/>
                  </a:lnTo>
                  <a:lnTo>
                    <a:pt x="47523" y="60477"/>
                  </a:lnTo>
                  <a:lnTo>
                    <a:pt x="47523" y="62890"/>
                  </a:lnTo>
                  <a:lnTo>
                    <a:pt x="48209" y="63576"/>
                  </a:lnTo>
                  <a:lnTo>
                    <a:pt x="65900" y="63576"/>
                  </a:lnTo>
                  <a:lnTo>
                    <a:pt x="66586" y="62890"/>
                  </a:lnTo>
                  <a:lnTo>
                    <a:pt x="66586" y="36728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60"/>
                  </a:lnTo>
                  <a:lnTo>
                    <a:pt x="64300" y="14859"/>
                  </a:lnTo>
                  <a:lnTo>
                    <a:pt x="65138" y="14859"/>
                  </a:lnTo>
                  <a:lnTo>
                    <a:pt x="65989" y="14859"/>
                  </a:lnTo>
                  <a:lnTo>
                    <a:pt x="66662" y="14160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60"/>
                  </a:lnTo>
                  <a:lnTo>
                    <a:pt x="73380" y="14859"/>
                  </a:lnTo>
                  <a:lnTo>
                    <a:pt x="74231" y="14859"/>
                  </a:lnTo>
                  <a:lnTo>
                    <a:pt x="75069" y="14859"/>
                  </a:lnTo>
                  <a:lnTo>
                    <a:pt x="75755" y="14160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482243" y="9856273"/>
              <a:ext cx="127635" cy="34925"/>
            </a:xfrm>
            <a:custGeom>
              <a:avLst/>
              <a:gdLst/>
              <a:ahLst/>
              <a:cxnLst/>
              <a:rect l="l" t="t" r="r" b="b"/>
              <a:pathLst>
                <a:path w="127634" h="34925">
                  <a:moveTo>
                    <a:pt x="0" y="34348"/>
                  </a:moveTo>
                  <a:lnTo>
                    <a:pt x="127108" y="34348"/>
                  </a:lnTo>
                  <a:lnTo>
                    <a:pt x="113839" y="0"/>
                  </a:lnTo>
                  <a:lnTo>
                    <a:pt x="12196" y="0"/>
                  </a:lnTo>
                  <a:lnTo>
                    <a:pt x="0" y="34348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480117" y="9854208"/>
              <a:ext cx="131445" cy="38735"/>
            </a:xfrm>
            <a:custGeom>
              <a:avLst/>
              <a:gdLst/>
              <a:ahLst/>
              <a:cxnLst/>
              <a:rect l="l" t="t" r="r" b="b"/>
              <a:pathLst>
                <a:path w="131445" h="38734">
                  <a:moveTo>
                    <a:pt x="1462" y="38477"/>
                  </a:moveTo>
                  <a:lnTo>
                    <a:pt x="129910" y="38477"/>
                  </a:lnTo>
                  <a:lnTo>
                    <a:pt x="130540" y="38138"/>
                  </a:lnTo>
                  <a:lnTo>
                    <a:pt x="131277" y="37045"/>
                  </a:lnTo>
                  <a:lnTo>
                    <a:pt x="131380" y="36292"/>
                  </a:lnTo>
                  <a:lnTo>
                    <a:pt x="117555" y="517"/>
                  </a:lnTo>
                  <a:lnTo>
                    <a:pt x="116806" y="0"/>
                  </a:lnTo>
                  <a:lnTo>
                    <a:pt x="13460" y="0"/>
                  </a:lnTo>
                  <a:lnTo>
                    <a:pt x="12694" y="546"/>
                  </a:lnTo>
                  <a:lnTo>
                    <a:pt x="11422" y="4128"/>
                  </a:lnTo>
                  <a:lnTo>
                    <a:pt x="114569" y="4128"/>
                  </a:lnTo>
                  <a:lnTo>
                    <a:pt x="126250" y="34343"/>
                  </a:lnTo>
                  <a:lnTo>
                    <a:pt x="692" y="34343"/>
                  </a:lnTo>
                  <a:lnTo>
                    <a:pt x="0" y="36292"/>
                  </a:lnTo>
                  <a:lnTo>
                    <a:pt x="72" y="37045"/>
                  </a:lnTo>
                  <a:lnTo>
                    <a:pt x="838" y="38149"/>
                  </a:lnTo>
                  <a:lnTo>
                    <a:pt x="1462" y="38477"/>
                  </a:lnTo>
                  <a:close/>
                </a:path>
                <a:path w="131445" h="38734">
                  <a:moveTo>
                    <a:pt x="692" y="34343"/>
                  </a:moveTo>
                  <a:lnTo>
                    <a:pt x="5027" y="34343"/>
                  </a:lnTo>
                  <a:lnTo>
                    <a:pt x="15759" y="4128"/>
                  </a:lnTo>
                  <a:lnTo>
                    <a:pt x="11422" y="4128"/>
                  </a:lnTo>
                  <a:lnTo>
                    <a:pt x="692" y="3434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494439" y="9890624"/>
              <a:ext cx="102235" cy="56515"/>
            </a:xfrm>
            <a:custGeom>
              <a:avLst/>
              <a:gdLst/>
              <a:ahLst/>
              <a:cxnLst/>
              <a:rect l="l" t="t" r="r" b="b"/>
              <a:pathLst>
                <a:path w="102234" h="56515">
                  <a:moveTo>
                    <a:pt x="101642" y="56180"/>
                  </a:moveTo>
                  <a:lnTo>
                    <a:pt x="0" y="56180"/>
                  </a:lnTo>
                  <a:lnTo>
                    <a:pt x="0" y="0"/>
                  </a:lnTo>
                  <a:lnTo>
                    <a:pt x="101642" y="0"/>
                  </a:lnTo>
                  <a:lnTo>
                    <a:pt x="101642" y="5618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492391" y="9888118"/>
              <a:ext cx="106045" cy="59055"/>
            </a:xfrm>
            <a:custGeom>
              <a:avLst/>
              <a:gdLst/>
              <a:ahLst/>
              <a:cxnLst/>
              <a:rect l="l" t="t" r="r" b="b"/>
              <a:pathLst>
                <a:path w="106045" h="59054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4572"/>
                  </a:lnTo>
                  <a:lnTo>
                    <a:pt x="0" y="5118"/>
                  </a:lnTo>
                  <a:lnTo>
                    <a:pt x="0" y="58686"/>
                  </a:lnTo>
                  <a:lnTo>
                    <a:pt x="4076" y="5868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58801"/>
                  </a:lnTo>
                  <a:lnTo>
                    <a:pt x="105727" y="58801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512668" y="9914378"/>
              <a:ext cx="21590" cy="33020"/>
            </a:xfrm>
            <a:custGeom>
              <a:avLst/>
              <a:gdLst/>
              <a:ahLst/>
              <a:cxnLst/>
              <a:rect l="l" t="t" r="r" b="b"/>
              <a:pathLst>
                <a:path w="21590" h="33020">
                  <a:moveTo>
                    <a:pt x="21436" y="32426"/>
                  </a:moveTo>
                  <a:lnTo>
                    <a:pt x="0" y="32426"/>
                  </a:lnTo>
                  <a:lnTo>
                    <a:pt x="0" y="0"/>
                  </a:lnTo>
                  <a:lnTo>
                    <a:pt x="21436" y="0"/>
                  </a:lnTo>
                  <a:lnTo>
                    <a:pt x="21436" y="3242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511141" y="991282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5" h="34290">
                  <a:moveTo>
                    <a:pt x="21430" y="33976"/>
                  </a:moveTo>
                  <a:lnTo>
                    <a:pt x="24495" y="33976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21430" y="3099"/>
                  </a:lnTo>
                  <a:lnTo>
                    <a:pt x="21430" y="33976"/>
                  </a:lnTo>
                  <a:close/>
                </a:path>
                <a:path w="24765" h="34290">
                  <a:moveTo>
                    <a:pt x="0" y="33976"/>
                  </a:moveTo>
                  <a:lnTo>
                    <a:pt x="3059" y="33976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39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556682" y="9901980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43471" y="9757041"/>
              <a:ext cx="140335" cy="171450"/>
            </a:xfrm>
            <a:custGeom>
              <a:avLst/>
              <a:gdLst/>
              <a:ahLst/>
              <a:cxnLst/>
              <a:rect l="l" t="t" r="r" b="b"/>
              <a:pathLst>
                <a:path w="140334" h="171450">
                  <a:moveTo>
                    <a:pt x="67208" y="108064"/>
                  </a:moveTo>
                  <a:lnTo>
                    <a:pt x="66522" y="107365"/>
                  </a:lnTo>
                  <a:lnTo>
                    <a:pt x="64833" y="107365"/>
                  </a:lnTo>
                  <a:lnTo>
                    <a:pt x="64147" y="108064"/>
                  </a:lnTo>
                  <a:lnTo>
                    <a:pt x="64147" y="121526"/>
                  </a:lnTo>
                  <a:lnTo>
                    <a:pt x="64833" y="122224"/>
                  </a:lnTo>
                  <a:lnTo>
                    <a:pt x="65684" y="122224"/>
                  </a:lnTo>
                  <a:lnTo>
                    <a:pt x="66522" y="122224"/>
                  </a:lnTo>
                  <a:lnTo>
                    <a:pt x="67208" y="121526"/>
                  </a:lnTo>
                  <a:lnTo>
                    <a:pt x="67208" y="108064"/>
                  </a:lnTo>
                  <a:close/>
                </a:path>
                <a:path w="140334" h="171450">
                  <a:moveTo>
                    <a:pt x="76288" y="108064"/>
                  </a:moveTo>
                  <a:lnTo>
                    <a:pt x="75615" y="107365"/>
                  </a:lnTo>
                  <a:lnTo>
                    <a:pt x="73926" y="107365"/>
                  </a:lnTo>
                  <a:lnTo>
                    <a:pt x="73228" y="108064"/>
                  </a:lnTo>
                  <a:lnTo>
                    <a:pt x="73228" y="121526"/>
                  </a:lnTo>
                  <a:lnTo>
                    <a:pt x="73926" y="122224"/>
                  </a:lnTo>
                  <a:lnTo>
                    <a:pt x="74764" y="122224"/>
                  </a:lnTo>
                  <a:lnTo>
                    <a:pt x="75615" y="122224"/>
                  </a:lnTo>
                  <a:lnTo>
                    <a:pt x="76288" y="121526"/>
                  </a:lnTo>
                  <a:lnTo>
                    <a:pt x="76288" y="108064"/>
                  </a:lnTo>
                  <a:close/>
                </a:path>
                <a:path w="140334" h="171450">
                  <a:moveTo>
                    <a:pt x="85382" y="108064"/>
                  </a:moveTo>
                  <a:lnTo>
                    <a:pt x="84696" y="107365"/>
                  </a:lnTo>
                  <a:lnTo>
                    <a:pt x="83007" y="107365"/>
                  </a:lnTo>
                  <a:lnTo>
                    <a:pt x="82321" y="108064"/>
                  </a:lnTo>
                  <a:lnTo>
                    <a:pt x="82321" y="121526"/>
                  </a:lnTo>
                  <a:lnTo>
                    <a:pt x="83007" y="122224"/>
                  </a:lnTo>
                  <a:lnTo>
                    <a:pt x="83858" y="122224"/>
                  </a:lnTo>
                  <a:lnTo>
                    <a:pt x="84696" y="122224"/>
                  </a:lnTo>
                  <a:lnTo>
                    <a:pt x="85382" y="121526"/>
                  </a:lnTo>
                  <a:lnTo>
                    <a:pt x="85382" y="108064"/>
                  </a:lnTo>
                  <a:close/>
                </a:path>
                <a:path w="140334" h="171450">
                  <a:moveTo>
                    <a:pt x="94475" y="108064"/>
                  </a:moveTo>
                  <a:lnTo>
                    <a:pt x="93789" y="107365"/>
                  </a:lnTo>
                  <a:lnTo>
                    <a:pt x="92100" y="107365"/>
                  </a:lnTo>
                  <a:lnTo>
                    <a:pt x="91414" y="108064"/>
                  </a:lnTo>
                  <a:lnTo>
                    <a:pt x="91414" y="121526"/>
                  </a:lnTo>
                  <a:lnTo>
                    <a:pt x="92100" y="122224"/>
                  </a:lnTo>
                  <a:lnTo>
                    <a:pt x="92938" y="122224"/>
                  </a:lnTo>
                  <a:lnTo>
                    <a:pt x="93789" y="122224"/>
                  </a:lnTo>
                  <a:lnTo>
                    <a:pt x="94475" y="121526"/>
                  </a:lnTo>
                  <a:lnTo>
                    <a:pt x="94475" y="108064"/>
                  </a:lnTo>
                  <a:close/>
                </a:path>
                <a:path w="140334" h="171450">
                  <a:moveTo>
                    <a:pt x="103555" y="108064"/>
                  </a:moveTo>
                  <a:lnTo>
                    <a:pt x="102870" y="107365"/>
                  </a:lnTo>
                  <a:lnTo>
                    <a:pt x="101180" y="107365"/>
                  </a:lnTo>
                  <a:lnTo>
                    <a:pt x="100495" y="108064"/>
                  </a:lnTo>
                  <a:lnTo>
                    <a:pt x="100495" y="121526"/>
                  </a:lnTo>
                  <a:lnTo>
                    <a:pt x="101180" y="122224"/>
                  </a:lnTo>
                  <a:lnTo>
                    <a:pt x="102031" y="122224"/>
                  </a:lnTo>
                  <a:lnTo>
                    <a:pt x="102870" y="122224"/>
                  </a:lnTo>
                  <a:lnTo>
                    <a:pt x="103555" y="121526"/>
                  </a:lnTo>
                  <a:lnTo>
                    <a:pt x="103555" y="108064"/>
                  </a:lnTo>
                  <a:close/>
                </a:path>
                <a:path w="140334" h="171450">
                  <a:moveTo>
                    <a:pt x="112636" y="108064"/>
                  </a:moveTo>
                  <a:lnTo>
                    <a:pt x="111963" y="107365"/>
                  </a:lnTo>
                  <a:lnTo>
                    <a:pt x="110274" y="107365"/>
                  </a:lnTo>
                  <a:lnTo>
                    <a:pt x="109588" y="108064"/>
                  </a:lnTo>
                  <a:lnTo>
                    <a:pt x="109588" y="121526"/>
                  </a:lnTo>
                  <a:lnTo>
                    <a:pt x="110274" y="122224"/>
                  </a:lnTo>
                  <a:lnTo>
                    <a:pt x="111112" y="122224"/>
                  </a:lnTo>
                  <a:lnTo>
                    <a:pt x="111963" y="122224"/>
                  </a:lnTo>
                  <a:lnTo>
                    <a:pt x="112636" y="121526"/>
                  </a:lnTo>
                  <a:lnTo>
                    <a:pt x="112636" y="108064"/>
                  </a:lnTo>
                  <a:close/>
                </a:path>
                <a:path w="140334" h="171450">
                  <a:moveTo>
                    <a:pt x="121729" y="108064"/>
                  </a:moveTo>
                  <a:lnTo>
                    <a:pt x="121043" y="107365"/>
                  </a:lnTo>
                  <a:lnTo>
                    <a:pt x="119354" y="107365"/>
                  </a:lnTo>
                  <a:lnTo>
                    <a:pt x="118668" y="108064"/>
                  </a:lnTo>
                  <a:lnTo>
                    <a:pt x="118668" y="121526"/>
                  </a:lnTo>
                  <a:lnTo>
                    <a:pt x="119354" y="122224"/>
                  </a:lnTo>
                  <a:lnTo>
                    <a:pt x="120205" y="122224"/>
                  </a:lnTo>
                  <a:lnTo>
                    <a:pt x="121043" y="122224"/>
                  </a:lnTo>
                  <a:lnTo>
                    <a:pt x="121729" y="121526"/>
                  </a:lnTo>
                  <a:lnTo>
                    <a:pt x="121729" y="108064"/>
                  </a:lnTo>
                  <a:close/>
                </a:path>
                <a:path w="140334" h="171450">
                  <a:moveTo>
                    <a:pt x="130733" y="144094"/>
                  </a:moveTo>
                  <a:lnTo>
                    <a:pt x="130048" y="143395"/>
                  </a:lnTo>
                  <a:lnTo>
                    <a:pt x="127673" y="143395"/>
                  </a:lnTo>
                  <a:lnTo>
                    <a:pt x="127673" y="146494"/>
                  </a:lnTo>
                  <a:lnTo>
                    <a:pt x="127673" y="167843"/>
                  </a:lnTo>
                  <a:lnTo>
                    <a:pt x="114731" y="167843"/>
                  </a:lnTo>
                  <a:lnTo>
                    <a:pt x="114731" y="146494"/>
                  </a:lnTo>
                  <a:lnTo>
                    <a:pt x="127673" y="146494"/>
                  </a:lnTo>
                  <a:lnTo>
                    <a:pt x="127673" y="143395"/>
                  </a:lnTo>
                  <a:lnTo>
                    <a:pt x="112356" y="143395"/>
                  </a:lnTo>
                  <a:lnTo>
                    <a:pt x="111671" y="144094"/>
                  </a:lnTo>
                  <a:lnTo>
                    <a:pt x="111671" y="146494"/>
                  </a:lnTo>
                  <a:lnTo>
                    <a:pt x="111671" y="167843"/>
                  </a:lnTo>
                  <a:lnTo>
                    <a:pt x="111671" y="170256"/>
                  </a:lnTo>
                  <a:lnTo>
                    <a:pt x="112356" y="170942"/>
                  </a:lnTo>
                  <a:lnTo>
                    <a:pt x="130048" y="170942"/>
                  </a:lnTo>
                  <a:lnTo>
                    <a:pt x="130733" y="170256"/>
                  </a:lnTo>
                  <a:lnTo>
                    <a:pt x="130733" y="144094"/>
                  </a:lnTo>
                  <a:close/>
                </a:path>
                <a:path w="140334" h="171450">
                  <a:moveTo>
                    <a:pt x="130822" y="108064"/>
                  </a:moveTo>
                  <a:lnTo>
                    <a:pt x="130136" y="107365"/>
                  </a:lnTo>
                  <a:lnTo>
                    <a:pt x="128447" y="107365"/>
                  </a:lnTo>
                  <a:lnTo>
                    <a:pt x="127762" y="108064"/>
                  </a:lnTo>
                  <a:lnTo>
                    <a:pt x="127762" y="121526"/>
                  </a:lnTo>
                  <a:lnTo>
                    <a:pt x="128447" y="122224"/>
                  </a:lnTo>
                  <a:lnTo>
                    <a:pt x="129286" y="122224"/>
                  </a:lnTo>
                  <a:lnTo>
                    <a:pt x="130136" y="122224"/>
                  </a:lnTo>
                  <a:lnTo>
                    <a:pt x="130822" y="121526"/>
                  </a:lnTo>
                  <a:lnTo>
                    <a:pt x="130822" y="108064"/>
                  </a:lnTo>
                  <a:close/>
                </a:path>
                <a:path w="140334" h="171450">
                  <a:moveTo>
                    <a:pt x="131381" y="36296"/>
                  </a:moveTo>
                  <a:lnTo>
                    <a:pt x="126250" y="23025"/>
                  </a:lnTo>
                  <a:lnTo>
                    <a:pt x="126250" y="34353"/>
                  </a:lnTo>
                  <a:lnTo>
                    <a:pt x="5029" y="34353"/>
                  </a:lnTo>
                  <a:lnTo>
                    <a:pt x="15748" y="4140"/>
                  </a:lnTo>
                  <a:lnTo>
                    <a:pt x="114579" y="4140"/>
                  </a:lnTo>
                  <a:lnTo>
                    <a:pt x="126250" y="34353"/>
                  </a:lnTo>
                  <a:lnTo>
                    <a:pt x="126250" y="23025"/>
                  </a:lnTo>
                  <a:lnTo>
                    <a:pt x="117551" y="520"/>
                  </a:lnTo>
                  <a:lnTo>
                    <a:pt x="116801" y="0"/>
                  </a:lnTo>
                  <a:lnTo>
                    <a:pt x="13462" y="0"/>
                  </a:lnTo>
                  <a:lnTo>
                    <a:pt x="12687" y="558"/>
                  </a:lnTo>
                  <a:lnTo>
                    <a:pt x="11417" y="4140"/>
                  </a:lnTo>
                  <a:lnTo>
                    <a:pt x="685" y="34353"/>
                  </a:lnTo>
                  <a:lnTo>
                    <a:pt x="0" y="36296"/>
                  </a:lnTo>
                  <a:lnTo>
                    <a:pt x="76" y="37045"/>
                  </a:lnTo>
                  <a:lnTo>
                    <a:pt x="838" y="38150"/>
                  </a:lnTo>
                  <a:lnTo>
                    <a:pt x="1460" y="38481"/>
                  </a:lnTo>
                  <a:lnTo>
                    <a:pt x="129908" y="38481"/>
                  </a:lnTo>
                  <a:lnTo>
                    <a:pt x="130543" y="38138"/>
                  </a:lnTo>
                  <a:lnTo>
                    <a:pt x="131279" y="37045"/>
                  </a:lnTo>
                  <a:lnTo>
                    <a:pt x="131381" y="36296"/>
                  </a:lnTo>
                  <a:close/>
                </a:path>
                <a:path w="140334" h="171450">
                  <a:moveTo>
                    <a:pt x="139915" y="108064"/>
                  </a:moveTo>
                  <a:lnTo>
                    <a:pt x="139217" y="107365"/>
                  </a:lnTo>
                  <a:lnTo>
                    <a:pt x="137528" y="107365"/>
                  </a:lnTo>
                  <a:lnTo>
                    <a:pt x="136855" y="108064"/>
                  </a:lnTo>
                  <a:lnTo>
                    <a:pt x="136855" y="121526"/>
                  </a:lnTo>
                  <a:lnTo>
                    <a:pt x="137528" y="122224"/>
                  </a:lnTo>
                  <a:lnTo>
                    <a:pt x="138379" y="122224"/>
                  </a:lnTo>
                  <a:lnTo>
                    <a:pt x="139217" y="122224"/>
                  </a:lnTo>
                  <a:lnTo>
                    <a:pt x="139915" y="121526"/>
                  </a:lnTo>
                  <a:lnTo>
                    <a:pt x="139915" y="10806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57798" y="9793454"/>
              <a:ext cx="102235" cy="62865"/>
            </a:xfrm>
            <a:custGeom>
              <a:avLst/>
              <a:gdLst/>
              <a:ahLst/>
              <a:cxnLst/>
              <a:rect l="l" t="t" r="r" b="b"/>
              <a:pathLst>
                <a:path w="102234" h="62865">
                  <a:moveTo>
                    <a:pt x="0" y="62683"/>
                  </a:moveTo>
                  <a:lnTo>
                    <a:pt x="101642" y="62683"/>
                  </a:lnTo>
                  <a:lnTo>
                    <a:pt x="101642" y="0"/>
                  </a:lnTo>
                  <a:lnTo>
                    <a:pt x="0" y="0"/>
                  </a:lnTo>
                  <a:lnTo>
                    <a:pt x="0" y="6268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455752" y="9790950"/>
              <a:ext cx="106045" cy="67945"/>
            </a:xfrm>
            <a:custGeom>
              <a:avLst/>
              <a:gdLst/>
              <a:ahLst/>
              <a:cxnLst/>
              <a:rect l="l" t="t" r="r" b="b"/>
              <a:pathLst>
                <a:path w="106045" h="67945">
                  <a:moveTo>
                    <a:pt x="105727" y="1282"/>
                  </a:moveTo>
                  <a:lnTo>
                    <a:pt x="105003" y="1282"/>
                  </a:lnTo>
                  <a:lnTo>
                    <a:pt x="105003" y="0"/>
                  </a:lnTo>
                  <a:lnTo>
                    <a:pt x="101638" y="0"/>
                  </a:lnTo>
                  <a:lnTo>
                    <a:pt x="101638" y="5118"/>
                  </a:lnTo>
                  <a:lnTo>
                    <a:pt x="101638" y="62636"/>
                  </a:lnTo>
                  <a:lnTo>
                    <a:pt x="4076" y="62636"/>
                  </a:lnTo>
                  <a:lnTo>
                    <a:pt x="4076" y="5118"/>
                  </a:lnTo>
                  <a:lnTo>
                    <a:pt x="101638" y="5118"/>
                  </a:lnTo>
                  <a:lnTo>
                    <a:pt x="101638" y="0"/>
                  </a:lnTo>
                  <a:lnTo>
                    <a:pt x="711" y="0"/>
                  </a:lnTo>
                  <a:lnTo>
                    <a:pt x="711" y="1282"/>
                  </a:lnTo>
                  <a:lnTo>
                    <a:pt x="0" y="1282"/>
                  </a:lnTo>
                  <a:lnTo>
                    <a:pt x="0" y="66471"/>
                  </a:lnTo>
                  <a:lnTo>
                    <a:pt x="762" y="66471"/>
                  </a:lnTo>
                  <a:lnTo>
                    <a:pt x="762" y="67754"/>
                  </a:lnTo>
                  <a:lnTo>
                    <a:pt x="104952" y="67754"/>
                  </a:lnTo>
                  <a:lnTo>
                    <a:pt x="104952" y="66471"/>
                  </a:lnTo>
                  <a:lnTo>
                    <a:pt x="105727" y="66471"/>
                  </a:lnTo>
                  <a:lnTo>
                    <a:pt x="105727" y="62636"/>
                  </a:lnTo>
                  <a:lnTo>
                    <a:pt x="105727" y="5118"/>
                  </a:lnTo>
                  <a:lnTo>
                    <a:pt x="105727" y="128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476026" y="9817210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90" h="37465">
                  <a:moveTo>
                    <a:pt x="0" y="36861"/>
                  </a:moveTo>
                  <a:lnTo>
                    <a:pt x="21436" y="36861"/>
                  </a:lnTo>
                  <a:lnTo>
                    <a:pt x="21436" y="0"/>
                  </a:lnTo>
                  <a:lnTo>
                    <a:pt x="0" y="0"/>
                  </a:lnTo>
                  <a:lnTo>
                    <a:pt x="0" y="36861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474499" y="9815660"/>
              <a:ext cx="24765" cy="40005"/>
            </a:xfrm>
            <a:custGeom>
              <a:avLst/>
              <a:gdLst/>
              <a:ahLst/>
              <a:cxnLst/>
              <a:rect l="l" t="t" r="r" b="b"/>
              <a:pathLst>
                <a:path w="24765" h="40004">
                  <a:moveTo>
                    <a:pt x="681" y="39960"/>
                  </a:moveTo>
                  <a:lnTo>
                    <a:pt x="2372" y="39960"/>
                  </a:lnTo>
                  <a:lnTo>
                    <a:pt x="3059" y="39265"/>
                  </a:lnTo>
                  <a:lnTo>
                    <a:pt x="3059" y="3099"/>
                  </a:lnTo>
                  <a:lnTo>
                    <a:pt x="21436" y="3099"/>
                  </a:lnTo>
                  <a:lnTo>
                    <a:pt x="21436" y="39265"/>
                  </a:lnTo>
                  <a:lnTo>
                    <a:pt x="22117" y="39960"/>
                  </a:lnTo>
                  <a:lnTo>
                    <a:pt x="22963" y="39960"/>
                  </a:lnTo>
                  <a:lnTo>
                    <a:pt x="23808" y="39960"/>
                  </a:lnTo>
                  <a:lnTo>
                    <a:pt x="24495" y="39265"/>
                  </a:lnTo>
                  <a:lnTo>
                    <a:pt x="24495" y="695"/>
                  </a:lnTo>
                  <a:lnTo>
                    <a:pt x="23808" y="0"/>
                  </a:lnTo>
                  <a:lnTo>
                    <a:pt x="681" y="0"/>
                  </a:lnTo>
                  <a:lnTo>
                    <a:pt x="0" y="695"/>
                  </a:lnTo>
                  <a:lnTo>
                    <a:pt x="0" y="39265"/>
                  </a:lnTo>
                  <a:lnTo>
                    <a:pt x="681" y="3996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520041" y="9804809"/>
              <a:ext cx="16510" cy="24765"/>
            </a:xfrm>
            <a:custGeom>
              <a:avLst/>
              <a:gdLst/>
              <a:ahLst/>
              <a:cxnLst/>
              <a:rect l="l" t="t" r="r" b="b"/>
              <a:pathLst>
                <a:path w="16509" h="24765">
                  <a:moveTo>
                    <a:pt x="0" y="24447"/>
                  </a:moveTo>
                  <a:lnTo>
                    <a:pt x="15999" y="24447"/>
                  </a:lnTo>
                  <a:lnTo>
                    <a:pt x="15999" y="0"/>
                  </a:lnTo>
                  <a:lnTo>
                    <a:pt x="0" y="0"/>
                  </a:lnTo>
                  <a:lnTo>
                    <a:pt x="0" y="2444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470979" y="9767227"/>
              <a:ext cx="76200" cy="64135"/>
            </a:xfrm>
            <a:custGeom>
              <a:avLst/>
              <a:gdLst/>
              <a:ahLst/>
              <a:cxnLst/>
              <a:rect l="l" t="t" r="r" b="b"/>
              <a:pathLst>
                <a:path w="76200" h="64134">
                  <a:moveTo>
                    <a:pt x="3060" y="698"/>
                  </a:moveTo>
                  <a:lnTo>
                    <a:pt x="2374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14173"/>
                  </a:lnTo>
                  <a:lnTo>
                    <a:pt x="685" y="14871"/>
                  </a:lnTo>
                  <a:lnTo>
                    <a:pt x="1524" y="14871"/>
                  </a:lnTo>
                  <a:lnTo>
                    <a:pt x="2374" y="14871"/>
                  </a:lnTo>
                  <a:lnTo>
                    <a:pt x="3060" y="14173"/>
                  </a:lnTo>
                  <a:lnTo>
                    <a:pt x="3060" y="698"/>
                  </a:lnTo>
                  <a:close/>
                </a:path>
                <a:path w="76200" h="64134">
                  <a:moveTo>
                    <a:pt x="12141" y="698"/>
                  </a:moveTo>
                  <a:lnTo>
                    <a:pt x="11455" y="0"/>
                  </a:lnTo>
                  <a:lnTo>
                    <a:pt x="9766" y="0"/>
                  </a:lnTo>
                  <a:lnTo>
                    <a:pt x="9093" y="698"/>
                  </a:lnTo>
                  <a:lnTo>
                    <a:pt x="9093" y="14173"/>
                  </a:lnTo>
                  <a:lnTo>
                    <a:pt x="9766" y="14871"/>
                  </a:lnTo>
                  <a:lnTo>
                    <a:pt x="10617" y="14871"/>
                  </a:lnTo>
                  <a:lnTo>
                    <a:pt x="11455" y="14871"/>
                  </a:lnTo>
                  <a:lnTo>
                    <a:pt x="12141" y="14173"/>
                  </a:lnTo>
                  <a:lnTo>
                    <a:pt x="12141" y="698"/>
                  </a:lnTo>
                  <a:close/>
                </a:path>
                <a:path w="76200" h="64134">
                  <a:moveTo>
                    <a:pt x="21234" y="698"/>
                  </a:moveTo>
                  <a:lnTo>
                    <a:pt x="20548" y="0"/>
                  </a:lnTo>
                  <a:lnTo>
                    <a:pt x="18859" y="0"/>
                  </a:lnTo>
                  <a:lnTo>
                    <a:pt x="18173" y="698"/>
                  </a:lnTo>
                  <a:lnTo>
                    <a:pt x="18173" y="14173"/>
                  </a:lnTo>
                  <a:lnTo>
                    <a:pt x="18859" y="14871"/>
                  </a:lnTo>
                  <a:lnTo>
                    <a:pt x="19710" y="14871"/>
                  </a:lnTo>
                  <a:lnTo>
                    <a:pt x="20548" y="14871"/>
                  </a:lnTo>
                  <a:lnTo>
                    <a:pt x="21234" y="14173"/>
                  </a:lnTo>
                  <a:lnTo>
                    <a:pt x="21234" y="698"/>
                  </a:lnTo>
                  <a:close/>
                </a:path>
                <a:path w="76200" h="64134">
                  <a:moveTo>
                    <a:pt x="30314" y="698"/>
                  </a:moveTo>
                  <a:lnTo>
                    <a:pt x="29641" y="0"/>
                  </a:lnTo>
                  <a:lnTo>
                    <a:pt x="27940" y="0"/>
                  </a:lnTo>
                  <a:lnTo>
                    <a:pt x="27254" y="698"/>
                  </a:lnTo>
                  <a:lnTo>
                    <a:pt x="27254" y="14173"/>
                  </a:lnTo>
                  <a:lnTo>
                    <a:pt x="27940" y="14871"/>
                  </a:lnTo>
                  <a:lnTo>
                    <a:pt x="28790" y="14871"/>
                  </a:lnTo>
                  <a:lnTo>
                    <a:pt x="29641" y="14871"/>
                  </a:lnTo>
                  <a:lnTo>
                    <a:pt x="30314" y="14173"/>
                  </a:lnTo>
                  <a:lnTo>
                    <a:pt x="30314" y="698"/>
                  </a:lnTo>
                  <a:close/>
                </a:path>
                <a:path w="76200" h="64134">
                  <a:moveTo>
                    <a:pt x="39408" y="698"/>
                  </a:moveTo>
                  <a:lnTo>
                    <a:pt x="38722" y="0"/>
                  </a:lnTo>
                  <a:lnTo>
                    <a:pt x="37033" y="0"/>
                  </a:lnTo>
                  <a:lnTo>
                    <a:pt x="36347" y="698"/>
                  </a:lnTo>
                  <a:lnTo>
                    <a:pt x="36347" y="14173"/>
                  </a:lnTo>
                  <a:lnTo>
                    <a:pt x="37033" y="14871"/>
                  </a:lnTo>
                  <a:lnTo>
                    <a:pt x="37884" y="14871"/>
                  </a:lnTo>
                  <a:lnTo>
                    <a:pt x="38722" y="14871"/>
                  </a:lnTo>
                  <a:lnTo>
                    <a:pt x="39408" y="14173"/>
                  </a:lnTo>
                  <a:lnTo>
                    <a:pt x="39408" y="698"/>
                  </a:lnTo>
                  <a:close/>
                </a:path>
                <a:path w="76200" h="64134">
                  <a:moveTo>
                    <a:pt x="48501" y="698"/>
                  </a:moveTo>
                  <a:lnTo>
                    <a:pt x="47815" y="0"/>
                  </a:lnTo>
                  <a:lnTo>
                    <a:pt x="46113" y="0"/>
                  </a:lnTo>
                  <a:lnTo>
                    <a:pt x="45440" y="698"/>
                  </a:lnTo>
                  <a:lnTo>
                    <a:pt x="45440" y="14173"/>
                  </a:lnTo>
                  <a:lnTo>
                    <a:pt x="46113" y="14871"/>
                  </a:lnTo>
                  <a:lnTo>
                    <a:pt x="46964" y="14871"/>
                  </a:lnTo>
                  <a:lnTo>
                    <a:pt x="47815" y="14871"/>
                  </a:lnTo>
                  <a:lnTo>
                    <a:pt x="48501" y="14173"/>
                  </a:lnTo>
                  <a:lnTo>
                    <a:pt x="48501" y="698"/>
                  </a:lnTo>
                  <a:close/>
                </a:path>
                <a:path w="76200" h="64134">
                  <a:moveTo>
                    <a:pt x="57581" y="698"/>
                  </a:moveTo>
                  <a:lnTo>
                    <a:pt x="56896" y="0"/>
                  </a:lnTo>
                  <a:lnTo>
                    <a:pt x="55206" y="0"/>
                  </a:lnTo>
                  <a:lnTo>
                    <a:pt x="54521" y="698"/>
                  </a:lnTo>
                  <a:lnTo>
                    <a:pt x="54521" y="14173"/>
                  </a:lnTo>
                  <a:lnTo>
                    <a:pt x="55206" y="14871"/>
                  </a:lnTo>
                  <a:lnTo>
                    <a:pt x="56057" y="14871"/>
                  </a:lnTo>
                  <a:lnTo>
                    <a:pt x="56896" y="14871"/>
                  </a:lnTo>
                  <a:lnTo>
                    <a:pt x="57581" y="14173"/>
                  </a:lnTo>
                  <a:lnTo>
                    <a:pt x="57581" y="698"/>
                  </a:lnTo>
                  <a:close/>
                </a:path>
                <a:path w="76200" h="64134">
                  <a:moveTo>
                    <a:pt x="66586" y="36741"/>
                  </a:moveTo>
                  <a:lnTo>
                    <a:pt x="65900" y="36042"/>
                  </a:lnTo>
                  <a:lnTo>
                    <a:pt x="63525" y="36042"/>
                  </a:lnTo>
                  <a:lnTo>
                    <a:pt x="63525" y="39141"/>
                  </a:lnTo>
                  <a:lnTo>
                    <a:pt x="63525" y="60490"/>
                  </a:lnTo>
                  <a:lnTo>
                    <a:pt x="50584" y="60490"/>
                  </a:lnTo>
                  <a:lnTo>
                    <a:pt x="50584" y="39141"/>
                  </a:lnTo>
                  <a:lnTo>
                    <a:pt x="63525" y="39141"/>
                  </a:lnTo>
                  <a:lnTo>
                    <a:pt x="63525" y="36042"/>
                  </a:lnTo>
                  <a:lnTo>
                    <a:pt x="48209" y="36042"/>
                  </a:lnTo>
                  <a:lnTo>
                    <a:pt x="47523" y="36741"/>
                  </a:lnTo>
                  <a:lnTo>
                    <a:pt x="47523" y="39141"/>
                  </a:lnTo>
                  <a:lnTo>
                    <a:pt x="47523" y="60490"/>
                  </a:lnTo>
                  <a:lnTo>
                    <a:pt x="47523" y="62890"/>
                  </a:lnTo>
                  <a:lnTo>
                    <a:pt x="48209" y="63588"/>
                  </a:lnTo>
                  <a:lnTo>
                    <a:pt x="65900" y="63588"/>
                  </a:lnTo>
                  <a:lnTo>
                    <a:pt x="66586" y="62890"/>
                  </a:lnTo>
                  <a:lnTo>
                    <a:pt x="66586" y="36741"/>
                  </a:lnTo>
                  <a:close/>
                </a:path>
                <a:path w="76200" h="64134">
                  <a:moveTo>
                    <a:pt x="66662" y="698"/>
                  </a:moveTo>
                  <a:lnTo>
                    <a:pt x="65989" y="0"/>
                  </a:lnTo>
                  <a:lnTo>
                    <a:pt x="64300" y="0"/>
                  </a:lnTo>
                  <a:lnTo>
                    <a:pt x="63614" y="698"/>
                  </a:lnTo>
                  <a:lnTo>
                    <a:pt x="63614" y="14173"/>
                  </a:lnTo>
                  <a:lnTo>
                    <a:pt x="64300" y="14871"/>
                  </a:lnTo>
                  <a:lnTo>
                    <a:pt x="65138" y="14871"/>
                  </a:lnTo>
                  <a:lnTo>
                    <a:pt x="65989" y="14871"/>
                  </a:lnTo>
                  <a:lnTo>
                    <a:pt x="66662" y="14173"/>
                  </a:lnTo>
                  <a:lnTo>
                    <a:pt x="66662" y="698"/>
                  </a:lnTo>
                  <a:close/>
                </a:path>
                <a:path w="76200" h="64134">
                  <a:moveTo>
                    <a:pt x="75755" y="698"/>
                  </a:moveTo>
                  <a:lnTo>
                    <a:pt x="75069" y="0"/>
                  </a:lnTo>
                  <a:lnTo>
                    <a:pt x="73380" y="0"/>
                  </a:lnTo>
                  <a:lnTo>
                    <a:pt x="72694" y="698"/>
                  </a:lnTo>
                  <a:lnTo>
                    <a:pt x="72694" y="14173"/>
                  </a:lnTo>
                  <a:lnTo>
                    <a:pt x="73380" y="14871"/>
                  </a:lnTo>
                  <a:lnTo>
                    <a:pt x="74231" y="14871"/>
                  </a:lnTo>
                  <a:lnTo>
                    <a:pt x="75069" y="14871"/>
                  </a:lnTo>
                  <a:lnTo>
                    <a:pt x="75755" y="14173"/>
                  </a:lnTo>
                  <a:lnTo>
                    <a:pt x="75755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542467" y="9665582"/>
              <a:ext cx="88265" cy="281305"/>
            </a:xfrm>
            <a:custGeom>
              <a:avLst/>
              <a:gdLst/>
              <a:ahLst/>
              <a:cxnLst/>
              <a:rect l="l" t="t" r="r" b="b"/>
              <a:pathLst>
                <a:path w="88265" h="281304">
                  <a:moveTo>
                    <a:pt x="0" y="281222"/>
                  </a:moveTo>
                  <a:lnTo>
                    <a:pt x="88231" y="281222"/>
                  </a:lnTo>
                  <a:lnTo>
                    <a:pt x="88231" y="25695"/>
                  </a:lnTo>
                  <a:lnTo>
                    <a:pt x="0" y="0"/>
                  </a:lnTo>
                  <a:lnTo>
                    <a:pt x="0" y="28122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540430" y="9663416"/>
              <a:ext cx="92710" cy="283845"/>
            </a:xfrm>
            <a:custGeom>
              <a:avLst/>
              <a:gdLst/>
              <a:ahLst/>
              <a:cxnLst/>
              <a:rect l="l" t="t" r="r" b="b"/>
              <a:pathLst>
                <a:path w="92709" h="283845">
                  <a:moveTo>
                    <a:pt x="88225" y="283388"/>
                  </a:moveTo>
                  <a:lnTo>
                    <a:pt x="92306" y="283388"/>
                  </a:lnTo>
                  <a:lnTo>
                    <a:pt x="92306" y="26943"/>
                  </a:lnTo>
                  <a:lnTo>
                    <a:pt x="91704" y="26132"/>
                  </a:lnTo>
                  <a:lnTo>
                    <a:pt x="1980" y="0"/>
                  </a:lnTo>
                  <a:lnTo>
                    <a:pt x="1322" y="126"/>
                  </a:lnTo>
                  <a:lnTo>
                    <a:pt x="295" y="908"/>
                  </a:lnTo>
                  <a:lnTo>
                    <a:pt x="0" y="1517"/>
                  </a:lnTo>
                  <a:lnTo>
                    <a:pt x="0" y="4910"/>
                  </a:lnTo>
                  <a:lnTo>
                    <a:pt x="4075" y="4910"/>
                  </a:lnTo>
                  <a:lnTo>
                    <a:pt x="88225" y="29421"/>
                  </a:lnTo>
                  <a:lnTo>
                    <a:pt x="88225" y="283388"/>
                  </a:lnTo>
                  <a:close/>
                </a:path>
                <a:path w="92709" h="283845">
                  <a:moveTo>
                    <a:pt x="0" y="283388"/>
                  </a:moveTo>
                  <a:lnTo>
                    <a:pt x="4075" y="283388"/>
                  </a:lnTo>
                  <a:lnTo>
                    <a:pt x="4075" y="4910"/>
                  </a:lnTo>
                  <a:lnTo>
                    <a:pt x="0" y="4910"/>
                  </a:lnTo>
                  <a:lnTo>
                    <a:pt x="0" y="2833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544792" y="9793950"/>
              <a:ext cx="62230" cy="9525"/>
            </a:xfrm>
            <a:custGeom>
              <a:avLst/>
              <a:gdLst/>
              <a:ahLst/>
              <a:cxnLst/>
              <a:rect l="l" t="t" r="r" b="b"/>
              <a:pathLst>
                <a:path w="62229" h="9525">
                  <a:moveTo>
                    <a:pt x="261" y="8912"/>
                  </a:moveTo>
                  <a:lnTo>
                    <a:pt x="62158" y="6192"/>
                  </a:lnTo>
                  <a:lnTo>
                    <a:pt x="61891" y="0"/>
                  </a:lnTo>
                  <a:lnTo>
                    <a:pt x="0" y="2719"/>
                  </a:lnTo>
                  <a:lnTo>
                    <a:pt x="261" y="8912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518587" y="9783322"/>
              <a:ext cx="95250" cy="14604"/>
            </a:xfrm>
            <a:custGeom>
              <a:avLst/>
              <a:gdLst/>
              <a:ahLst/>
              <a:cxnLst/>
              <a:rect l="l" t="t" r="r" b="b"/>
              <a:pathLst>
                <a:path w="95250" h="14604">
                  <a:moveTo>
                    <a:pt x="442" y="14477"/>
                  </a:moveTo>
                  <a:lnTo>
                    <a:pt x="95109" y="10320"/>
                  </a:lnTo>
                  <a:lnTo>
                    <a:pt x="94667" y="0"/>
                  </a:lnTo>
                  <a:lnTo>
                    <a:pt x="0" y="4157"/>
                  </a:lnTo>
                  <a:lnTo>
                    <a:pt x="442" y="14477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517059" y="9781775"/>
              <a:ext cx="98425" cy="17780"/>
            </a:xfrm>
            <a:custGeom>
              <a:avLst/>
              <a:gdLst/>
              <a:ahLst/>
              <a:cxnLst/>
              <a:rect l="l" t="t" r="r" b="b"/>
              <a:pathLst>
                <a:path w="98425" h="17779">
                  <a:moveTo>
                    <a:pt x="1157" y="17571"/>
                  </a:moveTo>
                  <a:lnTo>
                    <a:pt x="2037" y="17571"/>
                  </a:lnTo>
                  <a:lnTo>
                    <a:pt x="97550" y="13379"/>
                  </a:lnTo>
                  <a:lnTo>
                    <a:pt x="98203" y="12655"/>
                  </a:lnTo>
                  <a:lnTo>
                    <a:pt x="97726" y="1483"/>
                  </a:lnTo>
                  <a:lnTo>
                    <a:pt x="97232" y="408"/>
                  </a:lnTo>
                  <a:lnTo>
                    <a:pt x="96131" y="0"/>
                  </a:lnTo>
                  <a:lnTo>
                    <a:pt x="24116" y="3162"/>
                  </a:lnTo>
                  <a:lnTo>
                    <a:pt x="94735" y="3162"/>
                  </a:lnTo>
                  <a:lnTo>
                    <a:pt x="95047" y="10389"/>
                  </a:lnTo>
                  <a:lnTo>
                    <a:pt x="3433" y="14408"/>
                  </a:lnTo>
                  <a:lnTo>
                    <a:pt x="369" y="14408"/>
                  </a:lnTo>
                  <a:lnTo>
                    <a:pt x="476" y="16921"/>
                  </a:lnTo>
                  <a:lnTo>
                    <a:pt x="1157" y="17571"/>
                  </a:lnTo>
                  <a:close/>
                </a:path>
                <a:path w="98425" h="17779">
                  <a:moveTo>
                    <a:pt x="369" y="14408"/>
                  </a:moveTo>
                  <a:lnTo>
                    <a:pt x="3433" y="14408"/>
                  </a:lnTo>
                  <a:lnTo>
                    <a:pt x="3121" y="7187"/>
                  </a:lnTo>
                  <a:lnTo>
                    <a:pt x="94735" y="3162"/>
                  </a:lnTo>
                  <a:lnTo>
                    <a:pt x="24116" y="3162"/>
                  </a:lnTo>
                  <a:lnTo>
                    <a:pt x="1464" y="4157"/>
                  </a:lnTo>
                  <a:lnTo>
                    <a:pt x="402" y="4657"/>
                  </a:lnTo>
                  <a:lnTo>
                    <a:pt x="0" y="5772"/>
                  </a:lnTo>
                  <a:lnTo>
                    <a:pt x="369" y="1440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599209" y="972304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597679" y="9721493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89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599209" y="9814204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597679" y="9812650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559543" y="9691792"/>
              <a:ext cx="17145" cy="39370"/>
            </a:xfrm>
            <a:custGeom>
              <a:avLst/>
              <a:gdLst/>
              <a:ahLst/>
              <a:cxnLst/>
              <a:rect l="l" t="t" r="r" b="b"/>
              <a:pathLst>
                <a:path w="17145" h="39370">
                  <a:moveTo>
                    <a:pt x="0" y="39253"/>
                  </a:moveTo>
                  <a:lnTo>
                    <a:pt x="16754" y="39253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558015" y="9690246"/>
              <a:ext cx="20320" cy="42545"/>
            </a:xfrm>
            <a:custGeom>
              <a:avLst/>
              <a:gdLst/>
              <a:ahLst/>
              <a:cxnLst/>
              <a:rect l="l" t="t" r="r" b="b"/>
              <a:pathLst>
                <a:path w="20320" h="42545">
                  <a:moveTo>
                    <a:pt x="686" y="42352"/>
                  </a:moveTo>
                  <a:lnTo>
                    <a:pt x="19126" y="42352"/>
                  </a:lnTo>
                  <a:lnTo>
                    <a:pt x="19813" y="41656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52"/>
                  </a:lnTo>
                  <a:close/>
                </a:path>
                <a:path w="20320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559543" y="9826405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558015" y="9824852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34"/>
                  </a:moveTo>
                  <a:lnTo>
                    <a:pt x="19126" y="37534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34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599498" y="9884012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97970" y="9882461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59543" y="9896639"/>
              <a:ext cx="17145" cy="34925"/>
            </a:xfrm>
            <a:custGeom>
              <a:avLst/>
              <a:gdLst/>
              <a:ahLst/>
              <a:cxnLst/>
              <a:rect l="l" t="t" r="r" b="b"/>
              <a:pathLst>
                <a:path w="17145" h="34925">
                  <a:moveTo>
                    <a:pt x="0" y="34429"/>
                  </a:moveTo>
                  <a:lnTo>
                    <a:pt x="16754" y="34429"/>
                  </a:lnTo>
                  <a:lnTo>
                    <a:pt x="16754" y="0"/>
                  </a:lnTo>
                  <a:lnTo>
                    <a:pt x="0" y="0"/>
                  </a:lnTo>
                  <a:lnTo>
                    <a:pt x="0" y="34429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58015" y="9895087"/>
              <a:ext cx="20320" cy="38100"/>
            </a:xfrm>
            <a:custGeom>
              <a:avLst/>
              <a:gdLst/>
              <a:ahLst/>
              <a:cxnLst/>
              <a:rect l="l" t="t" r="r" b="b"/>
              <a:pathLst>
                <a:path w="20320" h="38100">
                  <a:moveTo>
                    <a:pt x="686" y="37528"/>
                  </a:moveTo>
                  <a:lnTo>
                    <a:pt x="19126" y="37528"/>
                  </a:lnTo>
                  <a:lnTo>
                    <a:pt x="19813" y="36838"/>
                  </a:lnTo>
                  <a:lnTo>
                    <a:pt x="19813" y="695"/>
                  </a:lnTo>
                  <a:lnTo>
                    <a:pt x="19126" y="0"/>
                  </a:lnTo>
                  <a:lnTo>
                    <a:pt x="686" y="0"/>
                  </a:lnTo>
                  <a:lnTo>
                    <a:pt x="0" y="695"/>
                  </a:lnTo>
                  <a:lnTo>
                    <a:pt x="0" y="3099"/>
                  </a:lnTo>
                  <a:lnTo>
                    <a:pt x="16754" y="3099"/>
                  </a:lnTo>
                  <a:lnTo>
                    <a:pt x="16754" y="34435"/>
                  </a:lnTo>
                  <a:lnTo>
                    <a:pt x="0" y="34435"/>
                  </a:lnTo>
                  <a:lnTo>
                    <a:pt x="0" y="36838"/>
                  </a:lnTo>
                  <a:lnTo>
                    <a:pt x="686" y="37528"/>
                  </a:lnTo>
                  <a:close/>
                </a:path>
                <a:path w="20320" h="38100">
                  <a:moveTo>
                    <a:pt x="0" y="34435"/>
                  </a:moveTo>
                  <a:lnTo>
                    <a:pt x="3059" y="34435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443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53017" y="9743993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32447" y="9616884"/>
              <a:ext cx="60960" cy="330200"/>
            </a:xfrm>
            <a:custGeom>
              <a:avLst/>
              <a:gdLst/>
              <a:ahLst/>
              <a:cxnLst/>
              <a:rect l="l" t="t" r="r" b="b"/>
              <a:pathLst>
                <a:path w="60959" h="330200">
                  <a:moveTo>
                    <a:pt x="3581" y="280682"/>
                  </a:moveTo>
                  <a:lnTo>
                    <a:pt x="2781" y="279857"/>
                  </a:lnTo>
                  <a:lnTo>
                    <a:pt x="800" y="279857"/>
                  </a:lnTo>
                  <a:lnTo>
                    <a:pt x="0" y="280682"/>
                  </a:lnTo>
                  <a:lnTo>
                    <a:pt x="0" y="329933"/>
                  </a:lnTo>
                  <a:lnTo>
                    <a:pt x="3581" y="329933"/>
                  </a:lnTo>
                  <a:lnTo>
                    <a:pt x="3581" y="280682"/>
                  </a:lnTo>
                  <a:close/>
                </a:path>
                <a:path w="60959" h="330200">
                  <a:moveTo>
                    <a:pt x="45034" y="131470"/>
                  </a:moveTo>
                  <a:lnTo>
                    <a:pt x="41973" y="128371"/>
                  </a:lnTo>
                  <a:lnTo>
                    <a:pt x="41973" y="133184"/>
                  </a:lnTo>
                  <a:lnTo>
                    <a:pt x="41973" y="144284"/>
                  </a:lnTo>
                  <a:lnTo>
                    <a:pt x="37515" y="148805"/>
                  </a:lnTo>
                  <a:lnTo>
                    <a:pt x="26555" y="148805"/>
                  </a:lnTo>
                  <a:lnTo>
                    <a:pt x="22098" y="144284"/>
                  </a:lnTo>
                  <a:lnTo>
                    <a:pt x="22098" y="133184"/>
                  </a:lnTo>
                  <a:lnTo>
                    <a:pt x="26555" y="128663"/>
                  </a:lnTo>
                  <a:lnTo>
                    <a:pt x="37515" y="128663"/>
                  </a:lnTo>
                  <a:lnTo>
                    <a:pt x="41973" y="133184"/>
                  </a:lnTo>
                  <a:lnTo>
                    <a:pt x="41973" y="128371"/>
                  </a:lnTo>
                  <a:lnTo>
                    <a:pt x="39204" y="125564"/>
                  </a:lnTo>
                  <a:lnTo>
                    <a:pt x="24866" y="125564"/>
                  </a:lnTo>
                  <a:lnTo>
                    <a:pt x="21805" y="128663"/>
                  </a:lnTo>
                  <a:lnTo>
                    <a:pt x="19037" y="131470"/>
                  </a:lnTo>
                  <a:lnTo>
                    <a:pt x="19037" y="145999"/>
                  </a:lnTo>
                  <a:lnTo>
                    <a:pt x="21805" y="148805"/>
                  </a:lnTo>
                  <a:lnTo>
                    <a:pt x="24866" y="151904"/>
                  </a:lnTo>
                  <a:lnTo>
                    <a:pt x="39204" y="151904"/>
                  </a:lnTo>
                  <a:lnTo>
                    <a:pt x="45034" y="145999"/>
                  </a:lnTo>
                  <a:lnTo>
                    <a:pt x="45034" y="131470"/>
                  </a:lnTo>
                  <a:close/>
                </a:path>
                <a:path w="60959" h="330200">
                  <a:moveTo>
                    <a:pt x="60718" y="4089"/>
                  </a:moveTo>
                  <a:lnTo>
                    <a:pt x="60325" y="2413"/>
                  </a:lnTo>
                  <a:lnTo>
                    <a:pt x="59499" y="1905"/>
                  </a:lnTo>
                  <a:lnTo>
                    <a:pt x="28625" y="9525"/>
                  </a:lnTo>
                  <a:lnTo>
                    <a:pt x="28625" y="698"/>
                  </a:lnTo>
                  <a:lnTo>
                    <a:pt x="27940" y="0"/>
                  </a:lnTo>
                  <a:lnTo>
                    <a:pt x="26250" y="0"/>
                  </a:lnTo>
                  <a:lnTo>
                    <a:pt x="25565" y="698"/>
                  </a:lnTo>
                  <a:lnTo>
                    <a:pt x="25565" y="10274"/>
                  </a:lnTo>
                  <a:lnTo>
                    <a:pt x="7556" y="14706"/>
                  </a:lnTo>
                  <a:lnTo>
                    <a:pt x="7048" y="15544"/>
                  </a:lnTo>
                  <a:lnTo>
                    <a:pt x="7416" y="17081"/>
                  </a:lnTo>
                  <a:lnTo>
                    <a:pt x="8051" y="17564"/>
                  </a:lnTo>
                  <a:lnTo>
                    <a:pt x="8737" y="17564"/>
                  </a:lnTo>
                  <a:lnTo>
                    <a:pt x="25565" y="13436"/>
                  </a:lnTo>
                  <a:lnTo>
                    <a:pt x="25565" y="54229"/>
                  </a:lnTo>
                  <a:lnTo>
                    <a:pt x="26250" y="54927"/>
                  </a:lnTo>
                  <a:lnTo>
                    <a:pt x="27089" y="54927"/>
                  </a:lnTo>
                  <a:lnTo>
                    <a:pt x="27940" y="54927"/>
                  </a:lnTo>
                  <a:lnTo>
                    <a:pt x="28625" y="54229"/>
                  </a:lnTo>
                  <a:lnTo>
                    <a:pt x="28625" y="12687"/>
                  </a:lnTo>
                  <a:lnTo>
                    <a:pt x="60223" y="4914"/>
                  </a:lnTo>
                  <a:lnTo>
                    <a:pt x="60718" y="40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498830" y="9865245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20" h="53975">
                  <a:moveTo>
                    <a:pt x="58178" y="19227"/>
                  </a:moveTo>
                  <a:lnTo>
                    <a:pt x="56680" y="11747"/>
                  </a:lnTo>
                  <a:lnTo>
                    <a:pt x="52616" y="5638"/>
                  </a:lnTo>
                  <a:lnTo>
                    <a:pt x="46583" y="1511"/>
                  </a:lnTo>
                  <a:lnTo>
                    <a:pt x="39204" y="0"/>
                  </a:lnTo>
                  <a:lnTo>
                    <a:pt x="31813" y="1511"/>
                  </a:lnTo>
                  <a:lnTo>
                    <a:pt x="25793" y="5638"/>
                  </a:lnTo>
                  <a:lnTo>
                    <a:pt x="21717" y="11747"/>
                  </a:lnTo>
                  <a:lnTo>
                    <a:pt x="21272" y="13970"/>
                  </a:lnTo>
                  <a:lnTo>
                    <a:pt x="20447" y="12827"/>
                  </a:lnTo>
                  <a:lnTo>
                    <a:pt x="0" y="33324"/>
                  </a:lnTo>
                  <a:lnTo>
                    <a:pt x="1587" y="41300"/>
                  </a:lnTo>
                  <a:lnTo>
                    <a:pt x="5918" y="47815"/>
                  </a:lnTo>
                  <a:lnTo>
                    <a:pt x="12357" y="52209"/>
                  </a:lnTo>
                  <a:lnTo>
                    <a:pt x="20231" y="53822"/>
                  </a:lnTo>
                  <a:lnTo>
                    <a:pt x="29387" y="53822"/>
                  </a:lnTo>
                  <a:lnTo>
                    <a:pt x="37109" y="47663"/>
                  </a:lnTo>
                  <a:lnTo>
                    <a:pt x="39611" y="39217"/>
                  </a:lnTo>
                  <a:lnTo>
                    <a:pt x="39014" y="38417"/>
                  </a:lnTo>
                  <a:lnTo>
                    <a:pt x="39204" y="38442"/>
                  </a:lnTo>
                  <a:lnTo>
                    <a:pt x="46583" y="36931"/>
                  </a:lnTo>
                  <a:lnTo>
                    <a:pt x="52616" y="32816"/>
                  </a:lnTo>
                  <a:lnTo>
                    <a:pt x="56680" y="26708"/>
                  </a:lnTo>
                  <a:lnTo>
                    <a:pt x="58178" y="1922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497037" y="9876236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032" y="44641"/>
                  </a:moveTo>
                  <a:lnTo>
                    <a:pt x="43411" y="27782"/>
                  </a:lnTo>
                  <a:lnTo>
                    <a:pt x="42872" y="26770"/>
                  </a:lnTo>
                  <a:lnTo>
                    <a:pt x="40965" y="26190"/>
                  </a:lnTo>
                  <a:lnTo>
                    <a:pt x="39972" y="26736"/>
                  </a:lnTo>
                  <a:lnTo>
                    <a:pt x="37367" y="35533"/>
                  </a:lnTo>
                  <a:lnTo>
                    <a:pt x="30108" y="41007"/>
                  </a:lnTo>
                  <a:lnTo>
                    <a:pt x="22032" y="41007"/>
                  </a:lnTo>
                  <a:lnTo>
                    <a:pt x="14859" y="39536"/>
                  </a:lnTo>
                  <a:lnTo>
                    <a:pt x="8995" y="35527"/>
                  </a:lnTo>
                  <a:lnTo>
                    <a:pt x="5038" y="29587"/>
                  </a:lnTo>
                  <a:lnTo>
                    <a:pt x="3586" y="22320"/>
                  </a:lnTo>
                  <a:lnTo>
                    <a:pt x="5038" y="15054"/>
                  </a:lnTo>
                  <a:lnTo>
                    <a:pt x="8993" y="9116"/>
                  </a:lnTo>
                  <a:lnTo>
                    <a:pt x="14852" y="5109"/>
                  </a:lnTo>
                  <a:lnTo>
                    <a:pt x="22015" y="3639"/>
                  </a:lnTo>
                  <a:lnTo>
                    <a:pt x="23201" y="3651"/>
                  </a:lnTo>
                  <a:lnTo>
                    <a:pt x="23944" y="2880"/>
                  </a:lnTo>
                  <a:lnTo>
                    <a:pt x="24030" y="925"/>
                  </a:lnTo>
                  <a:lnTo>
                    <a:pt x="23241" y="80"/>
                  </a:lnTo>
                  <a:lnTo>
                    <a:pt x="22032" y="0"/>
                  </a:lnTo>
                  <a:lnTo>
                    <a:pt x="13465" y="1757"/>
                  </a:lnTo>
                  <a:lnTo>
                    <a:pt x="6461" y="6546"/>
                  </a:lnTo>
                  <a:lnTo>
                    <a:pt x="1734" y="13641"/>
                  </a:lnTo>
                  <a:lnTo>
                    <a:pt x="0" y="22320"/>
                  </a:lnTo>
                  <a:lnTo>
                    <a:pt x="1734" y="31001"/>
                  </a:lnTo>
                  <a:lnTo>
                    <a:pt x="6461" y="38097"/>
                  </a:lnTo>
                  <a:lnTo>
                    <a:pt x="13465" y="42884"/>
                  </a:lnTo>
                  <a:lnTo>
                    <a:pt x="22032" y="4464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01362" y="9852432"/>
              <a:ext cx="36830" cy="38735"/>
            </a:xfrm>
            <a:custGeom>
              <a:avLst/>
              <a:gdLst/>
              <a:ahLst/>
              <a:cxnLst/>
              <a:rect l="l" t="t" r="r" b="b"/>
              <a:pathLst>
                <a:path w="36829" h="38734">
                  <a:moveTo>
                    <a:pt x="5056" y="38437"/>
                  </a:moveTo>
                  <a:lnTo>
                    <a:pt x="12645" y="38437"/>
                  </a:lnTo>
                  <a:lnTo>
                    <a:pt x="36833" y="12793"/>
                  </a:lnTo>
                  <a:lnTo>
                    <a:pt x="34223" y="5341"/>
                  </a:lnTo>
                  <a:lnTo>
                    <a:pt x="27219" y="0"/>
                  </a:lnTo>
                  <a:lnTo>
                    <a:pt x="18973" y="0"/>
                  </a:lnTo>
                  <a:lnTo>
                    <a:pt x="11586" y="1509"/>
                  </a:lnTo>
                  <a:lnTo>
                    <a:pt x="5555" y="5627"/>
                  </a:lnTo>
                  <a:lnTo>
                    <a:pt x="1490" y="11735"/>
                  </a:lnTo>
                  <a:lnTo>
                    <a:pt x="0" y="19215"/>
                  </a:lnTo>
                  <a:lnTo>
                    <a:pt x="0" y="29352"/>
                  </a:lnTo>
                  <a:lnTo>
                    <a:pt x="5056" y="384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499565" y="9850611"/>
              <a:ext cx="41275" cy="42545"/>
            </a:xfrm>
            <a:custGeom>
              <a:avLst/>
              <a:gdLst/>
              <a:ahLst/>
              <a:cxnLst/>
              <a:rect l="l" t="t" r="r" b="b"/>
              <a:pathLst>
                <a:path w="41275" h="42545">
                  <a:moveTo>
                    <a:pt x="14444" y="42076"/>
                  </a:moveTo>
                  <a:lnTo>
                    <a:pt x="15437" y="42076"/>
                  </a:lnTo>
                  <a:lnTo>
                    <a:pt x="16237" y="41260"/>
                  </a:lnTo>
                  <a:lnTo>
                    <a:pt x="16237" y="39253"/>
                  </a:lnTo>
                  <a:lnTo>
                    <a:pt x="15437" y="38442"/>
                  </a:lnTo>
                  <a:lnTo>
                    <a:pt x="7650" y="38442"/>
                  </a:lnTo>
                  <a:lnTo>
                    <a:pt x="3586" y="29593"/>
                  </a:lnTo>
                  <a:lnTo>
                    <a:pt x="3586" y="11441"/>
                  </a:lnTo>
                  <a:lnTo>
                    <a:pt x="11294" y="3633"/>
                  </a:lnTo>
                  <a:lnTo>
                    <a:pt x="28008" y="3633"/>
                  </a:lnTo>
                  <a:lnTo>
                    <a:pt x="34507" y="8291"/>
                  </a:lnTo>
                  <a:lnTo>
                    <a:pt x="37270" y="16168"/>
                  </a:lnTo>
                  <a:lnTo>
                    <a:pt x="38292" y="16668"/>
                  </a:lnTo>
                  <a:lnTo>
                    <a:pt x="40165" y="15990"/>
                  </a:lnTo>
                  <a:lnTo>
                    <a:pt x="40653" y="14949"/>
                  </a:lnTo>
                  <a:lnTo>
                    <a:pt x="37384" y="5629"/>
                  </a:lnTo>
                  <a:lnTo>
                    <a:pt x="29523" y="0"/>
                  </a:lnTo>
                  <a:lnTo>
                    <a:pt x="20766" y="0"/>
                  </a:lnTo>
                  <a:lnTo>
                    <a:pt x="12692" y="1655"/>
                  </a:lnTo>
                  <a:lnTo>
                    <a:pt x="6090" y="6168"/>
                  </a:lnTo>
                  <a:lnTo>
                    <a:pt x="1634" y="12856"/>
                  </a:lnTo>
                  <a:lnTo>
                    <a:pt x="0" y="21038"/>
                  </a:lnTo>
                  <a:lnTo>
                    <a:pt x="1098" y="29385"/>
                  </a:lnTo>
                  <a:lnTo>
                    <a:pt x="4133" y="36055"/>
                  </a:lnTo>
                  <a:lnTo>
                    <a:pt x="8713" y="40476"/>
                  </a:lnTo>
                  <a:lnTo>
                    <a:pt x="14444" y="4207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16536" y="9840898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29155" y="31612"/>
                  </a:moveTo>
                  <a:lnTo>
                    <a:pt x="32980" y="28323"/>
                  </a:lnTo>
                  <a:lnTo>
                    <a:pt x="35415" y="23418"/>
                  </a:lnTo>
                  <a:lnTo>
                    <a:pt x="35415" y="8032"/>
                  </a:lnTo>
                  <a:lnTo>
                    <a:pt x="27486" y="0"/>
                  </a:lnTo>
                  <a:lnTo>
                    <a:pt x="7928" y="0"/>
                  </a:lnTo>
                  <a:lnTo>
                    <a:pt x="0" y="8032"/>
                  </a:lnTo>
                  <a:lnTo>
                    <a:pt x="0" y="22826"/>
                  </a:lnTo>
                  <a:lnTo>
                    <a:pt x="2531" y="26908"/>
                  </a:lnTo>
                  <a:lnTo>
                    <a:pt x="29155" y="316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14742" y="9839082"/>
              <a:ext cx="39370" cy="35560"/>
            </a:xfrm>
            <a:custGeom>
              <a:avLst/>
              <a:gdLst/>
              <a:ahLst/>
              <a:cxnLst/>
              <a:rect l="l" t="t" r="r" b="b"/>
              <a:pathLst>
                <a:path w="39370" h="35559">
                  <a:moveTo>
                    <a:pt x="30948" y="35245"/>
                  </a:moveTo>
                  <a:lnTo>
                    <a:pt x="32111" y="34814"/>
                  </a:lnTo>
                  <a:lnTo>
                    <a:pt x="36493" y="31042"/>
                  </a:lnTo>
                  <a:lnTo>
                    <a:pt x="39007" y="25557"/>
                  </a:lnTo>
                  <a:lnTo>
                    <a:pt x="39007" y="19756"/>
                  </a:lnTo>
                  <a:lnTo>
                    <a:pt x="37472" y="12072"/>
                  </a:lnTo>
                  <a:lnTo>
                    <a:pt x="33288" y="5792"/>
                  </a:lnTo>
                  <a:lnTo>
                    <a:pt x="27088" y="1554"/>
                  </a:lnTo>
                  <a:lnTo>
                    <a:pt x="19506" y="0"/>
                  </a:lnTo>
                  <a:lnTo>
                    <a:pt x="11921" y="1554"/>
                  </a:lnTo>
                  <a:lnTo>
                    <a:pt x="5720" y="5792"/>
                  </a:lnTo>
                  <a:lnTo>
                    <a:pt x="1535" y="12072"/>
                  </a:lnTo>
                  <a:lnTo>
                    <a:pt x="0" y="19756"/>
                  </a:lnTo>
                  <a:lnTo>
                    <a:pt x="0" y="25103"/>
                  </a:lnTo>
                  <a:lnTo>
                    <a:pt x="3592" y="24068"/>
                  </a:lnTo>
                  <a:lnTo>
                    <a:pt x="3592" y="10867"/>
                  </a:lnTo>
                  <a:lnTo>
                    <a:pt x="10726" y="3633"/>
                  </a:lnTo>
                  <a:lnTo>
                    <a:pt x="28280" y="3633"/>
                  </a:lnTo>
                  <a:lnTo>
                    <a:pt x="35415" y="10867"/>
                  </a:lnTo>
                  <a:lnTo>
                    <a:pt x="35415" y="24488"/>
                  </a:lnTo>
                  <a:lnTo>
                    <a:pt x="33366" y="28967"/>
                  </a:lnTo>
                  <a:lnTo>
                    <a:pt x="29035" y="32693"/>
                  </a:lnTo>
                  <a:lnTo>
                    <a:pt x="28939" y="33837"/>
                  </a:lnTo>
                  <a:lnTo>
                    <a:pt x="29580" y="34607"/>
                  </a:lnTo>
                  <a:lnTo>
                    <a:pt x="30948" y="3524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529186" y="9878705"/>
              <a:ext cx="38100" cy="40640"/>
            </a:xfrm>
            <a:custGeom>
              <a:avLst/>
              <a:gdLst/>
              <a:ahLst/>
              <a:cxnLst/>
              <a:rect l="l" t="t" r="r" b="b"/>
              <a:pathLst>
                <a:path w="38100" h="40640">
                  <a:moveTo>
                    <a:pt x="7554" y="40351"/>
                  </a:moveTo>
                  <a:lnTo>
                    <a:pt x="17707" y="40351"/>
                  </a:lnTo>
                  <a:lnTo>
                    <a:pt x="25584" y="38740"/>
                  </a:lnTo>
                  <a:lnTo>
                    <a:pt x="32017" y="34348"/>
                  </a:lnTo>
                  <a:lnTo>
                    <a:pt x="36355" y="27832"/>
                  </a:lnTo>
                  <a:lnTo>
                    <a:pt x="37946" y="19853"/>
                  </a:lnTo>
                  <a:lnTo>
                    <a:pt x="37946" y="10269"/>
                  </a:lnTo>
                  <a:lnTo>
                    <a:pt x="31442" y="2242"/>
                  </a:lnTo>
                  <a:lnTo>
                    <a:pt x="22673" y="0"/>
                  </a:lnTo>
                  <a:lnTo>
                    <a:pt x="0" y="27541"/>
                  </a:lnTo>
                  <a:lnTo>
                    <a:pt x="5056" y="37793"/>
                  </a:lnTo>
                  <a:lnTo>
                    <a:pt x="7554" y="403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527138" y="9876702"/>
              <a:ext cx="41910" cy="44450"/>
            </a:xfrm>
            <a:custGeom>
              <a:avLst/>
              <a:gdLst/>
              <a:ahLst/>
              <a:cxnLst/>
              <a:rect l="l" t="t" r="r" b="b"/>
              <a:pathLst>
                <a:path w="41909" h="44450">
                  <a:moveTo>
                    <a:pt x="8819" y="44175"/>
                  </a:moveTo>
                  <a:lnTo>
                    <a:pt x="19756" y="44175"/>
                  </a:lnTo>
                  <a:lnTo>
                    <a:pt x="28322" y="42418"/>
                  </a:lnTo>
                  <a:lnTo>
                    <a:pt x="35327" y="37631"/>
                  </a:lnTo>
                  <a:lnTo>
                    <a:pt x="40054" y="30535"/>
                  </a:lnTo>
                  <a:lnTo>
                    <a:pt x="41788" y="21854"/>
                  </a:lnTo>
                  <a:lnTo>
                    <a:pt x="40567" y="14516"/>
                  </a:lnTo>
                  <a:lnTo>
                    <a:pt x="37145" y="8152"/>
                  </a:lnTo>
                  <a:lnTo>
                    <a:pt x="31888" y="3236"/>
                  </a:lnTo>
                  <a:lnTo>
                    <a:pt x="25159" y="241"/>
                  </a:lnTo>
                  <a:lnTo>
                    <a:pt x="24211" y="0"/>
                  </a:lnTo>
                  <a:lnTo>
                    <a:pt x="23224" y="580"/>
                  </a:lnTo>
                  <a:lnTo>
                    <a:pt x="22741" y="2529"/>
                  </a:lnTo>
                  <a:lnTo>
                    <a:pt x="23320" y="3518"/>
                  </a:lnTo>
                  <a:lnTo>
                    <a:pt x="32475" y="5858"/>
                  </a:lnTo>
                  <a:lnTo>
                    <a:pt x="38201" y="13299"/>
                  </a:lnTo>
                  <a:lnTo>
                    <a:pt x="38201" y="21854"/>
                  </a:lnTo>
                  <a:lnTo>
                    <a:pt x="36749" y="29121"/>
                  </a:lnTo>
                  <a:lnTo>
                    <a:pt x="32793" y="35061"/>
                  </a:lnTo>
                  <a:lnTo>
                    <a:pt x="26929" y="39070"/>
                  </a:lnTo>
                  <a:lnTo>
                    <a:pt x="19756" y="40541"/>
                  </a:lnTo>
                  <a:lnTo>
                    <a:pt x="10369" y="40541"/>
                  </a:lnTo>
                  <a:lnTo>
                    <a:pt x="8450" y="38454"/>
                  </a:lnTo>
                  <a:lnTo>
                    <a:pt x="3212" y="27834"/>
                  </a:lnTo>
                  <a:lnTo>
                    <a:pt x="2133" y="27472"/>
                  </a:lnTo>
                  <a:lnTo>
                    <a:pt x="357" y="28369"/>
                  </a:lnTo>
                  <a:lnTo>
                    <a:pt x="0" y="29455"/>
                  </a:lnTo>
                  <a:lnTo>
                    <a:pt x="5811" y="41231"/>
                  </a:lnTo>
                  <a:lnTo>
                    <a:pt x="8819" y="4417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534243" y="9849869"/>
              <a:ext cx="30480" cy="36195"/>
            </a:xfrm>
            <a:custGeom>
              <a:avLst/>
              <a:gdLst/>
              <a:ahLst/>
              <a:cxnLst/>
              <a:rect l="l" t="t" r="r" b="b"/>
              <a:pathLst>
                <a:path w="30479" h="36195">
                  <a:moveTo>
                    <a:pt x="15227" y="35665"/>
                  </a:moveTo>
                  <a:lnTo>
                    <a:pt x="23785" y="34394"/>
                  </a:lnTo>
                  <a:lnTo>
                    <a:pt x="30358" y="26954"/>
                  </a:lnTo>
                  <a:lnTo>
                    <a:pt x="30358" y="8026"/>
                  </a:lnTo>
                  <a:lnTo>
                    <a:pt x="22429" y="0"/>
                  </a:lnTo>
                  <a:lnTo>
                    <a:pt x="4949" y="0"/>
                  </a:lnTo>
                  <a:lnTo>
                    <a:pt x="2531" y="2558"/>
                  </a:lnTo>
                  <a:lnTo>
                    <a:pt x="0" y="5123"/>
                  </a:lnTo>
                  <a:lnTo>
                    <a:pt x="5261" y="19399"/>
                  </a:lnTo>
                  <a:lnTo>
                    <a:pt x="9739" y="21826"/>
                  </a:lnTo>
                  <a:lnTo>
                    <a:pt x="13229" y="25770"/>
                  </a:lnTo>
                  <a:lnTo>
                    <a:pt x="15068" y="32727"/>
                  </a:lnTo>
                  <a:lnTo>
                    <a:pt x="15233" y="34210"/>
                  </a:lnTo>
                  <a:lnTo>
                    <a:pt x="15227" y="35665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532980" y="9848051"/>
              <a:ext cx="33655" cy="39370"/>
            </a:xfrm>
            <a:custGeom>
              <a:avLst/>
              <a:gdLst/>
              <a:ahLst/>
              <a:cxnLst/>
              <a:rect l="l" t="t" r="r" b="b"/>
              <a:pathLst>
                <a:path w="33654" h="39370">
                  <a:moveTo>
                    <a:pt x="16492" y="39299"/>
                  </a:moveTo>
                  <a:lnTo>
                    <a:pt x="33417" y="19756"/>
                  </a:lnTo>
                  <a:lnTo>
                    <a:pt x="31881" y="12072"/>
                  </a:lnTo>
                  <a:lnTo>
                    <a:pt x="27697" y="5792"/>
                  </a:lnTo>
                  <a:lnTo>
                    <a:pt x="21498" y="1554"/>
                  </a:lnTo>
                  <a:lnTo>
                    <a:pt x="13916" y="0"/>
                  </a:lnTo>
                  <a:lnTo>
                    <a:pt x="5579" y="0"/>
                  </a:lnTo>
                  <a:lnTo>
                    <a:pt x="0" y="5657"/>
                  </a:lnTo>
                  <a:lnTo>
                    <a:pt x="1265" y="6939"/>
                  </a:lnTo>
                  <a:lnTo>
                    <a:pt x="2644" y="8112"/>
                  </a:lnTo>
                  <a:lnTo>
                    <a:pt x="7065" y="3633"/>
                  </a:lnTo>
                  <a:lnTo>
                    <a:pt x="22684" y="3633"/>
                  </a:lnTo>
                  <a:lnTo>
                    <a:pt x="29824" y="10867"/>
                  </a:lnTo>
                  <a:lnTo>
                    <a:pt x="29824" y="27012"/>
                  </a:lnTo>
                  <a:lnTo>
                    <a:pt x="24932" y="33360"/>
                  </a:lnTo>
                  <a:lnTo>
                    <a:pt x="18167" y="35268"/>
                  </a:lnTo>
                  <a:lnTo>
                    <a:pt x="17900" y="33452"/>
                  </a:lnTo>
                  <a:lnTo>
                    <a:pt x="16175" y="26937"/>
                  </a:lnTo>
                  <a:lnTo>
                    <a:pt x="12616" y="22458"/>
                  </a:lnTo>
                  <a:lnTo>
                    <a:pt x="6498" y="19140"/>
                  </a:lnTo>
                  <a:lnTo>
                    <a:pt x="5408" y="19474"/>
                  </a:lnTo>
                  <a:lnTo>
                    <a:pt x="4477" y="21245"/>
                  </a:lnTo>
                  <a:lnTo>
                    <a:pt x="4807" y="22349"/>
                  </a:lnTo>
                  <a:lnTo>
                    <a:pt x="10022" y="25178"/>
                  </a:lnTo>
                  <a:lnTo>
                    <a:pt x="12974" y="28875"/>
                  </a:lnTo>
                  <a:lnTo>
                    <a:pt x="14534" y="34780"/>
                  </a:lnTo>
                  <a:lnTo>
                    <a:pt x="14699" y="36108"/>
                  </a:lnTo>
                  <a:lnTo>
                    <a:pt x="14699" y="38005"/>
                  </a:lnTo>
                  <a:lnTo>
                    <a:pt x="14920" y="38511"/>
                  </a:lnTo>
                  <a:lnTo>
                    <a:pt x="15318" y="38856"/>
                  </a:lnTo>
                  <a:lnTo>
                    <a:pt x="16492" y="3929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8679" y="9624138"/>
              <a:ext cx="163195" cy="323215"/>
            </a:xfrm>
            <a:custGeom>
              <a:avLst/>
              <a:gdLst/>
              <a:ahLst/>
              <a:cxnLst/>
              <a:rect l="l" t="t" r="r" b="b"/>
              <a:pathLst>
                <a:path w="163195" h="323215">
                  <a:moveTo>
                    <a:pt x="0" y="322667"/>
                  </a:moveTo>
                  <a:lnTo>
                    <a:pt x="163142" y="322667"/>
                  </a:lnTo>
                  <a:lnTo>
                    <a:pt x="163142" y="0"/>
                  </a:lnTo>
                  <a:lnTo>
                    <a:pt x="0" y="30985"/>
                  </a:lnTo>
                  <a:lnTo>
                    <a:pt x="0" y="322667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6644" y="9621989"/>
              <a:ext cx="167640" cy="325120"/>
            </a:xfrm>
            <a:custGeom>
              <a:avLst/>
              <a:gdLst/>
              <a:ahLst/>
              <a:cxnLst/>
              <a:rect l="l" t="t" r="r" b="b"/>
              <a:pathLst>
                <a:path w="167640" h="325120">
                  <a:moveTo>
                    <a:pt x="163136" y="324815"/>
                  </a:moveTo>
                  <a:lnTo>
                    <a:pt x="167217" y="324815"/>
                  </a:lnTo>
                  <a:lnTo>
                    <a:pt x="167217" y="1529"/>
                  </a:lnTo>
                  <a:lnTo>
                    <a:pt x="166950" y="948"/>
                  </a:lnTo>
                  <a:lnTo>
                    <a:pt x="166013" y="160"/>
                  </a:lnTo>
                  <a:lnTo>
                    <a:pt x="165389" y="0"/>
                  </a:lnTo>
                  <a:lnTo>
                    <a:pt x="140993" y="4634"/>
                  </a:lnTo>
                  <a:lnTo>
                    <a:pt x="163136" y="4634"/>
                  </a:lnTo>
                  <a:lnTo>
                    <a:pt x="163136" y="324815"/>
                  </a:lnTo>
                  <a:close/>
                </a:path>
                <a:path w="167640" h="325120">
                  <a:moveTo>
                    <a:pt x="0" y="324815"/>
                  </a:moveTo>
                  <a:lnTo>
                    <a:pt x="4080" y="324815"/>
                  </a:lnTo>
                  <a:lnTo>
                    <a:pt x="4080" y="34849"/>
                  </a:lnTo>
                  <a:lnTo>
                    <a:pt x="163136" y="4634"/>
                  </a:lnTo>
                  <a:lnTo>
                    <a:pt x="140993" y="4634"/>
                  </a:lnTo>
                  <a:lnTo>
                    <a:pt x="698" y="31284"/>
                  </a:lnTo>
                  <a:lnTo>
                    <a:pt x="0" y="32141"/>
                  </a:lnTo>
                  <a:lnTo>
                    <a:pt x="0" y="324815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20923" y="9876418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7869" y="12591"/>
                  </a:moveTo>
                  <a:lnTo>
                    <a:pt x="158113" y="6399"/>
                  </a:lnTo>
                  <a:lnTo>
                    <a:pt x="244" y="0"/>
                  </a:lnTo>
                  <a:lnTo>
                    <a:pt x="0" y="6192"/>
                  </a:lnTo>
                  <a:lnTo>
                    <a:pt x="157869" y="1259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07589" y="9865543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5">
                  <a:moveTo>
                    <a:pt x="185162" y="17829"/>
                  </a:moveTo>
                  <a:lnTo>
                    <a:pt x="185571" y="7509"/>
                  </a:lnTo>
                  <a:lnTo>
                    <a:pt x="408" y="0"/>
                  </a:lnTo>
                  <a:lnTo>
                    <a:pt x="0" y="10320"/>
                  </a:lnTo>
                  <a:lnTo>
                    <a:pt x="185162" y="17829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06027" y="9863996"/>
              <a:ext cx="189230" cy="20955"/>
            </a:xfrm>
            <a:custGeom>
              <a:avLst/>
              <a:gdLst/>
              <a:ahLst/>
              <a:cxnLst/>
              <a:rect l="l" t="t" r="r" b="b"/>
              <a:pathLst>
                <a:path w="189229" h="20954">
                  <a:moveTo>
                    <a:pt x="186723" y="20929"/>
                  </a:moveTo>
                  <a:lnTo>
                    <a:pt x="187762" y="20515"/>
                  </a:lnTo>
                  <a:lnTo>
                    <a:pt x="188250" y="19439"/>
                  </a:lnTo>
                  <a:lnTo>
                    <a:pt x="188693" y="8262"/>
                  </a:lnTo>
                  <a:lnTo>
                    <a:pt x="188034" y="7543"/>
                  </a:lnTo>
                  <a:lnTo>
                    <a:pt x="2031" y="0"/>
                  </a:lnTo>
                  <a:lnTo>
                    <a:pt x="930" y="408"/>
                  </a:lnTo>
                  <a:lnTo>
                    <a:pt x="442" y="1483"/>
                  </a:lnTo>
                  <a:lnTo>
                    <a:pt x="376" y="3156"/>
                  </a:lnTo>
                  <a:lnTo>
                    <a:pt x="3439" y="3156"/>
                  </a:lnTo>
                  <a:lnTo>
                    <a:pt x="185543" y="10545"/>
                  </a:lnTo>
                  <a:lnTo>
                    <a:pt x="185259" y="17766"/>
                  </a:lnTo>
                  <a:lnTo>
                    <a:pt x="108723" y="17766"/>
                  </a:lnTo>
                  <a:lnTo>
                    <a:pt x="186723" y="20929"/>
                  </a:lnTo>
                  <a:close/>
                </a:path>
                <a:path w="189229" h="20954">
                  <a:moveTo>
                    <a:pt x="108723" y="17766"/>
                  </a:moveTo>
                  <a:lnTo>
                    <a:pt x="185259" y="17766"/>
                  </a:lnTo>
                  <a:lnTo>
                    <a:pt x="3149" y="10384"/>
                  </a:lnTo>
                  <a:lnTo>
                    <a:pt x="3439" y="3156"/>
                  </a:lnTo>
                  <a:lnTo>
                    <a:pt x="376" y="3156"/>
                  </a:lnTo>
                  <a:lnTo>
                    <a:pt x="0" y="12660"/>
                  </a:lnTo>
                  <a:lnTo>
                    <a:pt x="658" y="13385"/>
                  </a:lnTo>
                  <a:lnTo>
                    <a:pt x="108723" y="1776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21347" y="9784568"/>
              <a:ext cx="158115" cy="13335"/>
            </a:xfrm>
            <a:custGeom>
              <a:avLst/>
              <a:gdLst/>
              <a:ahLst/>
              <a:cxnLst/>
              <a:rect l="l" t="t" r="r" b="b"/>
              <a:pathLst>
                <a:path w="158115" h="13334">
                  <a:moveTo>
                    <a:pt x="266" y="13120"/>
                  </a:moveTo>
                  <a:lnTo>
                    <a:pt x="158113" y="6192"/>
                  </a:lnTo>
                  <a:lnTo>
                    <a:pt x="157846" y="0"/>
                  </a:lnTo>
                  <a:lnTo>
                    <a:pt x="0" y="6928"/>
                  </a:lnTo>
                  <a:lnTo>
                    <a:pt x="266" y="13120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07331" y="9773646"/>
              <a:ext cx="186055" cy="19050"/>
            </a:xfrm>
            <a:custGeom>
              <a:avLst/>
              <a:gdLst/>
              <a:ahLst/>
              <a:cxnLst/>
              <a:rect l="l" t="t" r="r" b="b"/>
              <a:pathLst>
                <a:path w="186054" h="19050">
                  <a:moveTo>
                    <a:pt x="442" y="18450"/>
                  </a:moveTo>
                  <a:lnTo>
                    <a:pt x="185577" y="10320"/>
                  </a:lnTo>
                  <a:lnTo>
                    <a:pt x="185134" y="0"/>
                  </a:lnTo>
                  <a:lnTo>
                    <a:pt x="0" y="8130"/>
                  </a:lnTo>
                  <a:lnTo>
                    <a:pt x="442" y="1845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05767" y="9772028"/>
              <a:ext cx="189230" cy="22225"/>
            </a:xfrm>
            <a:custGeom>
              <a:avLst/>
              <a:gdLst/>
              <a:ahLst/>
              <a:cxnLst/>
              <a:rect l="l" t="t" r="r" b="b"/>
              <a:pathLst>
                <a:path w="189229" h="22225">
                  <a:moveTo>
                    <a:pt x="2003" y="21613"/>
                  </a:moveTo>
                  <a:lnTo>
                    <a:pt x="187206" y="13488"/>
                  </a:lnTo>
                  <a:lnTo>
                    <a:pt x="188267" y="12988"/>
                  </a:lnTo>
                  <a:lnTo>
                    <a:pt x="188670" y="11873"/>
                  </a:lnTo>
                  <a:lnTo>
                    <a:pt x="188193" y="695"/>
                  </a:lnTo>
                  <a:lnTo>
                    <a:pt x="187506" y="0"/>
                  </a:lnTo>
                  <a:lnTo>
                    <a:pt x="186632" y="68"/>
                  </a:lnTo>
                  <a:lnTo>
                    <a:pt x="114598" y="3231"/>
                  </a:lnTo>
                  <a:lnTo>
                    <a:pt x="185236" y="3231"/>
                  </a:lnTo>
                  <a:lnTo>
                    <a:pt x="185548" y="10458"/>
                  </a:lnTo>
                  <a:lnTo>
                    <a:pt x="3467" y="18450"/>
                  </a:lnTo>
                  <a:lnTo>
                    <a:pt x="405" y="18450"/>
                  </a:lnTo>
                  <a:lnTo>
                    <a:pt x="476" y="20129"/>
                  </a:lnTo>
                  <a:lnTo>
                    <a:pt x="970" y="21205"/>
                  </a:lnTo>
                  <a:lnTo>
                    <a:pt x="2003" y="21613"/>
                  </a:lnTo>
                  <a:close/>
                </a:path>
                <a:path w="189229" h="22225">
                  <a:moveTo>
                    <a:pt x="405" y="18450"/>
                  </a:moveTo>
                  <a:lnTo>
                    <a:pt x="3467" y="18450"/>
                  </a:lnTo>
                  <a:lnTo>
                    <a:pt x="3155" y="11229"/>
                  </a:lnTo>
                  <a:lnTo>
                    <a:pt x="185236" y="3231"/>
                  </a:lnTo>
                  <a:lnTo>
                    <a:pt x="114598" y="3231"/>
                  </a:lnTo>
                  <a:lnTo>
                    <a:pt x="652" y="8233"/>
                  </a:lnTo>
                  <a:lnTo>
                    <a:pt x="0" y="8958"/>
                  </a:lnTo>
                  <a:lnTo>
                    <a:pt x="405" y="1845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21082" y="9695376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90">
                  <a:moveTo>
                    <a:pt x="157983" y="8331"/>
                  </a:moveTo>
                  <a:lnTo>
                    <a:pt x="158062" y="2133"/>
                  </a:lnTo>
                  <a:lnTo>
                    <a:pt x="79" y="0"/>
                  </a:lnTo>
                  <a:lnTo>
                    <a:pt x="0" y="6198"/>
                  </a:lnTo>
                  <a:lnTo>
                    <a:pt x="157983" y="8331"/>
                  </a:lnTo>
                  <a:close/>
                </a:path>
              </a:pathLst>
            </a:custGeom>
            <a:solidFill>
              <a:srgbClr val="C3C2C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07578" y="9684862"/>
              <a:ext cx="186055" cy="13335"/>
            </a:xfrm>
            <a:custGeom>
              <a:avLst/>
              <a:gdLst/>
              <a:ahLst/>
              <a:cxnLst/>
              <a:rect l="l" t="t" r="r" b="b"/>
              <a:pathLst>
                <a:path w="186054" h="13334">
                  <a:moveTo>
                    <a:pt x="185293" y="12833"/>
                  </a:moveTo>
                  <a:lnTo>
                    <a:pt x="185429" y="2506"/>
                  </a:lnTo>
                  <a:lnTo>
                    <a:pt x="136" y="0"/>
                  </a:lnTo>
                  <a:lnTo>
                    <a:pt x="0" y="10332"/>
                  </a:lnTo>
                  <a:lnTo>
                    <a:pt x="185293" y="1283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06044" y="9683318"/>
              <a:ext cx="188595" cy="172085"/>
            </a:xfrm>
            <a:custGeom>
              <a:avLst/>
              <a:gdLst/>
              <a:ahLst/>
              <a:cxnLst/>
              <a:rect l="l" t="t" r="r" b="b"/>
              <a:pathLst>
                <a:path w="188595" h="172084">
                  <a:moveTo>
                    <a:pt x="65824" y="130035"/>
                  </a:moveTo>
                  <a:lnTo>
                    <a:pt x="65138" y="129336"/>
                  </a:lnTo>
                  <a:lnTo>
                    <a:pt x="62763" y="129336"/>
                  </a:lnTo>
                  <a:lnTo>
                    <a:pt x="62763" y="132435"/>
                  </a:lnTo>
                  <a:lnTo>
                    <a:pt x="62763" y="168592"/>
                  </a:lnTo>
                  <a:lnTo>
                    <a:pt x="39992" y="168592"/>
                  </a:lnTo>
                  <a:lnTo>
                    <a:pt x="39992" y="132435"/>
                  </a:lnTo>
                  <a:lnTo>
                    <a:pt x="62763" y="132435"/>
                  </a:lnTo>
                  <a:lnTo>
                    <a:pt x="62763" y="129336"/>
                  </a:lnTo>
                  <a:lnTo>
                    <a:pt x="37617" y="129336"/>
                  </a:lnTo>
                  <a:lnTo>
                    <a:pt x="36931" y="130035"/>
                  </a:lnTo>
                  <a:lnTo>
                    <a:pt x="36931" y="132435"/>
                  </a:lnTo>
                  <a:lnTo>
                    <a:pt x="36931" y="168592"/>
                  </a:lnTo>
                  <a:lnTo>
                    <a:pt x="36931" y="170992"/>
                  </a:lnTo>
                  <a:lnTo>
                    <a:pt x="37617" y="171691"/>
                  </a:lnTo>
                  <a:lnTo>
                    <a:pt x="65138" y="171691"/>
                  </a:lnTo>
                  <a:lnTo>
                    <a:pt x="65824" y="170992"/>
                  </a:lnTo>
                  <a:lnTo>
                    <a:pt x="65824" y="130035"/>
                  </a:lnTo>
                  <a:close/>
                </a:path>
                <a:path w="188595" h="172084">
                  <a:moveTo>
                    <a:pt x="188404" y="3124"/>
                  </a:moveTo>
                  <a:lnTo>
                    <a:pt x="187820" y="2514"/>
                  </a:lnTo>
                  <a:lnTo>
                    <a:pt x="185407" y="2489"/>
                  </a:lnTo>
                  <a:lnTo>
                    <a:pt x="185407" y="5575"/>
                  </a:lnTo>
                  <a:lnTo>
                    <a:pt x="185318" y="12814"/>
                  </a:lnTo>
                  <a:lnTo>
                    <a:pt x="3073" y="10350"/>
                  </a:lnTo>
                  <a:lnTo>
                    <a:pt x="3175" y="3124"/>
                  </a:lnTo>
                  <a:lnTo>
                    <a:pt x="185407" y="5575"/>
                  </a:lnTo>
                  <a:lnTo>
                    <a:pt x="185407" y="2489"/>
                  </a:lnTo>
                  <a:lnTo>
                    <a:pt x="1676" y="0"/>
                  </a:lnTo>
                  <a:lnTo>
                    <a:pt x="825" y="0"/>
                  </a:lnTo>
                  <a:lnTo>
                    <a:pt x="139" y="685"/>
                  </a:lnTo>
                  <a:lnTo>
                    <a:pt x="114" y="3124"/>
                  </a:lnTo>
                  <a:lnTo>
                    <a:pt x="0" y="11861"/>
                  </a:lnTo>
                  <a:lnTo>
                    <a:pt x="368" y="12814"/>
                  </a:lnTo>
                  <a:lnTo>
                    <a:pt x="431" y="12966"/>
                  </a:lnTo>
                  <a:lnTo>
                    <a:pt x="1511" y="13423"/>
                  </a:lnTo>
                  <a:lnTo>
                    <a:pt x="186804" y="15925"/>
                  </a:lnTo>
                  <a:lnTo>
                    <a:pt x="187883" y="15494"/>
                  </a:lnTo>
                  <a:lnTo>
                    <a:pt x="188353" y="14401"/>
                  </a:lnTo>
                  <a:lnTo>
                    <a:pt x="188404" y="312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732883" y="9814199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38ABE1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731351" y="9812652"/>
              <a:ext cx="29209" cy="42545"/>
            </a:xfrm>
            <a:custGeom>
              <a:avLst/>
              <a:gdLst/>
              <a:ahLst/>
              <a:cxnLst/>
              <a:rect l="l" t="t" r="r" b="b"/>
              <a:pathLst>
                <a:path w="29209" h="42545">
                  <a:moveTo>
                    <a:pt x="686" y="42346"/>
                  </a:moveTo>
                  <a:lnTo>
                    <a:pt x="28201" y="42346"/>
                  </a:lnTo>
                  <a:lnTo>
                    <a:pt x="28888" y="41656"/>
                  </a:lnTo>
                  <a:lnTo>
                    <a:pt x="28888" y="689"/>
                  </a:lnTo>
                  <a:lnTo>
                    <a:pt x="28201" y="0"/>
                  </a:lnTo>
                  <a:lnTo>
                    <a:pt x="686" y="0"/>
                  </a:lnTo>
                  <a:lnTo>
                    <a:pt x="0" y="689"/>
                  </a:lnTo>
                  <a:lnTo>
                    <a:pt x="0" y="3099"/>
                  </a:lnTo>
                  <a:lnTo>
                    <a:pt x="25829" y="3099"/>
                  </a:lnTo>
                  <a:lnTo>
                    <a:pt x="25829" y="39253"/>
                  </a:lnTo>
                  <a:lnTo>
                    <a:pt x="0" y="39253"/>
                  </a:lnTo>
                  <a:lnTo>
                    <a:pt x="0" y="41656"/>
                  </a:lnTo>
                  <a:lnTo>
                    <a:pt x="686" y="42346"/>
                  </a:lnTo>
                  <a:close/>
                </a:path>
                <a:path w="29209" h="42545">
                  <a:moveTo>
                    <a:pt x="0" y="39253"/>
                  </a:moveTo>
                  <a:lnTo>
                    <a:pt x="3059" y="39253"/>
                  </a:lnTo>
                  <a:lnTo>
                    <a:pt x="3059" y="3099"/>
                  </a:lnTo>
                  <a:lnTo>
                    <a:pt x="0" y="3099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44516" y="9718477"/>
              <a:ext cx="26034" cy="39370"/>
            </a:xfrm>
            <a:custGeom>
              <a:avLst/>
              <a:gdLst/>
              <a:ahLst/>
              <a:cxnLst/>
              <a:rect l="l" t="t" r="r" b="b"/>
              <a:pathLst>
                <a:path w="26034" h="39370">
                  <a:moveTo>
                    <a:pt x="0" y="39253"/>
                  </a:moveTo>
                  <a:lnTo>
                    <a:pt x="25829" y="39253"/>
                  </a:lnTo>
                  <a:lnTo>
                    <a:pt x="25829" y="0"/>
                  </a:lnTo>
                  <a:lnTo>
                    <a:pt x="0" y="0"/>
                  </a:lnTo>
                  <a:lnTo>
                    <a:pt x="0" y="39253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42975" y="9716935"/>
              <a:ext cx="117475" cy="224154"/>
            </a:xfrm>
            <a:custGeom>
              <a:avLst/>
              <a:gdLst/>
              <a:ahLst/>
              <a:cxnLst/>
              <a:rect l="l" t="t" r="r" b="b"/>
              <a:pathLst>
                <a:path w="117475" h="224154">
                  <a:moveTo>
                    <a:pt x="28892" y="182143"/>
                  </a:moveTo>
                  <a:lnTo>
                    <a:pt x="28206" y="181457"/>
                  </a:lnTo>
                  <a:lnTo>
                    <a:pt x="25831" y="181457"/>
                  </a:lnTo>
                  <a:lnTo>
                    <a:pt x="25831" y="184556"/>
                  </a:lnTo>
                  <a:lnTo>
                    <a:pt x="25831" y="220713"/>
                  </a:lnTo>
                  <a:lnTo>
                    <a:pt x="3060" y="220713"/>
                  </a:lnTo>
                  <a:lnTo>
                    <a:pt x="3060" y="184556"/>
                  </a:lnTo>
                  <a:lnTo>
                    <a:pt x="25831" y="184556"/>
                  </a:lnTo>
                  <a:lnTo>
                    <a:pt x="25831" y="181457"/>
                  </a:lnTo>
                  <a:lnTo>
                    <a:pt x="685" y="181457"/>
                  </a:lnTo>
                  <a:lnTo>
                    <a:pt x="0" y="182143"/>
                  </a:lnTo>
                  <a:lnTo>
                    <a:pt x="0" y="184556"/>
                  </a:lnTo>
                  <a:lnTo>
                    <a:pt x="0" y="220713"/>
                  </a:lnTo>
                  <a:lnTo>
                    <a:pt x="0" y="223113"/>
                  </a:lnTo>
                  <a:lnTo>
                    <a:pt x="685" y="223812"/>
                  </a:lnTo>
                  <a:lnTo>
                    <a:pt x="28206" y="223812"/>
                  </a:lnTo>
                  <a:lnTo>
                    <a:pt x="28892" y="223113"/>
                  </a:lnTo>
                  <a:lnTo>
                    <a:pt x="28892" y="182143"/>
                  </a:lnTo>
                  <a:close/>
                </a:path>
                <a:path w="117475" h="224154">
                  <a:moveTo>
                    <a:pt x="28892" y="698"/>
                  </a:moveTo>
                  <a:lnTo>
                    <a:pt x="28206" y="0"/>
                  </a:lnTo>
                  <a:lnTo>
                    <a:pt x="25831" y="0"/>
                  </a:lnTo>
                  <a:lnTo>
                    <a:pt x="25831" y="3098"/>
                  </a:lnTo>
                  <a:lnTo>
                    <a:pt x="25831" y="39255"/>
                  </a:lnTo>
                  <a:lnTo>
                    <a:pt x="3060" y="39255"/>
                  </a:lnTo>
                  <a:lnTo>
                    <a:pt x="3060" y="3098"/>
                  </a:lnTo>
                  <a:lnTo>
                    <a:pt x="25831" y="3098"/>
                  </a:lnTo>
                  <a:lnTo>
                    <a:pt x="25831" y="0"/>
                  </a:lnTo>
                  <a:lnTo>
                    <a:pt x="685" y="0"/>
                  </a:lnTo>
                  <a:lnTo>
                    <a:pt x="0" y="698"/>
                  </a:lnTo>
                  <a:lnTo>
                    <a:pt x="0" y="3098"/>
                  </a:lnTo>
                  <a:lnTo>
                    <a:pt x="0" y="39255"/>
                  </a:lnTo>
                  <a:lnTo>
                    <a:pt x="0" y="41656"/>
                  </a:lnTo>
                  <a:lnTo>
                    <a:pt x="685" y="42354"/>
                  </a:lnTo>
                  <a:lnTo>
                    <a:pt x="28206" y="42354"/>
                  </a:lnTo>
                  <a:lnTo>
                    <a:pt x="28892" y="41656"/>
                  </a:lnTo>
                  <a:lnTo>
                    <a:pt x="28892" y="698"/>
                  </a:lnTo>
                  <a:close/>
                </a:path>
                <a:path w="117475" h="224154">
                  <a:moveTo>
                    <a:pt x="117259" y="182156"/>
                  </a:moveTo>
                  <a:lnTo>
                    <a:pt x="116573" y="181457"/>
                  </a:lnTo>
                  <a:lnTo>
                    <a:pt x="114198" y="181457"/>
                  </a:lnTo>
                  <a:lnTo>
                    <a:pt x="114198" y="184556"/>
                  </a:lnTo>
                  <a:lnTo>
                    <a:pt x="114198" y="220713"/>
                  </a:lnTo>
                  <a:lnTo>
                    <a:pt x="91427" y="220713"/>
                  </a:lnTo>
                  <a:lnTo>
                    <a:pt x="91427" y="184556"/>
                  </a:lnTo>
                  <a:lnTo>
                    <a:pt x="114198" y="184556"/>
                  </a:lnTo>
                  <a:lnTo>
                    <a:pt x="114198" y="181457"/>
                  </a:lnTo>
                  <a:lnTo>
                    <a:pt x="89052" y="181457"/>
                  </a:lnTo>
                  <a:lnTo>
                    <a:pt x="88366" y="182156"/>
                  </a:lnTo>
                  <a:lnTo>
                    <a:pt x="88366" y="184556"/>
                  </a:lnTo>
                  <a:lnTo>
                    <a:pt x="88366" y="220713"/>
                  </a:lnTo>
                  <a:lnTo>
                    <a:pt x="88366" y="223113"/>
                  </a:lnTo>
                  <a:lnTo>
                    <a:pt x="89052" y="223812"/>
                  </a:lnTo>
                  <a:lnTo>
                    <a:pt x="116573" y="223812"/>
                  </a:lnTo>
                  <a:lnTo>
                    <a:pt x="117259" y="223113"/>
                  </a:lnTo>
                  <a:lnTo>
                    <a:pt x="117259" y="182156"/>
                  </a:lnTo>
                  <a:close/>
                </a:path>
                <a:path w="117475" h="224154">
                  <a:moveTo>
                    <a:pt x="117259" y="698"/>
                  </a:moveTo>
                  <a:lnTo>
                    <a:pt x="116573" y="0"/>
                  </a:lnTo>
                  <a:lnTo>
                    <a:pt x="114198" y="0"/>
                  </a:lnTo>
                  <a:lnTo>
                    <a:pt x="114198" y="3098"/>
                  </a:lnTo>
                  <a:lnTo>
                    <a:pt x="114198" y="39255"/>
                  </a:lnTo>
                  <a:lnTo>
                    <a:pt x="91427" y="39255"/>
                  </a:lnTo>
                  <a:lnTo>
                    <a:pt x="91427" y="3098"/>
                  </a:lnTo>
                  <a:lnTo>
                    <a:pt x="114198" y="3098"/>
                  </a:lnTo>
                  <a:lnTo>
                    <a:pt x="114198" y="0"/>
                  </a:lnTo>
                  <a:lnTo>
                    <a:pt x="89052" y="0"/>
                  </a:lnTo>
                  <a:lnTo>
                    <a:pt x="88366" y="698"/>
                  </a:lnTo>
                  <a:lnTo>
                    <a:pt x="88366" y="3098"/>
                  </a:lnTo>
                  <a:lnTo>
                    <a:pt x="88366" y="39255"/>
                  </a:lnTo>
                  <a:lnTo>
                    <a:pt x="88366" y="41656"/>
                  </a:lnTo>
                  <a:lnTo>
                    <a:pt x="89052" y="42354"/>
                  </a:lnTo>
                  <a:lnTo>
                    <a:pt x="116573" y="42354"/>
                  </a:lnTo>
                  <a:lnTo>
                    <a:pt x="117259" y="41656"/>
                  </a:lnTo>
                  <a:lnTo>
                    <a:pt x="117259" y="69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734920" y="9646346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5136" y="23240"/>
                  </a:moveTo>
                  <a:lnTo>
                    <a:pt x="17804" y="23240"/>
                  </a:lnTo>
                  <a:lnTo>
                    <a:pt x="22940" y="18036"/>
                  </a:lnTo>
                  <a:lnTo>
                    <a:pt x="22940" y="11620"/>
                  </a:lnTo>
                  <a:lnTo>
                    <a:pt x="22940" y="5203"/>
                  </a:lnTo>
                  <a:lnTo>
                    <a:pt x="17804" y="0"/>
                  </a:lnTo>
                  <a:lnTo>
                    <a:pt x="5136" y="0"/>
                  </a:lnTo>
                  <a:lnTo>
                    <a:pt x="0" y="5203"/>
                  </a:lnTo>
                  <a:lnTo>
                    <a:pt x="0" y="18036"/>
                  </a:lnTo>
                  <a:lnTo>
                    <a:pt x="5136" y="23240"/>
                  </a:lnTo>
                  <a:close/>
                </a:path>
              </a:pathLst>
            </a:custGeom>
            <a:solidFill>
              <a:srgbClr val="FCB52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33387" y="9592818"/>
              <a:ext cx="135890" cy="262255"/>
            </a:xfrm>
            <a:custGeom>
              <a:avLst/>
              <a:gdLst/>
              <a:ahLst/>
              <a:cxnLst/>
              <a:rect l="l" t="t" r="r" b="b"/>
              <a:pathLst>
                <a:path w="135890" h="262254">
                  <a:moveTo>
                    <a:pt x="45885" y="164071"/>
                  </a:moveTo>
                  <a:lnTo>
                    <a:pt x="45199" y="163372"/>
                  </a:lnTo>
                  <a:lnTo>
                    <a:pt x="685" y="163372"/>
                  </a:lnTo>
                  <a:lnTo>
                    <a:pt x="0" y="164071"/>
                  </a:lnTo>
                  <a:lnTo>
                    <a:pt x="0" y="165773"/>
                  </a:lnTo>
                  <a:lnTo>
                    <a:pt x="685" y="166471"/>
                  </a:lnTo>
                  <a:lnTo>
                    <a:pt x="44348" y="166471"/>
                  </a:lnTo>
                  <a:lnTo>
                    <a:pt x="45199" y="166471"/>
                  </a:lnTo>
                  <a:lnTo>
                    <a:pt x="45885" y="165773"/>
                  </a:lnTo>
                  <a:lnTo>
                    <a:pt x="45885" y="164071"/>
                  </a:lnTo>
                  <a:close/>
                </a:path>
                <a:path w="135890" h="262254">
                  <a:moveTo>
                    <a:pt x="46977" y="259829"/>
                  </a:moveTo>
                  <a:lnTo>
                    <a:pt x="46291" y="259143"/>
                  </a:lnTo>
                  <a:lnTo>
                    <a:pt x="1778" y="259143"/>
                  </a:lnTo>
                  <a:lnTo>
                    <a:pt x="1092" y="259829"/>
                  </a:lnTo>
                  <a:lnTo>
                    <a:pt x="1092" y="261543"/>
                  </a:lnTo>
                  <a:lnTo>
                    <a:pt x="1778" y="262242"/>
                  </a:lnTo>
                  <a:lnTo>
                    <a:pt x="45453" y="262242"/>
                  </a:lnTo>
                  <a:lnTo>
                    <a:pt x="46291" y="262242"/>
                  </a:lnTo>
                  <a:lnTo>
                    <a:pt x="46977" y="261543"/>
                  </a:lnTo>
                  <a:lnTo>
                    <a:pt x="46977" y="259829"/>
                  </a:lnTo>
                  <a:close/>
                </a:path>
                <a:path w="135890" h="262254">
                  <a:moveTo>
                    <a:pt x="57670" y="2184"/>
                  </a:moveTo>
                  <a:lnTo>
                    <a:pt x="57264" y="520"/>
                  </a:lnTo>
                  <a:lnTo>
                    <a:pt x="56438" y="0"/>
                  </a:lnTo>
                  <a:lnTo>
                    <a:pt x="25565" y="7620"/>
                  </a:lnTo>
                  <a:lnTo>
                    <a:pt x="25565" y="850"/>
                  </a:lnTo>
                  <a:lnTo>
                    <a:pt x="24879" y="165"/>
                  </a:lnTo>
                  <a:lnTo>
                    <a:pt x="23190" y="165"/>
                  </a:lnTo>
                  <a:lnTo>
                    <a:pt x="22504" y="850"/>
                  </a:lnTo>
                  <a:lnTo>
                    <a:pt x="22504" y="8369"/>
                  </a:lnTo>
                  <a:lnTo>
                    <a:pt x="4495" y="12801"/>
                  </a:lnTo>
                  <a:lnTo>
                    <a:pt x="4000" y="13639"/>
                  </a:lnTo>
                  <a:lnTo>
                    <a:pt x="4368" y="15189"/>
                  </a:lnTo>
                  <a:lnTo>
                    <a:pt x="4991" y="15659"/>
                  </a:lnTo>
                  <a:lnTo>
                    <a:pt x="5676" y="15659"/>
                  </a:lnTo>
                  <a:lnTo>
                    <a:pt x="22504" y="11531"/>
                  </a:lnTo>
                  <a:lnTo>
                    <a:pt x="22504" y="54381"/>
                  </a:lnTo>
                  <a:lnTo>
                    <a:pt x="23190" y="55079"/>
                  </a:lnTo>
                  <a:lnTo>
                    <a:pt x="24041" y="55079"/>
                  </a:lnTo>
                  <a:lnTo>
                    <a:pt x="24879" y="55079"/>
                  </a:lnTo>
                  <a:lnTo>
                    <a:pt x="25565" y="54381"/>
                  </a:lnTo>
                  <a:lnTo>
                    <a:pt x="25565" y="10782"/>
                  </a:lnTo>
                  <a:lnTo>
                    <a:pt x="57162" y="3009"/>
                  </a:lnTo>
                  <a:lnTo>
                    <a:pt x="57670" y="2184"/>
                  </a:lnTo>
                  <a:close/>
                </a:path>
                <a:path w="135890" h="262254">
                  <a:moveTo>
                    <a:pt x="125996" y="57886"/>
                  </a:moveTo>
                  <a:lnTo>
                    <a:pt x="122936" y="54787"/>
                  </a:lnTo>
                  <a:lnTo>
                    <a:pt x="122936" y="59601"/>
                  </a:lnTo>
                  <a:lnTo>
                    <a:pt x="122936" y="70713"/>
                  </a:lnTo>
                  <a:lnTo>
                    <a:pt x="118478" y="75222"/>
                  </a:lnTo>
                  <a:lnTo>
                    <a:pt x="107518" y="75222"/>
                  </a:lnTo>
                  <a:lnTo>
                    <a:pt x="103060" y="70713"/>
                  </a:lnTo>
                  <a:lnTo>
                    <a:pt x="103060" y="59601"/>
                  </a:lnTo>
                  <a:lnTo>
                    <a:pt x="107518" y="55079"/>
                  </a:lnTo>
                  <a:lnTo>
                    <a:pt x="118478" y="55079"/>
                  </a:lnTo>
                  <a:lnTo>
                    <a:pt x="122936" y="59601"/>
                  </a:lnTo>
                  <a:lnTo>
                    <a:pt x="122936" y="54787"/>
                  </a:lnTo>
                  <a:lnTo>
                    <a:pt x="120167" y="51981"/>
                  </a:lnTo>
                  <a:lnTo>
                    <a:pt x="105829" y="51981"/>
                  </a:lnTo>
                  <a:lnTo>
                    <a:pt x="102768" y="55079"/>
                  </a:lnTo>
                  <a:lnTo>
                    <a:pt x="99999" y="57886"/>
                  </a:lnTo>
                  <a:lnTo>
                    <a:pt x="99999" y="72415"/>
                  </a:lnTo>
                  <a:lnTo>
                    <a:pt x="102768" y="75222"/>
                  </a:lnTo>
                  <a:lnTo>
                    <a:pt x="105829" y="78320"/>
                  </a:lnTo>
                  <a:lnTo>
                    <a:pt x="120167" y="78320"/>
                  </a:lnTo>
                  <a:lnTo>
                    <a:pt x="125996" y="72415"/>
                  </a:lnTo>
                  <a:lnTo>
                    <a:pt x="125996" y="57886"/>
                  </a:lnTo>
                  <a:close/>
                </a:path>
                <a:path w="135890" h="262254">
                  <a:moveTo>
                    <a:pt x="135343" y="259829"/>
                  </a:moveTo>
                  <a:lnTo>
                    <a:pt x="134658" y="259130"/>
                  </a:lnTo>
                  <a:lnTo>
                    <a:pt x="90144" y="259130"/>
                  </a:lnTo>
                  <a:lnTo>
                    <a:pt x="89458" y="259829"/>
                  </a:lnTo>
                  <a:lnTo>
                    <a:pt x="89458" y="261543"/>
                  </a:lnTo>
                  <a:lnTo>
                    <a:pt x="90144" y="262242"/>
                  </a:lnTo>
                  <a:lnTo>
                    <a:pt x="133819" y="262242"/>
                  </a:lnTo>
                  <a:lnTo>
                    <a:pt x="134658" y="262242"/>
                  </a:lnTo>
                  <a:lnTo>
                    <a:pt x="135343" y="261543"/>
                  </a:lnTo>
                  <a:lnTo>
                    <a:pt x="135343" y="259829"/>
                  </a:lnTo>
                  <a:close/>
                </a:path>
                <a:path w="135890" h="262254">
                  <a:moveTo>
                    <a:pt x="135343" y="164071"/>
                  </a:moveTo>
                  <a:lnTo>
                    <a:pt x="134658" y="163372"/>
                  </a:lnTo>
                  <a:lnTo>
                    <a:pt x="90144" y="163372"/>
                  </a:lnTo>
                  <a:lnTo>
                    <a:pt x="89458" y="164071"/>
                  </a:lnTo>
                  <a:lnTo>
                    <a:pt x="89458" y="165773"/>
                  </a:lnTo>
                  <a:lnTo>
                    <a:pt x="90144" y="166471"/>
                  </a:lnTo>
                  <a:lnTo>
                    <a:pt x="133819" y="166471"/>
                  </a:lnTo>
                  <a:lnTo>
                    <a:pt x="134658" y="166471"/>
                  </a:lnTo>
                  <a:lnTo>
                    <a:pt x="135343" y="165773"/>
                  </a:lnTo>
                  <a:lnTo>
                    <a:pt x="135343" y="16407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758405" y="9728898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6540" y="10198"/>
                  </a:moveTo>
                  <a:lnTo>
                    <a:pt x="6299" y="9055"/>
                  </a:lnTo>
                  <a:lnTo>
                    <a:pt x="6057" y="7912"/>
                  </a:lnTo>
                  <a:lnTo>
                    <a:pt x="4508" y="7277"/>
                  </a:lnTo>
                  <a:lnTo>
                    <a:pt x="1168" y="7988"/>
                  </a:lnTo>
                  <a:lnTo>
                    <a:pt x="0" y="9220"/>
                  </a:lnTo>
                  <a:lnTo>
                    <a:pt x="482" y="11506"/>
                  </a:lnTo>
                  <a:lnTo>
                    <a:pt x="2032" y="12141"/>
                  </a:lnTo>
                  <a:lnTo>
                    <a:pt x="5384" y="11430"/>
                  </a:lnTo>
                  <a:lnTo>
                    <a:pt x="6540" y="10198"/>
                  </a:lnTo>
                  <a:close/>
                </a:path>
                <a:path w="8254" h="12700">
                  <a:moveTo>
                    <a:pt x="8140" y="2387"/>
                  </a:moveTo>
                  <a:lnTo>
                    <a:pt x="6896" y="1130"/>
                  </a:lnTo>
                  <a:lnTo>
                    <a:pt x="3225" y="0"/>
                  </a:lnTo>
                  <a:lnTo>
                    <a:pt x="1511" y="342"/>
                  </a:lnTo>
                  <a:lnTo>
                    <a:pt x="914" y="2349"/>
                  </a:lnTo>
                  <a:lnTo>
                    <a:pt x="2159" y="3606"/>
                  </a:lnTo>
                  <a:lnTo>
                    <a:pt x="5816" y="4737"/>
                  </a:lnTo>
                  <a:lnTo>
                    <a:pt x="7543" y="4381"/>
                  </a:lnTo>
                  <a:lnTo>
                    <a:pt x="7835" y="3378"/>
                  </a:lnTo>
                  <a:lnTo>
                    <a:pt x="8140" y="238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751489" y="9743960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2292" y="12016"/>
                  </a:moveTo>
                  <a:lnTo>
                    <a:pt x="14154" y="12016"/>
                  </a:lnTo>
                  <a:lnTo>
                    <a:pt x="15460" y="0"/>
                  </a:lnTo>
                  <a:lnTo>
                    <a:pt x="0" y="0"/>
                  </a:lnTo>
                  <a:lnTo>
                    <a:pt x="2292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750481" y="9722891"/>
              <a:ext cx="17780" cy="34290"/>
            </a:xfrm>
            <a:custGeom>
              <a:avLst/>
              <a:gdLst/>
              <a:ahLst/>
              <a:cxnLst/>
              <a:rect l="l" t="t" r="r" b="b"/>
              <a:pathLst>
                <a:path w="17779" h="34290">
                  <a:moveTo>
                    <a:pt x="17475" y="21183"/>
                  </a:moveTo>
                  <a:lnTo>
                    <a:pt x="17221" y="20383"/>
                  </a:lnTo>
                  <a:lnTo>
                    <a:pt x="16471" y="20040"/>
                  </a:lnTo>
                  <a:lnTo>
                    <a:pt x="15328" y="20040"/>
                  </a:lnTo>
                  <a:lnTo>
                    <a:pt x="15328" y="22110"/>
                  </a:lnTo>
                  <a:lnTo>
                    <a:pt x="14236" y="32054"/>
                  </a:lnTo>
                  <a:lnTo>
                    <a:pt x="4140" y="32054"/>
                  </a:lnTo>
                  <a:lnTo>
                    <a:pt x="2235" y="22110"/>
                  </a:lnTo>
                  <a:lnTo>
                    <a:pt x="9232" y="22110"/>
                  </a:lnTo>
                  <a:lnTo>
                    <a:pt x="15328" y="22110"/>
                  </a:lnTo>
                  <a:lnTo>
                    <a:pt x="15328" y="20040"/>
                  </a:lnTo>
                  <a:lnTo>
                    <a:pt x="9982" y="20040"/>
                  </a:lnTo>
                  <a:lnTo>
                    <a:pt x="8394" y="14490"/>
                  </a:lnTo>
                  <a:lnTo>
                    <a:pt x="9029" y="7962"/>
                  </a:lnTo>
                  <a:lnTo>
                    <a:pt x="12115" y="1371"/>
                  </a:lnTo>
                  <a:lnTo>
                    <a:pt x="11633" y="0"/>
                  </a:lnTo>
                  <a:lnTo>
                    <a:pt x="10274" y="495"/>
                  </a:lnTo>
                  <a:lnTo>
                    <a:pt x="6972" y="7556"/>
                  </a:lnTo>
                  <a:lnTo>
                    <a:pt x="6286" y="14579"/>
                  </a:lnTo>
                  <a:lnTo>
                    <a:pt x="7861" y="20040"/>
                  </a:lnTo>
                  <a:lnTo>
                    <a:pt x="1003" y="20040"/>
                  </a:lnTo>
                  <a:lnTo>
                    <a:pt x="215" y="20421"/>
                  </a:lnTo>
                  <a:lnTo>
                    <a:pt x="0" y="21272"/>
                  </a:lnTo>
                  <a:lnTo>
                    <a:pt x="165" y="22110"/>
                  </a:lnTo>
                  <a:lnTo>
                    <a:pt x="2057" y="32054"/>
                  </a:lnTo>
                  <a:lnTo>
                    <a:pt x="2298" y="33286"/>
                  </a:lnTo>
                  <a:lnTo>
                    <a:pt x="3289" y="34124"/>
                  </a:lnTo>
                  <a:lnTo>
                    <a:pt x="15671" y="34124"/>
                  </a:lnTo>
                  <a:lnTo>
                    <a:pt x="16116" y="33731"/>
                  </a:lnTo>
                  <a:lnTo>
                    <a:pt x="17475" y="211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35698" y="9718306"/>
              <a:ext cx="132715" cy="119380"/>
            </a:xfrm>
            <a:custGeom>
              <a:avLst/>
              <a:gdLst/>
              <a:ahLst/>
              <a:cxnLst/>
              <a:rect l="l" t="t" r="r" b="b"/>
              <a:pathLst>
                <a:path w="132715" h="119379">
                  <a:moveTo>
                    <a:pt x="7353" y="109093"/>
                  </a:moveTo>
                  <a:lnTo>
                    <a:pt x="6743" y="107099"/>
                  </a:lnTo>
                  <a:lnTo>
                    <a:pt x="4991" y="106756"/>
                  </a:lnTo>
                  <a:lnTo>
                    <a:pt x="1257" y="107873"/>
                  </a:lnTo>
                  <a:lnTo>
                    <a:pt x="0" y="109143"/>
                  </a:lnTo>
                  <a:lnTo>
                    <a:pt x="304" y="110134"/>
                  </a:lnTo>
                  <a:lnTo>
                    <a:pt x="596" y="111137"/>
                  </a:lnTo>
                  <a:lnTo>
                    <a:pt x="2362" y="111493"/>
                  </a:lnTo>
                  <a:lnTo>
                    <a:pt x="6096" y="110363"/>
                  </a:lnTo>
                  <a:lnTo>
                    <a:pt x="7353" y="109093"/>
                  </a:lnTo>
                  <a:close/>
                </a:path>
                <a:path w="132715" h="119379">
                  <a:moveTo>
                    <a:pt x="8267" y="115976"/>
                  </a:moveTo>
                  <a:lnTo>
                    <a:pt x="7086" y="114744"/>
                  </a:lnTo>
                  <a:lnTo>
                    <a:pt x="3695" y="114033"/>
                  </a:lnTo>
                  <a:lnTo>
                    <a:pt x="2108" y="114668"/>
                  </a:lnTo>
                  <a:lnTo>
                    <a:pt x="1866" y="115811"/>
                  </a:lnTo>
                  <a:lnTo>
                    <a:pt x="1625" y="116954"/>
                  </a:lnTo>
                  <a:lnTo>
                    <a:pt x="2806" y="118186"/>
                  </a:lnTo>
                  <a:lnTo>
                    <a:pt x="6210" y="118897"/>
                  </a:lnTo>
                  <a:lnTo>
                    <a:pt x="7785" y="118262"/>
                  </a:lnTo>
                  <a:lnTo>
                    <a:pt x="8267" y="115976"/>
                  </a:lnTo>
                  <a:close/>
                </a:path>
                <a:path w="132715" h="119379">
                  <a:moveTo>
                    <a:pt x="123647" y="16700"/>
                  </a:moveTo>
                  <a:lnTo>
                    <a:pt x="123215" y="14820"/>
                  </a:lnTo>
                  <a:lnTo>
                    <a:pt x="120332" y="12141"/>
                  </a:lnTo>
                  <a:lnTo>
                    <a:pt x="118452" y="11861"/>
                  </a:lnTo>
                  <a:lnTo>
                    <a:pt x="116674" y="13830"/>
                  </a:lnTo>
                  <a:lnTo>
                    <a:pt x="117119" y="15709"/>
                  </a:lnTo>
                  <a:lnTo>
                    <a:pt x="119989" y="18376"/>
                  </a:lnTo>
                  <a:lnTo>
                    <a:pt x="121869" y="18656"/>
                  </a:lnTo>
                  <a:lnTo>
                    <a:pt x="122758" y="17678"/>
                  </a:lnTo>
                  <a:lnTo>
                    <a:pt x="123647" y="16700"/>
                  </a:lnTo>
                  <a:close/>
                </a:path>
                <a:path w="132715" h="119379">
                  <a:moveTo>
                    <a:pt x="124371" y="9042"/>
                  </a:moveTo>
                  <a:lnTo>
                    <a:pt x="123609" y="7467"/>
                  </a:lnTo>
                  <a:lnTo>
                    <a:pt x="120561" y="5118"/>
                  </a:lnTo>
                  <a:lnTo>
                    <a:pt x="118846" y="4787"/>
                  </a:lnTo>
                  <a:lnTo>
                    <a:pt x="117703" y="6337"/>
                  </a:lnTo>
                  <a:lnTo>
                    <a:pt x="118465" y="7899"/>
                  </a:lnTo>
                  <a:lnTo>
                    <a:pt x="121513" y="10261"/>
                  </a:lnTo>
                  <a:lnTo>
                    <a:pt x="123215" y="10579"/>
                  </a:lnTo>
                  <a:lnTo>
                    <a:pt x="123799" y="9817"/>
                  </a:lnTo>
                  <a:lnTo>
                    <a:pt x="124371" y="9042"/>
                  </a:lnTo>
                  <a:close/>
                </a:path>
                <a:path w="132715" h="119379">
                  <a:moveTo>
                    <a:pt x="132168" y="2781"/>
                  </a:moveTo>
                  <a:lnTo>
                    <a:pt x="131673" y="1574"/>
                  </a:lnTo>
                  <a:lnTo>
                    <a:pt x="131165" y="368"/>
                  </a:lnTo>
                  <a:lnTo>
                    <a:pt x="129324" y="0"/>
                  </a:lnTo>
                  <a:lnTo>
                    <a:pt x="125806" y="1498"/>
                  </a:lnTo>
                  <a:lnTo>
                    <a:pt x="124777" y="3086"/>
                  </a:lnTo>
                  <a:lnTo>
                    <a:pt x="125780" y="5511"/>
                  </a:lnTo>
                  <a:lnTo>
                    <a:pt x="127622" y="5880"/>
                  </a:lnTo>
                  <a:lnTo>
                    <a:pt x="131140" y="4381"/>
                  </a:lnTo>
                  <a:lnTo>
                    <a:pt x="132168" y="278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35296" y="9840124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1328" y="12016"/>
                  </a:moveTo>
                  <a:lnTo>
                    <a:pt x="13394" y="12016"/>
                  </a:lnTo>
                  <a:lnTo>
                    <a:pt x="15726" y="0"/>
                  </a:lnTo>
                  <a:lnTo>
                    <a:pt x="0" y="0"/>
                  </a:lnTo>
                  <a:lnTo>
                    <a:pt x="1328" y="1201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34276" y="9818801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17741" y="21526"/>
                  </a:moveTo>
                  <a:lnTo>
                    <a:pt x="17526" y="20675"/>
                  </a:lnTo>
                  <a:lnTo>
                    <a:pt x="16738" y="20294"/>
                  </a:lnTo>
                  <a:lnTo>
                    <a:pt x="15494" y="20294"/>
                  </a:lnTo>
                  <a:lnTo>
                    <a:pt x="15494" y="22364"/>
                  </a:lnTo>
                  <a:lnTo>
                    <a:pt x="13563" y="32308"/>
                  </a:lnTo>
                  <a:lnTo>
                    <a:pt x="3251" y="32308"/>
                  </a:lnTo>
                  <a:lnTo>
                    <a:pt x="2146" y="22364"/>
                  </a:lnTo>
                  <a:lnTo>
                    <a:pt x="8369" y="22364"/>
                  </a:lnTo>
                  <a:lnTo>
                    <a:pt x="15494" y="22364"/>
                  </a:lnTo>
                  <a:lnTo>
                    <a:pt x="15494" y="20294"/>
                  </a:lnTo>
                  <a:lnTo>
                    <a:pt x="9728" y="20294"/>
                  </a:lnTo>
                  <a:lnTo>
                    <a:pt x="11341" y="14833"/>
                  </a:lnTo>
                  <a:lnTo>
                    <a:pt x="10655" y="7797"/>
                  </a:lnTo>
                  <a:lnTo>
                    <a:pt x="7048" y="228"/>
                  </a:lnTo>
                  <a:lnTo>
                    <a:pt x="6438" y="0"/>
                  </a:lnTo>
                  <a:lnTo>
                    <a:pt x="5930" y="254"/>
                  </a:lnTo>
                  <a:lnTo>
                    <a:pt x="5448" y="1638"/>
                  </a:lnTo>
                  <a:lnTo>
                    <a:pt x="8585" y="8216"/>
                  </a:lnTo>
                  <a:lnTo>
                    <a:pt x="9232" y="14744"/>
                  </a:lnTo>
                  <a:lnTo>
                    <a:pt x="7607" y="20294"/>
                  </a:lnTo>
                  <a:lnTo>
                    <a:pt x="1016" y="20294"/>
                  </a:lnTo>
                  <a:lnTo>
                    <a:pt x="254" y="20637"/>
                  </a:lnTo>
                  <a:lnTo>
                    <a:pt x="0" y="21437"/>
                  </a:lnTo>
                  <a:lnTo>
                    <a:pt x="101" y="22364"/>
                  </a:lnTo>
                  <a:lnTo>
                    <a:pt x="1193" y="32308"/>
                  </a:lnTo>
                  <a:lnTo>
                    <a:pt x="1384" y="33985"/>
                  </a:lnTo>
                  <a:lnTo>
                    <a:pt x="1828" y="34378"/>
                  </a:lnTo>
                  <a:lnTo>
                    <a:pt x="14414" y="34378"/>
                  </a:lnTo>
                  <a:lnTo>
                    <a:pt x="15405" y="33540"/>
                  </a:lnTo>
                  <a:lnTo>
                    <a:pt x="17741" y="2152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34352" y="9814471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7518" y="3086"/>
                  </a:moveTo>
                  <a:lnTo>
                    <a:pt x="6477" y="1498"/>
                  </a:lnTo>
                  <a:lnTo>
                    <a:pt x="2882" y="0"/>
                  </a:lnTo>
                  <a:lnTo>
                    <a:pt x="1016" y="368"/>
                  </a:lnTo>
                  <a:lnTo>
                    <a:pt x="508" y="1574"/>
                  </a:lnTo>
                  <a:lnTo>
                    <a:pt x="0" y="2781"/>
                  </a:lnTo>
                  <a:lnTo>
                    <a:pt x="1041" y="4381"/>
                  </a:lnTo>
                  <a:lnTo>
                    <a:pt x="4622" y="5880"/>
                  </a:lnTo>
                  <a:lnTo>
                    <a:pt x="6502" y="5511"/>
                  </a:lnTo>
                  <a:lnTo>
                    <a:pt x="7518" y="3086"/>
                  </a:lnTo>
                  <a:close/>
                </a:path>
                <a:path w="15875" h="19050">
                  <a:moveTo>
                    <a:pt x="14719" y="6337"/>
                  </a:moveTo>
                  <a:lnTo>
                    <a:pt x="13538" y="4787"/>
                  </a:lnTo>
                  <a:lnTo>
                    <a:pt x="11811" y="5118"/>
                  </a:lnTo>
                  <a:lnTo>
                    <a:pt x="8712" y="7467"/>
                  </a:lnTo>
                  <a:lnTo>
                    <a:pt x="7924" y="9042"/>
                  </a:lnTo>
                  <a:lnTo>
                    <a:pt x="8521" y="9817"/>
                  </a:lnTo>
                  <a:lnTo>
                    <a:pt x="9105" y="10579"/>
                  </a:lnTo>
                  <a:lnTo>
                    <a:pt x="10833" y="10261"/>
                  </a:lnTo>
                  <a:lnTo>
                    <a:pt x="13931" y="7912"/>
                  </a:lnTo>
                  <a:lnTo>
                    <a:pt x="14719" y="6337"/>
                  </a:lnTo>
                  <a:close/>
                </a:path>
                <a:path w="15875" h="19050">
                  <a:moveTo>
                    <a:pt x="15760" y="13830"/>
                  </a:moveTo>
                  <a:lnTo>
                    <a:pt x="13944" y="11861"/>
                  </a:lnTo>
                  <a:lnTo>
                    <a:pt x="12026" y="12141"/>
                  </a:lnTo>
                  <a:lnTo>
                    <a:pt x="9118" y="14808"/>
                  </a:lnTo>
                  <a:lnTo>
                    <a:pt x="8661" y="16687"/>
                  </a:lnTo>
                  <a:lnTo>
                    <a:pt x="9563" y="17678"/>
                  </a:lnTo>
                  <a:lnTo>
                    <a:pt x="10477" y="18656"/>
                  </a:lnTo>
                  <a:lnTo>
                    <a:pt x="12382" y="18376"/>
                  </a:lnTo>
                  <a:lnTo>
                    <a:pt x="15316" y="15709"/>
                  </a:lnTo>
                  <a:lnTo>
                    <a:pt x="15760" y="1383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888320" y="9889626"/>
              <a:ext cx="4445" cy="57785"/>
            </a:xfrm>
            <a:custGeom>
              <a:avLst/>
              <a:gdLst/>
              <a:ahLst/>
              <a:cxnLst/>
              <a:rect l="l" t="t" r="r" b="b"/>
              <a:pathLst>
                <a:path w="4444" h="57784">
                  <a:moveTo>
                    <a:pt x="0" y="57178"/>
                  </a:moveTo>
                  <a:lnTo>
                    <a:pt x="4250" y="57178"/>
                  </a:lnTo>
                  <a:lnTo>
                    <a:pt x="4250" y="965"/>
                  </a:lnTo>
                  <a:lnTo>
                    <a:pt x="3297" y="0"/>
                  </a:lnTo>
                  <a:lnTo>
                    <a:pt x="947" y="0"/>
                  </a:lnTo>
                  <a:lnTo>
                    <a:pt x="0" y="965"/>
                  </a:lnTo>
                  <a:lnTo>
                    <a:pt x="0" y="5717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856475" y="9798862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5" h="89534">
                  <a:moveTo>
                    <a:pt x="56248" y="44538"/>
                  </a:moveTo>
                  <a:lnTo>
                    <a:pt x="54216" y="13919"/>
                  </a:lnTo>
                  <a:lnTo>
                    <a:pt x="49771" y="3365"/>
                  </a:lnTo>
                  <a:lnTo>
                    <a:pt x="9804" y="0"/>
                  </a:lnTo>
                  <a:lnTo>
                    <a:pt x="9804" y="14287"/>
                  </a:lnTo>
                  <a:lnTo>
                    <a:pt x="4229" y="17360"/>
                  </a:lnTo>
                  <a:lnTo>
                    <a:pt x="0" y="24053"/>
                  </a:lnTo>
                  <a:lnTo>
                    <a:pt x="0" y="31750"/>
                  </a:lnTo>
                  <a:lnTo>
                    <a:pt x="1257" y="38823"/>
                  </a:lnTo>
                  <a:lnTo>
                    <a:pt x="4711" y="44805"/>
                  </a:lnTo>
                  <a:lnTo>
                    <a:pt x="9906" y="49237"/>
                  </a:lnTo>
                  <a:lnTo>
                    <a:pt x="16014" y="51549"/>
                  </a:lnTo>
                  <a:lnTo>
                    <a:pt x="16967" y="55943"/>
                  </a:lnTo>
                  <a:lnTo>
                    <a:pt x="20027" y="89077"/>
                  </a:lnTo>
                  <a:lnTo>
                    <a:pt x="47244" y="89077"/>
                  </a:lnTo>
                  <a:lnTo>
                    <a:pt x="53162" y="78994"/>
                  </a:lnTo>
                  <a:lnTo>
                    <a:pt x="56248" y="44538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854357" y="9810359"/>
              <a:ext cx="29845" cy="42545"/>
            </a:xfrm>
            <a:custGeom>
              <a:avLst/>
              <a:gdLst/>
              <a:ahLst/>
              <a:cxnLst/>
              <a:rect l="l" t="t" r="r" b="b"/>
              <a:pathLst>
                <a:path w="29844" h="42545">
                  <a:moveTo>
                    <a:pt x="18150" y="42306"/>
                  </a:moveTo>
                  <a:lnTo>
                    <a:pt x="18536" y="42341"/>
                  </a:lnTo>
                  <a:lnTo>
                    <a:pt x="19540" y="42341"/>
                  </a:lnTo>
                  <a:lnTo>
                    <a:pt x="20437" y="41616"/>
                  </a:lnTo>
                  <a:lnTo>
                    <a:pt x="20834" y="39403"/>
                  </a:lnTo>
                  <a:lnTo>
                    <a:pt x="20068" y="38281"/>
                  </a:lnTo>
                  <a:lnTo>
                    <a:pt x="10420" y="36493"/>
                  </a:lnTo>
                  <a:lnTo>
                    <a:pt x="4250" y="28995"/>
                  </a:lnTo>
                  <a:lnTo>
                    <a:pt x="4250" y="14213"/>
                  </a:lnTo>
                  <a:lnTo>
                    <a:pt x="7202" y="8630"/>
                  </a:lnTo>
                  <a:lnTo>
                    <a:pt x="12054" y="5266"/>
                  </a:lnTo>
                  <a:lnTo>
                    <a:pt x="15363" y="9372"/>
                  </a:lnTo>
                  <a:lnTo>
                    <a:pt x="19773" y="12315"/>
                  </a:lnTo>
                  <a:lnTo>
                    <a:pt x="24784" y="13764"/>
                  </a:lnTo>
                  <a:lnTo>
                    <a:pt x="24228" y="15898"/>
                  </a:lnTo>
                  <a:lnTo>
                    <a:pt x="23950" y="18071"/>
                  </a:lnTo>
                  <a:lnTo>
                    <a:pt x="23950" y="21435"/>
                  </a:lnTo>
                  <a:lnTo>
                    <a:pt x="24904" y="22401"/>
                  </a:lnTo>
                  <a:lnTo>
                    <a:pt x="27253" y="22401"/>
                  </a:lnTo>
                  <a:lnTo>
                    <a:pt x="28207" y="21435"/>
                  </a:lnTo>
                  <a:lnTo>
                    <a:pt x="28207" y="17783"/>
                  </a:lnTo>
                  <a:lnTo>
                    <a:pt x="28638" y="15323"/>
                  </a:lnTo>
                  <a:lnTo>
                    <a:pt x="29699" y="12333"/>
                  </a:lnTo>
                  <a:lnTo>
                    <a:pt x="29643" y="11677"/>
                  </a:lnTo>
                  <a:lnTo>
                    <a:pt x="29024" y="10579"/>
                  </a:lnTo>
                  <a:lnTo>
                    <a:pt x="28490" y="10200"/>
                  </a:lnTo>
                  <a:lnTo>
                    <a:pt x="22367" y="9032"/>
                  </a:lnTo>
                  <a:lnTo>
                    <a:pt x="17554" y="5870"/>
                  </a:lnTo>
                  <a:lnTo>
                    <a:pt x="13717" y="281"/>
                  </a:lnTo>
                  <a:lnTo>
                    <a:pt x="12531" y="0"/>
                  </a:lnTo>
                  <a:lnTo>
                    <a:pt x="4438" y="4461"/>
                  </a:lnTo>
                  <a:lnTo>
                    <a:pt x="0" y="12016"/>
                  </a:lnTo>
                  <a:lnTo>
                    <a:pt x="0" y="20244"/>
                  </a:lnTo>
                  <a:lnTo>
                    <a:pt x="1357" y="27987"/>
                  </a:lnTo>
                  <a:lnTo>
                    <a:pt x="5131" y="34606"/>
                  </a:lnTo>
                  <a:lnTo>
                    <a:pt x="10877" y="39560"/>
                  </a:lnTo>
                  <a:lnTo>
                    <a:pt x="18150" y="4230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06258" y="9853073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0" y="30444"/>
                  </a:moveTo>
                  <a:lnTo>
                    <a:pt x="5198" y="26086"/>
                  </a:lnTo>
                  <a:lnTo>
                    <a:pt x="8507" y="19503"/>
                  </a:lnTo>
                  <a:lnTo>
                    <a:pt x="8507" y="7693"/>
                  </a:lnTo>
                  <a:lnTo>
                    <a:pt x="7281" y="3553"/>
                  </a:lnTo>
                  <a:lnTo>
                    <a:pt x="5187" y="0"/>
                  </a:lnTo>
                  <a:lnTo>
                    <a:pt x="0" y="3044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903871" y="9850615"/>
              <a:ext cx="13335" cy="35560"/>
            </a:xfrm>
            <a:custGeom>
              <a:avLst/>
              <a:gdLst/>
              <a:ahLst/>
              <a:cxnLst/>
              <a:rect l="l" t="t" r="r" b="b"/>
              <a:pathLst>
                <a:path w="13334" h="35559">
                  <a:moveTo>
                    <a:pt x="1776" y="35056"/>
                  </a:moveTo>
                  <a:lnTo>
                    <a:pt x="2389" y="35056"/>
                  </a:lnTo>
                  <a:lnTo>
                    <a:pt x="3745" y="34561"/>
                  </a:lnTo>
                  <a:lnTo>
                    <a:pt x="9636" y="29616"/>
                  </a:lnTo>
                  <a:lnTo>
                    <a:pt x="13019" y="22337"/>
                  </a:lnTo>
                  <a:lnTo>
                    <a:pt x="13019" y="9952"/>
                  </a:lnTo>
                  <a:lnTo>
                    <a:pt x="11770" y="5376"/>
                  </a:lnTo>
                  <a:lnTo>
                    <a:pt x="8802" y="333"/>
                  </a:lnTo>
                  <a:lnTo>
                    <a:pt x="7497" y="0"/>
                  </a:lnTo>
                  <a:lnTo>
                    <a:pt x="5482" y="1218"/>
                  </a:lnTo>
                  <a:lnTo>
                    <a:pt x="5147" y="2535"/>
                  </a:lnTo>
                  <a:lnTo>
                    <a:pt x="7724" y="6911"/>
                  </a:lnTo>
                  <a:lnTo>
                    <a:pt x="8768" y="10729"/>
                  </a:lnTo>
                  <a:lnTo>
                    <a:pt x="8768" y="21049"/>
                  </a:lnTo>
                  <a:lnTo>
                    <a:pt x="5947" y="27121"/>
                  </a:lnTo>
                  <a:lnTo>
                    <a:pt x="130" y="32003"/>
                  </a:lnTo>
                  <a:lnTo>
                    <a:pt x="0" y="33360"/>
                  </a:lnTo>
                  <a:lnTo>
                    <a:pt x="1169" y="34791"/>
                  </a:lnTo>
                  <a:lnTo>
                    <a:pt x="1776" y="35056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867868" y="9850543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90" h="33020">
                  <a:moveTo>
                    <a:pt x="8507" y="32974"/>
                  </a:moveTo>
                  <a:lnTo>
                    <a:pt x="8643" y="350"/>
                  </a:lnTo>
                  <a:lnTo>
                    <a:pt x="7406" y="350"/>
                  </a:lnTo>
                  <a:lnTo>
                    <a:pt x="6197" y="218"/>
                  </a:lnTo>
                  <a:lnTo>
                    <a:pt x="5022" y="0"/>
                  </a:lnTo>
                  <a:lnTo>
                    <a:pt x="1884" y="4042"/>
                  </a:lnTo>
                  <a:lnTo>
                    <a:pt x="0" y="9124"/>
                  </a:lnTo>
                  <a:lnTo>
                    <a:pt x="0" y="22033"/>
                  </a:lnTo>
                  <a:lnTo>
                    <a:pt x="3308" y="28616"/>
                  </a:lnTo>
                  <a:lnTo>
                    <a:pt x="8507" y="3297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865744" y="9848281"/>
              <a:ext cx="13335" cy="37465"/>
            </a:xfrm>
            <a:custGeom>
              <a:avLst/>
              <a:gdLst/>
              <a:ahLst/>
              <a:cxnLst/>
              <a:rect l="l" t="t" r="r" b="b"/>
              <a:pathLst>
                <a:path w="13334" h="37465">
                  <a:moveTo>
                    <a:pt x="10630" y="37390"/>
                  </a:moveTo>
                  <a:lnTo>
                    <a:pt x="11243" y="37390"/>
                  </a:lnTo>
                  <a:lnTo>
                    <a:pt x="11850" y="37126"/>
                  </a:lnTo>
                  <a:lnTo>
                    <a:pt x="13019" y="35694"/>
                  </a:lnTo>
                  <a:lnTo>
                    <a:pt x="12889" y="34337"/>
                  </a:lnTo>
                  <a:lnTo>
                    <a:pt x="7071" y="29455"/>
                  </a:lnTo>
                  <a:lnTo>
                    <a:pt x="4250" y="23384"/>
                  </a:lnTo>
                  <a:lnTo>
                    <a:pt x="4250" y="12471"/>
                  </a:lnTo>
                  <a:lnTo>
                    <a:pt x="5573" y="8227"/>
                  </a:lnTo>
                  <a:lnTo>
                    <a:pt x="8087" y="4588"/>
                  </a:lnTo>
                  <a:lnTo>
                    <a:pt x="9886" y="4766"/>
                  </a:lnTo>
                  <a:lnTo>
                    <a:pt x="11941" y="4766"/>
                  </a:lnTo>
                  <a:lnTo>
                    <a:pt x="12894" y="3800"/>
                  </a:lnTo>
                  <a:lnTo>
                    <a:pt x="12894" y="1425"/>
                  </a:lnTo>
                  <a:lnTo>
                    <a:pt x="11941" y="459"/>
                  </a:lnTo>
                  <a:lnTo>
                    <a:pt x="9727" y="459"/>
                  </a:lnTo>
                  <a:lnTo>
                    <a:pt x="8666" y="356"/>
                  </a:lnTo>
                  <a:lnTo>
                    <a:pt x="6748" y="0"/>
                  </a:lnTo>
                  <a:lnTo>
                    <a:pt x="5959" y="304"/>
                  </a:lnTo>
                  <a:lnTo>
                    <a:pt x="1889" y="5548"/>
                  </a:lnTo>
                  <a:lnTo>
                    <a:pt x="0" y="11079"/>
                  </a:lnTo>
                  <a:lnTo>
                    <a:pt x="0" y="24672"/>
                  </a:lnTo>
                  <a:lnTo>
                    <a:pt x="3382" y="31951"/>
                  </a:lnTo>
                  <a:lnTo>
                    <a:pt x="9273" y="36896"/>
                  </a:lnTo>
                  <a:lnTo>
                    <a:pt x="10630" y="373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872890" y="98505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2383" y="350"/>
                  </a:moveTo>
                  <a:lnTo>
                    <a:pt x="3620" y="350"/>
                  </a:lnTo>
                  <a:lnTo>
                    <a:pt x="0" y="0"/>
                  </a:lnTo>
                  <a:lnTo>
                    <a:pt x="1174" y="218"/>
                  </a:lnTo>
                  <a:lnTo>
                    <a:pt x="2383" y="35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870587" y="9848218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625" y="4829"/>
                  </a:moveTo>
                  <a:lnTo>
                    <a:pt x="5925" y="4829"/>
                  </a:lnTo>
                  <a:lnTo>
                    <a:pt x="7100" y="4829"/>
                  </a:lnTo>
                  <a:lnTo>
                    <a:pt x="8047" y="3863"/>
                  </a:lnTo>
                  <a:lnTo>
                    <a:pt x="8047" y="1489"/>
                  </a:lnTo>
                  <a:lnTo>
                    <a:pt x="7100" y="523"/>
                  </a:lnTo>
                  <a:lnTo>
                    <a:pt x="4886" y="523"/>
                  </a:lnTo>
                  <a:lnTo>
                    <a:pt x="3825" y="419"/>
                  </a:lnTo>
                  <a:lnTo>
                    <a:pt x="1532" y="0"/>
                  </a:lnTo>
                  <a:lnTo>
                    <a:pt x="425" y="770"/>
                  </a:lnTo>
                  <a:lnTo>
                    <a:pt x="0" y="3110"/>
                  </a:lnTo>
                  <a:lnTo>
                    <a:pt x="766" y="4231"/>
                  </a:lnTo>
                  <a:lnTo>
                    <a:pt x="3314" y="4703"/>
                  </a:lnTo>
                  <a:lnTo>
                    <a:pt x="4625" y="482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899936" y="9807274"/>
              <a:ext cx="27940" cy="46355"/>
            </a:xfrm>
            <a:custGeom>
              <a:avLst/>
              <a:gdLst/>
              <a:ahLst/>
              <a:cxnLst/>
              <a:rect l="l" t="t" r="r" b="b"/>
              <a:pathLst>
                <a:path w="27940" h="46354">
                  <a:moveTo>
                    <a:pt x="11509" y="45796"/>
                  </a:moveTo>
                  <a:lnTo>
                    <a:pt x="17887" y="42407"/>
                  </a:lnTo>
                  <a:lnTo>
                    <a:pt x="22915" y="37278"/>
                  </a:lnTo>
                  <a:lnTo>
                    <a:pt x="26212" y="30791"/>
                  </a:lnTo>
                  <a:lnTo>
                    <a:pt x="27395" y="23326"/>
                  </a:lnTo>
                  <a:lnTo>
                    <a:pt x="25940" y="15075"/>
                  </a:lnTo>
                  <a:lnTo>
                    <a:pt x="21925" y="8086"/>
                  </a:lnTo>
                  <a:lnTo>
                    <a:pt x="15871" y="2885"/>
                  </a:lnTo>
                  <a:lnTo>
                    <a:pt x="8303" y="0"/>
                  </a:lnTo>
                  <a:lnTo>
                    <a:pt x="0" y="35038"/>
                  </a:lnTo>
                  <a:lnTo>
                    <a:pt x="6322" y="37678"/>
                  </a:lnTo>
                  <a:lnTo>
                    <a:pt x="7747" y="39408"/>
                  </a:lnTo>
                  <a:lnTo>
                    <a:pt x="11509" y="45796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897527" y="9804933"/>
              <a:ext cx="32384" cy="50800"/>
            </a:xfrm>
            <a:custGeom>
              <a:avLst/>
              <a:gdLst/>
              <a:ahLst/>
              <a:cxnLst/>
              <a:rect l="l" t="t" r="r" b="b"/>
              <a:pathLst>
                <a:path w="32384" h="50800">
                  <a:moveTo>
                    <a:pt x="13189" y="50293"/>
                  </a:moveTo>
                  <a:lnTo>
                    <a:pt x="13921" y="50293"/>
                  </a:lnTo>
                  <a:lnTo>
                    <a:pt x="14608" y="50178"/>
                  </a:lnTo>
                  <a:lnTo>
                    <a:pt x="21687" y="46395"/>
                  </a:lnTo>
                  <a:lnTo>
                    <a:pt x="27155" y="40734"/>
                  </a:lnTo>
                  <a:lnTo>
                    <a:pt x="30681" y="33667"/>
                  </a:lnTo>
                  <a:lnTo>
                    <a:pt x="31930" y="25666"/>
                  </a:lnTo>
                  <a:lnTo>
                    <a:pt x="30373" y="16764"/>
                  </a:lnTo>
                  <a:lnTo>
                    <a:pt x="26042" y="9139"/>
                  </a:lnTo>
                  <a:lnTo>
                    <a:pt x="19448" y="3417"/>
                  </a:lnTo>
                  <a:lnTo>
                    <a:pt x="11101" y="224"/>
                  </a:lnTo>
                  <a:lnTo>
                    <a:pt x="9937" y="0"/>
                  </a:lnTo>
                  <a:lnTo>
                    <a:pt x="8836" y="770"/>
                  </a:lnTo>
                  <a:lnTo>
                    <a:pt x="8405" y="3110"/>
                  </a:lnTo>
                  <a:lnTo>
                    <a:pt x="9165" y="4237"/>
                  </a:lnTo>
                  <a:lnTo>
                    <a:pt x="10318" y="4456"/>
                  </a:lnTo>
                  <a:lnTo>
                    <a:pt x="17273" y="7119"/>
                  </a:lnTo>
                  <a:lnTo>
                    <a:pt x="22770" y="11889"/>
                  </a:lnTo>
                  <a:lnTo>
                    <a:pt x="26380" y="18246"/>
                  </a:lnTo>
                  <a:lnTo>
                    <a:pt x="27679" y="25666"/>
                  </a:lnTo>
                  <a:lnTo>
                    <a:pt x="27679" y="34331"/>
                  </a:lnTo>
                  <a:lnTo>
                    <a:pt x="22577" y="42088"/>
                  </a:lnTo>
                  <a:lnTo>
                    <a:pt x="14818" y="45480"/>
                  </a:lnTo>
                  <a:lnTo>
                    <a:pt x="11436" y="39920"/>
                  </a:lnTo>
                  <a:lnTo>
                    <a:pt x="9455" y="37994"/>
                  </a:lnTo>
                  <a:lnTo>
                    <a:pt x="2133" y="34941"/>
                  </a:lnTo>
                  <a:lnTo>
                    <a:pt x="891" y="35464"/>
                  </a:lnTo>
                  <a:lnTo>
                    <a:pt x="0" y="37660"/>
                  </a:lnTo>
                  <a:lnTo>
                    <a:pt x="516" y="38920"/>
                  </a:lnTo>
                  <a:lnTo>
                    <a:pt x="7355" y="41777"/>
                  </a:lnTo>
                  <a:lnTo>
                    <a:pt x="8462" y="43065"/>
                  </a:lnTo>
                  <a:lnTo>
                    <a:pt x="12486" y="49907"/>
                  </a:lnTo>
                  <a:lnTo>
                    <a:pt x="13189" y="5029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862748" y="9775471"/>
              <a:ext cx="46990" cy="37465"/>
            </a:xfrm>
            <a:custGeom>
              <a:avLst/>
              <a:gdLst/>
              <a:ahLst/>
              <a:cxnLst/>
              <a:rect l="l" t="t" r="r" b="b"/>
              <a:pathLst>
                <a:path w="46990" h="37465">
                  <a:moveTo>
                    <a:pt x="4199" y="37304"/>
                  </a:moveTo>
                  <a:lnTo>
                    <a:pt x="41135" y="31376"/>
                  </a:lnTo>
                  <a:lnTo>
                    <a:pt x="42622" y="31376"/>
                  </a:lnTo>
                  <a:lnTo>
                    <a:pt x="44075" y="31531"/>
                  </a:lnTo>
                  <a:lnTo>
                    <a:pt x="45489" y="31801"/>
                  </a:lnTo>
                  <a:lnTo>
                    <a:pt x="46385" y="29283"/>
                  </a:lnTo>
                  <a:lnTo>
                    <a:pt x="46896" y="26586"/>
                  </a:lnTo>
                  <a:lnTo>
                    <a:pt x="46896" y="23757"/>
                  </a:lnTo>
                  <a:lnTo>
                    <a:pt x="45054" y="14510"/>
                  </a:lnTo>
                  <a:lnTo>
                    <a:pt x="40030" y="6958"/>
                  </a:lnTo>
                  <a:lnTo>
                    <a:pt x="32578" y="1867"/>
                  </a:lnTo>
                  <a:lnTo>
                    <a:pt x="23451" y="0"/>
                  </a:lnTo>
                  <a:lnTo>
                    <a:pt x="14322" y="1867"/>
                  </a:lnTo>
                  <a:lnTo>
                    <a:pt x="6868" y="6958"/>
                  </a:lnTo>
                  <a:lnTo>
                    <a:pt x="1842" y="14510"/>
                  </a:lnTo>
                  <a:lnTo>
                    <a:pt x="0" y="23757"/>
                  </a:lnTo>
                  <a:lnTo>
                    <a:pt x="0" y="28794"/>
                  </a:lnTo>
                  <a:lnTo>
                    <a:pt x="1560" y="33457"/>
                  </a:lnTo>
                  <a:lnTo>
                    <a:pt x="4199" y="37304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860621" y="9773315"/>
              <a:ext cx="51435" cy="41910"/>
            </a:xfrm>
            <a:custGeom>
              <a:avLst/>
              <a:gdLst/>
              <a:ahLst/>
              <a:cxnLst/>
              <a:rect l="l" t="t" r="r" b="b"/>
              <a:pathLst>
                <a:path w="51434" h="41909">
                  <a:moveTo>
                    <a:pt x="5658" y="41610"/>
                  </a:moveTo>
                  <a:lnTo>
                    <a:pt x="6328" y="41610"/>
                  </a:lnTo>
                  <a:lnTo>
                    <a:pt x="7542" y="41225"/>
                  </a:lnTo>
                  <a:lnTo>
                    <a:pt x="8507" y="40547"/>
                  </a:lnTo>
                  <a:lnTo>
                    <a:pt x="8740" y="39201"/>
                  </a:lnTo>
                  <a:lnTo>
                    <a:pt x="5573" y="34590"/>
                  </a:lnTo>
                  <a:lnTo>
                    <a:pt x="4250" y="30329"/>
                  </a:lnTo>
                  <a:lnTo>
                    <a:pt x="4250" y="25908"/>
                  </a:lnTo>
                  <a:lnTo>
                    <a:pt x="5929" y="17509"/>
                  </a:lnTo>
                  <a:lnTo>
                    <a:pt x="10505" y="10642"/>
                  </a:lnTo>
                  <a:lnTo>
                    <a:pt x="17285" y="6007"/>
                  </a:lnTo>
                  <a:lnTo>
                    <a:pt x="25579" y="4306"/>
                  </a:lnTo>
                  <a:lnTo>
                    <a:pt x="33868" y="6007"/>
                  </a:lnTo>
                  <a:lnTo>
                    <a:pt x="40645" y="10642"/>
                  </a:lnTo>
                  <a:lnTo>
                    <a:pt x="45218" y="17509"/>
                  </a:lnTo>
                  <a:lnTo>
                    <a:pt x="46896" y="25908"/>
                  </a:lnTo>
                  <a:lnTo>
                    <a:pt x="46896" y="27800"/>
                  </a:lnTo>
                  <a:lnTo>
                    <a:pt x="46646" y="29691"/>
                  </a:lnTo>
                  <a:lnTo>
                    <a:pt x="46141" y="31548"/>
                  </a:lnTo>
                  <a:lnTo>
                    <a:pt x="45171" y="31433"/>
                  </a:lnTo>
                  <a:lnTo>
                    <a:pt x="42089" y="31376"/>
                  </a:lnTo>
                  <a:lnTo>
                    <a:pt x="41135" y="32342"/>
                  </a:lnTo>
                  <a:lnTo>
                    <a:pt x="41135" y="34722"/>
                  </a:lnTo>
                  <a:lnTo>
                    <a:pt x="42089" y="35688"/>
                  </a:lnTo>
                  <a:lnTo>
                    <a:pt x="44541" y="35688"/>
                  </a:lnTo>
                  <a:lnTo>
                    <a:pt x="45875" y="35815"/>
                  </a:lnTo>
                  <a:lnTo>
                    <a:pt x="48236" y="36263"/>
                  </a:lnTo>
                  <a:lnTo>
                    <a:pt x="49263" y="35682"/>
                  </a:lnTo>
                  <a:lnTo>
                    <a:pt x="50636" y="31824"/>
                  </a:lnTo>
                  <a:lnTo>
                    <a:pt x="51153" y="28875"/>
                  </a:lnTo>
                  <a:lnTo>
                    <a:pt x="51153" y="25908"/>
                  </a:lnTo>
                  <a:lnTo>
                    <a:pt x="49139" y="15834"/>
                  </a:lnTo>
                  <a:lnTo>
                    <a:pt x="43653" y="7598"/>
                  </a:lnTo>
                  <a:lnTo>
                    <a:pt x="35522" y="2039"/>
                  </a:lnTo>
                  <a:lnTo>
                    <a:pt x="25579" y="0"/>
                  </a:lnTo>
                  <a:lnTo>
                    <a:pt x="15632" y="2039"/>
                  </a:lnTo>
                  <a:lnTo>
                    <a:pt x="7500" y="7598"/>
                  </a:lnTo>
                  <a:lnTo>
                    <a:pt x="2013" y="15834"/>
                  </a:lnTo>
                  <a:lnTo>
                    <a:pt x="0" y="25908"/>
                  </a:lnTo>
                  <a:lnTo>
                    <a:pt x="0" y="31215"/>
                  </a:lnTo>
                  <a:lnTo>
                    <a:pt x="1589" y="36326"/>
                  </a:lnTo>
                  <a:lnTo>
                    <a:pt x="4994" y="41288"/>
                  </a:lnTo>
                  <a:lnTo>
                    <a:pt x="5658" y="4161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881844" y="9821464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2866" y="1517"/>
                  </a:moveTo>
                  <a:lnTo>
                    <a:pt x="7236" y="1517"/>
                  </a:lnTo>
                  <a:lnTo>
                    <a:pt x="9983" y="965"/>
                  </a:lnTo>
                  <a:lnTo>
                    <a:pt x="12531" y="0"/>
                  </a:lnTo>
                  <a:lnTo>
                    <a:pt x="0" y="1092"/>
                  </a:lnTo>
                  <a:lnTo>
                    <a:pt x="1413" y="1362"/>
                  </a:lnTo>
                  <a:lnTo>
                    <a:pt x="2866" y="151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879541" y="9819035"/>
              <a:ext cx="17780" cy="6350"/>
            </a:xfrm>
            <a:custGeom>
              <a:avLst/>
              <a:gdLst/>
              <a:ahLst/>
              <a:cxnLst/>
              <a:rect l="l" t="t" r="r" b="b"/>
              <a:pathLst>
                <a:path w="17780" h="6350">
                  <a:moveTo>
                    <a:pt x="5113" y="6100"/>
                  </a:moveTo>
                  <a:lnTo>
                    <a:pt x="6657" y="6100"/>
                  </a:lnTo>
                  <a:lnTo>
                    <a:pt x="9676" y="6100"/>
                  </a:lnTo>
                  <a:lnTo>
                    <a:pt x="12679" y="5542"/>
                  </a:lnTo>
                  <a:lnTo>
                    <a:pt x="16680" y="4036"/>
                  </a:lnTo>
                  <a:lnTo>
                    <a:pt x="17242" y="2794"/>
                  </a:lnTo>
                  <a:lnTo>
                    <a:pt x="16419" y="563"/>
                  </a:lnTo>
                  <a:lnTo>
                    <a:pt x="15198" y="0"/>
                  </a:lnTo>
                  <a:lnTo>
                    <a:pt x="10437" y="1793"/>
                  </a:lnTo>
                  <a:lnTo>
                    <a:pt x="6697" y="2167"/>
                  </a:lnTo>
                  <a:lnTo>
                    <a:pt x="1549" y="1178"/>
                  </a:lnTo>
                  <a:lnTo>
                    <a:pt x="431" y="1954"/>
                  </a:lnTo>
                  <a:lnTo>
                    <a:pt x="0" y="4295"/>
                  </a:lnTo>
                  <a:lnTo>
                    <a:pt x="754" y="5416"/>
                  </a:lnTo>
                  <a:lnTo>
                    <a:pt x="3518" y="5945"/>
                  </a:lnTo>
                  <a:lnTo>
                    <a:pt x="5113" y="610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873310" y="9883518"/>
              <a:ext cx="36195" cy="28575"/>
            </a:xfrm>
            <a:custGeom>
              <a:avLst/>
              <a:gdLst/>
              <a:ahLst/>
              <a:cxnLst/>
              <a:rect l="l" t="t" r="r" b="b"/>
              <a:pathLst>
                <a:path w="36194" h="28575">
                  <a:moveTo>
                    <a:pt x="18008" y="28432"/>
                  </a:moveTo>
                  <a:lnTo>
                    <a:pt x="25017" y="26998"/>
                  </a:lnTo>
                  <a:lnTo>
                    <a:pt x="30741" y="23088"/>
                  </a:lnTo>
                  <a:lnTo>
                    <a:pt x="34601" y="17288"/>
                  </a:lnTo>
                  <a:lnTo>
                    <a:pt x="36016" y="10188"/>
                  </a:lnTo>
                  <a:lnTo>
                    <a:pt x="36016" y="6416"/>
                  </a:lnTo>
                  <a:lnTo>
                    <a:pt x="34887" y="2909"/>
                  </a:lnTo>
                  <a:lnTo>
                    <a:pt x="32946" y="0"/>
                  </a:lnTo>
                  <a:lnTo>
                    <a:pt x="3064" y="0"/>
                  </a:lnTo>
                  <a:lnTo>
                    <a:pt x="1129" y="2909"/>
                  </a:lnTo>
                  <a:lnTo>
                    <a:pt x="0" y="6416"/>
                  </a:lnTo>
                  <a:lnTo>
                    <a:pt x="0" y="10188"/>
                  </a:lnTo>
                  <a:lnTo>
                    <a:pt x="1414" y="17288"/>
                  </a:lnTo>
                  <a:lnTo>
                    <a:pt x="5273" y="23088"/>
                  </a:lnTo>
                  <a:lnTo>
                    <a:pt x="10997" y="26998"/>
                  </a:lnTo>
                  <a:lnTo>
                    <a:pt x="18008" y="2843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871180" y="9881064"/>
              <a:ext cx="40640" cy="33655"/>
            </a:xfrm>
            <a:custGeom>
              <a:avLst/>
              <a:gdLst/>
              <a:ahLst/>
              <a:cxnLst/>
              <a:rect l="l" t="t" r="r" b="b"/>
              <a:pathLst>
                <a:path w="40640" h="33654">
                  <a:moveTo>
                    <a:pt x="20136" y="33038"/>
                  </a:moveTo>
                  <a:lnTo>
                    <a:pt x="27965" y="31432"/>
                  </a:lnTo>
                  <a:lnTo>
                    <a:pt x="34365" y="27055"/>
                  </a:lnTo>
                  <a:lnTo>
                    <a:pt x="38683" y="20570"/>
                  </a:lnTo>
                  <a:lnTo>
                    <a:pt x="40267" y="12637"/>
                  </a:lnTo>
                  <a:lnTo>
                    <a:pt x="40267" y="8561"/>
                  </a:lnTo>
                  <a:lnTo>
                    <a:pt x="39087" y="4622"/>
                  </a:lnTo>
                  <a:lnTo>
                    <a:pt x="36186" y="264"/>
                  </a:lnTo>
                  <a:lnTo>
                    <a:pt x="34864" y="5"/>
                  </a:lnTo>
                  <a:lnTo>
                    <a:pt x="32917" y="1333"/>
                  </a:lnTo>
                  <a:lnTo>
                    <a:pt x="32656" y="2673"/>
                  </a:lnTo>
                  <a:lnTo>
                    <a:pt x="35085" y="6313"/>
                  </a:lnTo>
                  <a:lnTo>
                    <a:pt x="36022" y="9423"/>
                  </a:lnTo>
                  <a:lnTo>
                    <a:pt x="36022" y="21509"/>
                  </a:lnTo>
                  <a:lnTo>
                    <a:pt x="28893" y="28731"/>
                  </a:lnTo>
                  <a:lnTo>
                    <a:pt x="11379" y="28731"/>
                  </a:lnTo>
                  <a:lnTo>
                    <a:pt x="4250" y="21509"/>
                  </a:lnTo>
                  <a:lnTo>
                    <a:pt x="4250" y="9418"/>
                  </a:lnTo>
                  <a:lnTo>
                    <a:pt x="5187" y="6313"/>
                  </a:lnTo>
                  <a:lnTo>
                    <a:pt x="7616" y="2673"/>
                  </a:lnTo>
                  <a:lnTo>
                    <a:pt x="7355" y="1333"/>
                  </a:lnTo>
                  <a:lnTo>
                    <a:pt x="5414" y="0"/>
                  </a:lnTo>
                  <a:lnTo>
                    <a:pt x="4086" y="264"/>
                  </a:lnTo>
                  <a:lnTo>
                    <a:pt x="1186" y="4617"/>
                  </a:lnTo>
                  <a:lnTo>
                    <a:pt x="0" y="8561"/>
                  </a:lnTo>
                  <a:lnTo>
                    <a:pt x="0" y="12637"/>
                  </a:lnTo>
                  <a:lnTo>
                    <a:pt x="1585" y="20570"/>
                  </a:lnTo>
                  <a:lnTo>
                    <a:pt x="5905" y="27055"/>
                  </a:lnTo>
                  <a:lnTo>
                    <a:pt x="12306" y="31432"/>
                  </a:lnTo>
                  <a:lnTo>
                    <a:pt x="20136" y="3303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876374" y="98748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0" y="8710"/>
                  </a:moveTo>
                  <a:lnTo>
                    <a:pt x="9824" y="0"/>
                  </a:lnTo>
                  <a:lnTo>
                    <a:pt x="4529" y="1839"/>
                  </a:lnTo>
                  <a:lnTo>
                    <a:pt x="3235" y="3846"/>
                  </a:lnTo>
                  <a:lnTo>
                    <a:pt x="0" y="8710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614" y="987238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3620" y="12189"/>
                  </a:moveTo>
                  <a:lnTo>
                    <a:pt x="7707" y="6048"/>
                  </a:lnTo>
                  <a:lnTo>
                    <a:pt x="13382" y="4070"/>
                  </a:lnTo>
                  <a:lnTo>
                    <a:pt x="13978" y="2846"/>
                  </a:lnTo>
                  <a:lnTo>
                    <a:pt x="13212" y="597"/>
                  </a:lnTo>
                  <a:lnTo>
                    <a:pt x="12009" y="0"/>
                  </a:lnTo>
                  <a:lnTo>
                    <a:pt x="4977" y="2443"/>
                  </a:lnTo>
                  <a:lnTo>
                    <a:pt x="0" y="9924"/>
                  </a:lnTo>
                  <a:lnTo>
                    <a:pt x="1759" y="11131"/>
                  </a:lnTo>
                  <a:lnTo>
                    <a:pt x="3620" y="1218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76868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20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98" y="8648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768577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82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90" y="10642"/>
                  </a:lnTo>
                  <a:lnTo>
                    <a:pt x="6390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9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783827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90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782084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9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6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797674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801036" y="9928944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9691" y="17861"/>
                  </a:moveTo>
                  <a:lnTo>
                    <a:pt x="13921" y="17861"/>
                  </a:lnTo>
                  <a:lnTo>
                    <a:pt x="13921" y="5312"/>
                  </a:lnTo>
                  <a:lnTo>
                    <a:pt x="8672" y="0"/>
                  </a:lnTo>
                  <a:lnTo>
                    <a:pt x="2224" y="0"/>
                  </a:lnTo>
                  <a:lnTo>
                    <a:pt x="1413" y="40"/>
                  </a:lnTo>
                  <a:lnTo>
                    <a:pt x="368" y="643"/>
                  </a:lnTo>
                  <a:lnTo>
                    <a:pt x="0" y="1845"/>
                  </a:lnTo>
                  <a:lnTo>
                    <a:pt x="45" y="3116"/>
                  </a:lnTo>
                  <a:lnTo>
                    <a:pt x="2803" y="3116"/>
                  </a:lnTo>
                  <a:lnTo>
                    <a:pt x="7298" y="3421"/>
                  </a:lnTo>
                  <a:lnTo>
                    <a:pt x="10862" y="7221"/>
                  </a:lnTo>
                  <a:lnTo>
                    <a:pt x="10862" y="16674"/>
                  </a:lnTo>
                  <a:lnTo>
                    <a:pt x="9691" y="17861"/>
                  </a:lnTo>
                  <a:close/>
                </a:path>
                <a:path w="13969" h="18415">
                  <a:moveTo>
                    <a:pt x="703" y="3783"/>
                  </a:moveTo>
                  <a:lnTo>
                    <a:pt x="2065" y="3783"/>
                  </a:lnTo>
                  <a:lnTo>
                    <a:pt x="2525" y="3518"/>
                  </a:lnTo>
                  <a:lnTo>
                    <a:pt x="2803" y="3116"/>
                  </a:lnTo>
                  <a:lnTo>
                    <a:pt x="45" y="3116"/>
                  </a:lnTo>
                  <a:lnTo>
                    <a:pt x="703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763265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761738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770166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768447" y="993169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1084" y="3651"/>
                  </a:moveTo>
                  <a:lnTo>
                    <a:pt x="1719" y="3651"/>
                  </a:lnTo>
                  <a:lnTo>
                    <a:pt x="2213" y="3570"/>
                  </a:lnTo>
                  <a:lnTo>
                    <a:pt x="3121" y="3254"/>
                  </a:lnTo>
                  <a:lnTo>
                    <a:pt x="4057" y="3099"/>
                  </a:lnTo>
                  <a:lnTo>
                    <a:pt x="5834" y="3099"/>
                  </a:lnTo>
                  <a:lnTo>
                    <a:pt x="6521" y="2403"/>
                  </a:lnTo>
                  <a:lnTo>
                    <a:pt x="6521" y="689"/>
                  </a:lnTo>
                  <a:lnTo>
                    <a:pt x="5834" y="0"/>
                  </a:lnTo>
                  <a:lnTo>
                    <a:pt x="3723" y="0"/>
                  </a:lnTo>
                  <a:lnTo>
                    <a:pt x="2457" y="212"/>
                  </a:lnTo>
                  <a:lnTo>
                    <a:pt x="425" y="908"/>
                  </a:lnTo>
                  <a:lnTo>
                    <a:pt x="0" y="1788"/>
                  </a:lnTo>
                  <a:lnTo>
                    <a:pt x="488" y="3242"/>
                  </a:lnTo>
                  <a:lnTo>
                    <a:pt x="1084" y="365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0240" y="9924999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59" h="22225">
                  <a:moveTo>
                    <a:pt x="35255" y="5537"/>
                  </a:moveTo>
                  <a:lnTo>
                    <a:pt x="28473" y="2755"/>
                  </a:lnTo>
                  <a:lnTo>
                    <a:pt x="14909" y="0"/>
                  </a:lnTo>
                  <a:lnTo>
                    <a:pt x="14325" y="381"/>
                  </a:lnTo>
                  <a:lnTo>
                    <a:pt x="14008" y="254"/>
                  </a:lnTo>
                  <a:lnTo>
                    <a:pt x="12801" y="0"/>
                  </a:lnTo>
                  <a:lnTo>
                    <a:pt x="6413" y="0"/>
                  </a:lnTo>
                  <a:lnTo>
                    <a:pt x="2197" y="3822"/>
                  </a:lnTo>
                  <a:lnTo>
                    <a:pt x="1485" y="8661"/>
                  </a:lnTo>
                  <a:lnTo>
                    <a:pt x="0" y="9613"/>
                  </a:lnTo>
                  <a:lnTo>
                    <a:pt x="8026" y="21818"/>
                  </a:lnTo>
                  <a:lnTo>
                    <a:pt x="32296" y="21818"/>
                  </a:lnTo>
                  <a:lnTo>
                    <a:pt x="35255" y="19227"/>
                  </a:lnTo>
                  <a:lnTo>
                    <a:pt x="35255" y="5537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0134" y="9923451"/>
              <a:ext cx="17145" cy="12065"/>
            </a:xfrm>
            <a:custGeom>
              <a:avLst/>
              <a:gdLst/>
              <a:ahLst/>
              <a:cxnLst/>
              <a:rect l="l" t="t" r="r" b="b"/>
              <a:pathLst>
                <a:path w="17145" h="12065">
                  <a:moveTo>
                    <a:pt x="1589" y="11890"/>
                  </a:moveTo>
                  <a:lnTo>
                    <a:pt x="2077" y="11809"/>
                  </a:lnTo>
                  <a:lnTo>
                    <a:pt x="2990" y="11493"/>
                  </a:lnTo>
                  <a:lnTo>
                    <a:pt x="3927" y="11338"/>
                  </a:lnTo>
                  <a:lnTo>
                    <a:pt x="5703" y="11338"/>
                  </a:lnTo>
                  <a:lnTo>
                    <a:pt x="6384" y="10642"/>
                  </a:lnTo>
                  <a:lnTo>
                    <a:pt x="6384" y="8929"/>
                  </a:lnTo>
                  <a:lnTo>
                    <a:pt x="5703" y="8239"/>
                  </a:lnTo>
                  <a:lnTo>
                    <a:pt x="4858" y="8239"/>
                  </a:lnTo>
                  <a:lnTo>
                    <a:pt x="3757" y="8291"/>
                  </a:lnTo>
                  <a:lnTo>
                    <a:pt x="5119" y="5215"/>
                  </a:lnTo>
                  <a:lnTo>
                    <a:pt x="8189" y="3093"/>
                  </a:lnTo>
                  <a:lnTo>
                    <a:pt x="12673" y="3093"/>
                  </a:lnTo>
                  <a:lnTo>
                    <a:pt x="13706" y="3294"/>
                  </a:lnTo>
                  <a:lnTo>
                    <a:pt x="15494" y="3978"/>
                  </a:lnTo>
                  <a:lnTo>
                    <a:pt x="16379" y="3582"/>
                  </a:lnTo>
                  <a:lnTo>
                    <a:pt x="16981" y="1977"/>
                  </a:lnTo>
                  <a:lnTo>
                    <a:pt x="16583" y="1086"/>
                  </a:lnTo>
                  <a:lnTo>
                    <a:pt x="14449" y="258"/>
                  </a:lnTo>
                  <a:lnTo>
                    <a:pt x="13047" y="0"/>
                  </a:lnTo>
                  <a:lnTo>
                    <a:pt x="5885" y="0"/>
                  </a:lnTo>
                  <a:lnTo>
                    <a:pt x="913" y="4346"/>
                  </a:lnTo>
                  <a:lnTo>
                    <a:pt x="0" y="10648"/>
                  </a:lnTo>
                  <a:lnTo>
                    <a:pt x="198" y="11189"/>
                  </a:lnTo>
                  <a:lnTo>
                    <a:pt x="607" y="11528"/>
                  </a:lnTo>
                  <a:lnTo>
                    <a:pt x="1589" y="1189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15384" y="9920874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723" y="9653"/>
                  </a:moveTo>
                  <a:lnTo>
                    <a:pt x="18388" y="4266"/>
                  </a:lnTo>
                  <a:lnTo>
                    <a:pt x="13984" y="0"/>
                  </a:lnTo>
                  <a:lnTo>
                    <a:pt x="4971" y="0"/>
                  </a:lnTo>
                  <a:lnTo>
                    <a:pt x="1804" y="1920"/>
                  </a:lnTo>
                  <a:lnTo>
                    <a:pt x="0" y="4806"/>
                  </a:lnTo>
                  <a:lnTo>
                    <a:pt x="18723" y="9653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13641" y="991932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4">
                  <a:moveTo>
                    <a:pt x="19665" y="12752"/>
                  </a:moveTo>
                  <a:lnTo>
                    <a:pt x="20465" y="12752"/>
                  </a:lnTo>
                  <a:lnTo>
                    <a:pt x="21407" y="12695"/>
                  </a:lnTo>
                  <a:lnTo>
                    <a:pt x="22043" y="11959"/>
                  </a:lnTo>
                  <a:lnTo>
                    <a:pt x="21606" y="4881"/>
                  </a:lnTo>
                  <a:lnTo>
                    <a:pt x="16487" y="0"/>
                  </a:lnTo>
                  <a:lnTo>
                    <a:pt x="6305" y="0"/>
                  </a:lnTo>
                  <a:lnTo>
                    <a:pt x="2616" y="2069"/>
                  </a:lnTo>
                  <a:lnTo>
                    <a:pt x="0" y="6249"/>
                  </a:lnTo>
                  <a:lnTo>
                    <a:pt x="209" y="7204"/>
                  </a:lnTo>
                  <a:lnTo>
                    <a:pt x="1634" y="8118"/>
                  </a:lnTo>
                  <a:lnTo>
                    <a:pt x="2582" y="7905"/>
                  </a:lnTo>
                  <a:lnTo>
                    <a:pt x="4631" y="4628"/>
                  </a:lnTo>
                  <a:lnTo>
                    <a:pt x="7361" y="3099"/>
                  </a:lnTo>
                  <a:lnTo>
                    <a:pt x="14875" y="3099"/>
                  </a:lnTo>
                  <a:lnTo>
                    <a:pt x="18655" y="6704"/>
                  </a:lnTo>
                  <a:lnTo>
                    <a:pt x="18990" y="12120"/>
                  </a:lnTo>
                  <a:lnTo>
                    <a:pt x="19665" y="12752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29231" y="993049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0" y="16312"/>
                  </a:moveTo>
                  <a:lnTo>
                    <a:pt x="15434" y="16312"/>
                  </a:lnTo>
                  <a:lnTo>
                    <a:pt x="15752" y="15990"/>
                  </a:lnTo>
                  <a:lnTo>
                    <a:pt x="15752" y="4611"/>
                  </a:lnTo>
                  <a:lnTo>
                    <a:pt x="11201" y="0"/>
                  </a:lnTo>
                  <a:lnTo>
                    <a:pt x="5588" y="0"/>
                  </a:lnTo>
                  <a:lnTo>
                    <a:pt x="4878" y="34"/>
                  </a:lnTo>
                  <a:lnTo>
                    <a:pt x="4907" y="684"/>
                  </a:lnTo>
                  <a:lnTo>
                    <a:pt x="0" y="163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32536" y="992894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4" h="18415">
                  <a:moveTo>
                    <a:pt x="9748" y="17861"/>
                  </a:moveTo>
                  <a:lnTo>
                    <a:pt x="13978" y="17861"/>
                  </a:lnTo>
                  <a:lnTo>
                    <a:pt x="13978" y="5312"/>
                  </a:lnTo>
                  <a:lnTo>
                    <a:pt x="8734" y="0"/>
                  </a:lnTo>
                  <a:lnTo>
                    <a:pt x="2281" y="0"/>
                  </a:lnTo>
                  <a:lnTo>
                    <a:pt x="624" y="97"/>
                  </a:lnTo>
                  <a:lnTo>
                    <a:pt x="0" y="988"/>
                  </a:lnTo>
                  <a:lnTo>
                    <a:pt x="102" y="3116"/>
                  </a:lnTo>
                  <a:lnTo>
                    <a:pt x="2860" y="3116"/>
                  </a:lnTo>
                  <a:lnTo>
                    <a:pt x="7355" y="3421"/>
                  </a:lnTo>
                  <a:lnTo>
                    <a:pt x="10919" y="7221"/>
                  </a:lnTo>
                  <a:lnTo>
                    <a:pt x="10919" y="16674"/>
                  </a:lnTo>
                  <a:lnTo>
                    <a:pt x="9748" y="17861"/>
                  </a:lnTo>
                  <a:close/>
                </a:path>
                <a:path w="14604" h="18415">
                  <a:moveTo>
                    <a:pt x="760" y="3783"/>
                  </a:moveTo>
                  <a:lnTo>
                    <a:pt x="2122" y="3783"/>
                  </a:lnTo>
                  <a:lnTo>
                    <a:pt x="2582" y="3518"/>
                  </a:lnTo>
                  <a:lnTo>
                    <a:pt x="2860" y="3116"/>
                  </a:lnTo>
                  <a:lnTo>
                    <a:pt x="102" y="3116"/>
                  </a:lnTo>
                  <a:lnTo>
                    <a:pt x="760" y="3783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594821" y="9933792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0" y="13012"/>
                  </a:moveTo>
                  <a:lnTo>
                    <a:pt x="15243" y="13012"/>
                  </a:lnTo>
                  <a:lnTo>
                    <a:pt x="6901" y="0"/>
                  </a:lnTo>
                  <a:lnTo>
                    <a:pt x="2894" y="1379"/>
                  </a:lnTo>
                  <a:lnTo>
                    <a:pt x="0" y="5220"/>
                  </a:lnTo>
                  <a:lnTo>
                    <a:pt x="0" y="13012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3294" y="993204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0" y="14759"/>
                  </a:moveTo>
                  <a:lnTo>
                    <a:pt x="3059" y="14759"/>
                  </a:lnTo>
                  <a:lnTo>
                    <a:pt x="3059" y="7744"/>
                  </a:lnTo>
                  <a:lnTo>
                    <a:pt x="5414" y="4421"/>
                  </a:lnTo>
                  <a:lnTo>
                    <a:pt x="9722" y="2938"/>
                  </a:lnTo>
                  <a:lnTo>
                    <a:pt x="10147" y="2058"/>
                  </a:lnTo>
                  <a:lnTo>
                    <a:pt x="9602" y="436"/>
                  </a:lnTo>
                  <a:lnTo>
                    <a:pt x="8734" y="0"/>
                  </a:lnTo>
                  <a:lnTo>
                    <a:pt x="3189" y="1914"/>
                  </a:lnTo>
                  <a:lnTo>
                    <a:pt x="0" y="6416"/>
                  </a:lnTo>
                  <a:lnTo>
                    <a:pt x="0" y="147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601722" y="993323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09" h="634">
                  <a:moveTo>
                    <a:pt x="0" y="551"/>
                  </a:moveTo>
                  <a:lnTo>
                    <a:pt x="3269" y="0"/>
                  </a:lnTo>
                  <a:lnTo>
                    <a:pt x="2122" y="0"/>
                  </a:lnTo>
                  <a:lnTo>
                    <a:pt x="1027" y="201"/>
                  </a:lnTo>
                  <a:lnTo>
                    <a:pt x="0" y="551"/>
                  </a:lnTo>
                  <a:close/>
                </a:path>
              </a:pathLst>
            </a:custGeom>
            <a:solidFill>
              <a:srgbClr val="8EC74A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599998" y="9923843"/>
              <a:ext cx="539115" cy="19685"/>
            </a:xfrm>
            <a:custGeom>
              <a:avLst/>
              <a:gdLst/>
              <a:ahLst/>
              <a:cxnLst/>
              <a:rect l="l" t="t" r="r" b="b"/>
              <a:pathLst>
                <a:path w="539115" h="19684">
                  <a:moveTo>
                    <a:pt x="6515" y="8547"/>
                  </a:moveTo>
                  <a:lnTo>
                    <a:pt x="5829" y="7848"/>
                  </a:lnTo>
                  <a:lnTo>
                    <a:pt x="3721" y="7848"/>
                  </a:lnTo>
                  <a:lnTo>
                    <a:pt x="2451" y="8064"/>
                  </a:lnTo>
                  <a:lnTo>
                    <a:pt x="419" y="8763"/>
                  </a:lnTo>
                  <a:lnTo>
                    <a:pt x="0" y="9639"/>
                  </a:lnTo>
                  <a:lnTo>
                    <a:pt x="482" y="11099"/>
                  </a:lnTo>
                  <a:lnTo>
                    <a:pt x="1079" y="11506"/>
                  </a:lnTo>
                  <a:lnTo>
                    <a:pt x="1714" y="11506"/>
                  </a:lnTo>
                  <a:lnTo>
                    <a:pt x="2209" y="11430"/>
                  </a:lnTo>
                  <a:lnTo>
                    <a:pt x="3124" y="11112"/>
                  </a:lnTo>
                  <a:lnTo>
                    <a:pt x="4051" y="10947"/>
                  </a:lnTo>
                  <a:lnTo>
                    <a:pt x="5829" y="10947"/>
                  </a:lnTo>
                  <a:lnTo>
                    <a:pt x="6515" y="10261"/>
                  </a:lnTo>
                  <a:lnTo>
                    <a:pt x="6515" y="8547"/>
                  </a:lnTo>
                  <a:close/>
                </a:path>
                <a:path w="539115" h="19684">
                  <a:moveTo>
                    <a:pt x="538632" y="8801"/>
                  </a:moveTo>
                  <a:lnTo>
                    <a:pt x="538492" y="7835"/>
                  </a:lnTo>
                  <a:lnTo>
                    <a:pt x="529259" y="977"/>
                  </a:lnTo>
                  <a:lnTo>
                    <a:pt x="528574" y="215"/>
                  </a:lnTo>
                  <a:lnTo>
                    <a:pt x="528066" y="101"/>
                  </a:lnTo>
                  <a:lnTo>
                    <a:pt x="527723" y="38"/>
                  </a:lnTo>
                  <a:lnTo>
                    <a:pt x="527507" y="0"/>
                  </a:lnTo>
                  <a:lnTo>
                    <a:pt x="527380" y="101"/>
                  </a:lnTo>
                  <a:lnTo>
                    <a:pt x="526999" y="152"/>
                  </a:lnTo>
                  <a:lnTo>
                    <a:pt x="526199" y="901"/>
                  </a:lnTo>
                  <a:lnTo>
                    <a:pt x="516966" y="7835"/>
                  </a:lnTo>
                  <a:lnTo>
                    <a:pt x="516826" y="8801"/>
                  </a:lnTo>
                  <a:lnTo>
                    <a:pt x="517321" y="9486"/>
                  </a:lnTo>
                  <a:lnTo>
                    <a:pt x="518553" y="10121"/>
                  </a:lnTo>
                  <a:lnTo>
                    <a:pt x="519455" y="9829"/>
                  </a:lnTo>
                  <a:lnTo>
                    <a:pt x="526199" y="4826"/>
                  </a:lnTo>
                  <a:lnTo>
                    <a:pt x="526199" y="18986"/>
                  </a:lnTo>
                  <a:lnTo>
                    <a:pt x="526884" y="19685"/>
                  </a:lnTo>
                  <a:lnTo>
                    <a:pt x="527723" y="19685"/>
                  </a:lnTo>
                  <a:lnTo>
                    <a:pt x="528574" y="19685"/>
                  </a:lnTo>
                  <a:lnTo>
                    <a:pt x="529259" y="18986"/>
                  </a:lnTo>
                  <a:lnTo>
                    <a:pt x="529259" y="4826"/>
                  </a:lnTo>
                  <a:lnTo>
                    <a:pt x="536003" y="9829"/>
                  </a:lnTo>
                  <a:lnTo>
                    <a:pt x="536905" y="10121"/>
                  </a:lnTo>
                  <a:lnTo>
                    <a:pt x="538137" y="9486"/>
                  </a:lnTo>
                  <a:lnTo>
                    <a:pt x="538632" y="88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112245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1121422" y="9912184"/>
              <a:ext cx="139700" cy="34925"/>
            </a:xfrm>
            <a:custGeom>
              <a:avLst/>
              <a:gdLst/>
              <a:ahLst/>
              <a:cxnLst/>
              <a:rect l="l" t="t" r="r" b="b"/>
              <a:pathLst>
                <a:path w="139700" h="34925">
                  <a:moveTo>
                    <a:pt x="10845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92"/>
                  </a:lnTo>
                  <a:lnTo>
                    <a:pt x="5334" y="27584"/>
                  </a:lnTo>
                  <a:lnTo>
                    <a:pt x="5168" y="27914"/>
                  </a:lnTo>
                  <a:lnTo>
                    <a:pt x="4864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45" y="34632"/>
                  </a:lnTo>
                  <a:close/>
                </a:path>
                <a:path w="13970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39700" h="34925">
                  <a:moveTo>
                    <a:pt x="139522" y="20459"/>
                  </a:moveTo>
                  <a:lnTo>
                    <a:pt x="139382" y="19494"/>
                  </a:lnTo>
                  <a:lnTo>
                    <a:pt x="130149" y="12636"/>
                  </a:lnTo>
                  <a:lnTo>
                    <a:pt x="129463" y="11874"/>
                  </a:lnTo>
                  <a:lnTo>
                    <a:pt x="128955" y="11760"/>
                  </a:lnTo>
                  <a:lnTo>
                    <a:pt x="128612" y="11696"/>
                  </a:lnTo>
                  <a:lnTo>
                    <a:pt x="128397" y="11658"/>
                  </a:lnTo>
                  <a:lnTo>
                    <a:pt x="128270" y="11760"/>
                  </a:lnTo>
                  <a:lnTo>
                    <a:pt x="127889" y="11811"/>
                  </a:lnTo>
                  <a:lnTo>
                    <a:pt x="127088" y="12560"/>
                  </a:lnTo>
                  <a:lnTo>
                    <a:pt x="117856" y="19494"/>
                  </a:lnTo>
                  <a:lnTo>
                    <a:pt x="117703" y="20459"/>
                  </a:lnTo>
                  <a:lnTo>
                    <a:pt x="118198" y="21145"/>
                  </a:lnTo>
                  <a:lnTo>
                    <a:pt x="119443" y="21780"/>
                  </a:lnTo>
                  <a:lnTo>
                    <a:pt x="120345" y="21488"/>
                  </a:lnTo>
                  <a:lnTo>
                    <a:pt x="127088" y="16484"/>
                  </a:lnTo>
                  <a:lnTo>
                    <a:pt x="127088" y="30645"/>
                  </a:lnTo>
                  <a:lnTo>
                    <a:pt x="127774" y="31343"/>
                  </a:lnTo>
                  <a:lnTo>
                    <a:pt x="128612" y="31343"/>
                  </a:lnTo>
                  <a:lnTo>
                    <a:pt x="129463" y="31343"/>
                  </a:lnTo>
                  <a:lnTo>
                    <a:pt x="130149" y="30645"/>
                  </a:lnTo>
                  <a:lnTo>
                    <a:pt x="130149" y="16484"/>
                  </a:lnTo>
                  <a:lnTo>
                    <a:pt x="136893" y="21488"/>
                  </a:lnTo>
                  <a:lnTo>
                    <a:pt x="137795" y="21780"/>
                  </a:lnTo>
                  <a:lnTo>
                    <a:pt x="139026" y="21145"/>
                  </a:lnTo>
                  <a:lnTo>
                    <a:pt x="139522" y="20459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1244766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1243736" y="9912184"/>
              <a:ext cx="110489" cy="34925"/>
            </a:xfrm>
            <a:custGeom>
              <a:avLst/>
              <a:gdLst/>
              <a:ahLst/>
              <a:cxnLst/>
              <a:rect l="l" t="t" r="r" b="b"/>
              <a:pathLst>
                <a:path w="110490" h="34925">
                  <a:moveTo>
                    <a:pt x="10833" y="34632"/>
                  </a:moveTo>
                  <a:lnTo>
                    <a:pt x="8013" y="29070"/>
                  </a:lnTo>
                  <a:lnTo>
                    <a:pt x="7759" y="28067"/>
                  </a:lnTo>
                  <a:lnTo>
                    <a:pt x="7429" y="27901"/>
                  </a:lnTo>
                  <a:lnTo>
                    <a:pt x="7277" y="27584"/>
                  </a:lnTo>
                  <a:lnTo>
                    <a:pt x="6362" y="27279"/>
                  </a:lnTo>
                  <a:lnTo>
                    <a:pt x="5321" y="27584"/>
                  </a:lnTo>
                  <a:lnTo>
                    <a:pt x="5156" y="27914"/>
                  </a:lnTo>
                  <a:lnTo>
                    <a:pt x="4851" y="28067"/>
                  </a:lnTo>
                  <a:lnTo>
                    <a:pt x="4559" y="29006"/>
                  </a:lnTo>
                  <a:lnTo>
                    <a:pt x="1765" y="34632"/>
                  </a:lnTo>
                  <a:lnTo>
                    <a:pt x="5207" y="34632"/>
                  </a:lnTo>
                  <a:lnTo>
                    <a:pt x="6299" y="32461"/>
                  </a:lnTo>
                  <a:lnTo>
                    <a:pt x="7404" y="34632"/>
                  </a:lnTo>
                  <a:lnTo>
                    <a:pt x="10833" y="34632"/>
                  </a:lnTo>
                  <a:close/>
                </a:path>
                <a:path w="110490" h="34925">
                  <a:moveTo>
                    <a:pt x="12611" y="2870"/>
                  </a:moveTo>
                  <a:lnTo>
                    <a:pt x="10566" y="800"/>
                  </a:lnTo>
                  <a:lnTo>
                    <a:pt x="10566" y="4013"/>
                  </a:lnTo>
                  <a:lnTo>
                    <a:pt x="10566" y="8775"/>
                  </a:lnTo>
                  <a:lnTo>
                    <a:pt x="8661" y="10706"/>
                  </a:lnTo>
                  <a:lnTo>
                    <a:pt x="3962" y="10706"/>
                  </a:lnTo>
                  <a:lnTo>
                    <a:pt x="2044" y="8775"/>
                  </a:lnTo>
                  <a:lnTo>
                    <a:pt x="2044" y="4013"/>
                  </a:lnTo>
                  <a:lnTo>
                    <a:pt x="3962" y="2070"/>
                  </a:lnTo>
                  <a:lnTo>
                    <a:pt x="8661" y="2070"/>
                  </a:lnTo>
                  <a:lnTo>
                    <a:pt x="10566" y="4013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70"/>
                  </a:lnTo>
                  <a:lnTo>
                    <a:pt x="0" y="2870"/>
                  </a:lnTo>
                  <a:lnTo>
                    <a:pt x="0" y="9906"/>
                  </a:lnTo>
                  <a:lnTo>
                    <a:pt x="787" y="10706"/>
                  </a:lnTo>
                  <a:lnTo>
                    <a:pt x="2832" y="12776"/>
                  </a:lnTo>
                  <a:lnTo>
                    <a:pt x="9779" y="12776"/>
                  </a:lnTo>
                  <a:lnTo>
                    <a:pt x="12611" y="9906"/>
                  </a:lnTo>
                  <a:lnTo>
                    <a:pt x="12611" y="2870"/>
                  </a:lnTo>
                  <a:close/>
                </a:path>
                <a:path w="110490" h="34925">
                  <a:moveTo>
                    <a:pt x="110020" y="19888"/>
                  </a:moveTo>
                  <a:lnTo>
                    <a:pt x="109880" y="18910"/>
                  </a:lnTo>
                  <a:lnTo>
                    <a:pt x="100647" y="12065"/>
                  </a:lnTo>
                  <a:lnTo>
                    <a:pt x="99961" y="11303"/>
                  </a:lnTo>
                  <a:lnTo>
                    <a:pt x="99453" y="11188"/>
                  </a:lnTo>
                  <a:lnTo>
                    <a:pt x="99110" y="11125"/>
                  </a:lnTo>
                  <a:lnTo>
                    <a:pt x="98882" y="11087"/>
                  </a:lnTo>
                  <a:lnTo>
                    <a:pt x="98755" y="11188"/>
                  </a:lnTo>
                  <a:lnTo>
                    <a:pt x="98374" y="11239"/>
                  </a:lnTo>
                  <a:lnTo>
                    <a:pt x="97586" y="11988"/>
                  </a:lnTo>
                  <a:lnTo>
                    <a:pt x="88353" y="18910"/>
                  </a:lnTo>
                  <a:lnTo>
                    <a:pt x="88201" y="19888"/>
                  </a:lnTo>
                  <a:lnTo>
                    <a:pt x="88709" y="20574"/>
                  </a:lnTo>
                  <a:lnTo>
                    <a:pt x="89941" y="21209"/>
                  </a:lnTo>
                  <a:lnTo>
                    <a:pt x="90843" y="20916"/>
                  </a:lnTo>
                  <a:lnTo>
                    <a:pt x="97586" y="15913"/>
                  </a:lnTo>
                  <a:lnTo>
                    <a:pt x="97586" y="30073"/>
                  </a:lnTo>
                  <a:lnTo>
                    <a:pt x="98272" y="30759"/>
                  </a:lnTo>
                  <a:lnTo>
                    <a:pt x="99110" y="30759"/>
                  </a:lnTo>
                  <a:lnTo>
                    <a:pt x="99961" y="30759"/>
                  </a:lnTo>
                  <a:lnTo>
                    <a:pt x="100647" y="30073"/>
                  </a:lnTo>
                  <a:lnTo>
                    <a:pt x="100647" y="15913"/>
                  </a:lnTo>
                  <a:lnTo>
                    <a:pt x="107391" y="20916"/>
                  </a:lnTo>
                  <a:lnTo>
                    <a:pt x="108292" y="21209"/>
                  </a:lnTo>
                  <a:lnTo>
                    <a:pt x="109524" y="20574"/>
                  </a:lnTo>
                  <a:lnTo>
                    <a:pt x="110020" y="1988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337576" y="991264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1336548" y="9911626"/>
              <a:ext cx="77470" cy="35560"/>
            </a:xfrm>
            <a:custGeom>
              <a:avLst/>
              <a:gdLst/>
              <a:ahLst/>
              <a:cxnLst/>
              <a:rect l="l" t="t" r="r" b="b"/>
              <a:pathLst>
                <a:path w="77469" h="35559">
                  <a:moveTo>
                    <a:pt x="11125" y="35191"/>
                  </a:moveTo>
                  <a:lnTo>
                    <a:pt x="8013" y="29057"/>
                  </a:lnTo>
                  <a:lnTo>
                    <a:pt x="7747" y="28054"/>
                  </a:lnTo>
                  <a:lnTo>
                    <a:pt x="7429" y="27901"/>
                  </a:lnTo>
                  <a:lnTo>
                    <a:pt x="7277" y="27571"/>
                  </a:lnTo>
                  <a:lnTo>
                    <a:pt x="6350" y="27279"/>
                  </a:lnTo>
                  <a:lnTo>
                    <a:pt x="5334" y="27571"/>
                  </a:lnTo>
                  <a:lnTo>
                    <a:pt x="5168" y="27889"/>
                  </a:lnTo>
                  <a:lnTo>
                    <a:pt x="4851" y="28054"/>
                  </a:lnTo>
                  <a:lnTo>
                    <a:pt x="4559" y="28994"/>
                  </a:lnTo>
                  <a:lnTo>
                    <a:pt x="1473" y="35191"/>
                  </a:lnTo>
                  <a:lnTo>
                    <a:pt x="4914" y="35191"/>
                  </a:lnTo>
                  <a:lnTo>
                    <a:pt x="6299" y="32448"/>
                  </a:lnTo>
                  <a:lnTo>
                    <a:pt x="7696" y="35191"/>
                  </a:lnTo>
                  <a:lnTo>
                    <a:pt x="11125" y="35191"/>
                  </a:lnTo>
                  <a:close/>
                </a:path>
                <a:path w="77469" h="35559">
                  <a:moveTo>
                    <a:pt x="12598" y="2857"/>
                  </a:moveTo>
                  <a:lnTo>
                    <a:pt x="10566" y="800"/>
                  </a:lnTo>
                  <a:lnTo>
                    <a:pt x="10566" y="4000"/>
                  </a:lnTo>
                  <a:lnTo>
                    <a:pt x="10566" y="8750"/>
                  </a:lnTo>
                  <a:lnTo>
                    <a:pt x="8648" y="10693"/>
                  </a:lnTo>
                  <a:lnTo>
                    <a:pt x="3949" y="10693"/>
                  </a:lnTo>
                  <a:lnTo>
                    <a:pt x="2044" y="8750"/>
                  </a:lnTo>
                  <a:lnTo>
                    <a:pt x="2044" y="4000"/>
                  </a:lnTo>
                  <a:lnTo>
                    <a:pt x="3949" y="2057"/>
                  </a:lnTo>
                  <a:lnTo>
                    <a:pt x="8648" y="2057"/>
                  </a:lnTo>
                  <a:lnTo>
                    <a:pt x="10566" y="4000"/>
                  </a:lnTo>
                  <a:lnTo>
                    <a:pt x="10566" y="800"/>
                  </a:lnTo>
                  <a:lnTo>
                    <a:pt x="9779" y="0"/>
                  </a:lnTo>
                  <a:lnTo>
                    <a:pt x="2832" y="0"/>
                  </a:lnTo>
                  <a:lnTo>
                    <a:pt x="787" y="2057"/>
                  </a:lnTo>
                  <a:lnTo>
                    <a:pt x="0" y="2857"/>
                  </a:lnTo>
                  <a:lnTo>
                    <a:pt x="0" y="9893"/>
                  </a:lnTo>
                  <a:lnTo>
                    <a:pt x="787" y="10693"/>
                  </a:lnTo>
                  <a:lnTo>
                    <a:pt x="2832" y="12763"/>
                  </a:lnTo>
                  <a:lnTo>
                    <a:pt x="9779" y="12763"/>
                  </a:lnTo>
                  <a:lnTo>
                    <a:pt x="12598" y="9893"/>
                  </a:lnTo>
                  <a:lnTo>
                    <a:pt x="12598" y="2857"/>
                  </a:lnTo>
                  <a:close/>
                </a:path>
                <a:path w="77469" h="35559">
                  <a:moveTo>
                    <a:pt x="77470" y="19494"/>
                  </a:moveTo>
                  <a:lnTo>
                    <a:pt x="77317" y="18516"/>
                  </a:lnTo>
                  <a:lnTo>
                    <a:pt x="68084" y="11658"/>
                  </a:lnTo>
                  <a:lnTo>
                    <a:pt x="67411" y="10896"/>
                  </a:lnTo>
                  <a:lnTo>
                    <a:pt x="66890" y="10782"/>
                  </a:lnTo>
                  <a:lnTo>
                    <a:pt x="66586" y="10731"/>
                  </a:lnTo>
                  <a:lnTo>
                    <a:pt x="66332" y="10680"/>
                  </a:lnTo>
                  <a:lnTo>
                    <a:pt x="66179" y="10795"/>
                  </a:lnTo>
                  <a:lnTo>
                    <a:pt x="65824" y="10845"/>
                  </a:lnTo>
                  <a:lnTo>
                    <a:pt x="65036" y="11582"/>
                  </a:lnTo>
                  <a:lnTo>
                    <a:pt x="55791" y="18516"/>
                  </a:lnTo>
                  <a:lnTo>
                    <a:pt x="55651" y="19494"/>
                  </a:lnTo>
                  <a:lnTo>
                    <a:pt x="56146" y="20180"/>
                  </a:lnTo>
                  <a:lnTo>
                    <a:pt x="57378" y="20815"/>
                  </a:lnTo>
                  <a:lnTo>
                    <a:pt x="58293" y="20510"/>
                  </a:lnTo>
                  <a:lnTo>
                    <a:pt x="65036" y="15506"/>
                  </a:lnTo>
                  <a:lnTo>
                    <a:pt x="65036" y="29667"/>
                  </a:lnTo>
                  <a:lnTo>
                    <a:pt x="65709" y="30365"/>
                  </a:lnTo>
                  <a:lnTo>
                    <a:pt x="66560" y="30365"/>
                  </a:lnTo>
                  <a:lnTo>
                    <a:pt x="67411" y="30365"/>
                  </a:lnTo>
                  <a:lnTo>
                    <a:pt x="68084" y="29667"/>
                  </a:lnTo>
                  <a:lnTo>
                    <a:pt x="68084" y="15506"/>
                  </a:lnTo>
                  <a:lnTo>
                    <a:pt x="74828" y="20510"/>
                  </a:lnTo>
                  <a:lnTo>
                    <a:pt x="75730" y="20815"/>
                  </a:lnTo>
                  <a:lnTo>
                    <a:pt x="76974" y="20180"/>
                  </a:lnTo>
                  <a:lnTo>
                    <a:pt x="77470" y="19494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1397833" y="991168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6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6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6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566" y="9910660"/>
              <a:ext cx="563880" cy="36195"/>
            </a:xfrm>
            <a:custGeom>
              <a:avLst/>
              <a:gdLst/>
              <a:ahLst/>
              <a:cxnLst/>
              <a:rect l="l" t="t" r="r" b="b"/>
              <a:pathLst>
                <a:path w="563880" h="36195">
                  <a:moveTo>
                    <a:pt x="21818" y="21983"/>
                  </a:moveTo>
                  <a:lnTo>
                    <a:pt x="21666" y="21018"/>
                  </a:lnTo>
                  <a:lnTo>
                    <a:pt x="12446" y="14160"/>
                  </a:lnTo>
                  <a:lnTo>
                    <a:pt x="11760" y="13398"/>
                  </a:lnTo>
                  <a:lnTo>
                    <a:pt x="11252" y="13284"/>
                  </a:lnTo>
                  <a:lnTo>
                    <a:pt x="10909" y="13220"/>
                  </a:lnTo>
                  <a:lnTo>
                    <a:pt x="10680" y="13182"/>
                  </a:lnTo>
                  <a:lnTo>
                    <a:pt x="10553" y="13284"/>
                  </a:lnTo>
                  <a:lnTo>
                    <a:pt x="10172" y="13335"/>
                  </a:lnTo>
                  <a:lnTo>
                    <a:pt x="9372" y="14084"/>
                  </a:lnTo>
                  <a:lnTo>
                    <a:pt x="152" y="21018"/>
                  </a:lnTo>
                  <a:lnTo>
                    <a:pt x="0" y="21983"/>
                  </a:lnTo>
                  <a:lnTo>
                    <a:pt x="495" y="22669"/>
                  </a:lnTo>
                  <a:lnTo>
                    <a:pt x="1739" y="23304"/>
                  </a:lnTo>
                  <a:lnTo>
                    <a:pt x="2641" y="23012"/>
                  </a:lnTo>
                  <a:lnTo>
                    <a:pt x="9372" y="18008"/>
                  </a:lnTo>
                  <a:lnTo>
                    <a:pt x="9372" y="32169"/>
                  </a:lnTo>
                  <a:lnTo>
                    <a:pt x="10071" y="32867"/>
                  </a:lnTo>
                  <a:lnTo>
                    <a:pt x="10909" y="32867"/>
                  </a:lnTo>
                  <a:lnTo>
                    <a:pt x="11760" y="32867"/>
                  </a:lnTo>
                  <a:lnTo>
                    <a:pt x="12446" y="32169"/>
                  </a:lnTo>
                  <a:lnTo>
                    <a:pt x="12446" y="18008"/>
                  </a:lnTo>
                  <a:lnTo>
                    <a:pt x="19189" y="23012"/>
                  </a:lnTo>
                  <a:lnTo>
                    <a:pt x="20091" y="23304"/>
                  </a:lnTo>
                  <a:lnTo>
                    <a:pt x="21323" y="22669"/>
                  </a:lnTo>
                  <a:lnTo>
                    <a:pt x="21818" y="21983"/>
                  </a:lnTo>
                  <a:close/>
                </a:path>
                <a:path w="563880" h="36195">
                  <a:moveTo>
                    <a:pt x="562851" y="36156"/>
                  </a:moveTo>
                  <a:lnTo>
                    <a:pt x="559244" y="29057"/>
                  </a:lnTo>
                  <a:lnTo>
                    <a:pt x="558990" y="28067"/>
                  </a:lnTo>
                  <a:lnTo>
                    <a:pt x="558660" y="27901"/>
                  </a:lnTo>
                  <a:lnTo>
                    <a:pt x="558507" y="27584"/>
                  </a:lnTo>
                  <a:lnTo>
                    <a:pt x="557593" y="27279"/>
                  </a:lnTo>
                  <a:lnTo>
                    <a:pt x="556564" y="27584"/>
                  </a:lnTo>
                  <a:lnTo>
                    <a:pt x="556399" y="27914"/>
                  </a:lnTo>
                  <a:lnTo>
                    <a:pt x="556094" y="28067"/>
                  </a:lnTo>
                  <a:lnTo>
                    <a:pt x="555790" y="28994"/>
                  </a:lnTo>
                  <a:lnTo>
                    <a:pt x="552234" y="36156"/>
                  </a:lnTo>
                  <a:lnTo>
                    <a:pt x="555663" y="36156"/>
                  </a:lnTo>
                  <a:lnTo>
                    <a:pt x="557530" y="32448"/>
                  </a:lnTo>
                  <a:lnTo>
                    <a:pt x="559422" y="36156"/>
                  </a:lnTo>
                  <a:lnTo>
                    <a:pt x="562851" y="36156"/>
                  </a:lnTo>
                  <a:close/>
                </a:path>
                <a:path w="563880" h="36195">
                  <a:moveTo>
                    <a:pt x="563841" y="2870"/>
                  </a:moveTo>
                  <a:lnTo>
                    <a:pt x="561809" y="812"/>
                  </a:lnTo>
                  <a:lnTo>
                    <a:pt x="561809" y="4000"/>
                  </a:lnTo>
                  <a:lnTo>
                    <a:pt x="561809" y="8763"/>
                  </a:lnTo>
                  <a:lnTo>
                    <a:pt x="559892" y="10706"/>
                  </a:lnTo>
                  <a:lnTo>
                    <a:pt x="555193" y="10706"/>
                  </a:lnTo>
                  <a:lnTo>
                    <a:pt x="553275" y="8763"/>
                  </a:lnTo>
                  <a:lnTo>
                    <a:pt x="553275" y="4000"/>
                  </a:lnTo>
                  <a:lnTo>
                    <a:pt x="555193" y="2070"/>
                  </a:lnTo>
                  <a:lnTo>
                    <a:pt x="559892" y="2070"/>
                  </a:lnTo>
                  <a:lnTo>
                    <a:pt x="561809" y="4000"/>
                  </a:lnTo>
                  <a:lnTo>
                    <a:pt x="561809" y="812"/>
                  </a:lnTo>
                  <a:lnTo>
                    <a:pt x="561022" y="0"/>
                  </a:lnTo>
                  <a:lnTo>
                    <a:pt x="554062" y="0"/>
                  </a:lnTo>
                  <a:lnTo>
                    <a:pt x="552030" y="2070"/>
                  </a:lnTo>
                  <a:lnTo>
                    <a:pt x="551243" y="2870"/>
                  </a:lnTo>
                  <a:lnTo>
                    <a:pt x="551243" y="9906"/>
                  </a:lnTo>
                  <a:lnTo>
                    <a:pt x="552030" y="10706"/>
                  </a:lnTo>
                  <a:lnTo>
                    <a:pt x="554062" y="12763"/>
                  </a:lnTo>
                  <a:lnTo>
                    <a:pt x="561022" y="12763"/>
                  </a:lnTo>
                  <a:lnTo>
                    <a:pt x="563841" y="9906"/>
                  </a:lnTo>
                  <a:lnTo>
                    <a:pt x="56384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51203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2972" y="9912184"/>
              <a:ext cx="40005" cy="34925"/>
            </a:xfrm>
            <a:custGeom>
              <a:avLst/>
              <a:gdLst/>
              <a:ahLst/>
              <a:cxnLst/>
              <a:rect l="l" t="t" r="r" b="b"/>
              <a:pathLst>
                <a:path w="40005" h="34925">
                  <a:moveTo>
                    <a:pt x="21818" y="20993"/>
                  </a:moveTo>
                  <a:lnTo>
                    <a:pt x="21666" y="20027"/>
                  </a:lnTo>
                  <a:lnTo>
                    <a:pt x="12433" y="13157"/>
                  </a:lnTo>
                  <a:lnTo>
                    <a:pt x="11760" y="12407"/>
                  </a:lnTo>
                  <a:lnTo>
                    <a:pt x="11252" y="12293"/>
                  </a:lnTo>
                  <a:lnTo>
                    <a:pt x="10909" y="12230"/>
                  </a:lnTo>
                  <a:lnTo>
                    <a:pt x="10680" y="12192"/>
                  </a:lnTo>
                  <a:lnTo>
                    <a:pt x="10553" y="12293"/>
                  </a:lnTo>
                  <a:lnTo>
                    <a:pt x="10172" y="12344"/>
                  </a:lnTo>
                  <a:lnTo>
                    <a:pt x="9372" y="13093"/>
                  </a:lnTo>
                  <a:lnTo>
                    <a:pt x="152" y="20027"/>
                  </a:lnTo>
                  <a:lnTo>
                    <a:pt x="0" y="20993"/>
                  </a:lnTo>
                  <a:lnTo>
                    <a:pt x="495" y="21691"/>
                  </a:lnTo>
                  <a:lnTo>
                    <a:pt x="1739" y="22313"/>
                  </a:lnTo>
                  <a:lnTo>
                    <a:pt x="2641" y="22021"/>
                  </a:lnTo>
                  <a:lnTo>
                    <a:pt x="9372" y="17018"/>
                  </a:lnTo>
                  <a:lnTo>
                    <a:pt x="9372" y="31178"/>
                  </a:lnTo>
                  <a:lnTo>
                    <a:pt x="10071" y="31877"/>
                  </a:lnTo>
                  <a:lnTo>
                    <a:pt x="10909" y="31877"/>
                  </a:lnTo>
                  <a:lnTo>
                    <a:pt x="11760" y="31877"/>
                  </a:lnTo>
                  <a:lnTo>
                    <a:pt x="12433" y="31178"/>
                  </a:lnTo>
                  <a:lnTo>
                    <a:pt x="12433" y="17005"/>
                  </a:lnTo>
                  <a:lnTo>
                    <a:pt x="19189" y="22021"/>
                  </a:lnTo>
                  <a:lnTo>
                    <a:pt x="20091" y="22313"/>
                  </a:lnTo>
                  <a:lnTo>
                    <a:pt x="21323" y="21691"/>
                  </a:lnTo>
                  <a:lnTo>
                    <a:pt x="21818" y="20993"/>
                  </a:lnTo>
                  <a:close/>
                </a:path>
                <a:path w="40005" h="34925">
                  <a:moveTo>
                    <a:pt x="38036" y="34632"/>
                  </a:moveTo>
                  <a:lnTo>
                    <a:pt x="35217" y="29070"/>
                  </a:lnTo>
                  <a:lnTo>
                    <a:pt x="34950" y="28067"/>
                  </a:lnTo>
                  <a:lnTo>
                    <a:pt x="34632" y="27914"/>
                  </a:lnTo>
                  <a:lnTo>
                    <a:pt x="34480" y="27584"/>
                  </a:lnTo>
                  <a:lnTo>
                    <a:pt x="33553" y="27292"/>
                  </a:lnTo>
                  <a:lnTo>
                    <a:pt x="32537" y="27584"/>
                  </a:lnTo>
                  <a:lnTo>
                    <a:pt x="32372" y="27901"/>
                  </a:lnTo>
                  <a:lnTo>
                    <a:pt x="32054" y="28067"/>
                  </a:lnTo>
                  <a:lnTo>
                    <a:pt x="31762" y="29006"/>
                  </a:lnTo>
                  <a:lnTo>
                    <a:pt x="28968" y="34632"/>
                  </a:lnTo>
                  <a:lnTo>
                    <a:pt x="32397" y="34632"/>
                  </a:lnTo>
                  <a:lnTo>
                    <a:pt x="33502" y="32461"/>
                  </a:lnTo>
                  <a:lnTo>
                    <a:pt x="34607" y="34632"/>
                  </a:lnTo>
                  <a:lnTo>
                    <a:pt x="38036" y="34632"/>
                  </a:lnTo>
                  <a:close/>
                </a:path>
                <a:path w="40005" h="34925">
                  <a:moveTo>
                    <a:pt x="39801" y="2870"/>
                  </a:moveTo>
                  <a:lnTo>
                    <a:pt x="37769" y="812"/>
                  </a:lnTo>
                  <a:lnTo>
                    <a:pt x="37769" y="4013"/>
                  </a:lnTo>
                  <a:lnTo>
                    <a:pt x="37769" y="8775"/>
                  </a:lnTo>
                  <a:lnTo>
                    <a:pt x="35852" y="10706"/>
                  </a:lnTo>
                  <a:lnTo>
                    <a:pt x="31153" y="10706"/>
                  </a:lnTo>
                  <a:lnTo>
                    <a:pt x="29248" y="8775"/>
                  </a:lnTo>
                  <a:lnTo>
                    <a:pt x="29248" y="4013"/>
                  </a:lnTo>
                  <a:lnTo>
                    <a:pt x="31153" y="2070"/>
                  </a:lnTo>
                  <a:lnTo>
                    <a:pt x="35852" y="2070"/>
                  </a:lnTo>
                  <a:lnTo>
                    <a:pt x="37769" y="4013"/>
                  </a:lnTo>
                  <a:lnTo>
                    <a:pt x="37769" y="812"/>
                  </a:lnTo>
                  <a:lnTo>
                    <a:pt x="36982" y="0"/>
                  </a:lnTo>
                  <a:lnTo>
                    <a:pt x="30022" y="0"/>
                  </a:lnTo>
                  <a:lnTo>
                    <a:pt x="27990" y="2070"/>
                  </a:lnTo>
                  <a:lnTo>
                    <a:pt x="27203" y="2870"/>
                  </a:lnTo>
                  <a:lnTo>
                    <a:pt x="27203" y="9906"/>
                  </a:lnTo>
                  <a:lnTo>
                    <a:pt x="27990" y="10706"/>
                  </a:lnTo>
                  <a:lnTo>
                    <a:pt x="30022" y="12776"/>
                  </a:lnTo>
                  <a:lnTo>
                    <a:pt x="36982" y="12776"/>
                  </a:lnTo>
                  <a:lnTo>
                    <a:pt x="39801" y="9906"/>
                  </a:lnTo>
                  <a:lnTo>
                    <a:pt x="3980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28609" y="99137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728091" y="9912731"/>
              <a:ext cx="112395" cy="34290"/>
            </a:xfrm>
            <a:custGeom>
              <a:avLst/>
              <a:gdLst/>
              <a:ahLst/>
              <a:cxnLst/>
              <a:rect l="l" t="t" r="r" b="b"/>
              <a:pathLst>
                <a:path w="112394" h="34290">
                  <a:moveTo>
                    <a:pt x="21805" y="19913"/>
                  </a:moveTo>
                  <a:lnTo>
                    <a:pt x="21666" y="18948"/>
                  </a:lnTo>
                  <a:lnTo>
                    <a:pt x="12433" y="12090"/>
                  </a:lnTo>
                  <a:lnTo>
                    <a:pt x="11747" y="11328"/>
                  </a:lnTo>
                  <a:lnTo>
                    <a:pt x="11226" y="11201"/>
                  </a:lnTo>
                  <a:lnTo>
                    <a:pt x="10896" y="11150"/>
                  </a:lnTo>
                  <a:lnTo>
                    <a:pt x="10680" y="11112"/>
                  </a:lnTo>
                  <a:lnTo>
                    <a:pt x="10553" y="11214"/>
                  </a:lnTo>
                  <a:lnTo>
                    <a:pt x="10172" y="11264"/>
                  </a:lnTo>
                  <a:lnTo>
                    <a:pt x="9372" y="12014"/>
                  </a:lnTo>
                  <a:lnTo>
                    <a:pt x="152" y="18948"/>
                  </a:lnTo>
                  <a:lnTo>
                    <a:pt x="0" y="19913"/>
                  </a:lnTo>
                  <a:lnTo>
                    <a:pt x="495" y="20599"/>
                  </a:lnTo>
                  <a:lnTo>
                    <a:pt x="1727" y="21234"/>
                  </a:lnTo>
                  <a:lnTo>
                    <a:pt x="2628" y="20942"/>
                  </a:lnTo>
                  <a:lnTo>
                    <a:pt x="9372" y="15938"/>
                  </a:lnTo>
                  <a:lnTo>
                    <a:pt x="9372" y="30099"/>
                  </a:lnTo>
                  <a:lnTo>
                    <a:pt x="10058" y="30797"/>
                  </a:lnTo>
                  <a:lnTo>
                    <a:pt x="10909" y="30797"/>
                  </a:lnTo>
                  <a:lnTo>
                    <a:pt x="11747" y="30797"/>
                  </a:lnTo>
                  <a:lnTo>
                    <a:pt x="12433" y="30099"/>
                  </a:lnTo>
                  <a:lnTo>
                    <a:pt x="12433" y="15938"/>
                  </a:lnTo>
                  <a:lnTo>
                    <a:pt x="19177" y="20942"/>
                  </a:lnTo>
                  <a:lnTo>
                    <a:pt x="20078" y="21234"/>
                  </a:lnTo>
                  <a:lnTo>
                    <a:pt x="21323" y="20599"/>
                  </a:lnTo>
                  <a:lnTo>
                    <a:pt x="21805" y="19913"/>
                  </a:lnTo>
                  <a:close/>
                </a:path>
                <a:path w="112394" h="34290">
                  <a:moveTo>
                    <a:pt x="110058" y="34074"/>
                  </a:moveTo>
                  <a:lnTo>
                    <a:pt x="107505" y="29057"/>
                  </a:lnTo>
                  <a:lnTo>
                    <a:pt x="107238" y="28054"/>
                  </a:lnTo>
                  <a:lnTo>
                    <a:pt x="106921" y="27901"/>
                  </a:lnTo>
                  <a:lnTo>
                    <a:pt x="106768" y="27571"/>
                  </a:lnTo>
                  <a:lnTo>
                    <a:pt x="105841" y="27266"/>
                  </a:lnTo>
                  <a:lnTo>
                    <a:pt x="104813" y="27571"/>
                  </a:lnTo>
                  <a:lnTo>
                    <a:pt x="104648" y="27901"/>
                  </a:lnTo>
                  <a:lnTo>
                    <a:pt x="104343" y="28054"/>
                  </a:lnTo>
                  <a:lnTo>
                    <a:pt x="104051" y="28994"/>
                  </a:lnTo>
                  <a:lnTo>
                    <a:pt x="101523" y="34074"/>
                  </a:lnTo>
                  <a:lnTo>
                    <a:pt x="104965" y="34074"/>
                  </a:lnTo>
                  <a:lnTo>
                    <a:pt x="105791" y="32435"/>
                  </a:lnTo>
                  <a:lnTo>
                    <a:pt x="106629" y="34074"/>
                  </a:lnTo>
                  <a:lnTo>
                    <a:pt x="110058" y="34074"/>
                  </a:lnTo>
                  <a:close/>
                </a:path>
                <a:path w="112394" h="34290">
                  <a:moveTo>
                    <a:pt x="112090" y="2857"/>
                  </a:moveTo>
                  <a:lnTo>
                    <a:pt x="110058" y="800"/>
                  </a:lnTo>
                  <a:lnTo>
                    <a:pt x="110058" y="4000"/>
                  </a:lnTo>
                  <a:lnTo>
                    <a:pt x="110058" y="8763"/>
                  </a:lnTo>
                  <a:lnTo>
                    <a:pt x="108140" y="10693"/>
                  </a:lnTo>
                  <a:lnTo>
                    <a:pt x="103441" y="10693"/>
                  </a:lnTo>
                  <a:lnTo>
                    <a:pt x="101536" y="8763"/>
                  </a:lnTo>
                  <a:lnTo>
                    <a:pt x="101536" y="4000"/>
                  </a:lnTo>
                  <a:lnTo>
                    <a:pt x="103441" y="2057"/>
                  </a:lnTo>
                  <a:lnTo>
                    <a:pt x="108140" y="2057"/>
                  </a:lnTo>
                  <a:lnTo>
                    <a:pt x="110058" y="4000"/>
                  </a:lnTo>
                  <a:lnTo>
                    <a:pt x="110058" y="800"/>
                  </a:lnTo>
                  <a:lnTo>
                    <a:pt x="109270" y="0"/>
                  </a:lnTo>
                  <a:lnTo>
                    <a:pt x="102311" y="0"/>
                  </a:lnTo>
                  <a:lnTo>
                    <a:pt x="100279" y="2057"/>
                  </a:lnTo>
                  <a:lnTo>
                    <a:pt x="99491" y="2857"/>
                  </a:lnTo>
                  <a:lnTo>
                    <a:pt x="99491" y="9893"/>
                  </a:lnTo>
                  <a:lnTo>
                    <a:pt x="100279" y="10693"/>
                  </a:lnTo>
                  <a:lnTo>
                    <a:pt x="102311" y="12763"/>
                  </a:lnTo>
                  <a:lnTo>
                    <a:pt x="109270" y="12763"/>
                  </a:lnTo>
                  <a:lnTo>
                    <a:pt x="112090" y="9893"/>
                  </a:lnTo>
                  <a:lnTo>
                    <a:pt x="112090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733722" y="9913215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700747" y="9912184"/>
              <a:ext cx="45085" cy="34925"/>
            </a:xfrm>
            <a:custGeom>
              <a:avLst/>
              <a:gdLst/>
              <a:ahLst/>
              <a:cxnLst/>
              <a:rect l="l" t="t" r="r" b="b"/>
              <a:pathLst>
                <a:path w="45084" h="34925">
                  <a:moveTo>
                    <a:pt x="21805" y="21894"/>
                  </a:moveTo>
                  <a:lnTo>
                    <a:pt x="21666" y="20916"/>
                  </a:lnTo>
                  <a:lnTo>
                    <a:pt x="12433" y="14058"/>
                  </a:lnTo>
                  <a:lnTo>
                    <a:pt x="11747" y="13296"/>
                  </a:lnTo>
                  <a:lnTo>
                    <a:pt x="11239" y="13182"/>
                  </a:lnTo>
                  <a:lnTo>
                    <a:pt x="10896" y="13119"/>
                  </a:lnTo>
                  <a:lnTo>
                    <a:pt x="10680" y="13081"/>
                  </a:lnTo>
                  <a:lnTo>
                    <a:pt x="10553" y="13182"/>
                  </a:lnTo>
                  <a:lnTo>
                    <a:pt x="10172" y="13233"/>
                  </a:lnTo>
                  <a:lnTo>
                    <a:pt x="9372" y="13982"/>
                  </a:lnTo>
                  <a:lnTo>
                    <a:pt x="139" y="20916"/>
                  </a:lnTo>
                  <a:lnTo>
                    <a:pt x="0" y="21894"/>
                  </a:lnTo>
                  <a:lnTo>
                    <a:pt x="495" y="22580"/>
                  </a:lnTo>
                  <a:lnTo>
                    <a:pt x="1727" y="23215"/>
                  </a:lnTo>
                  <a:lnTo>
                    <a:pt x="2628" y="22910"/>
                  </a:lnTo>
                  <a:lnTo>
                    <a:pt x="9372" y="17907"/>
                  </a:lnTo>
                  <a:lnTo>
                    <a:pt x="9372" y="32067"/>
                  </a:lnTo>
                  <a:lnTo>
                    <a:pt x="10058" y="32766"/>
                  </a:lnTo>
                  <a:lnTo>
                    <a:pt x="10896" y="32766"/>
                  </a:lnTo>
                  <a:lnTo>
                    <a:pt x="11747" y="32766"/>
                  </a:lnTo>
                  <a:lnTo>
                    <a:pt x="12433" y="32067"/>
                  </a:lnTo>
                  <a:lnTo>
                    <a:pt x="12433" y="17907"/>
                  </a:lnTo>
                  <a:lnTo>
                    <a:pt x="19177" y="22910"/>
                  </a:lnTo>
                  <a:lnTo>
                    <a:pt x="20078" y="23215"/>
                  </a:lnTo>
                  <a:lnTo>
                    <a:pt x="21310" y="22580"/>
                  </a:lnTo>
                  <a:lnTo>
                    <a:pt x="21805" y="21894"/>
                  </a:lnTo>
                  <a:close/>
                </a:path>
                <a:path w="45084" h="34925">
                  <a:moveTo>
                    <a:pt x="42786" y="34632"/>
                  </a:moveTo>
                  <a:lnTo>
                    <a:pt x="39966" y="29057"/>
                  </a:lnTo>
                  <a:lnTo>
                    <a:pt x="39700" y="28067"/>
                  </a:lnTo>
                  <a:lnTo>
                    <a:pt x="39382" y="27914"/>
                  </a:lnTo>
                  <a:lnTo>
                    <a:pt x="39230" y="27584"/>
                  </a:lnTo>
                  <a:lnTo>
                    <a:pt x="38303" y="27292"/>
                  </a:lnTo>
                  <a:lnTo>
                    <a:pt x="37274" y="27584"/>
                  </a:lnTo>
                  <a:lnTo>
                    <a:pt x="37109" y="27914"/>
                  </a:lnTo>
                  <a:lnTo>
                    <a:pt x="36804" y="28067"/>
                  </a:lnTo>
                  <a:lnTo>
                    <a:pt x="36499" y="29006"/>
                  </a:lnTo>
                  <a:lnTo>
                    <a:pt x="33705" y="34632"/>
                  </a:lnTo>
                  <a:lnTo>
                    <a:pt x="37147" y="34632"/>
                  </a:lnTo>
                  <a:lnTo>
                    <a:pt x="38239" y="32461"/>
                  </a:lnTo>
                  <a:lnTo>
                    <a:pt x="39344" y="34632"/>
                  </a:lnTo>
                  <a:lnTo>
                    <a:pt x="42786" y="34632"/>
                  </a:lnTo>
                  <a:close/>
                </a:path>
                <a:path w="45084" h="34925">
                  <a:moveTo>
                    <a:pt x="44551" y="2870"/>
                  </a:moveTo>
                  <a:lnTo>
                    <a:pt x="42506" y="800"/>
                  </a:lnTo>
                  <a:lnTo>
                    <a:pt x="42506" y="4013"/>
                  </a:lnTo>
                  <a:lnTo>
                    <a:pt x="42506" y="8775"/>
                  </a:lnTo>
                  <a:lnTo>
                    <a:pt x="40601" y="10706"/>
                  </a:lnTo>
                  <a:lnTo>
                    <a:pt x="35902" y="10706"/>
                  </a:lnTo>
                  <a:lnTo>
                    <a:pt x="33985" y="8775"/>
                  </a:lnTo>
                  <a:lnTo>
                    <a:pt x="33985" y="4013"/>
                  </a:lnTo>
                  <a:lnTo>
                    <a:pt x="35902" y="2070"/>
                  </a:lnTo>
                  <a:lnTo>
                    <a:pt x="40601" y="2070"/>
                  </a:lnTo>
                  <a:lnTo>
                    <a:pt x="42506" y="4013"/>
                  </a:lnTo>
                  <a:lnTo>
                    <a:pt x="42506" y="800"/>
                  </a:lnTo>
                  <a:lnTo>
                    <a:pt x="41719" y="0"/>
                  </a:lnTo>
                  <a:lnTo>
                    <a:pt x="34772" y="0"/>
                  </a:lnTo>
                  <a:lnTo>
                    <a:pt x="32740" y="2070"/>
                  </a:lnTo>
                  <a:lnTo>
                    <a:pt x="31953" y="2870"/>
                  </a:lnTo>
                  <a:lnTo>
                    <a:pt x="31953" y="9906"/>
                  </a:lnTo>
                  <a:lnTo>
                    <a:pt x="32740" y="10706"/>
                  </a:lnTo>
                  <a:lnTo>
                    <a:pt x="34772" y="12776"/>
                  </a:lnTo>
                  <a:lnTo>
                    <a:pt x="41719" y="12776"/>
                  </a:lnTo>
                  <a:lnTo>
                    <a:pt x="44551" y="9906"/>
                  </a:lnTo>
                  <a:lnTo>
                    <a:pt x="44551" y="2870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706374" y="9914643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68604" y="9913620"/>
              <a:ext cx="49530" cy="33655"/>
            </a:xfrm>
            <a:custGeom>
              <a:avLst/>
              <a:gdLst/>
              <a:ahLst/>
              <a:cxnLst/>
              <a:rect l="l" t="t" r="r" b="b"/>
              <a:pathLst>
                <a:path w="49529" h="33654">
                  <a:moveTo>
                    <a:pt x="21818" y="19164"/>
                  </a:moveTo>
                  <a:lnTo>
                    <a:pt x="21678" y="18186"/>
                  </a:lnTo>
                  <a:lnTo>
                    <a:pt x="12446" y="11341"/>
                  </a:lnTo>
                  <a:lnTo>
                    <a:pt x="11760" y="10566"/>
                  </a:lnTo>
                  <a:lnTo>
                    <a:pt x="11239" y="10452"/>
                  </a:lnTo>
                  <a:lnTo>
                    <a:pt x="10909" y="10401"/>
                  </a:lnTo>
                  <a:lnTo>
                    <a:pt x="10680" y="10363"/>
                  </a:lnTo>
                  <a:lnTo>
                    <a:pt x="10172" y="10502"/>
                  </a:lnTo>
                  <a:lnTo>
                    <a:pt x="9385" y="11264"/>
                  </a:lnTo>
                  <a:lnTo>
                    <a:pt x="139" y="18186"/>
                  </a:lnTo>
                  <a:lnTo>
                    <a:pt x="0" y="19164"/>
                  </a:lnTo>
                  <a:lnTo>
                    <a:pt x="508" y="19850"/>
                  </a:lnTo>
                  <a:lnTo>
                    <a:pt x="1739" y="20485"/>
                  </a:lnTo>
                  <a:lnTo>
                    <a:pt x="2641" y="20180"/>
                  </a:lnTo>
                  <a:lnTo>
                    <a:pt x="9385" y="15176"/>
                  </a:lnTo>
                  <a:lnTo>
                    <a:pt x="9385" y="29337"/>
                  </a:lnTo>
                  <a:lnTo>
                    <a:pt x="10058" y="30035"/>
                  </a:lnTo>
                  <a:lnTo>
                    <a:pt x="10909" y="30035"/>
                  </a:lnTo>
                  <a:lnTo>
                    <a:pt x="11760" y="30035"/>
                  </a:lnTo>
                  <a:lnTo>
                    <a:pt x="12446" y="29337"/>
                  </a:lnTo>
                  <a:lnTo>
                    <a:pt x="12446" y="15189"/>
                  </a:lnTo>
                  <a:lnTo>
                    <a:pt x="19177" y="20180"/>
                  </a:lnTo>
                  <a:lnTo>
                    <a:pt x="20091" y="20485"/>
                  </a:lnTo>
                  <a:lnTo>
                    <a:pt x="21323" y="19850"/>
                  </a:lnTo>
                  <a:lnTo>
                    <a:pt x="21818" y="19164"/>
                  </a:lnTo>
                  <a:close/>
                </a:path>
                <a:path w="49529" h="33654">
                  <a:moveTo>
                    <a:pt x="46863" y="33197"/>
                  </a:moveTo>
                  <a:lnTo>
                    <a:pt x="44754" y="29057"/>
                  </a:lnTo>
                  <a:lnTo>
                    <a:pt x="44500" y="28067"/>
                  </a:lnTo>
                  <a:lnTo>
                    <a:pt x="44170" y="27901"/>
                  </a:lnTo>
                  <a:lnTo>
                    <a:pt x="44018" y="27584"/>
                  </a:lnTo>
                  <a:lnTo>
                    <a:pt x="43103" y="27279"/>
                  </a:lnTo>
                  <a:lnTo>
                    <a:pt x="42062" y="27584"/>
                  </a:lnTo>
                  <a:lnTo>
                    <a:pt x="41884" y="27914"/>
                  </a:lnTo>
                  <a:lnTo>
                    <a:pt x="41605" y="28067"/>
                  </a:lnTo>
                  <a:lnTo>
                    <a:pt x="41300" y="28994"/>
                  </a:lnTo>
                  <a:lnTo>
                    <a:pt x="39230" y="33197"/>
                  </a:lnTo>
                  <a:lnTo>
                    <a:pt x="42672" y="33197"/>
                  </a:lnTo>
                  <a:lnTo>
                    <a:pt x="43040" y="32461"/>
                  </a:lnTo>
                  <a:lnTo>
                    <a:pt x="43421" y="33197"/>
                  </a:lnTo>
                  <a:lnTo>
                    <a:pt x="46863" y="33197"/>
                  </a:lnTo>
                  <a:close/>
                </a:path>
                <a:path w="49529" h="33654">
                  <a:moveTo>
                    <a:pt x="49339" y="2857"/>
                  </a:moveTo>
                  <a:lnTo>
                    <a:pt x="47307" y="800"/>
                  </a:lnTo>
                  <a:lnTo>
                    <a:pt x="47307" y="4000"/>
                  </a:lnTo>
                  <a:lnTo>
                    <a:pt x="47307" y="8763"/>
                  </a:lnTo>
                  <a:lnTo>
                    <a:pt x="45389" y="10693"/>
                  </a:lnTo>
                  <a:lnTo>
                    <a:pt x="40690" y="10693"/>
                  </a:lnTo>
                  <a:lnTo>
                    <a:pt x="38785" y="8763"/>
                  </a:lnTo>
                  <a:lnTo>
                    <a:pt x="38785" y="4000"/>
                  </a:lnTo>
                  <a:lnTo>
                    <a:pt x="40690" y="2057"/>
                  </a:lnTo>
                  <a:lnTo>
                    <a:pt x="45389" y="2057"/>
                  </a:lnTo>
                  <a:lnTo>
                    <a:pt x="47307" y="4000"/>
                  </a:lnTo>
                  <a:lnTo>
                    <a:pt x="47307" y="800"/>
                  </a:lnTo>
                  <a:lnTo>
                    <a:pt x="46520" y="0"/>
                  </a:lnTo>
                  <a:lnTo>
                    <a:pt x="39573" y="0"/>
                  </a:lnTo>
                  <a:lnTo>
                    <a:pt x="37528" y="2057"/>
                  </a:lnTo>
                  <a:lnTo>
                    <a:pt x="36741" y="2857"/>
                  </a:lnTo>
                  <a:lnTo>
                    <a:pt x="36741" y="9906"/>
                  </a:lnTo>
                  <a:lnTo>
                    <a:pt x="37528" y="10693"/>
                  </a:lnTo>
                  <a:lnTo>
                    <a:pt x="39573" y="12763"/>
                  </a:lnTo>
                  <a:lnTo>
                    <a:pt x="46520" y="12763"/>
                  </a:lnTo>
                  <a:lnTo>
                    <a:pt x="49339" y="9906"/>
                  </a:lnTo>
                  <a:lnTo>
                    <a:pt x="49339" y="2857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74239" y="991334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2361" y="10706"/>
                  </a:moveTo>
                  <a:lnTo>
                    <a:pt x="8195" y="10706"/>
                  </a:lnTo>
                  <a:lnTo>
                    <a:pt x="10562" y="8308"/>
                  </a:lnTo>
                  <a:lnTo>
                    <a:pt x="10562" y="5353"/>
                  </a:lnTo>
                  <a:lnTo>
                    <a:pt x="10562" y="2397"/>
                  </a:lnTo>
                  <a:lnTo>
                    <a:pt x="8195" y="0"/>
                  </a:lnTo>
                  <a:lnTo>
                    <a:pt x="2361" y="0"/>
                  </a:lnTo>
                  <a:lnTo>
                    <a:pt x="0" y="2397"/>
                  </a:lnTo>
                  <a:lnTo>
                    <a:pt x="0" y="8308"/>
                  </a:lnTo>
                  <a:lnTo>
                    <a:pt x="2361" y="1070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448081" y="9911626"/>
              <a:ext cx="238125" cy="35560"/>
            </a:xfrm>
            <a:custGeom>
              <a:avLst/>
              <a:gdLst/>
              <a:ahLst/>
              <a:cxnLst/>
              <a:rect l="l" t="t" r="r" b="b"/>
              <a:pathLst>
                <a:path w="238125" h="35559">
                  <a:moveTo>
                    <a:pt x="21818" y="20447"/>
                  </a:moveTo>
                  <a:lnTo>
                    <a:pt x="21666" y="19469"/>
                  </a:lnTo>
                  <a:lnTo>
                    <a:pt x="12636" y="12763"/>
                  </a:lnTo>
                  <a:lnTo>
                    <a:pt x="14389" y="12763"/>
                  </a:lnTo>
                  <a:lnTo>
                    <a:pt x="17208" y="9893"/>
                  </a:lnTo>
                  <a:lnTo>
                    <a:pt x="17208" y="2857"/>
                  </a:lnTo>
                  <a:lnTo>
                    <a:pt x="15176" y="800"/>
                  </a:lnTo>
                  <a:lnTo>
                    <a:pt x="15176" y="4000"/>
                  </a:lnTo>
                  <a:lnTo>
                    <a:pt x="15176" y="8750"/>
                  </a:lnTo>
                  <a:lnTo>
                    <a:pt x="13258" y="10693"/>
                  </a:lnTo>
                  <a:lnTo>
                    <a:pt x="8559" y="10693"/>
                  </a:lnTo>
                  <a:lnTo>
                    <a:pt x="6642" y="8750"/>
                  </a:lnTo>
                  <a:lnTo>
                    <a:pt x="6642" y="4000"/>
                  </a:lnTo>
                  <a:lnTo>
                    <a:pt x="8559" y="2057"/>
                  </a:lnTo>
                  <a:lnTo>
                    <a:pt x="13258" y="2057"/>
                  </a:lnTo>
                  <a:lnTo>
                    <a:pt x="15176" y="4000"/>
                  </a:lnTo>
                  <a:lnTo>
                    <a:pt x="15176" y="800"/>
                  </a:lnTo>
                  <a:lnTo>
                    <a:pt x="14389" y="0"/>
                  </a:lnTo>
                  <a:lnTo>
                    <a:pt x="7442" y="0"/>
                  </a:lnTo>
                  <a:lnTo>
                    <a:pt x="5397" y="2057"/>
                  </a:lnTo>
                  <a:lnTo>
                    <a:pt x="4610" y="2857"/>
                  </a:lnTo>
                  <a:lnTo>
                    <a:pt x="4610" y="9893"/>
                  </a:lnTo>
                  <a:lnTo>
                    <a:pt x="5397" y="10693"/>
                  </a:lnTo>
                  <a:lnTo>
                    <a:pt x="7442" y="12763"/>
                  </a:lnTo>
                  <a:lnTo>
                    <a:pt x="9182" y="12763"/>
                  </a:lnTo>
                  <a:lnTo>
                    <a:pt x="139" y="19469"/>
                  </a:lnTo>
                  <a:lnTo>
                    <a:pt x="0" y="20447"/>
                  </a:lnTo>
                  <a:lnTo>
                    <a:pt x="495" y="21132"/>
                  </a:lnTo>
                  <a:lnTo>
                    <a:pt x="1739" y="21767"/>
                  </a:lnTo>
                  <a:lnTo>
                    <a:pt x="2641" y="21475"/>
                  </a:lnTo>
                  <a:lnTo>
                    <a:pt x="9372" y="16471"/>
                  </a:lnTo>
                  <a:lnTo>
                    <a:pt x="9372" y="28333"/>
                  </a:lnTo>
                  <a:lnTo>
                    <a:pt x="9156" y="28994"/>
                  </a:lnTo>
                  <a:lnTo>
                    <a:pt x="6083" y="35191"/>
                  </a:lnTo>
                  <a:lnTo>
                    <a:pt x="9525" y="35191"/>
                  </a:lnTo>
                  <a:lnTo>
                    <a:pt x="10896" y="32448"/>
                  </a:lnTo>
                  <a:lnTo>
                    <a:pt x="12293" y="35191"/>
                  </a:lnTo>
                  <a:lnTo>
                    <a:pt x="15735" y="35191"/>
                  </a:lnTo>
                  <a:lnTo>
                    <a:pt x="12623" y="29044"/>
                  </a:lnTo>
                  <a:lnTo>
                    <a:pt x="12433" y="28308"/>
                  </a:lnTo>
                  <a:lnTo>
                    <a:pt x="12433" y="16471"/>
                  </a:lnTo>
                  <a:lnTo>
                    <a:pt x="19177" y="21475"/>
                  </a:lnTo>
                  <a:lnTo>
                    <a:pt x="20078" y="21767"/>
                  </a:lnTo>
                  <a:lnTo>
                    <a:pt x="21323" y="21132"/>
                  </a:lnTo>
                  <a:lnTo>
                    <a:pt x="21818" y="20447"/>
                  </a:lnTo>
                  <a:close/>
                </a:path>
                <a:path w="238125" h="35559">
                  <a:moveTo>
                    <a:pt x="235902" y="35179"/>
                  </a:moveTo>
                  <a:lnTo>
                    <a:pt x="233146" y="29756"/>
                  </a:lnTo>
                  <a:lnTo>
                    <a:pt x="232879" y="28765"/>
                  </a:lnTo>
                  <a:lnTo>
                    <a:pt x="232562" y="28613"/>
                  </a:lnTo>
                  <a:lnTo>
                    <a:pt x="232410" y="28282"/>
                  </a:lnTo>
                  <a:lnTo>
                    <a:pt x="231495" y="27978"/>
                  </a:lnTo>
                  <a:lnTo>
                    <a:pt x="231368" y="27978"/>
                  </a:lnTo>
                  <a:lnTo>
                    <a:pt x="230454" y="28282"/>
                  </a:lnTo>
                  <a:lnTo>
                    <a:pt x="230289" y="28613"/>
                  </a:lnTo>
                  <a:lnTo>
                    <a:pt x="229984" y="28765"/>
                  </a:lnTo>
                  <a:lnTo>
                    <a:pt x="229692" y="29692"/>
                  </a:lnTo>
                  <a:lnTo>
                    <a:pt x="226961" y="35179"/>
                  </a:lnTo>
                  <a:lnTo>
                    <a:pt x="230403" y="35179"/>
                  </a:lnTo>
                  <a:lnTo>
                    <a:pt x="231432" y="33147"/>
                  </a:lnTo>
                  <a:lnTo>
                    <a:pt x="232460" y="35179"/>
                  </a:lnTo>
                  <a:lnTo>
                    <a:pt x="235902" y="35179"/>
                  </a:lnTo>
                  <a:close/>
                </a:path>
                <a:path w="238125" h="35559">
                  <a:moveTo>
                    <a:pt x="237731" y="3568"/>
                  </a:moveTo>
                  <a:lnTo>
                    <a:pt x="235699" y="1511"/>
                  </a:lnTo>
                  <a:lnTo>
                    <a:pt x="235699" y="4699"/>
                  </a:lnTo>
                  <a:lnTo>
                    <a:pt x="235699" y="9461"/>
                  </a:lnTo>
                  <a:lnTo>
                    <a:pt x="233781" y="11404"/>
                  </a:lnTo>
                  <a:lnTo>
                    <a:pt x="229082" y="11404"/>
                  </a:lnTo>
                  <a:lnTo>
                    <a:pt x="227177" y="9461"/>
                  </a:lnTo>
                  <a:lnTo>
                    <a:pt x="227177" y="4699"/>
                  </a:lnTo>
                  <a:lnTo>
                    <a:pt x="229082" y="2768"/>
                  </a:lnTo>
                  <a:lnTo>
                    <a:pt x="233781" y="2768"/>
                  </a:lnTo>
                  <a:lnTo>
                    <a:pt x="235699" y="4699"/>
                  </a:lnTo>
                  <a:lnTo>
                    <a:pt x="235699" y="1511"/>
                  </a:lnTo>
                  <a:lnTo>
                    <a:pt x="234911" y="698"/>
                  </a:lnTo>
                  <a:lnTo>
                    <a:pt x="227952" y="698"/>
                  </a:lnTo>
                  <a:lnTo>
                    <a:pt x="225920" y="2768"/>
                  </a:lnTo>
                  <a:lnTo>
                    <a:pt x="225132" y="3568"/>
                  </a:lnTo>
                  <a:lnTo>
                    <a:pt x="225132" y="10604"/>
                  </a:lnTo>
                  <a:lnTo>
                    <a:pt x="225920" y="11404"/>
                  </a:lnTo>
                  <a:lnTo>
                    <a:pt x="227952" y="13474"/>
                  </a:lnTo>
                  <a:lnTo>
                    <a:pt x="234911" y="13474"/>
                  </a:lnTo>
                  <a:lnTo>
                    <a:pt x="237731" y="10604"/>
                  </a:lnTo>
                  <a:lnTo>
                    <a:pt x="237731" y="3568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783862" y="982781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340"/>
                  </a:moveTo>
                  <a:lnTo>
                    <a:pt x="9909" y="4467"/>
                  </a:lnTo>
                  <a:lnTo>
                    <a:pt x="9909" y="845"/>
                  </a:lnTo>
                  <a:lnTo>
                    <a:pt x="0" y="2909"/>
                  </a:lnTo>
                  <a:lnTo>
                    <a:pt x="0" y="15340"/>
                  </a:lnTo>
                  <a:close/>
                </a:path>
                <a:path w="14604" h="15875">
                  <a:moveTo>
                    <a:pt x="12968" y="1115"/>
                  </a:moveTo>
                  <a:lnTo>
                    <a:pt x="13984" y="0"/>
                  </a:lnTo>
                  <a:lnTo>
                    <a:pt x="12968" y="206"/>
                  </a:lnTo>
                  <a:lnTo>
                    <a:pt x="12968" y="111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793770" y="982802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260"/>
                  </a:moveTo>
                  <a:lnTo>
                    <a:pt x="3059" y="908"/>
                  </a:lnTo>
                  <a:lnTo>
                    <a:pt x="3059" y="0"/>
                  </a:lnTo>
                  <a:lnTo>
                    <a:pt x="0" y="638"/>
                  </a:lnTo>
                  <a:lnTo>
                    <a:pt x="0" y="426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679803" y="9795675"/>
              <a:ext cx="100330" cy="121285"/>
            </a:xfrm>
            <a:custGeom>
              <a:avLst/>
              <a:gdLst/>
              <a:ahLst/>
              <a:cxnLst/>
              <a:rect l="l" t="t" r="r" b="b"/>
              <a:pathLst>
                <a:path w="100329" h="121284">
                  <a:moveTo>
                    <a:pt x="99979" y="106117"/>
                  </a:moveTo>
                  <a:lnTo>
                    <a:pt x="99979" y="100781"/>
                  </a:lnTo>
                  <a:lnTo>
                    <a:pt x="97215" y="93260"/>
                  </a:lnTo>
                  <a:lnTo>
                    <a:pt x="60580" y="91777"/>
                  </a:lnTo>
                  <a:lnTo>
                    <a:pt x="99979" y="106117"/>
                  </a:lnTo>
                  <a:close/>
                </a:path>
                <a:path w="100329" h="121284">
                  <a:moveTo>
                    <a:pt x="8325" y="120871"/>
                  </a:moveTo>
                  <a:lnTo>
                    <a:pt x="43366" y="91081"/>
                  </a:lnTo>
                  <a:lnTo>
                    <a:pt x="19671" y="90121"/>
                  </a:lnTo>
                  <a:lnTo>
                    <a:pt x="8325" y="120871"/>
                  </a:lnTo>
                  <a:close/>
                </a:path>
                <a:path w="100329" h="121284">
                  <a:moveTo>
                    <a:pt x="22913" y="59371"/>
                  </a:moveTo>
                  <a:lnTo>
                    <a:pt x="43735" y="59371"/>
                  </a:lnTo>
                  <a:lnTo>
                    <a:pt x="43048" y="58676"/>
                  </a:lnTo>
                  <a:lnTo>
                    <a:pt x="43048" y="56968"/>
                  </a:lnTo>
                  <a:lnTo>
                    <a:pt x="43735" y="56272"/>
                  </a:lnTo>
                  <a:lnTo>
                    <a:pt x="51544" y="56272"/>
                  </a:lnTo>
                  <a:lnTo>
                    <a:pt x="51544" y="17668"/>
                  </a:lnTo>
                  <a:lnTo>
                    <a:pt x="52231" y="16973"/>
                  </a:lnTo>
                  <a:lnTo>
                    <a:pt x="61726" y="16973"/>
                  </a:lnTo>
                  <a:lnTo>
                    <a:pt x="52906" y="0"/>
                  </a:lnTo>
                  <a:lnTo>
                    <a:pt x="32259" y="55985"/>
                  </a:lnTo>
                  <a:lnTo>
                    <a:pt x="22913" y="59371"/>
                  </a:lnTo>
                  <a:close/>
                </a:path>
                <a:path w="100329" h="121284">
                  <a:moveTo>
                    <a:pt x="90473" y="74896"/>
                  </a:moveTo>
                  <a:lnTo>
                    <a:pt x="87192" y="65978"/>
                  </a:lnTo>
                  <a:lnTo>
                    <a:pt x="99979" y="51948"/>
                  </a:lnTo>
                  <a:lnTo>
                    <a:pt x="99979" y="35889"/>
                  </a:lnTo>
                  <a:lnTo>
                    <a:pt x="80438" y="39960"/>
                  </a:lnTo>
                  <a:lnTo>
                    <a:pt x="80438" y="56272"/>
                  </a:lnTo>
                  <a:lnTo>
                    <a:pt x="88248" y="56272"/>
                  </a:lnTo>
                  <a:lnTo>
                    <a:pt x="88934" y="56968"/>
                  </a:lnTo>
                  <a:lnTo>
                    <a:pt x="88934" y="58676"/>
                  </a:lnTo>
                  <a:lnTo>
                    <a:pt x="88248" y="59371"/>
                  </a:lnTo>
                  <a:lnTo>
                    <a:pt x="22913" y="59371"/>
                  </a:lnTo>
                  <a:lnTo>
                    <a:pt x="0" y="67674"/>
                  </a:lnTo>
                  <a:lnTo>
                    <a:pt x="9512" y="71613"/>
                  </a:lnTo>
                  <a:lnTo>
                    <a:pt x="90473" y="74896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779783" y="9830721"/>
              <a:ext cx="4445" cy="72390"/>
            </a:xfrm>
            <a:custGeom>
              <a:avLst/>
              <a:gdLst/>
              <a:ahLst/>
              <a:cxnLst/>
              <a:rect l="l" t="t" r="r" b="b"/>
              <a:pathLst>
                <a:path w="4445" h="72390">
                  <a:moveTo>
                    <a:pt x="2258" y="71894"/>
                  </a:moveTo>
                  <a:lnTo>
                    <a:pt x="0" y="65736"/>
                  </a:lnTo>
                  <a:lnTo>
                    <a:pt x="0" y="71066"/>
                  </a:lnTo>
                  <a:lnTo>
                    <a:pt x="2258" y="71894"/>
                  </a:lnTo>
                  <a:close/>
                </a:path>
                <a:path w="4445" h="72390">
                  <a:moveTo>
                    <a:pt x="0" y="16904"/>
                  </a:moveTo>
                  <a:lnTo>
                    <a:pt x="4080" y="12430"/>
                  </a:lnTo>
                  <a:lnTo>
                    <a:pt x="4080" y="0"/>
                  </a:lnTo>
                  <a:lnTo>
                    <a:pt x="0" y="845"/>
                  </a:lnTo>
                  <a:lnTo>
                    <a:pt x="0" y="16904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699472" y="988121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77549" y="7727"/>
                  </a:moveTo>
                  <a:lnTo>
                    <a:pt x="75813" y="3007"/>
                  </a:lnTo>
                  <a:lnTo>
                    <a:pt x="1691" y="0"/>
                  </a:lnTo>
                  <a:lnTo>
                    <a:pt x="0" y="4582"/>
                  </a:lnTo>
                  <a:lnTo>
                    <a:pt x="23695" y="5542"/>
                  </a:lnTo>
                  <a:lnTo>
                    <a:pt x="28280" y="1644"/>
                  </a:lnTo>
                  <a:lnTo>
                    <a:pt x="40908" y="6244"/>
                  </a:lnTo>
                  <a:lnTo>
                    <a:pt x="77549" y="7727"/>
                  </a:lnTo>
                  <a:close/>
                </a:path>
              </a:pathLst>
            </a:custGeom>
            <a:solidFill>
              <a:srgbClr val="FCB1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697602" y="9870729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4" h="10795">
                  <a:moveTo>
                    <a:pt x="76528" y="10338"/>
                  </a:moveTo>
                  <a:lnTo>
                    <a:pt x="73826" y="2995"/>
                  </a:lnTo>
                  <a:lnTo>
                    <a:pt x="0" y="0"/>
                  </a:lnTo>
                  <a:lnTo>
                    <a:pt x="6441" y="2673"/>
                  </a:lnTo>
                  <a:lnTo>
                    <a:pt x="4687" y="7428"/>
                  </a:lnTo>
                  <a:lnTo>
                    <a:pt x="76528" y="10338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689317" y="9867293"/>
              <a:ext cx="86360" cy="17145"/>
            </a:xfrm>
            <a:custGeom>
              <a:avLst/>
              <a:gdLst/>
              <a:ahLst/>
              <a:cxnLst/>
              <a:rect l="l" t="t" r="r" b="b"/>
              <a:pathLst>
                <a:path w="86359" h="17145">
                  <a:moveTo>
                    <a:pt x="85966" y="16921"/>
                  </a:moveTo>
                  <a:lnTo>
                    <a:pt x="84814" y="13776"/>
                  </a:lnTo>
                  <a:lnTo>
                    <a:pt x="12974" y="10861"/>
                  </a:lnTo>
                  <a:lnTo>
                    <a:pt x="11844" y="13914"/>
                  </a:lnTo>
                  <a:lnTo>
                    <a:pt x="85966" y="16921"/>
                  </a:lnTo>
                  <a:close/>
                </a:path>
                <a:path w="86359" h="17145">
                  <a:moveTo>
                    <a:pt x="82113" y="6428"/>
                  </a:moveTo>
                  <a:lnTo>
                    <a:pt x="80955" y="3283"/>
                  </a:lnTo>
                  <a:lnTo>
                    <a:pt x="0" y="0"/>
                  </a:lnTo>
                  <a:lnTo>
                    <a:pt x="8286" y="3432"/>
                  </a:lnTo>
                  <a:lnTo>
                    <a:pt x="82113" y="6428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4409" y="9815749"/>
              <a:ext cx="22860" cy="36195"/>
            </a:xfrm>
            <a:custGeom>
              <a:avLst/>
              <a:gdLst/>
              <a:ahLst/>
              <a:cxnLst/>
              <a:rect l="l" t="t" r="r" b="b"/>
              <a:pathLst>
                <a:path w="22859" h="36195">
                  <a:moveTo>
                    <a:pt x="0" y="36154"/>
                  </a:moveTo>
                  <a:lnTo>
                    <a:pt x="22770" y="36154"/>
                  </a:lnTo>
                  <a:lnTo>
                    <a:pt x="22770" y="20520"/>
                  </a:lnTo>
                  <a:lnTo>
                    <a:pt x="19722" y="21159"/>
                  </a:lnTo>
                  <a:lnTo>
                    <a:pt x="8728" y="0"/>
                  </a:lnTo>
                  <a:lnTo>
                    <a:pt x="0" y="0"/>
                  </a:lnTo>
                  <a:lnTo>
                    <a:pt x="0" y="36154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722845" y="9812655"/>
              <a:ext cx="46355" cy="42545"/>
            </a:xfrm>
            <a:custGeom>
              <a:avLst/>
              <a:gdLst/>
              <a:ahLst/>
              <a:cxnLst/>
              <a:rect l="l" t="t" r="r" b="b"/>
              <a:pathLst>
                <a:path w="46354" h="42545">
                  <a:moveTo>
                    <a:pt x="45885" y="39992"/>
                  </a:moveTo>
                  <a:lnTo>
                    <a:pt x="45199" y="39306"/>
                  </a:lnTo>
                  <a:lnTo>
                    <a:pt x="37388" y="39306"/>
                  </a:lnTo>
                  <a:lnTo>
                    <a:pt x="37388" y="22987"/>
                  </a:lnTo>
                  <a:lnTo>
                    <a:pt x="34328" y="23622"/>
                  </a:lnTo>
                  <a:lnTo>
                    <a:pt x="34328" y="39255"/>
                  </a:lnTo>
                  <a:lnTo>
                    <a:pt x="11557" y="39255"/>
                  </a:lnTo>
                  <a:lnTo>
                    <a:pt x="11557" y="3098"/>
                  </a:lnTo>
                  <a:lnTo>
                    <a:pt x="20294" y="3098"/>
                  </a:lnTo>
                  <a:lnTo>
                    <a:pt x="18681" y="0"/>
                  </a:lnTo>
                  <a:lnTo>
                    <a:pt x="10033" y="0"/>
                  </a:lnTo>
                  <a:lnTo>
                    <a:pt x="9182" y="0"/>
                  </a:lnTo>
                  <a:lnTo>
                    <a:pt x="8496" y="698"/>
                  </a:lnTo>
                  <a:lnTo>
                    <a:pt x="8496" y="39306"/>
                  </a:lnTo>
                  <a:lnTo>
                    <a:pt x="1536" y="39306"/>
                  </a:lnTo>
                  <a:lnTo>
                    <a:pt x="685" y="39306"/>
                  </a:lnTo>
                  <a:lnTo>
                    <a:pt x="0" y="39992"/>
                  </a:lnTo>
                  <a:lnTo>
                    <a:pt x="0" y="41706"/>
                  </a:lnTo>
                  <a:lnTo>
                    <a:pt x="685" y="42405"/>
                  </a:lnTo>
                  <a:lnTo>
                    <a:pt x="45199" y="42405"/>
                  </a:lnTo>
                  <a:lnTo>
                    <a:pt x="45885" y="41706"/>
                  </a:lnTo>
                  <a:lnTo>
                    <a:pt x="45885" y="3999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292452" y="9741010"/>
              <a:ext cx="53975" cy="22860"/>
            </a:xfrm>
            <a:custGeom>
              <a:avLst/>
              <a:gdLst/>
              <a:ahLst/>
              <a:cxnLst/>
              <a:rect l="l" t="t" r="r" b="b"/>
              <a:pathLst>
                <a:path w="53975" h="22859">
                  <a:moveTo>
                    <a:pt x="686" y="22406"/>
                  </a:moveTo>
                  <a:lnTo>
                    <a:pt x="52674" y="22406"/>
                  </a:lnTo>
                  <a:lnTo>
                    <a:pt x="53360" y="21711"/>
                  </a:lnTo>
                  <a:lnTo>
                    <a:pt x="53360" y="7123"/>
                  </a:lnTo>
                  <a:lnTo>
                    <a:pt x="52787" y="6462"/>
                  </a:lnTo>
                  <a:lnTo>
                    <a:pt x="1719" y="0"/>
                  </a:lnTo>
                  <a:lnTo>
                    <a:pt x="516" y="373"/>
                  </a:lnTo>
                  <a:lnTo>
                    <a:pt x="0" y="1535"/>
                  </a:lnTo>
                  <a:lnTo>
                    <a:pt x="0" y="3288"/>
                  </a:lnTo>
                  <a:lnTo>
                    <a:pt x="3059" y="3288"/>
                  </a:lnTo>
                  <a:lnTo>
                    <a:pt x="50301" y="9274"/>
                  </a:lnTo>
                  <a:lnTo>
                    <a:pt x="50301" y="19301"/>
                  </a:lnTo>
                  <a:lnTo>
                    <a:pt x="0" y="19301"/>
                  </a:lnTo>
                  <a:lnTo>
                    <a:pt x="0" y="21711"/>
                  </a:lnTo>
                  <a:lnTo>
                    <a:pt x="686" y="22406"/>
                  </a:lnTo>
                  <a:close/>
                </a:path>
                <a:path w="53975" h="22859">
                  <a:moveTo>
                    <a:pt x="0" y="19301"/>
                  </a:moveTo>
                  <a:lnTo>
                    <a:pt x="3059" y="19301"/>
                  </a:lnTo>
                  <a:lnTo>
                    <a:pt x="3059" y="3288"/>
                  </a:lnTo>
                  <a:lnTo>
                    <a:pt x="0" y="3288"/>
                  </a:lnTo>
                  <a:lnTo>
                    <a:pt x="0" y="19301"/>
                  </a:lnTo>
                  <a:close/>
                </a:path>
              </a:pathLst>
            </a:custGeom>
            <a:solidFill>
              <a:srgbClr val="4F4D52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143071" y="9787655"/>
              <a:ext cx="62865" cy="69215"/>
            </a:xfrm>
            <a:custGeom>
              <a:avLst/>
              <a:gdLst/>
              <a:ahLst/>
              <a:cxnLst/>
              <a:rect l="l" t="t" r="r" b="b"/>
              <a:pathLst>
                <a:path w="62865" h="69215">
                  <a:moveTo>
                    <a:pt x="0" y="68973"/>
                  </a:moveTo>
                  <a:lnTo>
                    <a:pt x="3019" y="65121"/>
                  </a:lnTo>
                  <a:lnTo>
                    <a:pt x="7338" y="62361"/>
                  </a:lnTo>
                  <a:lnTo>
                    <a:pt x="12281" y="61384"/>
                  </a:lnTo>
                  <a:lnTo>
                    <a:pt x="15278" y="54381"/>
                  </a:lnTo>
                  <a:lnTo>
                    <a:pt x="22174" y="49465"/>
                  </a:lnTo>
                  <a:lnTo>
                    <a:pt x="33474" y="49465"/>
                  </a:lnTo>
                  <a:lnTo>
                    <a:pt x="36578" y="50293"/>
                  </a:lnTo>
                  <a:lnTo>
                    <a:pt x="39297" y="51759"/>
                  </a:lnTo>
                  <a:lnTo>
                    <a:pt x="62254" y="26581"/>
                  </a:lnTo>
                  <a:lnTo>
                    <a:pt x="18536" y="35677"/>
                  </a:lnTo>
                  <a:lnTo>
                    <a:pt x="0" y="0"/>
                  </a:lnTo>
                  <a:lnTo>
                    <a:pt x="0" y="68973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143063" y="9853117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5" h="28575">
                  <a:moveTo>
                    <a:pt x="29311" y="15265"/>
                  </a:moveTo>
                  <a:lnTo>
                    <a:pt x="16776" y="13042"/>
                  </a:lnTo>
                  <a:lnTo>
                    <a:pt x="16687" y="13538"/>
                  </a:lnTo>
                  <a:lnTo>
                    <a:pt x="16408" y="13995"/>
                  </a:lnTo>
                  <a:lnTo>
                    <a:pt x="15659" y="14465"/>
                  </a:lnTo>
                  <a:lnTo>
                    <a:pt x="15328" y="14554"/>
                  </a:lnTo>
                  <a:lnTo>
                    <a:pt x="14414" y="14554"/>
                  </a:lnTo>
                  <a:lnTo>
                    <a:pt x="13830" y="14249"/>
                  </a:lnTo>
                  <a:lnTo>
                    <a:pt x="10680" y="9118"/>
                  </a:lnTo>
                  <a:lnTo>
                    <a:pt x="10680" y="2476"/>
                  </a:lnTo>
                  <a:lnTo>
                    <a:pt x="10807" y="1219"/>
                  </a:lnTo>
                  <a:lnTo>
                    <a:pt x="11036" y="0"/>
                  </a:lnTo>
                  <a:lnTo>
                    <a:pt x="5867" y="1676"/>
                  </a:lnTo>
                  <a:lnTo>
                    <a:pt x="1752" y="5791"/>
                  </a:lnTo>
                  <a:lnTo>
                    <a:pt x="0" y="10985"/>
                  </a:lnTo>
                  <a:lnTo>
                    <a:pt x="0" y="13677"/>
                  </a:lnTo>
                  <a:lnTo>
                    <a:pt x="10604" y="14109"/>
                  </a:lnTo>
                  <a:lnTo>
                    <a:pt x="11264" y="14820"/>
                  </a:lnTo>
                  <a:lnTo>
                    <a:pt x="10934" y="23012"/>
                  </a:lnTo>
                  <a:lnTo>
                    <a:pt x="19177" y="26009"/>
                  </a:lnTo>
                  <a:lnTo>
                    <a:pt x="29311" y="15265"/>
                  </a:lnTo>
                  <a:close/>
                </a:path>
                <a:path w="31115" h="28575">
                  <a:moveTo>
                    <a:pt x="30556" y="15481"/>
                  </a:moveTo>
                  <a:lnTo>
                    <a:pt x="29311" y="15265"/>
                  </a:lnTo>
                  <a:lnTo>
                    <a:pt x="19189" y="26009"/>
                  </a:lnTo>
                  <a:lnTo>
                    <a:pt x="25946" y="28460"/>
                  </a:lnTo>
                  <a:lnTo>
                    <a:pt x="30556" y="15481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143069" y="9849042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40">
                  <a:moveTo>
                    <a:pt x="0" y="15052"/>
                  </a:moveTo>
                  <a:lnTo>
                    <a:pt x="1748" y="9855"/>
                  </a:lnTo>
                  <a:lnTo>
                    <a:pt x="5862" y="5749"/>
                  </a:lnTo>
                  <a:lnTo>
                    <a:pt x="11038" y="4070"/>
                  </a:lnTo>
                  <a:lnTo>
                    <a:pt x="11305" y="2650"/>
                  </a:lnTo>
                  <a:lnTo>
                    <a:pt x="11731" y="1293"/>
                  </a:lnTo>
                  <a:lnTo>
                    <a:pt x="12281" y="0"/>
                  </a:lnTo>
                  <a:lnTo>
                    <a:pt x="7338" y="977"/>
                  </a:lnTo>
                  <a:lnTo>
                    <a:pt x="3019" y="3737"/>
                  </a:lnTo>
                  <a:lnTo>
                    <a:pt x="0" y="7583"/>
                  </a:lnTo>
                  <a:lnTo>
                    <a:pt x="0" y="1505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57339" y="9840755"/>
              <a:ext cx="22860" cy="27940"/>
            </a:xfrm>
            <a:custGeom>
              <a:avLst/>
              <a:gdLst/>
              <a:ahLst/>
              <a:cxnLst/>
              <a:rect l="l" t="t" r="r" b="b"/>
              <a:pathLst>
                <a:path w="22859" h="27940">
                  <a:moveTo>
                    <a:pt x="16282" y="27840"/>
                  </a:moveTo>
                  <a:lnTo>
                    <a:pt x="17832" y="23470"/>
                  </a:lnTo>
                  <a:lnTo>
                    <a:pt x="18604" y="22924"/>
                  </a:lnTo>
                  <a:lnTo>
                    <a:pt x="19835" y="22924"/>
                  </a:lnTo>
                  <a:lnTo>
                    <a:pt x="15914" y="12275"/>
                  </a:lnTo>
                  <a:lnTo>
                    <a:pt x="14648" y="10993"/>
                  </a:lnTo>
                  <a:lnTo>
                    <a:pt x="16419" y="9199"/>
                  </a:lnTo>
                  <a:lnTo>
                    <a:pt x="17520" y="8371"/>
                  </a:lnTo>
                  <a:lnTo>
                    <a:pt x="17134" y="7319"/>
                  </a:lnTo>
                  <a:lnTo>
                    <a:pt x="22491" y="1443"/>
                  </a:lnTo>
                  <a:lnTo>
                    <a:pt x="20488" y="517"/>
                  </a:lnTo>
                  <a:lnTo>
                    <a:pt x="18258" y="0"/>
                  </a:lnTo>
                  <a:lnTo>
                    <a:pt x="7139" y="0"/>
                  </a:lnTo>
                  <a:lnTo>
                    <a:pt x="0" y="7233"/>
                  </a:lnTo>
                  <a:lnTo>
                    <a:pt x="0" y="20434"/>
                  </a:lnTo>
                  <a:lnTo>
                    <a:pt x="2502" y="24522"/>
                  </a:lnTo>
                  <a:lnTo>
                    <a:pt x="2502" y="25402"/>
                  </a:lnTo>
                  <a:lnTo>
                    <a:pt x="16282" y="27840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153752" y="9837120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09" h="31115">
                  <a:moveTo>
                    <a:pt x="3728" y="30542"/>
                  </a:moveTo>
                  <a:lnTo>
                    <a:pt x="4653" y="30542"/>
                  </a:lnTo>
                  <a:lnTo>
                    <a:pt x="4983" y="30456"/>
                  </a:lnTo>
                  <a:lnTo>
                    <a:pt x="5726" y="29979"/>
                  </a:lnTo>
                  <a:lnTo>
                    <a:pt x="6004" y="29530"/>
                  </a:lnTo>
                  <a:lnTo>
                    <a:pt x="6163" y="28610"/>
                  </a:lnTo>
                  <a:lnTo>
                    <a:pt x="6089" y="28156"/>
                  </a:lnTo>
                  <a:lnTo>
                    <a:pt x="3586" y="24074"/>
                  </a:lnTo>
                  <a:lnTo>
                    <a:pt x="3586" y="10867"/>
                  </a:lnTo>
                  <a:lnTo>
                    <a:pt x="10726" y="3633"/>
                  </a:lnTo>
                  <a:lnTo>
                    <a:pt x="21844" y="3633"/>
                  </a:lnTo>
                  <a:lnTo>
                    <a:pt x="24075" y="4151"/>
                  </a:lnTo>
                  <a:lnTo>
                    <a:pt x="26078" y="5077"/>
                  </a:lnTo>
                  <a:lnTo>
                    <a:pt x="28615" y="2294"/>
                  </a:lnTo>
                  <a:lnTo>
                    <a:pt x="25897" y="827"/>
                  </a:lnTo>
                  <a:lnTo>
                    <a:pt x="22792" y="0"/>
                  </a:lnTo>
                  <a:lnTo>
                    <a:pt x="19500" y="0"/>
                  </a:lnTo>
                  <a:lnTo>
                    <a:pt x="11492" y="0"/>
                  </a:lnTo>
                  <a:lnTo>
                    <a:pt x="0" y="18468"/>
                  </a:lnTo>
                  <a:lnTo>
                    <a:pt x="0" y="25109"/>
                  </a:lnTo>
                  <a:lnTo>
                    <a:pt x="3144" y="30243"/>
                  </a:lnTo>
                  <a:lnTo>
                    <a:pt x="3728" y="3054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173253" y="985271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921" y="10970"/>
                  </a:moveTo>
                  <a:lnTo>
                    <a:pt x="6952" y="10970"/>
                  </a:lnTo>
                  <a:lnTo>
                    <a:pt x="2922" y="0"/>
                  </a:lnTo>
                  <a:lnTo>
                    <a:pt x="2389" y="471"/>
                  </a:lnTo>
                  <a:lnTo>
                    <a:pt x="1379" y="1494"/>
                  </a:lnTo>
                  <a:lnTo>
                    <a:pt x="431" y="1494"/>
                  </a:lnTo>
                  <a:lnTo>
                    <a:pt x="3921" y="10970"/>
                  </a:lnTo>
                  <a:close/>
                </a:path>
                <a:path w="6984" h="11429">
                  <a:moveTo>
                    <a:pt x="431" y="1494"/>
                  </a:moveTo>
                  <a:lnTo>
                    <a:pt x="1379" y="1494"/>
                  </a:lnTo>
                  <a:lnTo>
                    <a:pt x="0" y="321"/>
                  </a:lnTo>
                  <a:lnTo>
                    <a:pt x="431" y="1494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71983" y="984912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650" y="5077"/>
                  </a:moveTo>
                  <a:lnTo>
                    <a:pt x="3660" y="4053"/>
                  </a:lnTo>
                  <a:lnTo>
                    <a:pt x="4194" y="3582"/>
                  </a:lnTo>
                  <a:lnTo>
                    <a:pt x="2877" y="0"/>
                  </a:lnTo>
                  <a:lnTo>
                    <a:pt x="1776" y="822"/>
                  </a:lnTo>
                  <a:lnTo>
                    <a:pt x="0" y="2621"/>
                  </a:lnTo>
                  <a:lnTo>
                    <a:pt x="1271" y="3904"/>
                  </a:lnTo>
                  <a:lnTo>
                    <a:pt x="2650" y="507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172849" y="9867810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90">
                  <a:moveTo>
                    <a:pt x="16668" y="21228"/>
                  </a:moveTo>
                  <a:lnTo>
                    <a:pt x="8870" y="0"/>
                  </a:lnTo>
                  <a:lnTo>
                    <a:pt x="5386" y="0"/>
                  </a:lnTo>
                  <a:lnTo>
                    <a:pt x="0" y="15162"/>
                  </a:lnTo>
                  <a:lnTo>
                    <a:pt x="16668" y="21228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169009" y="9863679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4" h="19684">
                  <a:moveTo>
                    <a:pt x="3842" y="19296"/>
                  </a:moveTo>
                  <a:lnTo>
                    <a:pt x="9228" y="4128"/>
                  </a:lnTo>
                  <a:lnTo>
                    <a:pt x="12713" y="4128"/>
                  </a:lnTo>
                  <a:lnTo>
                    <a:pt x="11197" y="0"/>
                  </a:lnTo>
                  <a:lnTo>
                    <a:pt x="7792" y="0"/>
                  </a:lnTo>
                  <a:lnTo>
                    <a:pt x="6935" y="0"/>
                  </a:lnTo>
                  <a:lnTo>
                    <a:pt x="6163" y="546"/>
                  </a:lnTo>
                  <a:lnTo>
                    <a:pt x="0" y="17898"/>
                  </a:lnTo>
                  <a:lnTo>
                    <a:pt x="3842" y="1929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87284" y="9785344"/>
              <a:ext cx="52069" cy="81280"/>
            </a:xfrm>
            <a:custGeom>
              <a:avLst/>
              <a:gdLst/>
              <a:ahLst/>
              <a:cxnLst/>
              <a:rect l="l" t="t" r="r" b="b"/>
              <a:pathLst>
                <a:path w="52069" h="81279">
                  <a:moveTo>
                    <a:pt x="51709" y="81278"/>
                  </a:moveTo>
                  <a:lnTo>
                    <a:pt x="51709" y="0"/>
                  </a:lnTo>
                  <a:lnTo>
                    <a:pt x="38241" y="36510"/>
                  </a:lnTo>
                  <a:lnTo>
                    <a:pt x="38241" y="53334"/>
                  </a:lnTo>
                  <a:lnTo>
                    <a:pt x="37554" y="54030"/>
                  </a:lnTo>
                  <a:lnTo>
                    <a:pt x="28712" y="54030"/>
                  </a:lnTo>
                  <a:lnTo>
                    <a:pt x="0" y="64431"/>
                  </a:lnTo>
                  <a:lnTo>
                    <a:pt x="13143" y="69882"/>
                  </a:lnTo>
                  <a:lnTo>
                    <a:pt x="28581" y="69882"/>
                  </a:lnTo>
                  <a:lnTo>
                    <a:pt x="33922" y="73142"/>
                  </a:lnTo>
                  <a:lnTo>
                    <a:pt x="36919" y="78029"/>
                  </a:lnTo>
                  <a:lnTo>
                    <a:pt x="39308" y="78530"/>
                  </a:lnTo>
                  <a:lnTo>
                    <a:pt x="41510" y="79536"/>
                  </a:lnTo>
                  <a:lnTo>
                    <a:pt x="43423" y="80939"/>
                  </a:lnTo>
                  <a:lnTo>
                    <a:pt x="51709" y="81278"/>
                  </a:lnTo>
                  <a:close/>
                </a:path>
                <a:path w="52069" h="81279">
                  <a:moveTo>
                    <a:pt x="32923" y="50931"/>
                  </a:moveTo>
                  <a:lnTo>
                    <a:pt x="35182" y="50931"/>
                  </a:lnTo>
                  <a:lnTo>
                    <a:pt x="35182" y="44802"/>
                  </a:lnTo>
                  <a:lnTo>
                    <a:pt x="32923" y="50931"/>
                  </a:lnTo>
                  <a:close/>
                </a:path>
                <a:path w="52069" h="81279">
                  <a:moveTo>
                    <a:pt x="16152" y="71130"/>
                  </a:moveTo>
                  <a:lnTo>
                    <a:pt x="18116" y="70325"/>
                  </a:lnTo>
                  <a:lnTo>
                    <a:pt x="20255" y="69882"/>
                  </a:lnTo>
                  <a:lnTo>
                    <a:pt x="13143" y="69882"/>
                  </a:lnTo>
                  <a:lnTo>
                    <a:pt x="16152" y="71130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138994" y="9782103"/>
              <a:ext cx="4445" cy="85090"/>
            </a:xfrm>
            <a:custGeom>
              <a:avLst/>
              <a:gdLst/>
              <a:ahLst/>
              <a:cxnLst/>
              <a:rect l="l" t="t" r="r" b="b"/>
              <a:pathLst>
                <a:path w="4444" h="85090">
                  <a:moveTo>
                    <a:pt x="4075" y="84682"/>
                  </a:moveTo>
                  <a:lnTo>
                    <a:pt x="4075" y="5554"/>
                  </a:lnTo>
                  <a:lnTo>
                    <a:pt x="1191" y="0"/>
                  </a:lnTo>
                  <a:lnTo>
                    <a:pt x="0" y="3237"/>
                  </a:lnTo>
                  <a:lnTo>
                    <a:pt x="0" y="84515"/>
                  </a:lnTo>
                  <a:lnTo>
                    <a:pt x="4075" y="84682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134048" y="9869518"/>
              <a:ext cx="17145" cy="5715"/>
            </a:xfrm>
            <a:custGeom>
              <a:avLst/>
              <a:gdLst/>
              <a:ahLst/>
              <a:cxnLst/>
              <a:rect l="l" t="t" r="r" b="b"/>
              <a:pathLst>
                <a:path w="17144" h="5715">
                  <a:moveTo>
                    <a:pt x="16935" y="5502"/>
                  </a:moveTo>
                  <a:lnTo>
                    <a:pt x="17128" y="695"/>
                  </a:lnTo>
                  <a:lnTo>
                    <a:pt x="2060" y="86"/>
                  </a:lnTo>
                  <a:lnTo>
                    <a:pt x="16935" y="5502"/>
                  </a:lnTo>
                  <a:close/>
                </a:path>
                <a:path w="17144" h="5715">
                  <a:moveTo>
                    <a:pt x="351" y="471"/>
                  </a:moveTo>
                  <a:lnTo>
                    <a:pt x="862" y="40"/>
                  </a:lnTo>
                  <a:lnTo>
                    <a:pt x="0" y="0"/>
                  </a:lnTo>
                  <a:lnTo>
                    <a:pt x="351" y="471"/>
                  </a:lnTo>
                  <a:close/>
                </a:path>
              </a:pathLst>
            </a:custGeom>
            <a:solidFill>
              <a:srgbClr val="FCB240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115987" y="9821862"/>
              <a:ext cx="38735" cy="54610"/>
            </a:xfrm>
            <a:custGeom>
              <a:avLst/>
              <a:gdLst/>
              <a:ahLst/>
              <a:cxnLst/>
              <a:rect l="l" t="t" r="r" b="b"/>
              <a:pathLst>
                <a:path w="38734" h="54609">
                  <a:moveTo>
                    <a:pt x="9537" y="0"/>
                  </a:moveTo>
                  <a:lnTo>
                    <a:pt x="6477" y="8293"/>
                  </a:lnTo>
                  <a:lnTo>
                    <a:pt x="6477" y="14414"/>
                  </a:lnTo>
                  <a:lnTo>
                    <a:pt x="4216" y="14414"/>
                  </a:lnTo>
                  <a:lnTo>
                    <a:pt x="3543" y="16230"/>
                  </a:lnTo>
                  <a:lnTo>
                    <a:pt x="0" y="17513"/>
                  </a:lnTo>
                  <a:lnTo>
                    <a:pt x="8851" y="17513"/>
                  </a:lnTo>
                  <a:lnTo>
                    <a:pt x="9537" y="16814"/>
                  </a:lnTo>
                  <a:lnTo>
                    <a:pt x="9537" y="0"/>
                  </a:lnTo>
                  <a:close/>
                </a:path>
                <a:path w="38734" h="54609">
                  <a:moveTo>
                    <a:pt x="38328" y="46075"/>
                  </a:moveTo>
                  <a:lnTo>
                    <a:pt x="37680" y="45364"/>
                  </a:lnTo>
                  <a:lnTo>
                    <a:pt x="14719" y="44424"/>
                  </a:lnTo>
                  <a:lnTo>
                    <a:pt x="15963" y="45351"/>
                  </a:lnTo>
                  <a:lnTo>
                    <a:pt x="17094" y="46443"/>
                  </a:lnTo>
                  <a:lnTo>
                    <a:pt x="18059" y="47663"/>
                  </a:lnTo>
                  <a:lnTo>
                    <a:pt x="18923" y="47701"/>
                  </a:lnTo>
                  <a:lnTo>
                    <a:pt x="19240" y="47434"/>
                  </a:lnTo>
                  <a:lnTo>
                    <a:pt x="20116" y="47752"/>
                  </a:lnTo>
                  <a:lnTo>
                    <a:pt x="35179" y="48361"/>
                  </a:lnTo>
                  <a:lnTo>
                    <a:pt x="34988" y="53162"/>
                  </a:lnTo>
                  <a:lnTo>
                    <a:pt x="38011" y="54254"/>
                  </a:lnTo>
                  <a:lnTo>
                    <a:pt x="38328" y="46075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095603" y="9858387"/>
              <a:ext cx="24765" cy="45085"/>
            </a:xfrm>
            <a:custGeom>
              <a:avLst/>
              <a:gdLst/>
              <a:ahLst/>
              <a:cxnLst/>
              <a:rect l="l" t="t" r="r" b="b"/>
              <a:pathLst>
                <a:path w="24765" h="45084">
                  <a:moveTo>
                    <a:pt x="24447" y="4648"/>
                  </a:moveTo>
                  <a:lnTo>
                    <a:pt x="21920" y="1803"/>
                  </a:lnTo>
                  <a:lnTo>
                    <a:pt x="18249" y="0"/>
                  </a:lnTo>
                  <a:lnTo>
                    <a:pt x="14173" y="0"/>
                  </a:lnTo>
                  <a:lnTo>
                    <a:pt x="13652" y="0"/>
                  </a:lnTo>
                  <a:lnTo>
                    <a:pt x="12636" y="88"/>
                  </a:lnTo>
                  <a:lnTo>
                    <a:pt x="15913" y="1447"/>
                  </a:lnTo>
                  <a:lnTo>
                    <a:pt x="7937" y="23050"/>
                  </a:lnTo>
                  <a:lnTo>
                    <a:pt x="3835" y="34163"/>
                  </a:lnTo>
                  <a:lnTo>
                    <a:pt x="13398" y="24028"/>
                  </a:lnTo>
                  <a:lnTo>
                    <a:pt x="3848" y="34163"/>
                  </a:lnTo>
                  <a:lnTo>
                    <a:pt x="3784" y="34340"/>
                  </a:lnTo>
                  <a:lnTo>
                    <a:pt x="0" y="44589"/>
                  </a:lnTo>
                  <a:lnTo>
                    <a:pt x="6946" y="38696"/>
                  </a:lnTo>
                  <a:lnTo>
                    <a:pt x="21094" y="26657"/>
                  </a:lnTo>
                  <a:lnTo>
                    <a:pt x="20421" y="26035"/>
                  </a:lnTo>
                  <a:lnTo>
                    <a:pt x="19672" y="25476"/>
                  </a:lnTo>
                  <a:lnTo>
                    <a:pt x="18872" y="24968"/>
                  </a:lnTo>
                  <a:lnTo>
                    <a:pt x="17246" y="24066"/>
                  </a:lnTo>
                  <a:lnTo>
                    <a:pt x="16967" y="23114"/>
                  </a:lnTo>
                  <a:lnTo>
                    <a:pt x="17551" y="21996"/>
                  </a:lnTo>
                  <a:lnTo>
                    <a:pt x="17856" y="21742"/>
                  </a:lnTo>
                  <a:lnTo>
                    <a:pt x="18199" y="21602"/>
                  </a:lnTo>
                  <a:lnTo>
                    <a:pt x="14173" y="10680"/>
                  </a:lnTo>
                  <a:lnTo>
                    <a:pt x="13068" y="9563"/>
                  </a:lnTo>
                  <a:lnTo>
                    <a:pt x="17754" y="4813"/>
                  </a:lnTo>
                  <a:lnTo>
                    <a:pt x="24447" y="4648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03438" y="985522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20760" y="8147"/>
                  </a:moveTo>
                  <a:lnTo>
                    <a:pt x="17769" y="3260"/>
                  </a:lnTo>
                  <a:lnTo>
                    <a:pt x="12429" y="0"/>
                  </a:lnTo>
                  <a:lnTo>
                    <a:pt x="6345" y="0"/>
                  </a:lnTo>
                  <a:lnTo>
                    <a:pt x="4103" y="0"/>
                  </a:lnTo>
                  <a:lnTo>
                    <a:pt x="1958" y="442"/>
                  </a:lnTo>
                  <a:lnTo>
                    <a:pt x="0" y="1247"/>
                  </a:lnTo>
                  <a:lnTo>
                    <a:pt x="4812" y="3248"/>
                  </a:lnTo>
                  <a:lnTo>
                    <a:pt x="5828" y="3162"/>
                  </a:lnTo>
                  <a:lnTo>
                    <a:pt x="10420" y="3162"/>
                  </a:lnTo>
                  <a:lnTo>
                    <a:pt x="14092" y="4956"/>
                  </a:lnTo>
                  <a:lnTo>
                    <a:pt x="16623" y="7808"/>
                  </a:lnTo>
                  <a:lnTo>
                    <a:pt x="18513" y="7796"/>
                  </a:lnTo>
                  <a:lnTo>
                    <a:pt x="19654" y="7917"/>
                  </a:lnTo>
                  <a:lnTo>
                    <a:pt x="20760" y="8147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09785" y="9866183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5">
                  <a:moveTo>
                    <a:pt x="9336" y="16795"/>
                  </a:moveTo>
                  <a:lnTo>
                    <a:pt x="22219" y="5841"/>
                  </a:lnTo>
                  <a:lnTo>
                    <a:pt x="19710" y="2305"/>
                  </a:lnTo>
                  <a:lnTo>
                    <a:pt x="15613" y="0"/>
                  </a:lnTo>
                  <a:lnTo>
                    <a:pt x="10993" y="0"/>
                  </a:lnTo>
                  <a:lnTo>
                    <a:pt x="5039" y="0"/>
                  </a:lnTo>
                  <a:lnTo>
                    <a:pt x="1197" y="3892"/>
                  </a:lnTo>
                  <a:lnTo>
                    <a:pt x="0" y="2874"/>
                  </a:lnTo>
                  <a:lnTo>
                    <a:pt x="4023" y="13805"/>
                  </a:lnTo>
                  <a:lnTo>
                    <a:pt x="4381" y="13707"/>
                  </a:lnTo>
                  <a:lnTo>
                    <a:pt x="4818" y="13707"/>
                  </a:lnTo>
                  <a:lnTo>
                    <a:pt x="5068" y="13764"/>
                  </a:lnTo>
                  <a:lnTo>
                    <a:pt x="6810" y="14713"/>
                  </a:lnTo>
                  <a:lnTo>
                    <a:pt x="8161" y="15685"/>
                  </a:lnTo>
                  <a:lnTo>
                    <a:pt x="9336" y="16795"/>
                  </a:lnTo>
                  <a:close/>
                </a:path>
              </a:pathLst>
            </a:custGeom>
            <a:solidFill>
              <a:srgbClr val="FCB4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08680" y="9863024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4" h="22225">
                  <a:moveTo>
                    <a:pt x="8025" y="22010"/>
                  </a:moveTo>
                  <a:lnTo>
                    <a:pt x="10442" y="19957"/>
                  </a:lnTo>
                  <a:lnTo>
                    <a:pt x="9268" y="18841"/>
                  </a:lnTo>
                  <a:lnTo>
                    <a:pt x="7917" y="17870"/>
                  </a:lnTo>
                  <a:lnTo>
                    <a:pt x="6174" y="16921"/>
                  </a:lnTo>
                  <a:lnTo>
                    <a:pt x="5925" y="16864"/>
                  </a:lnTo>
                  <a:lnTo>
                    <a:pt x="5488" y="16864"/>
                  </a:lnTo>
                  <a:lnTo>
                    <a:pt x="5240" y="16921"/>
                  </a:lnTo>
                  <a:lnTo>
                    <a:pt x="4784" y="17093"/>
                  </a:lnTo>
                  <a:lnTo>
                    <a:pt x="4483" y="17346"/>
                  </a:lnTo>
                  <a:lnTo>
                    <a:pt x="3893" y="18468"/>
                  </a:lnTo>
                  <a:lnTo>
                    <a:pt x="4182" y="19428"/>
                  </a:lnTo>
                  <a:lnTo>
                    <a:pt x="5232" y="19997"/>
                  </a:lnTo>
                  <a:lnTo>
                    <a:pt x="6600" y="20837"/>
                  </a:lnTo>
                  <a:lnTo>
                    <a:pt x="7349" y="21394"/>
                  </a:lnTo>
                  <a:lnTo>
                    <a:pt x="8025" y="22010"/>
                  </a:lnTo>
                  <a:close/>
                </a:path>
                <a:path w="26034" h="22225">
                  <a:moveTo>
                    <a:pt x="23326" y="8998"/>
                  </a:moveTo>
                  <a:lnTo>
                    <a:pt x="25721" y="6962"/>
                  </a:lnTo>
                  <a:lnTo>
                    <a:pt x="24404" y="5272"/>
                  </a:lnTo>
                  <a:lnTo>
                    <a:pt x="23280" y="4180"/>
                  </a:lnTo>
                  <a:lnTo>
                    <a:pt x="20119" y="1857"/>
                  </a:lnTo>
                  <a:lnTo>
                    <a:pt x="17911" y="850"/>
                  </a:lnTo>
                  <a:lnTo>
                    <a:pt x="14415" y="120"/>
                  </a:lnTo>
                  <a:lnTo>
                    <a:pt x="13269" y="0"/>
                  </a:lnTo>
                  <a:lnTo>
                    <a:pt x="11617" y="0"/>
                  </a:lnTo>
                  <a:lnTo>
                    <a:pt x="4687" y="172"/>
                  </a:lnTo>
                  <a:lnTo>
                    <a:pt x="1738" y="3156"/>
                  </a:lnTo>
                  <a:lnTo>
                    <a:pt x="16714" y="3156"/>
                  </a:lnTo>
                  <a:lnTo>
                    <a:pt x="20812" y="5462"/>
                  </a:lnTo>
                  <a:lnTo>
                    <a:pt x="23326" y="8998"/>
                  </a:lnTo>
                  <a:close/>
                </a:path>
                <a:path w="26034" h="22225">
                  <a:moveTo>
                    <a:pt x="2304" y="7049"/>
                  </a:moveTo>
                  <a:lnTo>
                    <a:pt x="6146" y="3156"/>
                  </a:lnTo>
                  <a:lnTo>
                    <a:pt x="1738" y="3156"/>
                  </a:lnTo>
                  <a:lnTo>
                    <a:pt x="0" y="4916"/>
                  </a:lnTo>
                  <a:lnTo>
                    <a:pt x="1101" y="6031"/>
                  </a:lnTo>
                  <a:lnTo>
                    <a:pt x="2304" y="7049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82619" y="9555393"/>
              <a:ext cx="115570" cy="121285"/>
            </a:xfrm>
            <a:custGeom>
              <a:avLst/>
              <a:gdLst/>
              <a:ahLst/>
              <a:cxnLst/>
              <a:rect l="l" t="t" r="r" b="b"/>
              <a:pathLst>
                <a:path w="115570" h="121284">
                  <a:moveTo>
                    <a:pt x="108152" y="39770"/>
                  </a:moveTo>
                  <a:lnTo>
                    <a:pt x="115116" y="32129"/>
                  </a:lnTo>
                  <a:lnTo>
                    <a:pt x="88912" y="37580"/>
                  </a:lnTo>
                  <a:lnTo>
                    <a:pt x="107448" y="37580"/>
                  </a:lnTo>
                  <a:lnTo>
                    <a:pt x="108072" y="38057"/>
                  </a:lnTo>
                  <a:lnTo>
                    <a:pt x="108328" y="39115"/>
                  </a:lnTo>
                  <a:lnTo>
                    <a:pt x="108288" y="39466"/>
                  </a:lnTo>
                  <a:lnTo>
                    <a:pt x="108152" y="39770"/>
                  </a:lnTo>
                  <a:close/>
                </a:path>
                <a:path w="115570" h="121284">
                  <a:moveTo>
                    <a:pt x="76335" y="45032"/>
                  </a:moveTo>
                  <a:lnTo>
                    <a:pt x="106398" y="37626"/>
                  </a:lnTo>
                  <a:lnTo>
                    <a:pt x="106642" y="37580"/>
                  </a:lnTo>
                  <a:lnTo>
                    <a:pt x="88912" y="37580"/>
                  </a:lnTo>
                  <a:lnTo>
                    <a:pt x="76335" y="40196"/>
                  </a:lnTo>
                  <a:lnTo>
                    <a:pt x="76335" y="45032"/>
                  </a:lnTo>
                  <a:close/>
                </a:path>
                <a:path w="115570" h="121284">
                  <a:moveTo>
                    <a:pt x="76335" y="89977"/>
                  </a:moveTo>
                  <a:lnTo>
                    <a:pt x="91988" y="87005"/>
                  </a:lnTo>
                  <a:lnTo>
                    <a:pt x="84264" y="65972"/>
                  </a:lnTo>
                  <a:lnTo>
                    <a:pt x="107493" y="40489"/>
                  </a:lnTo>
                  <a:lnTo>
                    <a:pt x="107255" y="40604"/>
                  </a:lnTo>
                  <a:lnTo>
                    <a:pt x="76335" y="48223"/>
                  </a:lnTo>
                  <a:lnTo>
                    <a:pt x="76335" y="89977"/>
                  </a:lnTo>
                  <a:close/>
                </a:path>
                <a:path w="115570" h="121284">
                  <a:moveTo>
                    <a:pt x="34774" y="41225"/>
                  </a:moveTo>
                  <a:lnTo>
                    <a:pt x="71397" y="41225"/>
                  </a:lnTo>
                  <a:lnTo>
                    <a:pt x="49978" y="0"/>
                  </a:lnTo>
                  <a:lnTo>
                    <a:pt x="34774" y="41225"/>
                  </a:lnTo>
                  <a:close/>
                </a:path>
                <a:path w="115570" h="121284">
                  <a:moveTo>
                    <a:pt x="30403" y="53075"/>
                  </a:moveTo>
                  <a:lnTo>
                    <a:pt x="55767" y="53075"/>
                  </a:lnTo>
                  <a:lnTo>
                    <a:pt x="55137" y="52604"/>
                  </a:lnTo>
                  <a:lnTo>
                    <a:pt x="54768" y="51063"/>
                  </a:lnTo>
                  <a:lnTo>
                    <a:pt x="55273" y="50224"/>
                  </a:lnTo>
                  <a:lnTo>
                    <a:pt x="73281" y="45790"/>
                  </a:lnTo>
                  <a:lnTo>
                    <a:pt x="73281" y="40834"/>
                  </a:lnTo>
                  <a:lnTo>
                    <a:pt x="71397" y="41225"/>
                  </a:lnTo>
                  <a:lnTo>
                    <a:pt x="34774" y="41225"/>
                  </a:lnTo>
                  <a:lnTo>
                    <a:pt x="30403" y="53075"/>
                  </a:lnTo>
                  <a:close/>
                </a:path>
                <a:path w="115570" h="121284">
                  <a:moveTo>
                    <a:pt x="60824" y="92927"/>
                  </a:moveTo>
                  <a:lnTo>
                    <a:pt x="73281" y="90558"/>
                  </a:lnTo>
                  <a:lnTo>
                    <a:pt x="73281" y="48976"/>
                  </a:lnTo>
                  <a:lnTo>
                    <a:pt x="56817" y="53029"/>
                  </a:lnTo>
                  <a:lnTo>
                    <a:pt x="56454" y="53075"/>
                  </a:lnTo>
                  <a:lnTo>
                    <a:pt x="30403" y="53075"/>
                  </a:lnTo>
                  <a:lnTo>
                    <a:pt x="29330" y="55985"/>
                  </a:lnTo>
                  <a:lnTo>
                    <a:pt x="8433" y="63551"/>
                  </a:lnTo>
                  <a:lnTo>
                    <a:pt x="9563" y="63551"/>
                  </a:lnTo>
                  <a:lnTo>
                    <a:pt x="10187" y="64029"/>
                  </a:lnTo>
                  <a:lnTo>
                    <a:pt x="10556" y="65570"/>
                  </a:lnTo>
                  <a:lnTo>
                    <a:pt x="10056" y="66403"/>
                  </a:lnTo>
                  <a:lnTo>
                    <a:pt x="0" y="68881"/>
                  </a:lnTo>
                  <a:lnTo>
                    <a:pt x="21311" y="77719"/>
                  </a:lnTo>
                  <a:lnTo>
                    <a:pt x="17823" y="87177"/>
                  </a:lnTo>
                  <a:lnTo>
                    <a:pt x="45018" y="87177"/>
                  </a:lnTo>
                  <a:lnTo>
                    <a:pt x="60824" y="92927"/>
                  </a:lnTo>
                  <a:close/>
                </a:path>
                <a:path w="115570" h="121284">
                  <a:moveTo>
                    <a:pt x="7877" y="63753"/>
                  </a:moveTo>
                  <a:lnTo>
                    <a:pt x="8757" y="63551"/>
                  </a:lnTo>
                  <a:lnTo>
                    <a:pt x="8433" y="63551"/>
                  </a:lnTo>
                  <a:lnTo>
                    <a:pt x="7877" y="63753"/>
                  </a:lnTo>
                  <a:close/>
                </a:path>
                <a:path w="115570" h="121284">
                  <a:moveTo>
                    <a:pt x="5397" y="120871"/>
                  </a:moveTo>
                  <a:lnTo>
                    <a:pt x="45018" y="87177"/>
                  </a:lnTo>
                  <a:lnTo>
                    <a:pt x="17823" y="87177"/>
                  </a:lnTo>
                  <a:lnTo>
                    <a:pt x="5397" y="120871"/>
                  </a:lnTo>
                  <a:close/>
                </a:path>
              </a:pathLst>
            </a:custGeom>
            <a:solidFill>
              <a:srgbClr val="FCB443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79692" y="9618946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70" h="5715">
                  <a:moveTo>
                    <a:pt x="2928" y="5330"/>
                  </a:moveTo>
                  <a:lnTo>
                    <a:pt x="12979" y="2851"/>
                  </a:lnTo>
                  <a:lnTo>
                    <a:pt x="13484" y="2018"/>
                  </a:lnTo>
                  <a:lnTo>
                    <a:pt x="13116" y="477"/>
                  </a:lnTo>
                  <a:lnTo>
                    <a:pt x="12491" y="0"/>
                  </a:lnTo>
                  <a:lnTo>
                    <a:pt x="11805" y="0"/>
                  </a:lnTo>
                  <a:lnTo>
                    <a:pt x="10806" y="201"/>
                  </a:lnTo>
                  <a:lnTo>
                    <a:pt x="0" y="4116"/>
                  </a:lnTo>
                  <a:lnTo>
                    <a:pt x="2928" y="5330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651030" y="9646329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09">
                  <a:moveTo>
                    <a:pt x="30897" y="15995"/>
                  </a:moveTo>
                  <a:lnTo>
                    <a:pt x="25023" y="0"/>
                  </a:lnTo>
                  <a:lnTo>
                    <a:pt x="0" y="4755"/>
                  </a:lnTo>
                  <a:lnTo>
                    <a:pt x="30897" y="15995"/>
                  </a:lnTo>
                  <a:close/>
                </a:path>
              </a:pathLst>
            </a:custGeom>
            <a:solidFill>
              <a:srgbClr val="FCB444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637387" y="9592983"/>
              <a:ext cx="53975" cy="58419"/>
            </a:xfrm>
            <a:custGeom>
              <a:avLst/>
              <a:gdLst/>
              <a:ahLst/>
              <a:cxnLst/>
              <a:rect l="l" t="t" r="r" b="b"/>
              <a:pathLst>
                <a:path w="53975" h="58420">
                  <a:moveTo>
                    <a:pt x="21564" y="2616"/>
                  </a:moveTo>
                  <a:lnTo>
                    <a:pt x="18503" y="3251"/>
                  </a:lnTo>
                  <a:lnTo>
                    <a:pt x="18503" y="8204"/>
                  </a:lnTo>
                  <a:lnTo>
                    <a:pt x="21564" y="7454"/>
                  </a:lnTo>
                  <a:lnTo>
                    <a:pt x="21564" y="2616"/>
                  </a:lnTo>
                  <a:close/>
                </a:path>
                <a:path w="53975" h="58420">
                  <a:moveTo>
                    <a:pt x="38658" y="53352"/>
                  </a:moveTo>
                  <a:lnTo>
                    <a:pt x="37211" y="49428"/>
                  </a:lnTo>
                  <a:lnTo>
                    <a:pt x="21564" y="52400"/>
                  </a:lnTo>
                  <a:lnTo>
                    <a:pt x="21564" y="54216"/>
                  </a:lnTo>
                  <a:lnTo>
                    <a:pt x="20878" y="54914"/>
                  </a:lnTo>
                  <a:lnTo>
                    <a:pt x="21564" y="54216"/>
                  </a:lnTo>
                  <a:lnTo>
                    <a:pt x="21564" y="52400"/>
                  </a:lnTo>
                  <a:lnTo>
                    <a:pt x="21564" y="10642"/>
                  </a:lnTo>
                  <a:lnTo>
                    <a:pt x="18503" y="11391"/>
                  </a:lnTo>
                  <a:lnTo>
                    <a:pt x="18503" y="52971"/>
                  </a:lnTo>
                  <a:lnTo>
                    <a:pt x="6045" y="55346"/>
                  </a:lnTo>
                  <a:lnTo>
                    <a:pt x="13639" y="58102"/>
                  </a:lnTo>
                  <a:lnTo>
                    <a:pt x="38658" y="53352"/>
                  </a:lnTo>
                  <a:close/>
                </a:path>
                <a:path w="53975" h="58420">
                  <a:moveTo>
                    <a:pt x="53543" y="1536"/>
                  </a:moveTo>
                  <a:lnTo>
                    <a:pt x="53301" y="469"/>
                  </a:lnTo>
                  <a:lnTo>
                    <a:pt x="52679" y="0"/>
                  </a:lnTo>
                  <a:lnTo>
                    <a:pt x="51993" y="0"/>
                  </a:lnTo>
                  <a:lnTo>
                    <a:pt x="495" y="12636"/>
                  </a:lnTo>
                  <a:lnTo>
                    <a:pt x="0" y="13474"/>
                  </a:lnTo>
                  <a:lnTo>
                    <a:pt x="368" y="15024"/>
                  </a:lnTo>
                  <a:lnTo>
                    <a:pt x="990" y="15494"/>
                  </a:lnTo>
                  <a:lnTo>
                    <a:pt x="1676" y="15494"/>
                  </a:lnTo>
                  <a:lnTo>
                    <a:pt x="52476" y="3022"/>
                  </a:lnTo>
                  <a:lnTo>
                    <a:pt x="53378" y="2184"/>
                  </a:lnTo>
                  <a:lnTo>
                    <a:pt x="53543" y="1536"/>
                  </a:lnTo>
                  <a:close/>
                </a:path>
              </a:pathLst>
            </a:custGeom>
            <a:solidFill>
              <a:srgbClr val="F0A738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71" name="object 127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98000" y="9632958"/>
            <a:ext cx="821415" cy="313846"/>
          </a:xfrm>
          <a:prstGeom prst="rect">
            <a:avLst/>
          </a:prstGeom>
        </p:spPr>
      </p:pic>
      <p:sp>
        <p:nvSpPr>
          <p:cNvPr id="1272" name="object 1272"/>
          <p:cNvSpPr/>
          <p:nvPr/>
        </p:nvSpPr>
        <p:spPr>
          <a:xfrm>
            <a:off x="6809776" y="0"/>
            <a:ext cx="962660" cy="532130"/>
          </a:xfrm>
          <a:custGeom>
            <a:avLst/>
            <a:gdLst/>
            <a:ahLst/>
            <a:cxnLst/>
            <a:rect l="l" t="t" r="r" b="b"/>
            <a:pathLst>
              <a:path w="962659" h="532130">
                <a:moveTo>
                  <a:pt x="962623" y="0"/>
                </a:moveTo>
                <a:lnTo>
                  <a:pt x="751165" y="0"/>
                </a:lnTo>
                <a:lnTo>
                  <a:pt x="0" y="98892"/>
                </a:lnTo>
                <a:lnTo>
                  <a:pt x="56972" y="531619"/>
                </a:lnTo>
                <a:lnTo>
                  <a:pt x="962623" y="412388"/>
                </a:lnTo>
                <a:lnTo>
                  <a:pt x="962623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object 1273"/>
          <p:cNvSpPr txBox="1"/>
          <p:nvPr/>
        </p:nvSpPr>
        <p:spPr>
          <a:xfrm>
            <a:off x="7252368" y="99821"/>
            <a:ext cx="18034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20" dirty="0">
                <a:solidFill>
                  <a:srgbClr val="FFFFFF"/>
                </a:solidFill>
                <a:latin typeface="Arial MT"/>
                <a:cs typeface="Arial MT"/>
              </a:rPr>
              <a:t>7</a:t>
            </a:r>
            <a:endParaRPr sz="2400">
              <a:latin typeface="Arial MT"/>
              <a:cs typeface="Arial MT"/>
            </a:endParaRPr>
          </a:p>
        </p:txBody>
      </p:sp>
      <p:sp>
        <p:nvSpPr>
          <p:cNvPr id="1274" name="object 1274"/>
          <p:cNvSpPr txBox="1"/>
          <p:nvPr/>
        </p:nvSpPr>
        <p:spPr>
          <a:xfrm>
            <a:off x="347300" y="907798"/>
            <a:ext cx="320992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corrupción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efectividad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control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pública.”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5" name="object 1275"/>
          <p:cNvSpPr txBox="1"/>
          <p:nvPr/>
        </p:nvSpPr>
        <p:spPr>
          <a:xfrm>
            <a:off x="347300" y="1456438"/>
            <a:ext cx="327977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1910">
              <a:lnSpc>
                <a:spcPct val="100000"/>
              </a:lnSpc>
              <a:spcBef>
                <a:spcPts val="100"/>
              </a:spcBef>
            </a:pP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1200" b="1" spc="-95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1200" b="1" spc="-2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Ley </a:t>
            </a:r>
            <a:r>
              <a:rPr sz="1200" b="1" spc="-25" dirty="0">
                <a:solidFill>
                  <a:srgbClr val="231F20"/>
                </a:solidFill>
                <a:latin typeface="Arial"/>
                <a:cs typeface="Arial"/>
              </a:rPr>
              <a:t>1712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2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1200" b="1" spc="7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: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90" dirty="0">
                <a:solidFill>
                  <a:srgbClr val="231F20"/>
                </a:solidFill>
                <a:latin typeface="Arial MT"/>
                <a:cs typeface="Arial MT"/>
              </a:rPr>
              <a:t>"</a:t>
            </a:r>
            <a:r>
              <a:rPr sz="1200" spc="-95" dirty="0">
                <a:solidFill>
                  <a:srgbClr val="231F20"/>
                </a:solidFill>
                <a:latin typeface="Arial MT"/>
                <a:cs typeface="Arial MT"/>
              </a:rPr>
              <a:t>P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 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crea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ley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transparencia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derecho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acceso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información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pública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nacional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dictan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otras disposiciones".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6" name="object 1276"/>
          <p:cNvSpPr txBox="1"/>
          <p:nvPr/>
        </p:nvSpPr>
        <p:spPr>
          <a:xfrm>
            <a:off x="347300" y="2370838"/>
            <a:ext cx="342201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13690" algn="just">
              <a:lnSpc>
                <a:spcPct val="100000"/>
              </a:lnSpc>
              <a:spcBef>
                <a:spcPts val="100"/>
              </a:spcBef>
            </a:pP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1200" b="1" spc="-4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1200" b="1" spc="55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1200" b="1" spc="-2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Ley </a:t>
            </a: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1757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2015: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Artículo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2.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os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planes 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gestión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instituciones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públicas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harán</a:t>
            </a:r>
            <a:endParaRPr sz="1200">
              <a:latin typeface="Arial MT"/>
              <a:cs typeface="Arial MT"/>
            </a:endParaRPr>
          </a:p>
          <a:p>
            <a:pPr marL="12700" marR="5080" algn="just">
              <a:lnSpc>
                <a:spcPct val="100000"/>
              </a:lnSpc>
            </a:pP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explicita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forma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75" dirty="0">
                <a:solidFill>
                  <a:srgbClr val="231F20"/>
                </a:solidFill>
                <a:latin typeface="Arial MT"/>
                <a:cs typeface="Arial MT"/>
              </a:rPr>
              <a:t>cómo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facilitará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proveerá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personas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asuntos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competencia.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7" name="object 1277"/>
          <p:cNvSpPr txBox="1"/>
          <p:nvPr/>
        </p:nvSpPr>
        <p:spPr>
          <a:xfrm>
            <a:off x="3949700" y="907798"/>
            <a:ext cx="338455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231F20"/>
                </a:solidFill>
                <a:latin typeface="Arial"/>
                <a:cs typeface="Arial"/>
              </a:rPr>
              <a:t>1.9.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 </a:t>
            </a:r>
            <a:r>
              <a:rPr sz="1200" b="1" spc="25" dirty="0">
                <a:solidFill>
                  <a:srgbClr val="231F20"/>
                </a:solidFill>
                <a:latin typeface="Arial"/>
                <a:cs typeface="Arial"/>
              </a:rPr>
              <a:t>1499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 2017: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cual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modifica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Decreto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1083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2015,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Decreto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 Único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Reglamentario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Función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Pública,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lo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relacionado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Sistema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establecido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artículo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133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Ley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1753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2015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8" name="object 1278"/>
          <p:cNvSpPr txBox="1"/>
          <p:nvPr/>
        </p:nvSpPr>
        <p:spPr>
          <a:xfrm>
            <a:off x="3949700" y="2187958"/>
            <a:ext cx="3190875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87960">
              <a:lnSpc>
                <a:spcPct val="100000"/>
              </a:lnSpc>
              <a:spcBef>
                <a:spcPts val="100"/>
              </a:spcBef>
            </a:pP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1.10.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45" dirty="0">
                <a:solidFill>
                  <a:srgbClr val="231F20"/>
                </a:solidFill>
                <a:latin typeface="Arial"/>
                <a:cs typeface="Arial"/>
              </a:rPr>
              <a:t>1008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5" dirty="0">
                <a:solidFill>
                  <a:srgbClr val="231F20"/>
                </a:solidFill>
                <a:latin typeface="Arial"/>
                <a:cs typeface="Arial"/>
              </a:rPr>
              <a:t>2018:</a:t>
            </a:r>
            <a:r>
              <a:rPr sz="1200" b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establecen los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lineamientos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generales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política 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Digital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subroga el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capítulo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40" dirty="0">
                <a:solidFill>
                  <a:srgbClr val="231F20"/>
                </a:solidFill>
                <a:latin typeface="Arial MT"/>
                <a:cs typeface="Arial MT"/>
              </a:rPr>
              <a:t>1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título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9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parte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2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lib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r</a:t>
            </a:r>
            <a:r>
              <a:rPr sz="1200" spc="50" dirty="0">
                <a:solidFill>
                  <a:srgbClr val="231F20"/>
                </a:solidFill>
                <a:latin typeface="Arial MT"/>
                <a:cs typeface="Arial MT"/>
              </a:rPr>
              <a:t>o 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2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Decreto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1078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2015,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Decreto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Único</a:t>
            </a:r>
            <a:endParaRPr sz="12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Reglamentario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Tecnologías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Información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Comunicaciones.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79" name="object 1279"/>
          <p:cNvSpPr txBox="1"/>
          <p:nvPr/>
        </p:nvSpPr>
        <p:spPr>
          <a:xfrm>
            <a:off x="347300" y="3570111"/>
            <a:ext cx="7078345" cy="269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7065009" algn="l"/>
              </a:tabLst>
            </a:pPr>
            <a:r>
              <a:rPr sz="1600" u="sng" spc="-135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Ma</a:t>
            </a:r>
            <a:r>
              <a:rPr sz="1600" u="sng" spc="-120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r</a:t>
            </a:r>
            <a:r>
              <a:rPr sz="1600" u="sng" spc="-130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c</a:t>
            </a:r>
            <a:r>
              <a:rPr sz="1600" u="sng" spc="-65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o</a:t>
            </a:r>
            <a:r>
              <a:rPr sz="1600" u="sng" spc="-170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 </a:t>
            </a:r>
            <a:r>
              <a:rPr sz="1600" u="sng" spc="-100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N</a:t>
            </a:r>
            <a:r>
              <a:rPr sz="1600" u="sng" spc="-135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ormati</a:t>
            </a:r>
            <a:r>
              <a:rPr sz="1600" u="sng" spc="-155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v</a:t>
            </a:r>
            <a:r>
              <a:rPr sz="1600" u="sng" spc="-65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o</a:t>
            </a:r>
            <a:r>
              <a:rPr sz="1600" u="sng" spc="-170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 </a:t>
            </a:r>
            <a:r>
              <a:rPr sz="1600" u="sng" spc="-130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Distrita</a:t>
            </a:r>
            <a:r>
              <a:rPr sz="1600" u="sng" spc="-110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l</a:t>
            </a:r>
            <a:r>
              <a:rPr sz="1600" u="sng" dirty="0">
                <a:solidFill>
                  <a:srgbClr val="DF9C33"/>
                </a:solidFill>
                <a:uFill>
                  <a:solidFill>
                    <a:srgbClr val="DF9C33"/>
                  </a:solidFill>
                </a:uFill>
                <a:latin typeface="Trebuchet MS"/>
                <a:cs typeface="Trebuchet MS"/>
              </a:rPr>
              <a:t>	</a:t>
            </a:r>
            <a:endParaRPr sz="1600">
              <a:latin typeface="Trebuchet MS"/>
              <a:cs typeface="Trebuchet MS"/>
            </a:endParaRPr>
          </a:p>
        </p:txBody>
      </p:sp>
      <p:sp>
        <p:nvSpPr>
          <p:cNvPr id="1280" name="object 1280"/>
          <p:cNvSpPr txBox="1"/>
          <p:nvPr/>
        </p:nvSpPr>
        <p:spPr>
          <a:xfrm>
            <a:off x="347300" y="3945303"/>
            <a:ext cx="346202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2.1.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231F20"/>
                </a:solidFill>
                <a:latin typeface="Arial"/>
                <a:cs typeface="Arial"/>
              </a:rPr>
              <a:t>Acuerdo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 </a:t>
            </a:r>
            <a:r>
              <a:rPr sz="1200" b="1" spc="5" dirty="0">
                <a:solidFill>
                  <a:srgbClr val="231F20"/>
                </a:solidFill>
                <a:latin typeface="Arial"/>
                <a:cs typeface="Arial"/>
              </a:rPr>
              <a:t>257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40" dirty="0">
                <a:solidFill>
                  <a:srgbClr val="231F20"/>
                </a:solidFill>
                <a:latin typeface="Arial"/>
                <a:cs typeface="Arial"/>
              </a:rPr>
              <a:t>2006: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"Por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dictan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normas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básicas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sobre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estructura,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organización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funcionamiento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los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organismos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Bogotá,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capital,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expiden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otras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disposiciones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1" name="object 1281"/>
          <p:cNvSpPr txBox="1"/>
          <p:nvPr/>
        </p:nvSpPr>
        <p:spPr>
          <a:xfrm>
            <a:off x="347300" y="5042583"/>
            <a:ext cx="3427095" cy="3134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4892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2.2.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15" dirty="0">
                <a:solidFill>
                  <a:srgbClr val="231F20"/>
                </a:solidFill>
                <a:latin typeface="Arial"/>
                <a:cs typeface="Arial"/>
              </a:rPr>
              <a:t>Acuerdo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45" dirty="0">
                <a:solidFill>
                  <a:srgbClr val="231F20"/>
                </a:solidFill>
                <a:latin typeface="Arial"/>
                <a:cs typeface="Arial"/>
              </a:rPr>
              <a:t>299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25" dirty="0">
                <a:solidFill>
                  <a:srgbClr val="231F20"/>
                </a:solidFill>
                <a:latin typeface="Arial"/>
                <a:cs typeface="Arial"/>
              </a:rPr>
              <a:t>2007: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Establece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Distrital,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cabeza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Secretaría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Hábitat,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adelantará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un marco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concertación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interinstitucional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Superintendencia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Servicios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Públicos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Domiciliarios,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entidades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nivel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nacional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competentes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materia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empresas</a:t>
            </a:r>
            <a:endParaRPr sz="12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prestadoras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servicios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públicos domiciliarios </a:t>
            </a:r>
            <a:r>
              <a:rPr sz="1200" spc="-3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Bogotá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Distrito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Capital,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un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conjunto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gestiones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sistemáticas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tendientes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promover</a:t>
            </a:r>
            <a:endParaRPr sz="1200">
              <a:latin typeface="Arial MT"/>
              <a:cs typeface="Arial MT"/>
            </a:endParaRPr>
          </a:p>
          <a:p>
            <a:pPr marL="12700" marR="145415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acceso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ciudadanos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información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sobre los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servicios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públicos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domiciliarios,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relación,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entre otros,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 temas referidos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5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derechos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deberes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usuarios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empresas,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estructura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tarifaria,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control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social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Sistema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Único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Información 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(SUI)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Superintendencia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Servicios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Públicos.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2" name="object 1282"/>
          <p:cNvSpPr txBox="1"/>
          <p:nvPr/>
        </p:nvSpPr>
        <p:spPr>
          <a:xfrm>
            <a:off x="347300" y="8334423"/>
            <a:ext cx="314960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2.3.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 </a:t>
            </a:r>
            <a:r>
              <a:rPr sz="1200" b="1" spc="70" dirty="0">
                <a:solidFill>
                  <a:srgbClr val="231F20"/>
                </a:solidFill>
                <a:latin typeface="Arial"/>
                <a:cs typeface="Arial"/>
              </a:rPr>
              <a:t>448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200" b="1" spc="25" dirty="0">
                <a:solidFill>
                  <a:srgbClr val="231F20"/>
                </a:solidFill>
                <a:latin typeface="Arial"/>
                <a:cs typeface="Arial"/>
              </a:rPr>
              <a:t>2007: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crea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estructura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sistema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distrital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participación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ciudadana.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3" name="object 1283"/>
          <p:cNvSpPr txBox="1"/>
          <p:nvPr/>
        </p:nvSpPr>
        <p:spPr>
          <a:xfrm>
            <a:off x="347300" y="9065943"/>
            <a:ext cx="34232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2.4.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50" dirty="0">
                <a:solidFill>
                  <a:srgbClr val="231F20"/>
                </a:solidFill>
                <a:latin typeface="Arial"/>
                <a:cs typeface="Arial"/>
              </a:rPr>
              <a:t>546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40" dirty="0">
                <a:solidFill>
                  <a:srgbClr val="231F20"/>
                </a:solidFill>
                <a:latin typeface="Arial"/>
                <a:cs typeface="Arial"/>
              </a:rPr>
              <a:t>2007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: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reglamentan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Comisiones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Intersectoriales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4" name="object 1284"/>
          <p:cNvSpPr txBox="1"/>
          <p:nvPr/>
        </p:nvSpPr>
        <p:spPr>
          <a:xfrm>
            <a:off x="3949700" y="3945303"/>
            <a:ext cx="34048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2.5.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20" dirty="0">
                <a:solidFill>
                  <a:srgbClr val="231F20"/>
                </a:solidFill>
                <a:latin typeface="Arial"/>
                <a:cs typeface="Arial"/>
              </a:rPr>
              <a:t>619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25" dirty="0">
                <a:solidFill>
                  <a:srgbClr val="231F20"/>
                </a:solidFill>
                <a:latin typeface="Arial"/>
                <a:cs typeface="Arial"/>
              </a:rPr>
              <a:t>2007: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establece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Estrategia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Gobierno Electrónico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organismos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entidades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Bogotá.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5" name="object 1285"/>
          <p:cNvSpPr txBox="1"/>
          <p:nvPr/>
        </p:nvSpPr>
        <p:spPr>
          <a:xfrm>
            <a:off x="3949700" y="4676823"/>
            <a:ext cx="324167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2.6.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45" dirty="0">
                <a:solidFill>
                  <a:srgbClr val="231F20"/>
                </a:solidFill>
                <a:latin typeface="Arial"/>
                <a:cs typeface="Arial"/>
              </a:rPr>
              <a:t>296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40" dirty="0">
                <a:solidFill>
                  <a:srgbClr val="231F20"/>
                </a:solidFill>
                <a:latin typeface="Arial"/>
                <a:cs typeface="Arial"/>
              </a:rPr>
              <a:t>2008:</a:t>
            </a:r>
            <a:r>
              <a:rPr sz="1200" b="1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asignan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funciones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relacionadas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con</a:t>
            </a:r>
            <a:endParaRPr sz="1200">
              <a:latin typeface="Arial MT"/>
              <a:cs typeface="Arial MT"/>
            </a:endParaRPr>
          </a:p>
          <a:p>
            <a:pPr marL="12700" marR="38100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Comité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Gobierno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Línea </a:t>
            </a:r>
            <a:r>
              <a:rPr sz="1200" spc="-55" dirty="0">
                <a:solidFill>
                  <a:srgbClr val="231F20"/>
                </a:solidFill>
                <a:latin typeface="Arial MT"/>
                <a:cs typeface="Arial MT"/>
              </a:rPr>
              <a:t>a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Comisión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Distrital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Sistemas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6" name="object 1286"/>
          <p:cNvSpPr txBox="1"/>
          <p:nvPr/>
        </p:nvSpPr>
        <p:spPr>
          <a:xfrm>
            <a:off x="3949700" y="5591223"/>
            <a:ext cx="3434079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66065">
              <a:lnSpc>
                <a:spcPct val="100000"/>
              </a:lnSpc>
              <a:spcBef>
                <a:spcPts val="100"/>
              </a:spcBef>
            </a:pPr>
            <a:r>
              <a:rPr sz="1200" b="1" spc="-35" dirty="0">
                <a:solidFill>
                  <a:srgbClr val="231F20"/>
                </a:solidFill>
                <a:latin typeface="Arial"/>
                <a:cs typeface="Arial"/>
              </a:rPr>
              <a:t>2.7.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371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31F20"/>
                </a:solidFill>
                <a:latin typeface="Arial"/>
                <a:cs typeface="Arial"/>
              </a:rPr>
              <a:t>2010</a:t>
            </a:r>
            <a:r>
              <a:rPr sz="1200" b="1" spc="2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establecen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lineamientos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preservar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endParaRPr sz="1200">
              <a:latin typeface="Arial MT"/>
              <a:cs typeface="Arial MT"/>
            </a:endParaRPr>
          </a:p>
          <a:p>
            <a:pPr marL="12700" marR="5080">
              <a:lnSpc>
                <a:spcPct val="100000"/>
              </a:lnSpc>
            </a:pP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fortalecer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transparencia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prevención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corrupción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Entidades y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Organismos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Capital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7" name="object 1287"/>
          <p:cNvSpPr txBox="1"/>
          <p:nvPr/>
        </p:nvSpPr>
        <p:spPr>
          <a:xfrm>
            <a:off x="3949700" y="6688503"/>
            <a:ext cx="31584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5" dirty="0">
                <a:solidFill>
                  <a:srgbClr val="231F20"/>
                </a:solidFill>
                <a:latin typeface="Arial"/>
                <a:cs typeface="Arial"/>
              </a:rPr>
              <a:t>2.8.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40" dirty="0">
                <a:solidFill>
                  <a:srgbClr val="231F20"/>
                </a:solidFill>
                <a:latin typeface="Arial"/>
                <a:cs typeface="Arial"/>
              </a:rPr>
              <a:t>503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31F20"/>
                </a:solidFill>
                <a:latin typeface="Arial"/>
                <a:cs typeface="Arial"/>
              </a:rPr>
              <a:t>2011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adopta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política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pública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Participación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Incidente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Capital.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8" name="object 1288"/>
          <p:cNvSpPr txBox="1"/>
          <p:nvPr/>
        </p:nvSpPr>
        <p:spPr>
          <a:xfrm>
            <a:off x="3949700" y="7420023"/>
            <a:ext cx="329692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2.9.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 </a:t>
            </a:r>
            <a:r>
              <a:rPr sz="1200" b="1" spc="15" dirty="0">
                <a:solidFill>
                  <a:srgbClr val="231F20"/>
                </a:solidFill>
                <a:latin typeface="Arial"/>
                <a:cs typeface="Arial"/>
              </a:rPr>
              <a:t>105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200" b="1" spc="15" dirty="0">
                <a:solidFill>
                  <a:srgbClr val="231F20"/>
                </a:solidFill>
                <a:latin typeface="Arial"/>
                <a:cs typeface="Arial"/>
              </a:rPr>
              <a:t>2015</a:t>
            </a:r>
            <a:r>
              <a:rPr sz="1200" b="1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cual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modifican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 artículos 22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23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Decreto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Distrital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546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2007,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“Por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reglamentan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Comisiones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Intersectoriales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Capital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1289" name="object 1289"/>
          <p:cNvSpPr txBox="1"/>
          <p:nvPr/>
        </p:nvSpPr>
        <p:spPr>
          <a:xfrm>
            <a:off x="3949700" y="8517303"/>
            <a:ext cx="344741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2.10.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 </a:t>
            </a:r>
            <a:r>
              <a:rPr sz="1200" b="1" spc="5" dirty="0">
                <a:solidFill>
                  <a:srgbClr val="231F20"/>
                </a:solidFill>
                <a:latin typeface="Arial"/>
                <a:cs typeface="Arial"/>
              </a:rPr>
              <a:t>514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2016</a:t>
            </a:r>
            <a:r>
              <a:rPr sz="1200" b="1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cual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modifican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 artículos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30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70" dirty="0">
                <a:solidFill>
                  <a:srgbClr val="231F20"/>
                </a:solidFill>
                <a:latin typeface="Arial MT"/>
                <a:cs typeface="Arial MT"/>
              </a:rPr>
              <a:t>31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Decreto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Distrital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546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2007,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lo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que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tiene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que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ver </a:t>
            </a:r>
            <a:r>
              <a:rPr sz="1200" spc="55" dirty="0">
                <a:solidFill>
                  <a:srgbClr val="231F20"/>
                </a:solidFill>
                <a:latin typeface="Arial MT"/>
                <a:cs typeface="Arial MT"/>
              </a:rPr>
              <a:t>con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Comisión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intersectorial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suelo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Capital</a:t>
            </a:r>
            <a:endParaRPr sz="12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24897" y="91220"/>
            <a:ext cx="13366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Plan</a:t>
            </a:r>
            <a:r>
              <a:rPr sz="1200" spc="-3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1436B"/>
                </a:solidFill>
                <a:latin typeface="Arial MT"/>
                <a:cs typeface="Arial MT"/>
              </a:rPr>
              <a:t>Estratégico</a:t>
            </a:r>
            <a:r>
              <a:rPr sz="1200" spc="-2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10" dirty="0">
                <a:latin typeface="Arial"/>
                <a:cs typeface="Arial"/>
              </a:rPr>
              <a:t>Participación </a:t>
            </a:r>
            <a:r>
              <a:rPr spc="-5" dirty="0"/>
              <a:t>Ciudadana</a:t>
            </a:r>
            <a:r>
              <a:rPr spc="35" dirty="0"/>
              <a:t> </a:t>
            </a:r>
            <a:r>
              <a:rPr sz="3600" spc="5" dirty="0"/>
              <a:t>Sector</a:t>
            </a:r>
            <a:r>
              <a:rPr sz="3600" spc="-10" dirty="0"/>
              <a:t> </a:t>
            </a:r>
            <a:r>
              <a:rPr sz="3600" spc="10" dirty="0"/>
              <a:t>Hábitat</a:t>
            </a:r>
            <a:endParaRPr sz="36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47300" y="30260"/>
            <a:ext cx="20891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105" dirty="0">
                <a:solidFill>
                  <a:srgbClr val="FFFFFF"/>
                </a:solidFill>
                <a:latin typeface="Arial MT"/>
                <a:cs typeface="Arial MT"/>
              </a:rPr>
              <a:t>8</a:t>
            </a:r>
            <a:endParaRPr sz="2400">
              <a:latin typeface="Arial MT"/>
              <a:cs typeface="Arial MT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768405" y="9633827"/>
            <a:ext cx="531495" cy="270510"/>
            <a:chOff x="768405" y="9633827"/>
            <a:chExt cx="531495" cy="270510"/>
          </a:xfrm>
        </p:grpSpPr>
        <p:sp>
          <p:nvSpPr>
            <p:cNvPr id="6" name="object 6"/>
            <p:cNvSpPr/>
            <p:nvPr/>
          </p:nvSpPr>
          <p:spPr>
            <a:xfrm>
              <a:off x="768400" y="9764013"/>
              <a:ext cx="531495" cy="140335"/>
            </a:xfrm>
            <a:custGeom>
              <a:avLst/>
              <a:gdLst/>
              <a:ahLst/>
              <a:cxnLst/>
              <a:rect l="l" t="t" r="r" b="b"/>
              <a:pathLst>
                <a:path w="531494" h="140334">
                  <a:moveTo>
                    <a:pt x="62064" y="69291"/>
                  </a:moveTo>
                  <a:lnTo>
                    <a:pt x="61429" y="67665"/>
                  </a:lnTo>
                  <a:lnTo>
                    <a:pt x="59588" y="62915"/>
                  </a:lnTo>
                  <a:lnTo>
                    <a:pt x="55168" y="58013"/>
                  </a:lnTo>
                  <a:lnTo>
                    <a:pt x="57823" y="53822"/>
                  </a:lnTo>
                  <a:lnTo>
                    <a:pt x="58305" y="52133"/>
                  </a:lnTo>
                  <a:lnTo>
                    <a:pt x="59220" y="48983"/>
                  </a:lnTo>
                  <a:lnTo>
                    <a:pt x="59220" y="43980"/>
                  </a:lnTo>
                  <a:lnTo>
                    <a:pt x="57556" y="35839"/>
                  </a:lnTo>
                  <a:lnTo>
                    <a:pt x="57099" y="33591"/>
                  </a:lnTo>
                  <a:lnTo>
                    <a:pt x="51333" y="25095"/>
                  </a:lnTo>
                  <a:lnTo>
                    <a:pt x="43510" y="19862"/>
                  </a:lnTo>
                  <a:lnTo>
                    <a:pt x="43510" y="71361"/>
                  </a:lnTo>
                  <a:lnTo>
                    <a:pt x="43510" y="80327"/>
                  </a:lnTo>
                  <a:lnTo>
                    <a:pt x="39776" y="84010"/>
                  </a:lnTo>
                  <a:lnTo>
                    <a:pt x="21653" y="84010"/>
                  </a:lnTo>
                  <a:lnTo>
                    <a:pt x="21653" y="67665"/>
                  </a:lnTo>
                  <a:lnTo>
                    <a:pt x="39776" y="67665"/>
                  </a:lnTo>
                  <a:lnTo>
                    <a:pt x="43510" y="71361"/>
                  </a:lnTo>
                  <a:lnTo>
                    <a:pt x="43510" y="19862"/>
                  </a:lnTo>
                  <a:lnTo>
                    <a:pt x="42786" y="19367"/>
                  </a:lnTo>
                  <a:lnTo>
                    <a:pt x="40665" y="18948"/>
                  </a:lnTo>
                  <a:lnTo>
                    <a:pt x="40665" y="39484"/>
                  </a:lnTo>
                  <a:lnTo>
                    <a:pt x="40665" y="48488"/>
                  </a:lnTo>
                  <a:lnTo>
                    <a:pt x="36931" y="52133"/>
                  </a:lnTo>
                  <a:lnTo>
                    <a:pt x="21653" y="52133"/>
                  </a:lnTo>
                  <a:lnTo>
                    <a:pt x="21653" y="35839"/>
                  </a:lnTo>
                  <a:lnTo>
                    <a:pt x="36931" y="35839"/>
                  </a:lnTo>
                  <a:lnTo>
                    <a:pt x="40665" y="39484"/>
                  </a:lnTo>
                  <a:lnTo>
                    <a:pt x="40665" y="18948"/>
                  </a:lnTo>
                  <a:lnTo>
                    <a:pt x="32334" y="17259"/>
                  </a:lnTo>
                  <a:lnTo>
                    <a:pt x="0" y="17259"/>
                  </a:lnTo>
                  <a:lnTo>
                    <a:pt x="0" y="102590"/>
                  </a:lnTo>
                  <a:lnTo>
                    <a:pt x="35166" y="102590"/>
                  </a:lnTo>
                  <a:lnTo>
                    <a:pt x="62064" y="75844"/>
                  </a:lnTo>
                  <a:lnTo>
                    <a:pt x="62064" y="69291"/>
                  </a:lnTo>
                  <a:close/>
                </a:path>
                <a:path w="531494" h="140334">
                  <a:moveTo>
                    <a:pt x="151447" y="60274"/>
                  </a:moveTo>
                  <a:lnTo>
                    <a:pt x="148069" y="42938"/>
                  </a:lnTo>
                  <a:lnTo>
                    <a:pt x="145415" y="38862"/>
                  </a:lnTo>
                  <a:lnTo>
                    <a:pt x="138849" y="28765"/>
                  </a:lnTo>
                  <a:lnTo>
                    <a:pt x="128308" y="21386"/>
                  </a:lnTo>
                  <a:lnTo>
                    <a:pt x="128308" y="60274"/>
                  </a:lnTo>
                  <a:lnTo>
                    <a:pt x="126746" y="68630"/>
                  </a:lnTo>
                  <a:lnTo>
                    <a:pt x="122478" y="75463"/>
                  </a:lnTo>
                  <a:lnTo>
                    <a:pt x="116166" y="80060"/>
                  </a:lnTo>
                  <a:lnTo>
                    <a:pt x="108445" y="81737"/>
                  </a:lnTo>
                  <a:lnTo>
                    <a:pt x="100723" y="80060"/>
                  </a:lnTo>
                  <a:lnTo>
                    <a:pt x="94411" y="75463"/>
                  </a:lnTo>
                  <a:lnTo>
                    <a:pt x="90157" y="68630"/>
                  </a:lnTo>
                  <a:lnTo>
                    <a:pt x="88595" y="60274"/>
                  </a:lnTo>
                  <a:lnTo>
                    <a:pt x="90157" y="51955"/>
                  </a:lnTo>
                  <a:lnTo>
                    <a:pt x="94411" y="45148"/>
                  </a:lnTo>
                  <a:lnTo>
                    <a:pt x="100723" y="40551"/>
                  </a:lnTo>
                  <a:lnTo>
                    <a:pt x="108445" y="38862"/>
                  </a:lnTo>
                  <a:lnTo>
                    <a:pt x="116166" y="40551"/>
                  </a:lnTo>
                  <a:lnTo>
                    <a:pt x="122478" y="45148"/>
                  </a:lnTo>
                  <a:lnTo>
                    <a:pt x="126746" y="51955"/>
                  </a:lnTo>
                  <a:lnTo>
                    <a:pt x="128308" y="60274"/>
                  </a:lnTo>
                  <a:lnTo>
                    <a:pt x="128308" y="21386"/>
                  </a:lnTo>
                  <a:lnTo>
                    <a:pt x="125171" y="19189"/>
                  </a:lnTo>
                  <a:lnTo>
                    <a:pt x="108445" y="15671"/>
                  </a:lnTo>
                  <a:lnTo>
                    <a:pt x="91719" y="19189"/>
                  </a:lnTo>
                  <a:lnTo>
                    <a:pt x="78054" y="28765"/>
                  </a:lnTo>
                  <a:lnTo>
                    <a:pt x="68821" y="42938"/>
                  </a:lnTo>
                  <a:lnTo>
                    <a:pt x="65443" y="60274"/>
                  </a:lnTo>
                  <a:lnTo>
                    <a:pt x="68821" y="77647"/>
                  </a:lnTo>
                  <a:lnTo>
                    <a:pt x="78054" y="91833"/>
                  </a:lnTo>
                  <a:lnTo>
                    <a:pt x="91719" y="101396"/>
                  </a:lnTo>
                  <a:lnTo>
                    <a:pt x="108445" y="104902"/>
                  </a:lnTo>
                  <a:lnTo>
                    <a:pt x="125171" y="101396"/>
                  </a:lnTo>
                  <a:lnTo>
                    <a:pt x="138849" y="91833"/>
                  </a:lnTo>
                  <a:lnTo>
                    <a:pt x="145402" y="81737"/>
                  </a:lnTo>
                  <a:lnTo>
                    <a:pt x="148069" y="77647"/>
                  </a:lnTo>
                  <a:lnTo>
                    <a:pt x="151447" y="60274"/>
                  </a:lnTo>
                  <a:close/>
                </a:path>
                <a:path w="531494" h="140334">
                  <a:moveTo>
                    <a:pt x="237591" y="50253"/>
                  </a:moveTo>
                  <a:lnTo>
                    <a:pt x="204355" y="50253"/>
                  </a:lnTo>
                  <a:lnTo>
                    <a:pt x="204355" y="73418"/>
                  </a:lnTo>
                  <a:lnTo>
                    <a:pt x="214452" y="73418"/>
                  </a:lnTo>
                  <a:lnTo>
                    <a:pt x="214452" y="78092"/>
                  </a:lnTo>
                  <a:lnTo>
                    <a:pt x="210705" y="80454"/>
                  </a:lnTo>
                  <a:lnTo>
                    <a:pt x="206260" y="81737"/>
                  </a:lnTo>
                  <a:lnTo>
                    <a:pt x="201764" y="81737"/>
                  </a:lnTo>
                  <a:lnTo>
                    <a:pt x="192913" y="80060"/>
                  </a:lnTo>
                  <a:lnTo>
                    <a:pt x="185661" y="75463"/>
                  </a:lnTo>
                  <a:lnTo>
                    <a:pt x="180784" y="68643"/>
                  </a:lnTo>
                  <a:lnTo>
                    <a:pt x="178981" y="60274"/>
                  </a:lnTo>
                  <a:lnTo>
                    <a:pt x="180784" y="51955"/>
                  </a:lnTo>
                  <a:lnTo>
                    <a:pt x="185661" y="45148"/>
                  </a:lnTo>
                  <a:lnTo>
                    <a:pt x="192913" y="40538"/>
                  </a:lnTo>
                  <a:lnTo>
                    <a:pt x="201764" y="38849"/>
                  </a:lnTo>
                  <a:lnTo>
                    <a:pt x="207721" y="38849"/>
                  </a:lnTo>
                  <a:lnTo>
                    <a:pt x="213360" y="41021"/>
                  </a:lnTo>
                  <a:lnTo>
                    <a:pt x="219875" y="47002"/>
                  </a:lnTo>
                  <a:lnTo>
                    <a:pt x="235496" y="29895"/>
                  </a:lnTo>
                  <a:lnTo>
                    <a:pt x="201764" y="15684"/>
                  </a:lnTo>
                  <a:lnTo>
                    <a:pt x="183921" y="19202"/>
                  </a:lnTo>
                  <a:lnTo>
                    <a:pt x="169329" y="28778"/>
                  </a:lnTo>
                  <a:lnTo>
                    <a:pt x="159473" y="42951"/>
                  </a:lnTo>
                  <a:lnTo>
                    <a:pt x="155854" y="60274"/>
                  </a:lnTo>
                  <a:lnTo>
                    <a:pt x="159473" y="77647"/>
                  </a:lnTo>
                  <a:lnTo>
                    <a:pt x="169329" y="91833"/>
                  </a:lnTo>
                  <a:lnTo>
                    <a:pt x="183921" y="101396"/>
                  </a:lnTo>
                  <a:lnTo>
                    <a:pt x="201764" y="104902"/>
                  </a:lnTo>
                  <a:lnTo>
                    <a:pt x="206082" y="104902"/>
                  </a:lnTo>
                  <a:lnTo>
                    <a:pt x="210337" y="104330"/>
                  </a:lnTo>
                  <a:lnTo>
                    <a:pt x="214452" y="103187"/>
                  </a:lnTo>
                  <a:lnTo>
                    <a:pt x="214452" y="103352"/>
                  </a:lnTo>
                  <a:lnTo>
                    <a:pt x="237591" y="103352"/>
                  </a:lnTo>
                  <a:lnTo>
                    <a:pt x="237591" y="50253"/>
                  </a:lnTo>
                  <a:close/>
                </a:path>
                <a:path w="531494" h="140334">
                  <a:moveTo>
                    <a:pt x="328752" y="52692"/>
                  </a:moveTo>
                  <a:lnTo>
                    <a:pt x="326910" y="45542"/>
                  </a:lnTo>
                  <a:lnTo>
                    <a:pt x="323659" y="39243"/>
                  </a:lnTo>
                  <a:lnTo>
                    <a:pt x="323392" y="38862"/>
                  </a:lnTo>
                  <a:lnTo>
                    <a:pt x="316928" y="29603"/>
                  </a:lnTo>
                  <a:lnTo>
                    <a:pt x="308089" y="22186"/>
                  </a:lnTo>
                  <a:lnTo>
                    <a:pt x="305612" y="21069"/>
                  </a:lnTo>
                  <a:lnTo>
                    <a:pt x="305612" y="60274"/>
                  </a:lnTo>
                  <a:lnTo>
                    <a:pt x="304050" y="68630"/>
                  </a:lnTo>
                  <a:lnTo>
                    <a:pt x="299783" y="75463"/>
                  </a:lnTo>
                  <a:lnTo>
                    <a:pt x="293471" y="80060"/>
                  </a:lnTo>
                  <a:lnTo>
                    <a:pt x="285750" y="81737"/>
                  </a:lnTo>
                  <a:lnTo>
                    <a:pt x="278041" y="80060"/>
                  </a:lnTo>
                  <a:lnTo>
                    <a:pt x="271729" y="75463"/>
                  </a:lnTo>
                  <a:lnTo>
                    <a:pt x="267462" y="68630"/>
                  </a:lnTo>
                  <a:lnTo>
                    <a:pt x="265899" y="60274"/>
                  </a:lnTo>
                  <a:lnTo>
                    <a:pt x="267462" y="51955"/>
                  </a:lnTo>
                  <a:lnTo>
                    <a:pt x="271729" y="45148"/>
                  </a:lnTo>
                  <a:lnTo>
                    <a:pt x="278041" y="40551"/>
                  </a:lnTo>
                  <a:lnTo>
                    <a:pt x="285750" y="38862"/>
                  </a:lnTo>
                  <a:lnTo>
                    <a:pt x="293471" y="40551"/>
                  </a:lnTo>
                  <a:lnTo>
                    <a:pt x="299783" y="45148"/>
                  </a:lnTo>
                  <a:lnTo>
                    <a:pt x="304050" y="51955"/>
                  </a:lnTo>
                  <a:lnTo>
                    <a:pt x="305612" y="60274"/>
                  </a:lnTo>
                  <a:lnTo>
                    <a:pt x="305612" y="21069"/>
                  </a:lnTo>
                  <a:lnTo>
                    <a:pt x="297548" y="17386"/>
                  </a:lnTo>
                  <a:lnTo>
                    <a:pt x="285750" y="15671"/>
                  </a:lnTo>
                  <a:lnTo>
                    <a:pt x="269036" y="19189"/>
                  </a:lnTo>
                  <a:lnTo>
                    <a:pt x="255358" y="28765"/>
                  </a:lnTo>
                  <a:lnTo>
                    <a:pt x="246138" y="42951"/>
                  </a:lnTo>
                  <a:lnTo>
                    <a:pt x="242747" y="60274"/>
                  </a:lnTo>
                  <a:lnTo>
                    <a:pt x="246138" y="77647"/>
                  </a:lnTo>
                  <a:lnTo>
                    <a:pt x="255358" y="91833"/>
                  </a:lnTo>
                  <a:lnTo>
                    <a:pt x="269036" y="101396"/>
                  </a:lnTo>
                  <a:lnTo>
                    <a:pt x="285750" y="104902"/>
                  </a:lnTo>
                  <a:lnTo>
                    <a:pt x="302475" y="101396"/>
                  </a:lnTo>
                  <a:lnTo>
                    <a:pt x="316141" y="91833"/>
                  </a:lnTo>
                  <a:lnTo>
                    <a:pt x="322707" y="81737"/>
                  </a:lnTo>
                  <a:lnTo>
                    <a:pt x="325374" y="77647"/>
                  </a:lnTo>
                  <a:lnTo>
                    <a:pt x="328752" y="60274"/>
                  </a:lnTo>
                  <a:lnTo>
                    <a:pt x="328752" y="52692"/>
                  </a:lnTo>
                  <a:close/>
                </a:path>
                <a:path w="531494" h="140334">
                  <a:moveTo>
                    <a:pt x="409676" y="16078"/>
                  </a:moveTo>
                  <a:lnTo>
                    <a:pt x="330327" y="16078"/>
                  </a:lnTo>
                  <a:lnTo>
                    <a:pt x="330327" y="42316"/>
                  </a:lnTo>
                  <a:lnTo>
                    <a:pt x="356336" y="42316"/>
                  </a:lnTo>
                  <a:lnTo>
                    <a:pt x="356336" y="103352"/>
                  </a:lnTo>
                  <a:lnTo>
                    <a:pt x="383781" y="103352"/>
                  </a:lnTo>
                  <a:lnTo>
                    <a:pt x="383781" y="42316"/>
                  </a:lnTo>
                  <a:lnTo>
                    <a:pt x="409676" y="42316"/>
                  </a:lnTo>
                  <a:lnTo>
                    <a:pt x="409676" y="16078"/>
                  </a:lnTo>
                  <a:close/>
                </a:path>
                <a:path w="531494" h="140334">
                  <a:moveTo>
                    <a:pt x="531190" y="139928"/>
                  </a:moveTo>
                  <a:lnTo>
                    <a:pt x="478675" y="0"/>
                  </a:lnTo>
                  <a:lnTo>
                    <a:pt x="431546" y="0"/>
                  </a:lnTo>
                  <a:lnTo>
                    <a:pt x="392950" y="103187"/>
                  </a:lnTo>
                  <a:lnTo>
                    <a:pt x="421525" y="103187"/>
                  </a:lnTo>
                  <a:lnTo>
                    <a:pt x="455041" y="18288"/>
                  </a:lnTo>
                  <a:lnTo>
                    <a:pt x="502615" y="139928"/>
                  </a:lnTo>
                  <a:lnTo>
                    <a:pt x="531190" y="139928"/>
                  </a:lnTo>
                  <a:close/>
                </a:path>
              </a:pathLst>
            </a:custGeom>
            <a:solidFill>
              <a:srgbClr val="E931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33318" y="9633827"/>
              <a:ext cx="155079" cy="130757"/>
            </a:xfrm>
            <a:prstGeom prst="rect">
              <a:avLst/>
            </a:prstGeom>
          </p:spPr>
        </p:pic>
      </p:grp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36598" y="9679227"/>
            <a:ext cx="268305" cy="267577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83945" y="9679216"/>
            <a:ext cx="5080" cy="267970"/>
          </a:xfrm>
          <a:custGeom>
            <a:avLst/>
            <a:gdLst/>
            <a:ahLst/>
            <a:cxnLst/>
            <a:rect l="l" t="t" r="r" b="b"/>
            <a:pathLst>
              <a:path w="5079" h="267970">
                <a:moveTo>
                  <a:pt x="4965" y="0"/>
                </a:moveTo>
                <a:lnTo>
                  <a:pt x="0" y="0"/>
                </a:lnTo>
                <a:lnTo>
                  <a:pt x="0" y="267500"/>
                </a:lnTo>
                <a:lnTo>
                  <a:pt x="4965" y="267500"/>
                </a:lnTo>
                <a:lnTo>
                  <a:pt x="49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347299" y="842405"/>
            <a:ext cx="3475990" cy="7340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35890">
              <a:lnSpc>
                <a:spcPct val="100000"/>
              </a:lnSpc>
              <a:spcBef>
                <a:spcPts val="100"/>
              </a:spcBef>
              <a:buAutoNum type="arabicPeriod" startAt="2"/>
              <a:tabLst>
                <a:tab pos="177800" algn="l"/>
              </a:tabLst>
            </a:pP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11.</a:t>
            </a:r>
            <a:r>
              <a:rPr sz="1200" b="1" spc="2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60" dirty="0">
                <a:solidFill>
                  <a:srgbClr val="231F20"/>
                </a:solidFill>
                <a:latin typeface="Arial"/>
                <a:cs typeface="Arial"/>
              </a:rPr>
              <a:t>668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2017</a:t>
            </a:r>
            <a:r>
              <a:rPr sz="1200" b="1" spc="2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reglamentan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los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artículos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65" dirty="0">
                <a:solidFill>
                  <a:srgbClr val="231F20"/>
                </a:solidFill>
                <a:latin typeface="Arial MT"/>
                <a:cs typeface="Arial MT"/>
              </a:rPr>
              <a:t>127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30" dirty="0">
                <a:solidFill>
                  <a:srgbClr val="231F20"/>
                </a:solidFill>
                <a:latin typeface="Arial MT"/>
                <a:cs typeface="Arial MT"/>
              </a:rPr>
              <a:t>128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Acuerdo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645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2016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dictan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otras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disposiciones</a:t>
            </a:r>
            <a:endParaRPr sz="1200">
              <a:latin typeface="Arial MT"/>
              <a:cs typeface="Arial MT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2"/>
            </a:pPr>
            <a:endParaRPr sz="1250">
              <a:latin typeface="Arial MT"/>
              <a:cs typeface="Arial MT"/>
            </a:endParaRPr>
          </a:p>
          <a:p>
            <a:pPr marL="12700" marR="289560" lvl="1">
              <a:lnSpc>
                <a:spcPct val="100000"/>
              </a:lnSpc>
              <a:buAutoNum type="arabicPeriod" startAt="12"/>
              <a:tabLst>
                <a:tab pos="382905" algn="l"/>
              </a:tabLst>
            </a:pPr>
            <a:r>
              <a:rPr sz="1200" b="1" spc="-20" dirty="0">
                <a:solidFill>
                  <a:srgbClr val="231F20"/>
                </a:solidFill>
                <a:latin typeface="Arial"/>
                <a:cs typeface="Arial"/>
              </a:rPr>
              <a:t>Resolución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20" dirty="0">
                <a:solidFill>
                  <a:srgbClr val="231F20"/>
                </a:solidFill>
                <a:latin typeface="Arial"/>
                <a:cs typeface="Arial"/>
              </a:rPr>
              <a:t>233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2018</a:t>
            </a:r>
            <a:r>
              <a:rPr sz="1200" b="1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Secretaría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General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Alcaldía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Mayor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expiden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lineamientos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para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funcionamiento,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operación, seguimiento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informes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Instancias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Coordinación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Capital</a:t>
            </a:r>
            <a:endParaRPr sz="12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Clr>
                <a:srgbClr val="231F20"/>
              </a:buClr>
              <a:buFont typeface="Arial"/>
              <a:buAutoNum type="arabicPeriod" startAt="12"/>
            </a:pPr>
            <a:endParaRPr sz="1250">
              <a:latin typeface="Arial MT"/>
              <a:cs typeface="Arial MT"/>
            </a:endParaRPr>
          </a:p>
          <a:p>
            <a:pPr marL="12700" marR="78740" lvl="1">
              <a:lnSpc>
                <a:spcPct val="100000"/>
              </a:lnSpc>
              <a:buAutoNum type="arabicPeriod" startAt="12"/>
              <a:tabLst>
                <a:tab pos="381000" algn="l"/>
              </a:tabLst>
            </a:pP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327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2019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racionalizan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actualizan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Instancias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5" dirty="0">
                <a:solidFill>
                  <a:srgbClr val="231F20"/>
                </a:solidFill>
                <a:latin typeface="Arial MT"/>
                <a:cs typeface="Arial MT"/>
              </a:rPr>
              <a:t>Coordinación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Planeación</a:t>
            </a:r>
            <a:endParaRPr sz="12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2"/>
            </a:pPr>
            <a:endParaRPr sz="1250">
              <a:latin typeface="Arial MT"/>
              <a:cs typeface="Arial MT"/>
            </a:endParaRPr>
          </a:p>
          <a:p>
            <a:pPr marL="12700" marR="85090" lvl="1">
              <a:lnSpc>
                <a:spcPct val="100000"/>
              </a:lnSpc>
              <a:buAutoNum type="arabicPeriod" startAt="12"/>
              <a:tabLst>
                <a:tab pos="384810" algn="l"/>
              </a:tabLst>
            </a:pP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365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2019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cual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racionalizan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actualizan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instancias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coordinación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Ambiente</a:t>
            </a:r>
            <a:endParaRPr sz="12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Clr>
                <a:srgbClr val="231F20"/>
              </a:buClr>
              <a:buFont typeface="Arial"/>
              <a:buAutoNum type="arabicPeriod" startAt="12"/>
            </a:pPr>
            <a:endParaRPr sz="1250">
              <a:latin typeface="Arial MT"/>
              <a:cs typeface="Arial MT"/>
            </a:endParaRPr>
          </a:p>
          <a:p>
            <a:pPr marL="12700" marR="5080" lvl="1">
              <a:lnSpc>
                <a:spcPct val="100000"/>
              </a:lnSpc>
              <a:buAutoNum type="arabicPeriod" startAt="12"/>
              <a:tabLst>
                <a:tab pos="381000" algn="l"/>
              </a:tabLst>
            </a:pP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5" dirty="0">
                <a:solidFill>
                  <a:srgbClr val="231F20"/>
                </a:solidFill>
                <a:latin typeface="Arial"/>
                <a:cs typeface="Arial"/>
              </a:rPr>
              <a:t>375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2019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racionalizan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actualizan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instancias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coordinación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Gobierno</a:t>
            </a:r>
            <a:endParaRPr sz="12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2"/>
            </a:pPr>
            <a:endParaRPr sz="1250">
              <a:latin typeface="Arial MT"/>
              <a:cs typeface="Arial MT"/>
            </a:endParaRPr>
          </a:p>
          <a:p>
            <a:pPr marL="12700" marR="5080" lvl="1">
              <a:lnSpc>
                <a:spcPct val="100000"/>
              </a:lnSpc>
              <a:buAutoNum type="arabicPeriod" startAt="12"/>
              <a:tabLst>
                <a:tab pos="386080" algn="l"/>
              </a:tabLst>
            </a:pP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415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2019</a:t>
            </a:r>
            <a:r>
              <a:rPr sz="1200" b="1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actualizan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0" dirty="0">
                <a:solidFill>
                  <a:srgbClr val="231F20"/>
                </a:solidFill>
                <a:latin typeface="Arial MT"/>
                <a:cs typeface="Arial MT"/>
              </a:rPr>
              <a:t>las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instancias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coordinación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Sector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Hábitat</a:t>
            </a:r>
            <a:endParaRPr sz="12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Clr>
                <a:srgbClr val="231F20"/>
              </a:buClr>
              <a:buFont typeface="Arial"/>
              <a:buAutoNum type="arabicPeriod" startAt="12"/>
            </a:pPr>
            <a:endParaRPr sz="1250">
              <a:latin typeface="Arial MT"/>
              <a:cs typeface="Arial MT"/>
            </a:endParaRPr>
          </a:p>
          <a:p>
            <a:pPr marL="12700" marR="6985" lvl="1">
              <a:lnSpc>
                <a:spcPct val="100000"/>
              </a:lnSpc>
              <a:buAutoNum type="arabicPeriod" startAt="12"/>
              <a:tabLst>
                <a:tab pos="368300" algn="l"/>
              </a:tabLst>
            </a:pP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31F20"/>
                </a:solidFill>
                <a:latin typeface="Arial"/>
                <a:cs typeface="Arial"/>
              </a:rPr>
              <a:t>768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2019</a:t>
            </a:r>
            <a:r>
              <a:rPr sz="1200" b="1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</a:t>
            </a:r>
            <a:r>
              <a:rPr sz="1200" spc="-31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reglamenta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Acuerdo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740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2019</a:t>
            </a:r>
            <a:endParaRPr sz="12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2"/>
            </a:pPr>
            <a:endParaRPr sz="1250">
              <a:latin typeface="Arial MT"/>
              <a:cs typeface="Arial MT"/>
            </a:endParaRPr>
          </a:p>
          <a:p>
            <a:pPr marL="12700" marR="10160" lvl="1">
              <a:lnSpc>
                <a:spcPct val="100000"/>
              </a:lnSpc>
              <a:buAutoNum type="arabicPeriod" startAt="12"/>
              <a:tabLst>
                <a:tab pos="386715" algn="l"/>
              </a:tabLst>
            </a:pPr>
            <a:r>
              <a:rPr sz="1200" b="1" spc="10" dirty="0">
                <a:solidFill>
                  <a:srgbClr val="231F20"/>
                </a:solidFill>
                <a:latin typeface="Arial"/>
                <a:cs typeface="Arial"/>
              </a:rPr>
              <a:t>Decreto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 </a:t>
            </a:r>
            <a:r>
              <a:rPr sz="1200" b="1" spc="45" dirty="0">
                <a:solidFill>
                  <a:srgbClr val="231F20"/>
                </a:solidFill>
                <a:latin typeface="Arial"/>
                <a:cs typeface="Arial"/>
              </a:rPr>
              <a:t>807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1200" b="1" spc="30" dirty="0">
                <a:solidFill>
                  <a:srgbClr val="231F20"/>
                </a:solidFill>
                <a:latin typeface="Arial"/>
                <a:cs typeface="Arial"/>
              </a:rPr>
              <a:t>2019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cual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reglamenta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Sistema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Gestión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en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Distrito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Capital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dictan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otras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disposiciones.</a:t>
            </a:r>
            <a:endParaRPr sz="1200">
              <a:latin typeface="Arial MT"/>
              <a:cs typeface="Arial MT"/>
            </a:endParaRPr>
          </a:p>
          <a:p>
            <a:pPr lvl="1">
              <a:lnSpc>
                <a:spcPct val="100000"/>
              </a:lnSpc>
              <a:spcBef>
                <a:spcPts val="5"/>
              </a:spcBef>
              <a:buClr>
                <a:srgbClr val="231F20"/>
              </a:buClr>
              <a:buFont typeface="Arial"/>
              <a:buAutoNum type="arabicPeriod" startAt="12"/>
            </a:pPr>
            <a:endParaRPr sz="1250">
              <a:latin typeface="Arial MT"/>
              <a:cs typeface="Arial MT"/>
            </a:endParaRPr>
          </a:p>
          <a:p>
            <a:pPr marL="382905" lvl="1" indent="-370840">
              <a:lnSpc>
                <a:spcPct val="100000"/>
              </a:lnSpc>
              <a:buAutoNum type="arabicPeriod" startAt="12"/>
              <a:tabLst>
                <a:tab pos="383540" algn="l"/>
              </a:tabLst>
            </a:pPr>
            <a:r>
              <a:rPr sz="1200" b="1" spc="-15" dirty="0">
                <a:solidFill>
                  <a:srgbClr val="231F20"/>
                </a:solidFill>
                <a:latin typeface="Arial"/>
                <a:cs typeface="Arial"/>
              </a:rPr>
              <a:t>Acuerdo</a:t>
            </a:r>
            <a:r>
              <a:rPr sz="1200" b="1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Distrital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761</a:t>
            </a:r>
            <a:r>
              <a:rPr sz="1200" b="1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1200" b="1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1200" b="1" spc="55" dirty="0">
                <a:solidFill>
                  <a:srgbClr val="231F20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1250">
              <a:latin typeface="Arial"/>
              <a:cs typeface="Arial"/>
            </a:endParaRPr>
          </a:p>
          <a:p>
            <a:pPr marL="12700" marR="19050">
              <a:lnSpc>
                <a:spcPct val="100000"/>
              </a:lnSpc>
            </a:pP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Por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medio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cual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45" dirty="0">
                <a:solidFill>
                  <a:srgbClr val="231F20"/>
                </a:solidFill>
                <a:latin typeface="Arial MT"/>
                <a:cs typeface="Arial MT"/>
              </a:rPr>
              <a:t>se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adopta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plan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desarrollo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40" dirty="0">
                <a:solidFill>
                  <a:srgbClr val="231F20"/>
                </a:solidFill>
                <a:latin typeface="Arial MT"/>
                <a:cs typeface="Arial MT"/>
              </a:rPr>
              <a:t>económico,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social,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ambiental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 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obras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públicas </a:t>
            </a:r>
            <a:r>
              <a:rPr sz="1200" spc="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 distrito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capital </a:t>
            </a:r>
            <a:r>
              <a:rPr sz="1200" spc="30" dirty="0">
                <a:solidFill>
                  <a:srgbClr val="231F20"/>
                </a:solidFill>
                <a:latin typeface="Arial MT"/>
                <a:cs typeface="Arial MT"/>
              </a:rPr>
              <a:t>2020-2024 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“Un </a:t>
            </a:r>
            <a:r>
              <a:rPr sz="1200" spc="20" dirty="0">
                <a:solidFill>
                  <a:srgbClr val="231F20"/>
                </a:solidFill>
                <a:latin typeface="Arial MT"/>
                <a:cs typeface="Arial MT"/>
              </a:rPr>
              <a:t>nuevo </a:t>
            </a:r>
            <a:r>
              <a:rPr sz="1200" spc="35" dirty="0">
                <a:solidFill>
                  <a:srgbClr val="231F20"/>
                </a:solidFill>
                <a:latin typeface="Arial MT"/>
                <a:cs typeface="Arial MT"/>
              </a:rPr>
              <a:t>contrato </a:t>
            </a:r>
            <a:r>
              <a:rPr sz="1200" spc="-32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social</a:t>
            </a:r>
            <a:r>
              <a:rPr sz="1200" spc="-10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15" dirty="0">
                <a:solidFill>
                  <a:srgbClr val="231F20"/>
                </a:solidFill>
                <a:latin typeface="Arial MT"/>
                <a:cs typeface="Arial MT"/>
              </a:rPr>
              <a:t>y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ambiental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0" dirty="0">
                <a:solidFill>
                  <a:srgbClr val="231F20"/>
                </a:solidFill>
                <a:latin typeface="Arial MT"/>
                <a:cs typeface="Arial MT"/>
              </a:rPr>
              <a:t>para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25" dirty="0">
                <a:solidFill>
                  <a:srgbClr val="231F20"/>
                </a:solidFill>
                <a:latin typeface="Arial MT"/>
                <a:cs typeface="Arial MT"/>
              </a:rPr>
              <a:t>la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5" dirty="0">
                <a:solidFill>
                  <a:srgbClr val="231F20"/>
                </a:solidFill>
                <a:latin typeface="Arial MT"/>
                <a:cs typeface="Arial MT"/>
              </a:rPr>
              <a:t>Bogotá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10" dirty="0">
                <a:solidFill>
                  <a:srgbClr val="231F20"/>
                </a:solidFill>
                <a:latin typeface="Arial MT"/>
                <a:cs typeface="Arial MT"/>
              </a:rPr>
              <a:t>del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dirty="0">
                <a:solidFill>
                  <a:srgbClr val="231F20"/>
                </a:solidFill>
                <a:latin typeface="Arial MT"/>
                <a:cs typeface="Arial MT"/>
              </a:rPr>
              <a:t>siglo</a:t>
            </a:r>
            <a:r>
              <a:rPr sz="1200" spc="-5" dirty="0">
                <a:solidFill>
                  <a:srgbClr val="231F20"/>
                </a:solidFill>
                <a:latin typeface="Arial MT"/>
                <a:cs typeface="Arial MT"/>
              </a:rPr>
              <a:t> </a:t>
            </a:r>
            <a:r>
              <a:rPr sz="1200" spc="-80" dirty="0">
                <a:solidFill>
                  <a:srgbClr val="231F20"/>
                </a:solidFill>
                <a:latin typeface="Arial MT"/>
                <a:cs typeface="Arial MT"/>
              </a:rPr>
              <a:t>XXI.</a:t>
            </a:r>
            <a:endParaRPr sz="1200">
              <a:latin typeface="Arial MT"/>
              <a:cs typeface="Arial MT"/>
            </a:endParaRPr>
          </a:p>
        </p:txBody>
      </p:sp>
      <p:pic>
        <p:nvPicPr>
          <p:cNvPr id="11" name="object 1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52404" y="720001"/>
            <a:ext cx="3359995" cy="8262010"/>
          </a:xfrm>
          <a:prstGeom prst="rect">
            <a:avLst/>
          </a:prstGeom>
        </p:spPr>
      </p:pic>
      <p:sp>
        <p:nvSpPr>
          <p:cNvPr id="12" name="object 12"/>
          <p:cNvSpPr/>
          <p:nvPr/>
        </p:nvSpPr>
        <p:spPr>
          <a:xfrm>
            <a:off x="4052392" y="9035998"/>
            <a:ext cx="1028065" cy="53975"/>
          </a:xfrm>
          <a:custGeom>
            <a:avLst/>
            <a:gdLst/>
            <a:ahLst/>
            <a:cxnLst/>
            <a:rect l="l" t="t" r="r" b="b"/>
            <a:pathLst>
              <a:path w="1028064" h="53975">
                <a:moveTo>
                  <a:pt x="1027518" y="0"/>
                </a:moveTo>
                <a:lnTo>
                  <a:pt x="0" y="0"/>
                </a:lnTo>
                <a:lnTo>
                  <a:pt x="0" y="53898"/>
                </a:lnTo>
                <a:lnTo>
                  <a:pt x="1027518" y="53898"/>
                </a:lnTo>
                <a:lnTo>
                  <a:pt x="1027518" y="0"/>
                </a:lnTo>
                <a:close/>
              </a:path>
            </a:pathLst>
          </a:custGeom>
          <a:solidFill>
            <a:srgbClr val="2C95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4039699" y="9090603"/>
            <a:ext cx="310705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900" spc="15" dirty="0">
                <a:solidFill>
                  <a:srgbClr val="21436B"/>
                </a:solidFill>
                <a:latin typeface="Arial MT"/>
                <a:cs typeface="Arial MT"/>
              </a:rPr>
              <a:t>Foto:</a:t>
            </a:r>
            <a:r>
              <a:rPr sz="9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1436B"/>
                </a:solidFill>
                <a:latin typeface="Arial MT"/>
                <a:cs typeface="Arial MT"/>
              </a:rPr>
              <a:t>Facebook</a:t>
            </a:r>
            <a:r>
              <a:rPr sz="9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10" dirty="0">
                <a:solidFill>
                  <a:srgbClr val="21436B"/>
                </a:solidFill>
                <a:latin typeface="Arial MT"/>
                <a:cs typeface="Arial MT"/>
              </a:rPr>
              <a:t>Unidad</a:t>
            </a:r>
            <a:r>
              <a:rPr sz="9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1436B"/>
                </a:solidFill>
                <a:latin typeface="Arial MT"/>
                <a:cs typeface="Arial MT"/>
              </a:rPr>
              <a:t>Administrativa</a:t>
            </a:r>
            <a:r>
              <a:rPr sz="900" spc="-10" dirty="0">
                <a:solidFill>
                  <a:srgbClr val="21436B"/>
                </a:solidFill>
                <a:latin typeface="Arial MT"/>
                <a:cs typeface="Arial MT"/>
              </a:rPr>
              <a:t> Especial</a:t>
            </a:r>
            <a:r>
              <a:rPr sz="900" spc="-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10" dirty="0">
                <a:solidFill>
                  <a:srgbClr val="21436B"/>
                </a:solidFill>
                <a:latin typeface="Arial MT"/>
                <a:cs typeface="Arial MT"/>
              </a:rPr>
              <a:t>de</a:t>
            </a:r>
            <a:r>
              <a:rPr sz="900" spc="-10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-5" dirty="0">
                <a:solidFill>
                  <a:srgbClr val="21436B"/>
                </a:solidFill>
                <a:latin typeface="Arial MT"/>
                <a:cs typeface="Arial MT"/>
              </a:rPr>
              <a:t>Servicios </a:t>
            </a:r>
            <a:r>
              <a:rPr sz="900" spc="-23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5" dirty="0">
                <a:solidFill>
                  <a:srgbClr val="21436B"/>
                </a:solidFill>
                <a:latin typeface="Arial MT"/>
                <a:cs typeface="Arial MT"/>
              </a:rPr>
              <a:t>Públicos</a:t>
            </a:r>
            <a:r>
              <a:rPr sz="900" spc="-15" dirty="0">
                <a:solidFill>
                  <a:srgbClr val="21436B"/>
                </a:solidFill>
                <a:latin typeface="Arial MT"/>
                <a:cs typeface="Arial MT"/>
              </a:rPr>
              <a:t> </a:t>
            </a:r>
            <a:r>
              <a:rPr sz="900" spc="-65" dirty="0">
                <a:solidFill>
                  <a:srgbClr val="21436B"/>
                </a:solidFill>
                <a:latin typeface="Arial MT"/>
                <a:cs typeface="Arial MT"/>
              </a:rPr>
              <a:t>UAESP</a:t>
            </a:r>
            <a:endParaRPr sz="900">
              <a:latin typeface="Arial MT"/>
              <a:cs typeface="Arial MT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Wisp</Template>
  <TotalTime>1165</TotalTime>
  <Words>10714</Words>
  <Application>Microsoft Office PowerPoint</Application>
  <PresentationFormat>Personalizado</PresentationFormat>
  <Paragraphs>741</Paragraphs>
  <Slides>27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27</vt:i4>
      </vt:variant>
    </vt:vector>
  </HeadingPairs>
  <TitlesOfParts>
    <vt:vector size="33" baseType="lpstr">
      <vt:lpstr>Arial</vt:lpstr>
      <vt:lpstr>Arial MT</vt:lpstr>
      <vt:lpstr>Calibri</vt:lpstr>
      <vt:lpstr>Times New Roman</vt:lpstr>
      <vt:lpstr>Trebuchet MS</vt:lpstr>
      <vt:lpstr>Office Theme</vt:lpstr>
      <vt:lpstr>Plan Estratégico  de Participación  Ciudadana</vt:lpstr>
      <vt:lpstr>Presentación de PowerPoint</vt:lpstr>
      <vt:lpstr>Agradecimientos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  <vt:lpstr>Participación Ciudadana Sector Hábitat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Plan Estratégico  de Participación  Ciudadana</dc:title>
  <dc:creator>Jackeline Vivi Quintana</dc:creator>
  <cp:lastModifiedBy>Jackeline Vivi Quintana</cp:lastModifiedBy>
  <cp:revision>2</cp:revision>
  <dcterms:created xsi:type="dcterms:W3CDTF">2022-03-31T20:49:20Z</dcterms:created>
  <dcterms:modified xsi:type="dcterms:W3CDTF">2022-04-01T16:15:27Z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2021-09-06T00:00:00Z</vt:filetime>
  </property>
  <property fmtid="{D5CDD505-2E9C-101B-9397-08002B2CF9AE}" pid="3" name="Creator">
    <vt:lpwstr>Adobe InDesign 16.2 (Macintosh)</vt:lpwstr>
  </property>
  <property fmtid="{D5CDD505-2E9C-101B-9397-08002B2CF9AE}" pid="4" name="LastSaved">
    <vt:filetime>2022-03-31T00:00:00Z</vt:filetime>
  </property>
</Properties>
</file>