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4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9" r:id="rId14"/>
    <p:sldId id="378" r:id="rId15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dy ospina" initials="lo [2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60000"/>
    <a:srgbClr val="00B0F0"/>
    <a:srgbClr val="FFFFFF"/>
    <a:srgbClr val="1E98DC"/>
    <a:srgbClr val="008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3" autoAdjust="0"/>
    <p:restoredTop sz="94709"/>
  </p:normalViewPr>
  <p:slideViewPr>
    <p:cSldViewPr>
      <p:cViewPr varScale="1">
        <p:scale>
          <a:sx n="85" d="100"/>
          <a:sy n="85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41A2B5-8A49-4D94-BD26-10DA88D2A0A3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C114F4-46C0-4D4E-BB64-5C10E75F9D8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2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14F4-46C0-4D4E-BB64-5C10E75F9D8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1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838-688B-41B4-B0A1-388802B74B80}" type="datetimeFigureOut">
              <a:rPr lang="es-CO" smtClean="0"/>
              <a:pPr/>
              <a:t>13/05/2019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691D-F6EE-4236-A6A1-C0EBEE8C8CE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216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838-688B-41B4-B0A1-388802B74B80}" type="datetimeFigureOut">
              <a:rPr lang="es-CO" smtClean="0"/>
              <a:pPr/>
              <a:t>13/05/2019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691D-F6EE-4236-A6A1-C0EBEE8C8CE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3936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838-688B-41B4-B0A1-388802B74B80}" type="datetimeFigureOut">
              <a:rPr lang="es-CO" smtClean="0"/>
              <a:pPr/>
              <a:t>13/05/2019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691D-F6EE-4236-A6A1-C0EBEE8C8CE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82753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838-688B-41B4-B0A1-388802B74B80}" type="datetimeFigureOut">
              <a:rPr lang="es-CO" smtClean="0"/>
              <a:pPr/>
              <a:t>13/05/2019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691D-F6EE-4236-A6A1-C0EBEE8C8CE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6039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838-688B-41B4-B0A1-388802B74B80}" type="datetimeFigureOut">
              <a:rPr lang="es-CO" smtClean="0"/>
              <a:pPr/>
              <a:t>13/05/2019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691D-F6EE-4236-A6A1-C0EBEE8C8CE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477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838-688B-41B4-B0A1-388802B74B80}" type="datetimeFigureOut">
              <a:rPr lang="es-CO" smtClean="0"/>
              <a:pPr/>
              <a:t>13/05/2019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691D-F6EE-4236-A6A1-C0EBEE8C8CE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260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838-688B-41B4-B0A1-388802B74B80}" type="datetimeFigureOut">
              <a:rPr lang="es-CO" smtClean="0"/>
              <a:pPr/>
              <a:t>13/05/2019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691D-F6EE-4236-A6A1-C0EBEE8C8CE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107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838-688B-41B4-B0A1-388802B74B80}" type="datetimeFigureOut">
              <a:rPr lang="es-CO" smtClean="0"/>
              <a:pPr/>
              <a:t>13/05/2019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691D-F6EE-4236-A6A1-C0EBEE8C8CE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27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838-688B-41B4-B0A1-388802B74B80}" type="datetimeFigureOut">
              <a:rPr lang="es-CO" smtClean="0"/>
              <a:pPr/>
              <a:t>13/05/2019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691D-F6EE-4236-A6A1-C0EBEE8C8CE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610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838-688B-41B4-B0A1-388802B74B80}" type="datetimeFigureOut">
              <a:rPr lang="es-CO" smtClean="0"/>
              <a:pPr/>
              <a:t>13/05/2019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691D-F6EE-4236-A6A1-C0EBEE8C8CE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705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838-688B-41B4-B0A1-388802B74B80}" type="datetimeFigureOut">
              <a:rPr lang="es-CO" smtClean="0"/>
              <a:pPr/>
              <a:t>13/05/2019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691D-F6EE-4236-A6A1-C0EBEE8C8CE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75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838-688B-41B4-B0A1-388802B74B80}" type="datetimeFigureOut">
              <a:rPr lang="es-CO" smtClean="0"/>
              <a:pPr/>
              <a:t>13/05/2019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691D-F6EE-4236-A6A1-C0EBEE8C8CE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636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7838-688B-41B4-B0A1-388802B74B80}" type="datetimeFigureOut">
              <a:rPr lang="es-CO" smtClean="0"/>
              <a:pPr/>
              <a:t>13/05/2019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C691D-F6EE-4236-A6A1-C0EBEE8C8CE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304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modelo de servicio eab - PowerPoint">
            <a:extLst>
              <a:ext uri="{FF2B5EF4-FFF2-40B4-BE49-F238E27FC236}">
                <a16:creationId xmlns:a16="http://schemas.microsoft.com/office/drawing/2014/main" id="{CE1B61CE-1225-4BF1-8368-B133413EFD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20600" r="19896" b="22905"/>
          <a:stretch/>
        </p:blipFill>
        <p:spPr>
          <a:xfrm>
            <a:off x="-32332" y="17559"/>
            <a:ext cx="12192000" cy="621975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D7DC7B8-294C-4A8E-9C45-394B71D8C5D8}"/>
              </a:ext>
            </a:extLst>
          </p:cNvPr>
          <p:cNvSpPr txBox="1"/>
          <p:nvPr/>
        </p:nvSpPr>
        <p:spPr>
          <a:xfrm>
            <a:off x="1415480" y="5301208"/>
            <a:ext cx="331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+mj-lt"/>
              </a:rPr>
              <a:t>ABRIL 2019</a:t>
            </a:r>
          </a:p>
        </p:txBody>
      </p:sp>
    </p:spTree>
    <p:extLst>
      <p:ext uri="{BB962C8B-B14F-4D97-AF65-F5344CB8AC3E}">
        <p14:creationId xmlns:p14="http://schemas.microsoft.com/office/powerpoint/2010/main" val="847900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C3C5EE-7B81-4CF9-A2EF-07DD2D34E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BB3292-0244-41BB-B369-A4B74E0A8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4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9B1162-BEA9-44E8-A29E-6EACEA10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7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33B02A7-38C5-4F54-ACBD-9CF57D88E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0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odelo de servicio eab - PowerPoint">
            <a:extLst>
              <a:ext uri="{FF2B5EF4-FFF2-40B4-BE49-F238E27FC236}">
                <a16:creationId xmlns:a16="http://schemas.microsoft.com/office/drawing/2014/main" id="{14892C8E-64A1-467A-9711-7D401DD52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20600" r="19896" b="22905"/>
          <a:stretch/>
        </p:blipFill>
        <p:spPr>
          <a:xfrm>
            <a:off x="0" y="0"/>
            <a:ext cx="12192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4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titled by diegoalejandrogoyeneche on emaze - Mozilla Firefox">
            <a:extLst>
              <a:ext uri="{FF2B5EF4-FFF2-40B4-BE49-F238E27FC236}">
                <a16:creationId xmlns:a16="http://schemas.microsoft.com/office/drawing/2014/main" id="{2AE85A1B-1F4B-4ACF-A291-BD1A2415C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23289" r="7604" b="2151"/>
          <a:stretch/>
        </p:blipFill>
        <p:spPr>
          <a:xfrm>
            <a:off x="0" y="0"/>
            <a:ext cx="12217725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954C088-FCB3-43EF-A5AE-B6BD626DF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3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863FBFB-69C2-464D-ABE4-B89C3A9FC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DEBAC5C-1774-48C5-8E83-9EE7D858F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0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26D02E3-24AF-4296-82FD-5348C845F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9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A9DD14-68E3-4A08-BB1B-C4CB74029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6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ABEA31-CA39-4CB4-B8B2-C016E87F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2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247EEF-A2A5-4C07-B03B-DEA227924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35"/>
            <a:ext cx="12191999" cy="62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3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3</Words>
  <Application>Microsoft Office PowerPoint</Application>
  <PresentationFormat>Panorámica</PresentationFormat>
  <Paragraphs>2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Andres Borray Pena</dc:creator>
  <cp:lastModifiedBy>Mauricio Mendoza Montes</cp:lastModifiedBy>
  <cp:revision>219</cp:revision>
  <cp:lastPrinted>2018-03-20T21:04:36Z</cp:lastPrinted>
  <dcterms:created xsi:type="dcterms:W3CDTF">2017-04-27T17:11:35Z</dcterms:created>
  <dcterms:modified xsi:type="dcterms:W3CDTF">2019-05-13T20:29:29Z</dcterms:modified>
</cp:coreProperties>
</file>